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80" r:id="rId4"/>
    <p:sldId id="258" r:id="rId5"/>
    <p:sldId id="332" r:id="rId6"/>
    <p:sldId id="333" r:id="rId7"/>
    <p:sldId id="384" r:id="rId8"/>
    <p:sldId id="435" r:id="rId9"/>
    <p:sldId id="267" r:id="rId10"/>
    <p:sldId id="271" r:id="rId11"/>
    <p:sldId id="260" r:id="rId12"/>
    <p:sldId id="262" r:id="rId13"/>
    <p:sldId id="26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Josefin Sans Light" pitchFamily="2" charset="0"/>
      <p:regular r:id="rId20"/>
      <p:bold r:id="rId21"/>
      <p:italic r:id="rId22"/>
    </p:embeddedFont>
    <p:embeddedFont>
      <p:font typeface="Josefin Sans Medium" panose="020B0604020202020204" charset="0"/>
      <p:regular r:id="rId23"/>
      <p:bold r:id="rId24"/>
      <p:boldItalic r:id="rId25"/>
    </p:embeddedFont>
    <p:embeddedFont>
      <p:font typeface="Josefin Sans SemiBold" pitchFamily="2" charset="0"/>
      <p:regular r:id="rId26"/>
      <p:bold r:id="rId27"/>
    </p:embeddedFont>
    <p:embeddedFont>
      <p:font typeface="KFGQPC HAFS Uthmanic Script" panose="02000000000000000000" pitchFamily="2" charset="-78"/>
      <p:regular r:id="rId28"/>
    </p:embeddedFont>
    <p:embeddedFont>
      <p:font typeface="Nunito Light" pitchFamily="2" charset="0"/>
      <p:regular r:id="rId29"/>
      <p:italic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Segoe UI Semibold" panose="020B0702040204020203" pitchFamily="34" charset="0"/>
      <p:bold r:id="rId39"/>
      <p:boldItalic r:id="rId40"/>
    </p:embeddedFont>
    <p:embeddedFont>
      <p:font typeface="Traditional Arabic" panose="02020603050405020304" pitchFamily="18" charset="-78"/>
      <p:regular r:id="rId41"/>
      <p:bold r:id="rId42"/>
    </p:embeddedFont>
    <p:embeddedFont>
      <p:font typeface="Work Sans" pitchFamily="2" charset="0"/>
      <p:regular r:id="rId43"/>
      <p:bold r:id="rId44"/>
      <p:italic r:id="rId45"/>
      <p:boldItalic r:id="rId46"/>
    </p:embeddedFont>
    <p:embeddedFont>
      <p:font typeface="Work Sans Medium" pitchFamily="2" charset="0"/>
      <p:regular r:id="rId47"/>
      <p:italic r:id="rId48"/>
    </p:embeddedFont>
    <p:embeddedFont>
      <p:font typeface="Work Sans SemiBold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A0812"/>
    <a:srgbClr val="B60000"/>
    <a:srgbClr val="61A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5F5426-61D2-4680-8AB4-A53958FE72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1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a2f20f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ea2f20f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a2f20f3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a2f20f3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a2f20f3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a2f20f32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950" y="3447875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6875"/>
            <a:ext cx="65760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1895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720000" y="19041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11639" y="1904183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511648" y="211698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720000" y="35725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720000" y="378530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3511639" y="3572578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3511648" y="3785302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1388237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100" y="3061672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3511644" y="1388246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3511644" y="3061673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13225" y="3404236"/>
            <a:ext cx="62802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13225" y="1586675"/>
            <a:ext cx="6280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1334150"/>
            <a:ext cx="4085100" cy="22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720000" y="3801200"/>
            <a:ext cx="40851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720000" y="1247500"/>
            <a:ext cx="32331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720000" y="2837600"/>
            <a:ext cx="32331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5133275" y="1349600"/>
            <a:ext cx="3051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ubTitle" idx="1"/>
          </p:nvPr>
        </p:nvSpPr>
        <p:spPr>
          <a:xfrm>
            <a:off x="5133420" y="2806075"/>
            <a:ext cx="30510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title" idx="2"/>
          </p:nvPr>
        </p:nvSpPr>
        <p:spPr>
          <a:xfrm>
            <a:off x="1207350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 idx="3"/>
          </p:nvPr>
        </p:nvSpPr>
        <p:spPr>
          <a:xfrm>
            <a:off x="4923254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4923251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4"/>
          </p:nvPr>
        </p:nvSpPr>
        <p:spPr>
          <a:xfrm>
            <a:off x="1207350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ubTitle" idx="1"/>
          </p:nvPr>
        </p:nvSpPr>
        <p:spPr>
          <a:xfrm>
            <a:off x="4819450" y="2555247"/>
            <a:ext cx="3611400" cy="14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ubTitle" idx="2"/>
          </p:nvPr>
        </p:nvSpPr>
        <p:spPr>
          <a:xfrm>
            <a:off x="720000" y="1154800"/>
            <a:ext cx="36114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title" idx="3"/>
          </p:nvPr>
        </p:nvSpPr>
        <p:spPr>
          <a:xfrm>
            <a:off x="4819375" y="4031311"/>
            <a:ext cx="361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08050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59701" y="1004675"/>
            <a:ext cx="1224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00">
                <a:solidFill>
                  <a:schemeClr val="accent2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448275"/>
            <a:ext cx="7717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 idx="2"/>
          </p:nvPr>
        </p:nvSpPr>
        <p:spPr>
          <a:xfrm>
            <a:off x="720001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7200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 idx="3"/>
          </p:nvPr>
        </p:nvSpPr>
        <p:spPr>
          <a:xfrm>
            <a:off x="3484345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4"/>
          </p:nvPr>
        </p:nvSpPr>
        <p:spPr>
          <a:xfrm>
            <a:off x="3484347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 idx="5"/>
          </p:nvPr>
        </p:nvSpPr>
        <p:spPr>
          <a:xfrm>
            <a:off x="6248696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6"/>
          </p:nvPr>
        </p:nvSpPr>
        <p:spPr>
          <a:xfrm>
            <a:off x="62487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 idx="2"/>
          </p:nvPr>
        </p:nvSpPr>
        <p:spPr>
          <a:xfrm>
            <a:off x="1906375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1906375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3"/>
          </p:nvPr>
        </p:nvSpPr>
        <p:spPr>
          <a:xfrm>
            <a:off x="6014700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4"/>
          </p:nvPr>
        </p:nvSpPr>
        <p:spPr>
          <a:xfrm>
            <a:off x="6014700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 idx="5"/>
          </p:nvPr>
        </p:nvSpPr>
        <p:spPr>
          <a:xfrm>
            <a:off x="1906375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2"/>
          </p:nvPr>
        </p:nvSpPr>
        <p:spPr>
          <a:xfrm>
            <a:off x="110117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1101175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3"/>
          </p:nvPr>
        </p:nvSpPr>
        <p:spPr>
          <a:xfrm>
            <a:off x="3578947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4"/>
          </p:nvPr>
        </p:nvSpPr>
        <p:spPr>
          <a:xfrm>
            <a:off x="3578948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 idx="5"/>
          </p:nvPr>
        </p:nvSpPr>
        <p:spPr>
          <a:xfrm>
            <a:off x="110117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6"/>
          </p:nvPr>
        </p:nvSpPr>
        <p:spPr>
          <a:xfrm>
            <a:off x="110117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7"/>
          </p:nvPr>
        </p:nvSpPr>
        <p:spPr>
          <a:xfrm>
            <a:off x="3578947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8"/>
          </p:nvPr>
        </p:nvSpPr>
        <p:spPr>
          <a:xfrm>
            <a:off x="3578948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9"/>
          </p:nvPr>
        </p:nvSpPr>
        <p:spPr>
          <a:xfrm>
            <a:off x="605672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3"/>
          </p:nvPr>
        </p:nvSpPr>
        <p:spPr>
          <a:xfrm>
            <a:off x="6056727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14"/>
          </p:nvPr>
        </p:nvSpPr>
        <p:spPr>
          <a:xfrm>
            <a:off x="605672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5"/>
          </p:nvPr>
        </p:nvSpPr>
        <p:spPr>
          <a:xfrm>
            <a:off x="6056727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 hasCustomPrompt="1"/>
          </p:nvPr>
        </p:nvSpPr>
        <p:spPr>
          <a:xfrm>
            <a:off x="2223600" y="473950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"/>
          </p:nvPr>
        </p:nvSpPr>
        <p:spPr>
          <a:xfrm>
            <a:off x="2223600" y="1180350"/>
            <a:ext cx="4696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104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3"/>
          </p:nvPr>
        </p:nvSpPr>
        <p:spPr>
          <a:xfrm>
            <a:off x="2223600" y="2620252"/>
            <a:ext cx="4696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689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5"/>
          </p:nvPr>
        </p:nvSpPr>
        <p:spPr>
          <a:xfrm>
            <a:off x="2223600" y="4060153"/>
            <a:ext cx="4696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 hasCustomPrompt="1"/>
          </p:nvPr>
        </p:nvSpPr>
        <p:spPr>
          <a:xfrm>
            <a:off x="1474975" y="1962150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2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4"/>
          </p:nvPr>
        </p:nvSpPr>
        <p:spPr>
          <a:xfrm>
            <a:off x="3485400" y="3629175"/>
            <a:ext cx="2173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8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1801350" y="540000"/>
            <a:ext cx="5541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1801350" y="1924488"/>
            <a:ext cx="5541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1801350" y="3770200"/>
            <a:ext cx="5541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Freepik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200" u="sng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20000" y="1798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16650" y="1307100"/>
            <a:ext cx="5510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rgbClr val="6FA8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156250" y="4178877"/>
            <a:ext cx="4831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9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Char char="●"/>
              <a:defRPr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2135550" y="-225514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PENJELASAN KATA</a:t>
            </a:r>
            <a:br>
              <a:rPr lang="en-US" altLang="en-GB" sz="4000">
                <a:latin typeface="KFGQPC HAFS Uthmanic Script" panose="02000000000000000000" charset="0"/>
                <a:cs typeface="KFGQPC HAFS Uthmanic Script" panose="02000000000000000000" charset="0"/>
              </a:rPr>
            </a:br>
            <a:r>
              <a:rPr lang="en-US" altLang="en-GB" sz="4000"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r>
              <a:rPr lang="ar-SA" altLang="en-GB" sz="4000">
                <a:latin typeface="KFGQPC HAFS Uthmanic Script" panose="02000000000000000000" charset="0"/>
                <a:cs typeface="KFGQPC HAFS Uthmanic Script" panose="02000000000000000000" charset="0"/>
              </a:rPr>
              <a:t>السماوات</a:t>
            </a:r>
            <a:r>
              <a:rPr lang="en-US" altLang="en-GB" sz="4000"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r>
              <a:rPr lang="ar-SA" altLang="en-US" sz="4000">
                <a:latin typeface="KFGQPC HAFS Uthmanic Script" panose="02000000000000000000" charset="0"/>
                <a:cs typeface="KFGQPC HAFS Uthmanic Script" panose="02000000000000000000" charset="0"/>
              </a:rPr>
              <a:t>  الأرض &amp;</a:t>
            </a:r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>
                <a:latin typeface="Harry P" panose="00000400000000000000" charset="0"/>
                <a:cs typeface="Harry P" panose="00000400000000000000" charset="0"/>
              </a:rPr>
              <a:t>Kelompok </a:t>
            </a:r>
            <a:r>
              <a:rPr lang="en-US" altLang="en-GB" sz="2500">
                <a:solidFill>
                  <a:srgbClr val="FF0000"/>
                </a:solidFill>
                <a:latin typeface="Harry P" panose="00000400000000000000" charset="0"/>
                <a:cs typeface="Harry P" panose="00000400000000000000" charset="0"/>
              </a:rPr>
              <a:t>IZRAIL </a:t>
            </a:r>
            <a:r>
              <a:rPr lang="en-US" altLang="en-GB" sz="2500">
                <a:latin typeface="Harry P" panose="00000400000000000000" charset="0"/>
                <a:cs typeface="Harry P" panose="00000400000000000000" charset="0"/>
              </a:rPr>
              <a:t>(1)</a:t>
            </a:r>
          </a:p>
        </p:txBody>
      </p:sp>
      <p:cxnSp>
        <p:nvCxnSpPr>
          <p:cNvPr id="180" name="Google Shape;180;p35"/>
          <p:cNvCxnSpPr/>
          <p:nvPr/>
        </p:nvCxnSpPr>
        <p:spPr>
          <a:xfrm>
            <a:off x="1078350" y="3026675"/>
            <a:ext cx="6987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028 1.35531 C -0.0991668 1.27543 -0.370764 1.03506 -0.283889 0.956789 C -0.197014 0.878517 0.262083 0.962467 0.398611 0.963827 C 0.535138 0.965187 0.477152 1.02938 0.398611 0.963827 C 0.320069 0.89827 0.0843055 0.701357 0.00576388 0.635801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0" y="-3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502285" y="215265"/>
            <a:ext cx="2047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US" sz="4000">
                <a:solidFill>
                  <a:schemeClr val="accent5"/>
                </a:solidFill>
                <a:latin typeface="Harry P" panose="00000400000000000000" charset="0"/>
                <a:cs typeface="Harry P" panose="00000400000000000000" charset="0"/>
              </a:rPr>
              <a:t>ANGGOTA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30530" y="1312545"/>
            <a:ext cx="350456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Abdullah Khairu Tsabit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30530" y="1976755"/>
            <a:ext cx="269684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Aghanadhif Ahza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30530" y="2598420"/>
            <a:ext cx="3577590" cy="49149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Ahmad Akhukum Fillah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30530" y="3272790"/>
            <a:ext cx="383349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Ahmad Naufal Al-Ghifary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30530" y="3917315"/>
            <a:ext cx="24022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Aiff Ihsan Ahza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879340" y="1308735"/>
            <a:ext cx="24949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A’mal Muzakkih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879340" y="3917315"/>
            <a:ext cx="346583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600">
                <a:solidFill>
                  <a:schemeClr val="accent6"/>
                </a:solidFill>
                <a:sym typeface="+mn-ea"/>
              </a:rPr>
              <a:t>Azka Ibadurrahman A.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879340" y="1960880"/>
            <a:ext cx="35775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Arbikha Syauqi Azditya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879340" y="2613025"/>
            <a:ext cx="26600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Athaullah Azzam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879340" y="3265170"/>
            <a:ext cx="28067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6"/>
                </a:solidFill>
              </a:rPr>
              <a:t>Aziz Adam Adrian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713225" y="2308050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FA8DC"/>
                </a:solidFill>
              </a:rPr>
              <a:t>NAME OF </a:t>
            </a:r>
            <a:r>
              <a:rPr lang="en-GB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THE SECTION</a:t>
            </a:r>
            <a:endParaRPr>
              <a:solidFill>
                <a:srgbClr val="6FA8DC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2"/>
          </p:nvPr>
        </p:nvSpPr>
        <p:spPr>
          <a:xfrm>
            <a:off x="3959701" y="1004675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713225" y="3448275"/>
            <a:ext cx="7717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</a:p>
        </p:txBody>
      </p:sp>
      <p:cxnSp>
        <p:nvCxnSpPr>
          <p:cNvPr id="188" name="Google Shape;188;p36"/>
          <p:cNvCxnSpPr/>
          <p:nvPr/>
        </p:nvCxnSpPr>
        <p:spPr>
          <a:xfrm>
            <a:off x="709650" y="331172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6"/>
          <p:cNvCxnSpPr/>
          <p:nvPr/>
        </p:nvCxnSpPr>
        <p:spPr>
          <a:xfrm>
            <a:off x="713225" y="2146175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 idx="2"/>
          </p:nvPr>
        </p:nvSpPr>
        <p:spPr>
          <a:xfrm>
            <a:off x="1207350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</a:p>
        </p:txBody>
      </p:sp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YOU NEED TO DIVIDE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 THE CONTENT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 idx="3"/>
          </p:nvPr>
        </p:nvSpPr>
        <p:spPr>
          <a:xfrm>
            <a:off x="4923254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</a:p>
        </p:txBody>
      </p:sp>
      <p:sp>
        <p:nvSpPr>
          <p:cNvPr id="204" name="Google Shape;204;p38"/>
          <p:cNvSpPr txBox="1">
            <a:spLocks noGrp="1"/>
          </p:cNvSpPr>
          <p:nvPr>
            <p:ph type="subTitle" idx="1"/>
          </p:nvPr>
        </p:nvSpPr>
        <p:spPr>
          <a:xfrm>
            <a:off x="4923251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a beautiful name and is the second planet from the Sun. It’s hot and has a poisonous atmosphere</a:t>
            </a:r>
          </a:p>
        </p:txBody>
      </p:sp>
      <p:sp>
        <p:nvSpPr>
          <p:cNvPr id="205" name="Google Shape;205;p38"/>
          <p:cNvSpPr txBox="1">
            <a:spLocks noGrp="1"/>
          </p:cNvSpPr>
          <p:nvPr>
            <p:ph type="subTitle" idx="4"/>
          </p:nvPr>
        </p:nvSpPr>
        <p:spPr>
          <a:xfrm>
            <a:off x="1207350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 is the closest planet to the Sun and the smallest one in the Solar System—it’s only a bit larger than the Moon</a:t>
            </a:r>
          </a:p>
        </p:txBody>
      </p:sp>
      <p:sp>
        <p:nvSpPr>
          <p:cNvPr id="206" name="Google Shape;206;p38"/>
          <p:cNvSpPr/>
          <p:nvPr/>
        </p:nvSpPr>
        <p:spPr>
          <a:xfrm>
            <a:off x="2405492" y="2142558"/>
            <a:ext cx="617214" cy="557561"/>
          </a:xfrm>
          <a:custGeom>
            <a:avLst/>
            <a:gdLst/>
            <a:ahLst/>
            <a:cxnLst/>
            <a:rect l="l" t="t" r="r" b="b"/>
            <a:pathLst>
              <a:path w="15325" h="13843" extrusionOk="0">
                <a:moveTo>
                  <a:pt x="7678" y="417"/>
                </a:moveTo>
                <a:cubicBezTo>
                  <a:pt x="9381" y="417"/>
                  <a:pt x="11059" y="1078"/>
                  <a:pt x="12315" y="2334"/>
                </a:cubicBezTo>
                <a:cubicBezTo>
                  <a:pt x="12470" y="2458"/>
                  <a:pt x="12595" y="2614"/>
                  <a:pt x="12719" y="2738"/>
                </a:cubicBezTo>
                <a:lnTo>
                  <a:pt x="11943" y="3327"/>
                </a:lnTo>
                <a:cubicBezTo>
                  <a:pt x="11726" y="3482"/>
                  <a:pt x="11633" y="3730"/>
                  <a:pt x="11633" y="3978"/>
                </a:cubicBezTo>
                <a:lnTo>
                  <a:pt x="11633" y="4102"/>
                </a:lnTo>
                <a:cubicBezTo>
                  <a:pt x="11633" y="4242"/>
                  <a:pt x="11734" y="4312"/>
                  <a:pt x="11835" y="4312"/>
                </a:cubicBezTo>
                <a:cubicBezTo>
                  <a:pt x="11935" y="4312"/>
                  <a:pt x="12036" y="4242"/>
                  <a:pt x="12036" y="4102"/>
                </a:cubicBezTo>
                <a:lnTo>
                  <a:pt x="12036" y="3978"/>
                </a:lnTo>
                <a:cubicBezTo>
                  <a:pt x="12036" y="3854"/>
                  <a:pt x="12098" y="3730"/>
                  <a:pt x="12191" y="3637"/>
                </a:cubicBezTo>
                <a:lnTo>
                  <a:pt x="12936" y="3048"/>
                </a:lnTo>
                <a:cubicBezTo>
                  <a:pt x="13773" y="4133"/>
                  <a:pt x="14239" y="5467"/>
                  <a:pt x="14239" y="6832"/>
                </a:cubicBezTo>
                <a:lnTo>
                  <a:pt x="13091" y="8011"/>
                </a:lnTo>
                <a:cubicBezTo>
                  <a:pt x="12781" y="8290"/>
                  <a:pt x="12408" y="8445"/>
                  <a:pt x="11974" y="8445"/>
                </a:cubicBezTo>
                <a:lnTo>
                  <a:pt x="10485" y="8445"/>
                </a:lnTo>
                <a:cubicBezTo>
                  <a:pt x="10423" y="8445"/>
                  <a:pt x="10361" y="8414"/>
                  <a:pt x="10330" y="8383"/>
                </a:cubicBezTo>
                <a:lnTo>
                  <a:pt x="10113" y="8166"/>
                </a:lnTo>
                <a:cubicBezTo>
                  <a:pt x="9989" y="8042"/>
                  <a:pt x="9818" y="7980"/>
                  <a:pt x="9648" y="7980"/>
                </a:cubicBezTo>
                <a:cubicBezTo>
                  <a:pt x="9477" y="7980"/>
                  <a:pt x="9307" y="8042"/>
                  <a:pt x="9182" y="8166"/>
                </a:cubicBezTo>
                <a:lnTo>
                  <a:pt x="7259" y="10120"/>
                </a:lnTo>
                <a:cubicBezTo>
                  <a:pt x="6670" y="9810"/>
                  <a:pt x="6143" y="9407"/>
                  <a:pt x="5677" y="8941"/>
                </a:cubicBezTo>
                <a:cubicBezTo>
                  <a:pt x="5243" y="8538"/>
                  <a:pt x="4902" y="8073"/>
                  <a:pt x="4592" y="7577"/>
                </a:cubicBezTo>
                <a:lnTo>
                  <a:pt x="6825" y="7577"/>
                </a:lnTo>
                <a:cubicBezTo>
                  <a:pt x="7042" y="7577"/>
                  <a:pt x="7259" y="7452"/>
                  <a:pt x="7352" y="7235"/>
                </a:cubicBezTo>
                <a:cubicBezTo>
                  <a:pt x="7414" y="7080"/>
                  <a:pt x="7414" y="6894"/>
                  <a:pt x="7290" y="6739"/>
                </a:cubicBezTo>
                <a:lnTo>
                  <a:pt x="7631" y="6429"/>
                </a:lnTo>
                <a:cubicBezTo>
                  <a:pt x="7678" y="6382"/>
                  <a:pt x="7740" y="6359"/>
                  <a:pt x="7802" y="6359"/>
                </a:cubicBezTo>
                <a:cubicBezTo>
                  <a:pt x="7864" y="6359"/>
                  <a:pt x="7926" y="6382"/>
                  <a:pt x="7973" y="6429"/>
                </a:cubicBezTo>
                <a:lnTo>
                  <a:pt x="8221" y="6677"/>
                </a:lnTo>
                <a:cubicBezTo>
                  <a:pt x="8345" y="6801"/>
                  <a:pt x="8508" y="6863"/>
                  <a:pt x="8671" y="6863"/>
                </a:cubicBezTo>
                <a:cubicBezTo>
                  <a:pt x="8833" y="6863"/>
                  <a:pt x="8996" y="6801"/>
                  <a:pt x="9120" y="6677"/>
                </a:cubicBezTo>
                <a:lnTo>
                  <a:pt x="10082" y="5715"/>
                </a:lnTo>
                <a:lnTo>
                  <a:pt x="10175" y="5808"/>
                </a:lnTo>
                <a:cubicBezTo>
                  <a:pt x="10361" y="5964"/>
                  <a:pt x="10578" y="6057"/>
                  <a:pt x="10795" y="6057"/>
                </a:cubicBezTo>
                <a:lnTo>
                  <a:pt x="11385" y="6057"/>
                </a:lnTo>
                <a:cubicBezTo>
                  <a:pt x="11757" y="6057"/>
                  <a:pt x="12036" y="5777"/>
                  <a:pt x="12036" y="5436"/>
                </a:cubicBezTo>
                <a:lnTo>
                  <a:pt x="12036" y="5002"/>
                </a:lnTo>
                <a:cubicBezTo>
                  <a:pt x="12036" y="4862"/>
                  <a:pt x="11935" y="4793"/>
                  <a:pt x="11835" y="4793"/>
                </a:cubicBezTo>
                <a:cubicBezTo>
                  <a:pt x="11734" y="4793"/>
                  <a:pt x="11633" y="4862"/>
                  <a:pt x="11633" y="5002"/>
                </a:cubicBezTo>
                <a:lnTo>
                  <a:pt x="11633" y="5436"/>
                </a:lnTo>
                <a:cubicBezTo>
                  <a:pt x="11633" y="5560"/>
                  <a:pt x="11540" y="5653"/>
                  <a:pt x="11385" y="5653"/>
                </a:cubicBezTo>
                <a:lnTo>
                  <a:pt x="10764" y="5653"/>
                </a:lnTo>
                <a:cubicBezTo>
                  <a:pt x="10640" y="5653"/>
                  <a:pt x="10547" y="5591"/>
                  <a:pt x="10454" y="5529"/>
                </a:cubicBezTo>
                <a:lnTo>
                  <a:pt x="9927" y="5002"/>
                </a:lnTo>
                <a:lnTo>
                  <a:pt x="10268" y="5002"/>
                </a:lnTo>
                <a:cubicBezTo>
                  <a:pt x="10640" y="5002"/>
                  <a:pt x="10920" y="4723"/>
                  <a:pt x="10920" y="4351"/>
                </a:cubicBezTo>
                <a:lnTo>
                  <a:pt x="10920" y="3854"/>
                </a:lnTo>
                <a:cubicBezTo>
                  <a:pt x="10920" y="3513"/>
                  <a:pt x="10733" y="3234"/>
                  <a:pt x="10454" y="3079"/>
                </a:cubicBezTo>
                <a:lnTo>
                  <a:pt x="8376" y="1993"/>
                </a:lnTo>
                <a:cubicBezTo>
                  <a:pt x="8190" y="1881"/>
                  <a:pt x="7981" y="1826"/>
                  <a:pt x="7771" y="1826"/>
                </a:cubicBezTo>
                <a:cubicBezTo>
                  <a:pt x="7630" y="1826"/>
                  <a:pt x="7489" y="1850"/>
                  <a:pt x="7352" y="1900"/>
                </a:cubicBezTo>
                <a:lnTo>
                  <a:pt x="6918" y="2024"/>
                </a:lnTo>
                <a:cubicBezTo>
                  <a:pt x="6825" y="2086"/>
                  <a:pt x="6763" y="2179"/>
                  <a:pt x="6794" y="2303"/>
                </a:cubicBezTo>
                <a:cubicBezTo>
                  <a:pt x="6819" y="2380"/>
                  <a:pt x="6908" y="2435"/>
                  <a:pt x="7008" y="2435"/>
                </a:cubicBezTo>
                <a:cubicBezTo>
                  <a:pt x="7029" y="2435"/>
                  <a:pt x="7051" y="2433"/>
                  <a:pt x="7073" y="2427"/>
                </a:cubicBezTo>
                <a:lnTo>
                  <a:pt x="7476" y="2272"/>
                </a:lnTo>
                <a:cubicBezTo>
                  <a:pt x="7579" y="2247"/>
                  <a:pt x="7682" y="2232"/>
                  <a:pt x="7783" y="2232"/>
                </a:cubicBezTo>
                <a:cubicBezTo>
                  <a:pt x="7925" y="2232"/>
                  <a:pt x="8063" y="2262"/>
                  <a:pt x="8190" y="2334"/>
                </a:cubicBezTo>
                <a:lnTo>
                  <a:pt x="10268" y="3451"/>
                </a:lnTo>
                <a:cubicBezTo>
                  <a:pt x="10423" y="3513"/>
                  <a:pt x="10516" y="3668"/>
                  <a:pt x="10516" y="3823"/>
                </a:cubicBezTo>
                <a:lnTo>
                  <a:pt x="10516" y="4320"/>
                </a:lnTo>
                <a:cubicBezTo>
                  <a:pt x="10516" y="4444"/>
                  <a:pt x="10392" y="4537"/>
                  <a:pt x="10268" y="4537"/>
                </a:cubicBezTo>
                <a:lnTo>
                  <a:pt x="9927" y="4537"/>
                </a:lnTo>
                <a:cubicBezTo>
                  <a:pt x="9772" y="4537"/>
                  <a:pt x="9617" y="4661"/>
                  <a:pt x="9555" y="4816"/>
                </a:cubicBezTo>
                <a:cubicBezTo>
                  <a:pt x="9462" y="4971"/>
                  <a:pt x="9524" y="5126"/>
                  <a:pt x="9648" y="5250"/>
                </a:cubicBezTo>
                <a:lnTo>
                  <a:pt x="9772" y="5405"/>
                </a:lnTo>
                <a:lnTo>
                  <a:pt x="8841" y="6367"/>
                </a:lnTo>
                <a:cubicBezTo>
                  <a:pt x="8795" y="6413"/>
                  <a:pt x="8733" y="6437"/>
                  <a:pt x="8671" y="6437"/>
                </a:cubicBezTo>
                <a:cubicBezTo>
                  <a:pt x="8609" y="6437"/>
                  <a:pt x="8547" y="6413"/>
                  <a:pt x="8500" y="6367"/>
                </a:cubicBezTo>
                <a:lnTo>
                  <a:pt x="8252" y="6119"/>
                </a:lnTo>
                <a:cubicBezTo>
                  <a:pt x="8128" y="5995"/>
                  <a:pt x="7965" y="5933"/>
                  <a:pt x="7802" y="5933"/>
                </a:cubicBezTo>
                <a:cubicBezTo>
                  <a:pt x="7639" y="5933"/>
                  <a:pt x="7476" y="5995"/>
                  <a:pt x="7352" y="6119"/>
                </a:cubicBezTo>
                <a:lnTo>
                  <a:pt x="7042" y="6429"/>
                </a:lnTo>
                <a:lnTo>
                  <a:pt x="6918" y="6305"/>
                </a:lnTo>
                <a:cubicBezTo>
                  <a:pt x="6763" y="6150"/>
                  <a:pt x="6546" y="6057"/>
                  <a:pt x="6329" y="6057"/>
                </a:cubicBezTo>
                <a:lnTo>
                  <a:pt x="5925" y="6057"/>
                </a:lnTo>
                <a:cubicBezTo>
                  <a:pt x="5677" y="6057"/>
                  <a:pt x="5491" y="5871"/>
                  <a:pt x="5491" y="5622"/>
                </a:cubicBezTo>
                <a:lnTo>
                  <a:pt x="5491" y="3420"/>
                </a:lnTo>
                <a:cubicBezTo>
                  <a:pt x="5491" y="3141"/>
                  <a:pt x="5677" y="2893"/>
                  <a:pt x="5956" y="2800"/>
                </a:cubicBezTo>
                <a:lnTo>
                  <a:pt x="6205" y="2707"/>
                </a:lnTo>
                <a:cubicBezTo>
                  <a:pt x="6329" y="2676"/>
                  <a:pt x="6391" y="2551"/>
                  <a:pt x="6360" y="2458"/>
                </a:cubicBezTo>
                <a:cubicBezTo>
                  <a:pt x="6312" y="2364"/>
                  <a:pt x="6247" y="2323"/>
                  <a:pt x="6163" y="2323"/>
                </a:cubicBezTo>
                <a:cubicBezTo>
                  <a:pt x="6137" y="2323"/>
                  <a:pt x="6110" y="2327"/>
                  <a:pt x="6080" y="2334"/>
                </a:cubicBezTo>
                <a:lnTo>
                  <a:pt x="5801" y="2427"/>
                </a:lnTo>
                <a:cubicBezTo>
                  <a:pt x="5367" y="2551"/>
                  <a:pt x="5088" y="2955"/>
                  <a:pt x="5088" y="3420"/>
                </a:cubicBezTo>
                <a:lnTo>
                  <a:pt x="5088" y="5622"/>
                </a:lnTo>
                <a:cubicBezTo>
                  <a:pt x="5088" y="6088"/>
                  <a:pt x="5460" y="6460"/>
                  <a:pt x="5925" y="6460"/>
                </a:cubicBezTo>
                <a:lnTo>
                  <a:pt x="6329" y="6460"/>
                </a:lnTo>
                <a:cubicBezTo>
                  <a:pt x="6453" y="6460"/>
                  <a:pt x="6546" y="6522"/>
                  <a:pt x="6639" y="6615"/>
                </a:cubicBezTo>
                <a:lnTo>
                  <a:pt x="6949" y="6894"/>
                </a:lnTo>
                <a:cubicBezTo>
                  <a:pt x="6980" y="6925"/>
                  <a:pt x="6980" y="6987"/>
                  <a:pt x="6980" y="7049"/>
                </a:cubicBezTo>
                <a:cubicBezTo>
                  <a:pt x="6949" y="7111"/>
                  <a:pt x="6887" y="7142"/>
                  <a:pt x="6825" y="7142"/>
                </a:cubicBezTo>
                <a:lnTo>
                  <a:pt x="4374" y="7142"/>
                </a:lnTo>
                <a:cubicBezTo>
                  <a:pt x="3475" y="5250"/>
                  <a:pt x="3537" y="3048"/>
                  <a:pt x="4530" y="1218"/>
                </a:cubicBezTo>
                <a:cubicBezTo>
                  <a:pt x="5524" y="679"/>
                  <a:pt x="6606" y="417"/>
                  <a:pt x="7678" y="417"/>
                </a:cubicBezTo>
                <a:close/>
                <a:moveTo>
                  <a:pt x="1117" y="6863"/>
                </a:moveTo>
                <a:lnTo>
                  <a:pt x="2110" y="7484"/>
                </a:lnTo>
                <a:cubicBezTo>
                  <a:pt x="2296" y="7577"/>
                  <a:pt x="2358" y="7794"/>
                  <a:pt x="2296" y="8011"/>
                </a:cubicBezTo>
                <a:lnTo>
                  <a:pt x="2141" y="8445"/>
                </a:lnTo>
                <a:cubicBezTo>
                  <a:pt x="2048" y="8755"/>
                  <a:pt x="2141" y="9096"/>
                  <a:pt x="2358" y="9314"/>
                </a:cubicBezTo>
                <a:lnTo>
                  <a:pt x="2389" y="9345"/>
                </a:lnTo>
                <a:cubicBezTo>
                  <a:pt x="2544" y="9469"/>
                  <a:pt x="2575" y="9686"/>
                  <a:pt x="2482" y="9872"/>
                </a:cubicBezTo>
                <a:lnTo>
                  <a:pt x="2172" y="10461"/>
                </a:lnTo>
                <a:cubicBezTo>
                  <a:pt x="1490" y="9438"/>
                  <a:pt x="1117" y="8197"/>
                  <a:pt x="1117" y="6925"/>
                </a:cubicBezTo>
                <a:lnTo>
                  <a:pt x="1117" y="6863"/>
                </a:lnTo>
                <a:close/>
                <a:moveTo>
                  <a:pt x="14239" y="7421"/>
                </a:moveTo>
                <a:cubicBezTo>
                  <a:pt x="14146" y="8352"/>
                  <a:pt x="13897" y="9221"/>
                  <a:pt x="13463" y="10027"/>
                </a:cubicBezTo>
                <a:cubicBezTo>
                  <a:pt x="12470" y="10554"/>
                  <a:pt x="11385" y="10834"/>
                  <a:pt x="10299" y="10834"/>
                </a:cubicBezTo>
                <a:cubicBezTo>
                  <a:pt x="9369" y="10834"/>
                  <a:pt x="8469" y="10647"/>
                  <a:pt x="7631" y="10275"/>
                </a:cubicBezTo>
                <a:lnTo>
                  <a:pt x="9493" y="8445"/>
                </a:lnTo>
                <a:cubicBezTo>
                  <a:pt x="9524" y="8399"/>
                  <a:pt x="9578" y="8375"/>
                  <a:pt x="9636" y="8375"/>
                </a:cubicBezTo>
                <a:cubicBezTo>
                  <a:pt x="9694" y="8375"/>
                  <a:pt x="9756" y="8399"/>
                  <a:pt x="9803" y="8445"/>
                </a:cubicBezTo>
                <a:lnTo>
                  <a:pt x="10020" y="8662"/>
                </a:lnTo>
                <a:cubicBezTo>
                  <a:pt x="10144" y="8786"/>
                  <a:pt x="10299" y="8848"/>
                  <a:pt x="10485" y="8848"/>
                </a:cubicBezTo>
                <a:lnTo>
                  <a:pt x="11974" y="8848"/>
                </a:lnTo>
                <a:cubicBezTo>
                  <a:pt x="12501" y="8848"/>
                  <a:pt x="12998" y="8662"/>
                  <a:pt x="13370" y="8290"/>
                </a:cubicBezTo>
                <a:lnTo>
                  <a:pt x="14239" y="7421"/>
                </a:lnTo>
                <a:close/>
                <a:moveTo>
                  <a:pt x="4126" y="7577"/>
                </a:moveTo>
                <a:cubicBezTo>
                  <a:pt x="4467" y="8197"/>
                  <a:pt x="4871" y="8755"/>
                  <a:pt x="5367" y="9221"/>
                </a:cubicBezTo>
                <a:cubicBezTo>
                  <a:pt x="5832" y="9686"/>
                  <a:pt x="6360" y="10089"/>
                  <a:pt x="6949" y="10399"/>
                </a:cubicBezTo>
                <a:lnTo>
                  <a:pt x="6577" y="10772"/>
                </a:lnTo>
                <a:cubicBezTo>
                  <a:pt x="6484" y="10865"/>
                  <a:pt x="6391" y="10896"/>
                  <a:pt x="6267" y="10896"/>
                </a:cubicBezTo>
                <a:cubicBezTo>
                  <a:pt x="6143" y="10896"/>
                  <a:pt x="6018" y="10865"/>
                  <a:pt x="5956" y="10772"/>
                </a:cubicBezTo>
                <a:lnTo>
                  <a:pt x="4219" y="9065"/>
                </a:lnTo>
                <a:cubicBezTo>
                  <a:pt x="4033" y="8910"/>
                  <a:pt x="3940" y="8662"/>
                  <a:pt x="3940" y="8445"/>
                </a:cubicBezTo>
                <a:lnTo>
                  <a:pt x="3940" y="7794"/>
                </a:lnTo>
                <a:cubicBezTo>
                  <a:pt x="3940" y="7701"/>
                  <a:pt x="4033" y="7608"/>
                  <a:pt x="4126" y="7577"/>
                </a:cubicBezTo>
                <a:close/>
                <a:moveTo>
                  <a:pt x="3878" y="1621"/>
                </a:moveTo>
                <a:lnTo>
                  <a:pt x="3878" y="1621"/>
                </a:lnTo>
                <a:cubicBezTo>
                  <a:pt x="3103" y="3420"/>
                  <a:pt x="3134" y="5436"/>
                  <a:pt x="3940" y="7204"/>
                </a:cubicBezTo>
                <a:cubicBezTo>
                  <a:pt x="3692" y="7297"/>
                  <a:pt x="3537" y="7546"/>
                  <a:pt x="3537" y="7794"/>
                </a:cubicBezTo>
                <a:lnTo>
                  <a:pt x="3537" y="8445"/>
                </a:lnTo>
                <a:cubicBezTo>
                  <a:pt x="3537" y="8786"/>
                  <a:pt x="3661" y="9096"/>
                  <a:pt x="3909" y="9345"/>
                </a:cubicBezTo>
                <a:lnTo>
                  <a:pt x="5646" y="11051"/>
                </a:lnTo>
                <a:cubicBezTo>
                  <a:pt x="5801" y="11206"/>
                  <a:pt x="6018" y="11299"/>
                  <a:pt x="6267" y="11299"/>
                </a:cubicBezTo>
                <a:cubicBezTo>
                  <a:pt x="6484" y="11299"/>
                  <a:pt x="6701" y="11206"/>
                  <a:pt x="6856" y="11051"/>
                </a:cubicBezTo>
                <a:lnTo>
                  <a:pt x="7321" y="10585"/>
                </a:lnTo>
                <a:cubicBezTo>
                  <a:pt x="8273" y="11028"/>
                  <a:pt x="9302" y="11254"/>
                  <a:pt x="10332" y="11254"/>
                </a:cubicBezTo>
                <a:cubicBezTo>
                  <a:pt x="11249" y="11254"/>
                  <a:pt x="12166" y="11075"/>
                  <a:pt x="13029" y="10709"/>
                </a:cubicBezTo>
                <a:lnTo>
                  <a:pt x="13029" y="10709"/>
                </a:lnTo>
                <a:cubicBezTo>
                  <a:pt x="12812" y="10989"/>
                  <a:pt x="12595" y="11268"/>
                  <a:pt x="12315" y="11516"/>
                </a:cubicBezTo>
                <a:cubicBezTo>
                  <a:pt x="11788" y="12074"/>
                  <a:pt x="11137" y="12509"/>
                  <a:pt x="10454" y="12819"/>
                </a:cubicBezTo>
                <a:lnTo>
                  <a:pt x="9369" y="11950"/>
                </a:lnTo>
                <a:cubicBezTo>
                  <a:pt x="9182" y="11795"/>
                  <a:pt x="8934" y="11702"/>
                  <a:pt x="8686" y="11702"/>
                </a:cubicBezTo>
                <a:lnTo>
                  <a:pt x="7662" y="11702"/>
                </a:lnTo>
                <a:cubicBezTo>
                  <a:pt x="7321" y="11702"/>
                  <a:pt x="7042" y="11981"/>
                  <a:pt x="7042" y="12322"/>
                </a:cubicBezTo>
                <a:cubicBezTo>
                  <a:pt x="7042" y="12447"/>
                  <a:pt x="7135" y="12540"/>
                  <a:pt x="7228" y="12540"/>
                </a:cubicBezTo>
                <a:cubicBezTo>
                  <a:pt x="7352" y="12540"/>
                  <a:pt x="7445" y="12447"/>
                  <a:pt x="7445" y="12322"/>
                </a:cubicBezTo>
                <a:cubicBezTo>
                  <a:pt x="7445" y="12198"/>
                  <a:pt x="7538" y="12105"/>
                  <a:pt x="7662" y="12105"/>
                </a:cubicBezTo>
                <a:lnTo>
                  <a:pt x="8686" y="12105"/>
                </a:lnTo>
                <a:cubicBezTo>
                  <a:pt x="8841" y="12105"/>
                  <a:pt x="8965" y="12167"/>
                  <a:pt x="9089" y="12260"/>
                </a:cubicBezTo>
                <a:lnTo>
                  <a:pt x="10020" y="13005"/>
                </a:lnTo>
                <a:cubicBezTo>
                  <a:pt x="9275" y="13284"/>
                  <a:pt x="8469" y="13439"/>
                  <a:pt x="7694" y="13439"/>
                </a:cubicBezTo>
                <a:lnTo>
                  <a:pt x="7445" y="13439"/>
                </a:lnTo>
                <a:lnTo>
                  <a:pt x="7445" y="13191"/>
                </a:lnTo>
                <a:cubicBezTo>
                  <a:pt x="7445" y="13067"/>
                  <a:pt x="7352" y="12974"/>
                  <a:pt x="7259" y="12974"/>
                </a:cubicBezTo>
                <a:cubicBezTo>
                  <a:pt x="7135" y="12974"/>
                  <a:pt x="7042" y="13067"/>
                  <a:pt x="7042" y="13191"/>
                </a:cubicBezTo>
                <a:lnTo>
                  <a:pt x="7042" y="13377"/>
                </a:lnTo>
                <a:cubicBezTo>
                  <a:pt x="5522" y="13253"/>
                  <a:pt x="4095" y="12602"/>
                  <a:pt x="3010" y="11516"/>
                </a:cubicBezTo>
                <a:cubicBezTo>
                  <a:pt x="2792" y="11299"/>
                  <a:pt x="2606" y="11082"/>
                  <a:pt x="2420" y="10834"/>
                </a:cubicBezTo>
                <a:lnTo>
                  <a:pt x="2823" y="10027"/>
                </a:lnTo>
                <a:cubicBezTo>
                  <a:pt x="3010" y="9686"/>
                  <a:pt x="2917" y="9314"/>
                  <a:pt x="2668" y="9034"/>
                </a:cubicBezTo>
                <a:lnTo>
                  <a:pt x="2637" y="9003"/>
                </a:lnTo>
                <a:cubicBezTo>
                  <a:pt x="2513" y="8879"/>
                  <a:pt x="2482" y="8724"/>
                  <a:pt x="2513" y="8538"/>
                </a:cubicBezTo>
                <a:lnTo>
                  <a:pt x="2668" y="8135"/>
                </a:lnTo>
                <a:cubicBezTo>
                  <a:pt x="2792" y="7732"/>
                  <a:pt x="2637" y="7328"/>
                  <a:pt x="2327" y="7142"/>
                </a:cubicBezTo>
                <a:lnTo>
                  <a:pt x="1117" y="6398"/>
                </a:lnTo>
                <a:cubicBezTo>
                  <a:pt x="1241" y="4847"/>
                  <a:pt x="1924" y="3420"/>
                  <a:pt x="3010" y="2334"/>
                </a:cubicBezTo>
                <a:cubicBezTo>
                  <a:pt x="3289" y="2055"/>
                  <a:pt x="3568" y="1838"/>
                  <a:pt x="3878" y="1621"/>
                </a:cubicBezTo>
                <a:close/>
                <a:moveTo>
                  <a:pt x="7666" y="0"/>
                </a:moveTo>
                <a:cubicBezTo>
                  <a:pt x="5879" y="0"/>
                  <a:pt x="4095" y="675"/>
                  <a:pt x="2730" y="2024"/>
                </a:cubicBezTo>
                <a:cubicBezTo>
                  <a:pt x="1" y="4723"/>
                  <a:pt x="1" y="9128"/>
                  <a:pt x="2730" y="11795"/>
                </a:cubicBezTo>
                <a:cubicBezTo>
                  <a:pt x="4095" y="13160"/>
                  <a:pt x="5879" y="13842"/>
                  <a:pt x="7666" y="13842"/>
                </a:cubicBezTo>
                <a:cubicBezTo>
                  <a:pt x="9454" y="13842"/>
                  <a:pt x="11245" y="13160"/>
                  <a:pt x="12626" y="11795"/>
                </a:cubicBezTo>
                <a:cubicBezTo>
                  <a:pt x="15324" y="9128"/>
                  <a:pt x="15324" y="4723"/>
                  <a:pt x="12626" y="2024"/>
                </a:cubicBezTo>
                <a:cubicBezTo>
                  <a:pt x="11245" y="675"/>
                  <a:pt x="9454" y="0"/>
                  <a:pt x="76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8"/>
          <p:cNvGrpSpPr/>
          <p:nvPr/>
        </p:nvGrpSpPr>
        <p:grpSpPr>
          <a:xfrm>
            <a:off x="6134307" y="2143461"/>
            <a:ext cx="617183" cy="580574"/>
            <a:chOff x="4739800" y="3226025"/>
            <a:chExt cx="366825" cy="345025"/>
          </a:xfrm>
        </p:grpSpPr>
        <p:sp>
          <p:nvSpPr>
            <p:cNvPr id="208" name="Google Shape;208;p38"/>
            <p:cNvSpPr/>
            <p:nvPr/>
          </p:nvSpPr>
          <p:spPr>
            <a:xfrm>
              <a:off x="4739800" y="3226025"/>
              <a:ext cx="331925" cy="313500"/>
            </a:xfrm>
            <a:custGeom>
              <a:avLst/>
              <a:gdLst/>
              <a:ahLst/>
              <a:cxnLst/>
              <a:rect l="l" t="t" r="r" b="b"/>
              <a:pathLst>
                <a:path w="13277" h="12540" extrusionOk="0">
                  <a:moveTo>
                    <a:pt x="6949" y="6212"/>
                  </a:moveTo>
                  <a:cubicBezTo>
                    <a:pt x="7538" y="6212"/>
                    <a:pt x="7848" y="6925"/>
                    <a:pt x="7414" y="7360"/>
                  </a:cubicBezTo>
                  <a:cubicBezTo>
                    <a:pt x="7288" y="7486"/>
                    <a:pt x="7132" y="7542"/>
                    <a:pt x="6976" y="7542"/>
                  </a:cubicBezTo>
                  <a:cubicBezTo>
                    <a:pt x="6635" y="7542"/>
                    <a:pt x="6297" y="7269"/>
                    <a:pt x="6297" y="6863"/>
                  </a:cubicBezTo>
                  <a:cubicBezTo>
                    <a:pt x="6297" y="6522"/>
                    <a:pt x="6607" y="6212"/>
                    <a:pt x="6949" y="6212"/>
                  </a:cubicBezTo>
                  <a:close/>
                  <a:moveTo>
                    <a:pt x="6949" y="0"/>
                  </a:moveTo>
                  <a:cubicBezTo>
                    <a:pt x="5335" y="0"/>
                    <a:pt x="3722" y="613"/>
                    <a:pt x="2482" y="1838"/>
                  </a:cubicBezTo>
                  <a:cubicBezTo>
                    <a:pt x="0" y="4258"/>
                    <a:pt x="0" y="8259"/>
                    <a:pt x="2482" y="10710"/>
                  </a:cubicBezTo>
                  <a:cubicBezTo>
                    <a:pt x="3660" y="11888"/>
                    <a:pt x="5273" y="12540"/>
                    <a:pt x="6949" y="12540"/>
                  </a:cubicBezTo>
                  <a:cubicBezTo>
                    <a:pt x="7321" y="12540"/>
                    <a:pt x="7693" y="12509"/>
                    <a:pt x="8096" y="12447"/>
                  </a:cubicBezTo>
                  <a:cubicBezTo>
                    <a:pt x="8189" y="12416"/>
                    <a:pt x="8251" y="12323"/>
                    <a:pt x="8251" y="12199"/>
                  </a:cubicBezTo>
                  <a:cubicBezTo>
                    <a:pt x="8251" y="12075"/>
                    <a:pt x="8127" y="11981"/>
                    <a:pt x="8003" y="11981"/>
                  </a:cubicBezTo>
                  <a:cubicBezTo>
                    <a:pt x="7662" y="12043"/>
                    <a:pt x="7321" y="12075"/>
                    <a:pt x="6949" y="12075"/>
                  </a:cubicBezTo>
                  <a:cubicBezTo>
                    <a:pt x="6911" y="12075"/>
                    <a:pt x="6874" y="12076"/>
                    <a:pt x="6837" y="12076"/>
                  </a:cubicBezTo>
                  <a:cubicBezTo>
                    <a:pt x="5325" y="12076"/>
                    <a:pt x="3852" y="11458"/>
                    <a:pt x="2792" y="10368"/>
                  </a:cubicBezTo>
                  <a:cubicBezTo>
                    <a:pt x="1861" y="9469"/>
                    <a:pt x="1303" y="8321"/>
                    <a:pt x="1117" y="7080"/>
                  </a:cubicBezTo>
                  <a:lnTo>
                    <a:pt x="5894" y="7080"/>
                  </a:lnTo>
                  <a:cubicBezTo>
                    <a:pt x="6002" y="7654"/>
                    <a:pt x="6475" y="7941"/>
                    <a:pt x="6952" y="7941"/>
                  </a:cubicBezTo>
                  <a:cubicBezTo>
                    <a:pt x="7429" y="7941"/>
                    <a:pt x="7910" y="7654"/>
                    <a:pt x="8034" y="7080"/>
                  </a:cubicBezTo>
                  <a:lnTo>
                    <a:pt x="10019" y="7080"/>
                  </a:lnTo>
                  <a:cubicBezTo>
                    <a:pt x="10033" y="7084"/>
                    <a:pt x="10046" y="7086"/>
                    <a:pt x="10059" y="7086"/>
                  </a:cubicBezTo>
                  <a:cubicBezTo>
                    <a:pt x="10255" y="7086"/>
                    <a:pt x="10255" y="6672"/>
                    <a:pt x="10059" y="6672"/>
                  </a:cubicBezTo>
                  <a:cubicBezTo>
                    <a:pt x="10046" y="6672"/>
                    <a:pt x="10033" y="6674"/>
                    <a:pt x="10019" y="6677"/>
                  </a:cubicBezTo>
                  <a:lnTo>
                    <a:pt x="8003" y="6677"/>
                  </a:lnTo>
                  <a:cubicBezTo>
                    <a:pt x="7895" y="6103"/>
                    <a:pt x="7429" y="5816"/>
                    <a:pt x="6960" y="5816"/>
                  </a:cubicBezTo>
                  <a:cubicBezTo>
                    <a:pt x="6491" y="5816"/>
                    <a:pt x="6018" y="6103"/>
                    <a:pt x="5894" y="6677"/>
                  </a:cubicBezTo>
                  <a:lnTo>
                    <a:pt x="1086" y="6677"/>
                  </a:lnTo>
                  <a:cubicBezTo>
                    <a:pt x="1086" y="6553"/>
                    <a:pt x="1055" y="6398"/>
                    <a:pt x="1055" y="6243"/>
                  </a:cubicBezTo>
                  <a:cubicBezTo>
                    <a:pt x="1055" y="5343"/>
                    <a:pt x="1272" y="4444"/>
                    <a:pt x="1675" y="3637"/>
                  </a:cubicBezTo>
                  <a:lnTo>
                    <a:pt x="3040" y="3637"/>
                  </a:lnTo>
                  <a:cubicBezTo>
                    <a:pt x="2978" y="3730"/>
                    <a:pt x="2947" y="3854"/>
                    <a:pt x="2947" y="3948"/>
                  </a:cubicBezTo>
                  <a:cubicBezTo>
                    <a:pt x="2854" y="4320"/>
                    <a:pt x="2978" y="4723"/>
                    <a:pt x="3226" y="5002"/>
                  </a:cubicBezTo>
                  <a:cubicBezTo>
                    <a:pt x="3443" y="5188"/>
                    <a:pt x="3722" y="5281"/>
                    <a:pt x="4002" y="5281"/>
                  </a:cubicBezTo>
                  <a:lnTo>
                    <a:pt x="4250" y="5281"/>
                  </a:lnTo>
                  <a:cubicBezTo>
                    <a:pt x="5087" y="5095"/>
                    <a:pt x="5739" y="4444"/>
                    <a:pt x="5956" y="3637"/>
                  </a:cubicBezTo>
                  <a:lnTo>
                    <a:pt x="6949" y="3637"/>
                  </a:lnTo>
                  <a:cubicBezTo>
                    <a:pt x="7166" y="3575"/>
                    <a:pt x="7166" y="3296"/>
                    <a:pt x="6949" y="3234"/>
                  </a:cubicBezTo>
                  <a:lnTo>
                    <a:pt x="5956" y="3234"/>
                  </a:lnTo>
                  <a:cubicBezTo>
                    <a:pt x="5956" y="3141"/>
                    <a:pt x="5925" y="3048"/>
                    <a:pt x="5894" y="2924"/>
                  </a:cubicBezTo>
                  <a:cubicBezTo>
                    <a:pt x="5871" y="2857"/>
                    <a:pt x="5801" y="2806"/>
                    <a:pt x="5728" y="2806"/>
                  </a:cubicBezTo>
                  <a:cubicBezTo>
                    <a:pt x="5700" y="2806"/>
                    <a:pt x="5672" y="2813"/>
                    <a:pt x="5646" y="2831"/>
                  </a:cubicBezTo>
                  <a:cubicBezTo>
                    <a:pt x="5522" y="2862"/>
                    <a:pt x="5491" y="2986"/>
                    <a:pt x="5522" y="3079"/>
                  </a:cubicBezTo>
                  <a:cubicBezTo>
                    <a:pt x="5615" y="3575"/>
                    <a:pt x="5460" y="4072"/>
                    <a:pt x="5056" y="4413"/>
                  </a:cubicBezTo>
                  <a:cubicBezTo>
                    <a:pt x="4839" y="4661"/>
                    <a:pt x="4529" y="4816"/>
                    <a:pt x="4188" y="4878"/>
                  </a:cubicBezTo>
                  <a:cubicBezTo>
                    <a:pt x="4124" y="4894"/>
                    <a:pt x="4060" y="4902"/>
                    <a:pt x="3997" y="4902"/>
                  </a:cubicBezTo>
                  <a:cubicBezTo>
                    <a:pt x="3816" y="4902"/>
                    <a:pt x="3643" y="4838"/>
                    <a:pt x="3505" y="4723"/>
                  </a:cubicBezTo>
                  <a:cubicBezTo>
                    <a:pt x="3350" y="4537"/>
                    <a:pt x="3257" y="4289"/>
                    <a:pt x="3319" y="4041"/>
                  </a:cubicBezTo>
                  <a:cubicBezTo>
                    <a:pt x="3381" y="3699"/>
                    <a:pt x="3567" y="3389"/>
                    <a:pt x="3816" y="3172"/>
                  </a:cubicBezTo>
                  <a:cubicBezTo>
                    <a:pt x="4095" y="2831"/>
                    <a:pt x="4529" y="2676"/>
                    <a:pt x="4963" y="2676"/>
                  </a:cubicBezTo>
                  <a:cubicBezTo>
                    <a:pt x="4983" y="2683"/>
                    <a:pt x="5002" y="2687"/>
                    <a:pt x="5020" y="2687"/>
                  </a:cubicBezTo>
                  <a:cubicBezTo>
                    <a:pt x="5207" y="2687"/>
                    <a:pt x="5249" y="2298"/>
                    <a:pt x="5064" y="2298"/>
                  </a:cubicBezTo>
                  <a:cubicBezTo>
                    <a:pt x="5052" y="2298"/>
                    <a:pt x="5039" y="2300"/>
                    <a:pt x="5025" y="2303"/>
                  </a:cubicBezTo>
                  <a:cubicBezTo>
                    <a:pt x="4990" y="2302"/>
                    <a:pt x="4955" y="2301"/>
                    <a:pt x="4920" y="2301"/>
                  </a:cubicBezTo>
                  <a:cubicBezTo>
                    <a:pt x="4397" y="2301"/>
                    <a:pt x="3885" y="2515"/>
                    <a:pt x="3536" y="2893"/>
                  </a:cubicBezTo>
                  <a:cubicBezTo>
                    <a:pt x="3412" y="3017"/>
                    <a:pt x="3319" y="3141"/>
                    <a:pt x="3226" y="3265"/>
                  </a:cubicBezTo>
                  <a:lnTo>
                    <a:pt x="1892" y="3265"/>
                  </a:lnTo>
                  <a:cubicBezTo>
                    <a:pt x="3024" y="1426"/>
                    <a:pt x="4972" y="417"/>
                    <a:pt x="6973" y="417"/>
                  </a:cubicBezTo>
                  <a:cubicBezTo>
                    <a:pt x="8043" y="417"/>
                    <a:pt x="9129" y="705"/>
                    <a:pt x="10112" y="1311"/>
                  </a:cubicBezTo>
                  <a:lnTo>
                    <a:pt x="8499" y="1311"/>
                  </a:lnTo>
                  <a:cubicBezTo>
                    <a:pt x="8486" y="1307"/>
                    <a:pt x="8473" y="1306"/>
                    <a:pt x="8460" y="1306"/>
                  </a:cubicBezTo>
                  <a:cubicBezTo>
                    <a:pt x="8264" y="1306"/>
                    <a:pt x="8264" y="1719"/>
                    <a:pt x="8460" y="1719"/>
                  </a:cubicBezTo>
                  <a:cubicBezTo>
                    <a:pt x="8473" y="1719"/>
                    <a:pt x="8486" y="1718"/>
                    <a:pt x="8499" y="1714"/>
                  </a:cubicBezTo>
                  <a:lnTo>
                    <a:pt x="10671" y="1714"/>
                  </a:lnTo>
                  <a:cubicBezTo>
                    <a:pt x="10826" y="1838"/>
                    <a:pt x="11012" y="1993"/>
                    <a:pt x="11136" y="2117"/>
                  </a:cubicBezTo>
                  <a:cubicBezTo>
                    <a:pt x="12253" y="3234"/>
                    <a:pt x="12873" y="4723"/>
                    <a:pt x="12873" y="6274"/>
                  </a:cubicBezTo>
                  <a:cubicBezTo>
                    <a:pt x="12873" y="6615"/>
                    <a:pt x="12842" y="6956"/>
                    <a:pt x="12780" y="7329"/>
                  </a:cubicBezTo>
                  <a:cubicBezTo>
                    <a:pt x="12780" y="7450"/>
                    <a:pt x="12877" y="7513"/>
                    <a:pt x="12978" y="7513"/>
                  </a:cubicBezTo>
                  <a:cubicBezTo>
                    <a:pt x="13058" y="7513"/>
                    <a:pt x="13142" y="7473"/>
                    <a:pt x="13183" y="7391"/>
                  </a:cubicBezTo>
                  <a:cubicBezTo>
                    <a:pt x="13245" y="7018"/>
                    <a:pt x="13276" y="6646"/>
                    <a:pt x="13276" y="6274"/>
                  </a:cubicBezTo>
                  <a:cubicBezTo>
                    <a:pt x="13276" y="4599"/>
                    <a:pt x="12594" y="3017"/>
                    <a:pt x="11415" y="1838"/>
                  </a:cubicBezTo>
                  <a:cubicBezTo>
                    <a:pt x="10175" y="613"/>
                    <a:pt x="8562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4950725" y="3420375"/>
              <a:ext cx="155900" cy="150675"/>
            </a:xfrm>
            <a:custGeom>
              <a:avLst/>
              <a:gdLst/>
              <a:ahLst/>
              <a:cxnLst/>
              <a:rect l="l" t="t" r="r" b="b"/>
              <a:pathLst>
                <a:path w="6236" h="6027" extrusionOk="0">
                  <a:moveTo>
                    <a:pt x="3118" y="423"/>
                  </a:moveTo>
                  <a:cubicBezTo>
                    <a:pt x="3459" y="423"/>
                    <a:pt x="3800" y="485"/>
                    <a:pt x="4126" y="609"/>
                  </a:cubicBezTo>
                  <a:cubicBezTo>
                    <a:pt x="4405" y="733"/>
                    <a:pt x="4653" y="888"/>
                    <a:pt x="4901" y="1075"/>
                  </a:cubicBezTo>
                  <a:lnTo>
                    <a:pt x="4622" y="1199"/>
                  </a:lnTo>
                  <a:cubicBezTo>
                    <a:pt x="4436" y="1292"/>
                    <a:pt x="4498" y="1571"/>
                    <a:pt x="4684" y="1602"/>
                  </a:cubicBezTo>
                  <a:lnTo>
                    <a:pt x="4777" y="1602"/>
                  </a:lnTo>
                  <a:lnTo>
                    <a:pt x="5181" y="1416"/>
                  </a:lnTo>
                  <a:cubicBezTo>
                    <a:pt x="5367" y="1602"/>
                    <a:pt x="5491" y="1819"/>
                    <a:pt x="5584" y="2036"/>
                  </a:cubicBezTo>
                  <a:lnTo>
                    <a:pt x="5584" y="2067"/>
                  </a:lnTo>
                  <a:lnTo>
                    <a:pt x="4653" y="2439"/>
                  </a:lnTo>
                  <a:cubicBezTo>
                    <a:pt x="4281" y="2594"/>
                    <a:pt x="4095" y="3029"/>
                    <a:pt x="4250" y="3401"/>
                  </a:cubicBezTo>
                  <a:cubicBezTo>
                    <a:pt x="4312" y="3494"/>
                    <a:pt x="4312" y="3587"/>
                    <a:pt x="4250" y="3680"/>
                  </a:cubicBezTo>
                  <a:cubicBezTo>
                    <a:pt x="4219" y="3742"/>
                    <a:pt x="4157" y="3804"/>
                    <a:pt x="4064" y="3835"/>
                  </a:cubicBezTo>
                  <a:lnTo>
                    <a:pt x="2699" y="4425"/>
                  </a:lnTo>
                  <a:cubicBezTo>
                    <a:pt x="2513" y="4518"/>
                    <a:pt x="2575" y="4797"/>
                    <a:pt x="2761" y="4828"/>
                  </a:cubicBezTo>
                  <a:lnTo>
                    <a:pt x="2854" y="4828"/>
                  </a:lnTo>
                  <a:lnTo>
                    <a:pt x="4250" y="4238"/>
                  </a:lnTo>
                  <a:cubicBezTo>
                    <a:pt x="4405" y="4145"/>
                    <a:pt x="4560" y="4021"/>
                    <a:pt x="4622" y="3835"/>
                  </a:cubicBezTo>
                  <a:cubicBezTo>
                    <a:pt x="4715" y="3649"/>
                    <a:pt x="4715" y="3463"/>
                    <a:pt x="4622" y="3277"/>
                  </a:cubicBezTo>
                  <a:cubicBezTo>
                    <a:pt x="4560" y="3122"/>
                    <a:pt x="4622" y="2905"/>
                    <a:pt x="4808" y="2843"/>
                  </a:cubicBezTo>
                  <a:lnTo>
                    <a:pt x="5708" y="2470"/>
                  </a:lnTo>
                  <a:lnTo>
                    <a:pt x="5708" y="2470"/>
                  </a:lnTo>
                  <a:cubicBezTo>
                    <a:pt x="5832" y="2998"/>
                    <a:pt x="5801" y="3525"/>
                    <a:pt x="5584" y="4052"/>
                  </a:cubicBezTo>
                  <a:lnTo>
                    <a:pt x="5584" y="3990"/>
                  </a:lnTo>
                  <a:cubicBezTo>
                    <a:pt x="5305" y="4642"/>
                    <a:pt x="4808" y="5138"/>
                    <a:pt x="4157" y="5417"/>
                  </a:cubicBezTo>
                  <a:cubicBezTo>
                    <a:pt x="3822" y="5561"/>
                    <a:pt x="3470" y="5631"/>
                    <a:pt x="3119" y="5631"/>
                  </a:cubicBezTo>
                  <a:cubicBezTo>
                    <a:pt x="2788" y="5631"/>
                    <a:pt x="2457" y="5569"/>
                    <a:pt x="2141" y="5448"/>
                  </a:cubicBezTo>
                  <a:cubicBezTo>
                    <a:pt x="1986" y="5386"/>
                    <a:pt x="1862" y="5293"/>
                    <a:pt x="1738" y="5231"/>
                  </a:cubicBezTo>
                  <a:lnTo>
                    <a:pt x="2048" y="5107"/>
                  </a:lnTo>
                  <a:cubicBezTo>
                    <a:pt x="2172" y="5045"/>
                    <a:pt x="2203" y="4921"/>
                    <a:pt x="2172" y="4828"/>
                  </a:cubicBezTo>
                  <a:cubicBezTo>
                    <a:pt x="2127" y="4761"/>
                    <a:pt x="2066" y="4710"/>
                    <a:pt x="1989" y="4710"/>
                  </a:cubicBezTo>
                  <a:cubicBezTo>
                    <a:pt x="1959" y="4710"/>
                    <a:pt x="1927" y="4717"/>
                    <a:pt x="1893" y="4735"/>
                  </a:cubicBezTo>
                  <a:lnTo>
                    <a:pt x="1365" y="4952"/>
                  </a:lnTo>
                  <a:cubicBezTo>
                    <a:pt x="1179" y="4766"/>
                    <a:pt x="993" y="4580"/>
                    <a:pt x="869" y="4363"/>
                  </a:cubicBezTo>
                  <a:lnTo>
                    <a:pt x="2079" y="3835"/>
                  </a:lnTo>
                  <a:cubicBezTo>
                    <a:pt x="2482" y="3680"/>
                    <a:pt x="2637" y="3246"/>
                    <a:pt x="2482" y="2874"/>
                  </a:cubicBezTo>
                  <a:cubicBezTo>
                    <a:pt x="2420" y="2688"/>
                    <a:pt x="2482" y="2501"/>
                    <a:pt x="2668" y="2439"/>
                  </a:cubicBezTo>
                  <a:lnTo>
                    <a:pt x="3971" y="1881"/>
                  </a:lnTo>
                  <a:cubicBezTo>
                    <a:pt x="4095" y="1819"/>
                    <a:pt x="4126" y="1726"/>
                    <a:pt x="4095" y="1602"/>
                  </a:cubicBezTo>
                  <a:cubicBezTo>
                    <a:pt x="4050" y="1535"/>
                    <a:pt x="3989" y="1484"/>
                    <a:pt x="3912" y="1484"/>
                  </a:cubicBezTo>
                  <a:cubicBezTo>
                    <a:pt x="3883" y="1484"/>
                    <a:pt x="3850" y="1491"/>
                    <a:pt x="3816" y="1509"/>
                  </a:cubicBezTo>
                  <a:lnTo>
                    <a:pt x="2482" y="2067"/>
                  </a:lnTo>
                  <a:cubicBezTo>
                    <a:pt x="2110" y="2222"/>
                    <a:pt x="1955" y="2656"/>
                    <a:pt x="2110" y="3029"/>
                  </a:cubicBezTo>
                  <a:cubicBezTo>
                    <a:pt x="2172" y="3184"/>
                    <a:pt x="2110" y="3401"/>
                    <a:pt x="1924" y="3463"/>
                  </a:cubicBezTo>
                  <a:lnTo>
                    <a:pt x="683" y="3990"/>
                  </a:lnTo>
                  <a:cubicBezTo>
                    <a:pt x="435" y="3370"/>
                    <a:pt x="435" y="2656"/>
                    <a:pt x="683" y="2036"/>
                  </a:cubicBezTo>
                  <a:cubicBezTo>
                    <a:pt x="962" y="1385"/>
                    <a:pt x="1458" y="888"/>
                    <a:pt x="2110" y="609"/>
                  </a:cubicBezTo>
                  <a:cubicBezTo>
                    <a:pt x="2435" y="485"/>
                    <a:pt x="2777" y="423"/>
                    <a:pt x="3118" y="423"/>
                  </a:cubicBezTo>
                  <a:close/>
                  <a:moveTo>
                    <a:pt x="3126" y="0"/>
                  </a:moveTo>
                  <a:cubicBezTo>
                    <a:pt x="2720" y="0"/>
                    <a:pt x="2321" y="78"/>
                    <a:pt x="1955" y="237"/>
                  </a:cubicBezTo>
                  <a:cubicBezTo>
                    <a:pt x="1210" y="547"/>
                    <a:pt x="621" y="1137"/>
                    <a:pt x="311" y="1881"/>
                  </a:cubicBezTo>
                  <a:cubicBezTo>
                    <a:pt x="0" y="2625"/>
                    <a:pt x="0" y="3463"/>
                    <a:pt x="311" y="4176"/>
                  </a:cubicBezTo>
                  <a:cubicBezTo>
                    <a:pt x="621" y="4921"/>
                    <a:pt x="1210" y="5510"/>
                    <a:pt x="1955" y="5820"/>
                  </a:cubicBezTo>
                  <a:cubicBezTo>
                    <a:pt x="2332" y="5956"/>
                    <a:pt x="2724" y="6026"/>
                    <a:pt x="3110" y="6026"/>
                  </a:cubicBezTo>
                  <a:cubicBezTo>
                    <a:pt x="3516" y="6026"/>
                    <a:pt x="3915" y="5949"/>
                    <a:pt x="4281" y="5789"/>
                  </a:cubicBezTo>
                  <a:cubicBezTo>
                    <a:pt x="5026" y="5479"/>
                    <a:pt x="5615" y="4890"/>
                    <a:pt x="5925" y="4145"/>
                  </a:cubicBezTo>
                  <a:cubicBezTo>
                    <a:pt x="6235" y="3401"/>
                    <a:pt x="6235" y="2563"/>
                    <a:pt x="5925" y="1819"/>
                  </a:cubicBezTo>
                  <a:cubicBezTo>
                    <a:pt x="5615" y="1106"/>
                    <a:pt x="5026" y="516"/>
                    <a:pt x="4281" y="206"/>
                  </a:cubicBezTo>
                  <a:cubicBezTo>
                    <a:pt x="3904" y="70"/>
                    <a:pt x="3511" y="0"/>
                    <a:pt x="3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4976325" y="3294100"/>
              <a:ext cx="57400" cy="57000"/>
            </a:xfrm>
            <a:custGeom>
              <a:avLst/>
              <a:gdLst/>
              <a:ahLst/>
              <a:cxnLst/>
              <a:rect l="l" t="t" r="r" b="b"/>
              <a:pathLst>
                <a:path w="2296" h="2280" extrusionOk="0">
                  <a:moveTo>
                    <a:pt x="714" y="418"/>
                  </a:moveTo>
                  <a:cubicBezTo>
                    <a:pt x="776" y="418"/>
                    <a:pt x="838" y="418"/>
                    <a:pt x="900" y="449"/>
                  </a:cubicBezTo>
                  <a:cubicBezTo>
                    <a:pt x="1117" y="542"/>
                    <a:pt x="1303" y="697"/>
                    <a:pt x="1458" y="883"/>
                  </a:cubicBezTo>
                  <a:cubicBezTo>
                    <a:pt x="1706" y="1193"/>
                    <a:pt x="1830" y="1690"/>
                    <a:pt x="1644" y="1845"/>
                  </a:cubicBezTo>
                  <a:cubicBezTo>
                    <a:pt x="1605" y="1877"/>
                    <a:pt x="1555" y="1892"/>
                    <a:pt x="1498" y="1892"/>
                  </a:cubicBezTo>
                  <a:cubicBezTo>
                    <a:pt x="1283" y="1892"/>
                    <a:pt x="965" y="1680"/>
                    <a:pt x="745" y="1411"/>
                  </a:cubicBezTo>
                  <a:cubicBezTo>
                    <a:pt x="589" y="1256"/>
                    <a:pt x="496" y="1038"/>
                    <a:pt x="465" y="821"/>
                  </a:cubicBezTo>
                  <a:cubicBezTo>
                    <a:pt x="434" y="697"/>
                    <a:pt x="465" y="542"/>
                    <a:pt x="558" y="449"/>
                  </a:cubicBezTo>
                  <a:cubicBezTo>
                    <a:pt x="589" y="418"/>
                    <a:pt x="651" y="418"/>
                    <a:pt x="714" y="418"/>
                  </a:cubicBezTo>
                  <a:close/>
                  <a:moveTo>
                    <a:pt x="732" y="0"/>
                  </a:moveTo>
                  <a:cubicBezTo>
                    <a:pt x="579" y="0"/>
                    <a:pt x="424" y="48"/>
                    <a:pt x="279" y="139"/>
                  </a:cubicBezTo>
                  <a:cubicBezTo>
                    <a:pt x="93" y="325"/>
                    <a:pt x="0" y="604"/>
                    <a:pt x="62" y="852"/>
                  </a:cubicBezTo>
                  <a:cubicBezTo>
                    <a:pt x="93" y="1162"/>
                    <a:pt x="248" y="1442"/>
                    <a:pt x="434" y="1690"/>
                  </a:cubicBezTo>
                  <a:cubicBezTo>
                    <a:pt x="682" y="2031"/>
                    <a:pt x="1086" y="2248"/>
                    <a:pt x="1489" y="2279"/>
                  </a:cubicBezTo>
                  <a:cubicBezTo>
                    <a:pt x="1644" y="2279"/>
                    <a:pt x="1799" y="2248"/>
                    <a:pt x="1923" y="2155"/>
                  </a:cubicBezTo>
                  <a:cubicBezTo>
                    <a:pt x="2295" y="1845"/>
                    <a:pt x="2233" y="1193"/>
                    <a:pt x="1768" y="604"/>
                  </a:cubicBezTo>
                  <a:cubicBezTo>
                    <a:pt x="1582" y="356"/>
                    <a:pt x="1334" y="170"/>
                    <a:pt x="1055" y="46"/>
                  </a:cubicBezTo>
                  <a:lnTo>
                    <a:pt x="1055" y="77"/>
                  </a:lnTo>
                  <a:cubicBezTo>
                    <a:pt x="951" y="25"/>
                    <a:pt x="842" y="0"/>
                    <a:pt x="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4844475" y="3461800"/>
              <a:ext cx="91550" cy="46025"/>
            </a:xfrm>
            <a:custGeom>
              <a:avLst/>
              <a:gdLst/>
              <a:ahLst/>
              <a:cxnLst/>
              <a:rect l="l" t="t" r="r" b="b"/>
              <a:pathLst>
                <a:path w="3662" h="1841" extrusionOk="0">
                  <a:moveTo>
                    <a:pt x="845" y="1"/>
                  </a:moveTo>
                  <a:cubicBezTo>
                    <a:pt x="832" y="1"/>
                    <a:pt x="820" y="3"/>
                    <a:pt x="807" y="7"/>
                  </a:cubicBezTo>
                  <a:cubicBezTo>
                    <a:pt x="497" y="7"/>
                    <a:pt x="218" y="162"/>
                    <a:pt x="94" y="441"/>
                  </a:cubicBezTo>
                  <a:cubicBezTo>
                    <a:pt x="1" y="689"/>
                    <a:pt x="63" y="968"/>
                    <a:pt x="249" y="1186"/>
                  </a:cubicBezTo>
                  <a:cubicBezTo>
                    <a:pt x="435" y="1403"/>
                    <a:pt x="714" y="1589"/>
                    <a:pt x="993" y="1713"/>
                  </a:cubicBezTo>
                  <a:cubicBezTo>
                    <a:pt x="1211" y="1806"/>
                    <a:pt x="1428" y="1837"/>
                    <a:pt x="1676" y="1837"/>
                  </a:cubicBezTo>
                  <a:cubicBezTo>
                    <a:pt x="1704" y="1840"/>
                    <a:pt x="1733" y="1841"/>
                    <a:pt x="1762" y="1841"/>
                  </a:cubicBezTo>
                  <a:cubicBezTo>
                    <a:pt x="2073" y="1841"/>
                    <a:pt x="2371" y="1687"/>
                    <a:pt x="2513" y="1403"/>
                  </a:cubicBezTo>
                  <a:cubicBezTo>
                    <a:pt x="2544" y="1310"/>
                    <a:pt x="2544" y="1217"/>
                    <a:pt x="2544" y="1124"/>
                  </a:cubicBezTo>
                  <a:lnTo>
                    <a:pt x="3444" y="1124"/>
                  </a:lnTo>
                  <a:cubicBezTo>
                    <a:pt x="3568" y="1124"/>
                    <a:pt x="3661" y="1031"/>
                    <a:pt x="3661" y="937"/>
                  </a:cubicBezTo>
                  <a:lnTo>
                    <a:pt x="3661" y="906"/>
                  </a:lnTo>
                  <a:cubicBezTo>
                    <a:pt x="3630" y="813"/>
                    <a:pt x="3537" y="720"/>
                    <a:pt x="3444" y="720"/>
                  </a:cubicBezTo>
                  <a:lnTo>
                    <a:pt x="2420" y="720"/>
                  </a:lnTo>
                  <a:cubicBezTo>
                    <a:pt x="2265" y="503"/>
                    <a:pt x="2048" y="317"/>
                    <a:pt x="1800" y="193"/>
                  </a:cubicBezTo>
                  <a:cubicBezTo>
                    <a:pt x="1759" y="172"/>
                    <a:pt x="1717" y="162"/>
                    <a:pt x="1679" y="162"/>
                  </a:cubicBezTo>
                  <a:cubicBezTo>
                    <a:pt x="1603" y="162"/>
                    <a:pt x="1541" y="203"/>
                    <a:pt x="1521" y="286"/>
                  </a:cubicBezTo>
                  <a:cubicBezTo>
                    <a:pt x="1459" y="379"/>
                    <a:pt x="1490" y="503"/>
                    <a:pt x="1614" y="534"/>
                  </a:cubicBezTo>
                  <a:cubicBezTo>
                    <a:pt x="2017" y="751"/>
                    <a:pt x="2203" y="1062"/>
                    <a:pt x="2141" y="1248"/>
                  </a:cubicBezTo>
                  <a:cubicBezTo>
                    <a:pt x="2091" y="1365"/>
                    <a:pt x="1913" y="1419"/>
                    <a:pt x="1701" y="1419"/>
                  </a:cubicBezTo>
                  <a:cubicBezTo>
                    <a:pt x="1522" y="1419"/>
                    <a:pt x="1319" y="1381"/>
                    <a:pt x="1148" y="1310"/>
                  </a:cubicBezTo>
                  <a:cubicBezTo>
                    <a:pt x="931" y="1248"/>
                    <a:pt x="745" y="1124"/>
                    <a:pt x="590" y="937"/>
                  </a:cubicBezTo>
                  <a:cubicBezTo>
                    <a:pt x="497" y="844"/>
                    <a:pt x="466" y="720"/>
                    <a:pt x="497" y="596"/>
                  </a:cubicBezTo>
                  <a:cubicBezTo>
                    <a:pt x="559" y="472"/>
                    <a:pt x="683" y="410"/>
                    <a:pt x="838" y="410"/>
                  </a:cubicBezTo>
                  <a:cubicBezTo>
                    <a:pt x="962" y="379"/>
                    <a:pt x="1024" y="286"/>
                    <a:pt x="1024" y="162"/>
                  </a:cubicBezTo>
                  <a:cubicBezTo>
                    <a:pt x="998" y="81"/>
                    <a:pt x="924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Josefin Sans Light"/>
                <a:ea typeface="Josefin Sans Light"/>
                <a:cs typeface="Josefin Sans Light"/>
                <a:sym typeface="Josefin Sans Light"/>
              </a:rPr>
              <a:t>ANG7UH KALAH MULU</a:t>
            </a:r>
            <a:br>
              <a:rPr lang="en-US">
                <a:latin typeface="Josefin Sans Light"/>
                <a:ea typeface="Josefin Sans Light"/>
                <a:cs typeface="Josefin Sans Light"/>
                <a:sym typeface="Josefin Sans Light"/>
              </a:rPr>
            </a:br>
            <a:r>
              <a:rPr lang="en-US">
                <a:latin typeface="Josefin Sans Light"/>
                <a:ea typeface="Josefin Sans Light"/>
                <a:cs typeface="Josefin Sans Light"/>
                <a:sym typeface="Josefin Sans Light"/>
              </a:rPr>
              <a:t>(DULU)</a:t>
            </a:r>
          </a:p>
        </p:txBody>
      </p:sp>
      <p:sp>
        <p:nvSpPr>
          <p:cNvPr id="217" name="Google Shape;217;p39"/>
          <p:cNvSpPr txBox="1">
            <a:spLocks noGrp="1"/>
          </p:cNvSpPr>
          <p:nvPr>
            <p:ph type="title" idx="2"/>
          </p:nvPr>
        </p:nvSpPr>
        <p:spPr>
          <a:xfrm>
            <a:off x="720001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"/>
          </p:nvPr>
        </p:nvSpPr>
        <p:spPr>
          <a:xfrm>
            <a:off x="7200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closest planet to the Sun and the smallest one in the Solar System</a:t>
            </a: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 idx="3"/>
          </p:nvPr>
        </p:nvSpPr>
        <p:spPr>
          <a:xfrm>
            <a:off x="3484345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4"/>
          </p:nvPr>
        </p:nvSpPr>
        <p:spPr>
          <a:xfrm>
            <a:off x="3484347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a beautiful name and is the second planet from the Sun</a:t>
            </a:r>
          </a:p>
        </p:txBody>
      </p:sp>
      <p:sp>
        <p:nvSpPr>
          <p:cNvPr id="221" name="Google Shape;221;p39"/>
          <p:cNvSpPr txBox="1">
            <a:spLocks noGrp="1"/>
          </p:cNvSpPr>
          <p:nvPr>
            <p:ph type="title" idx="5"/>
          </p:nvPr>
        </p:nvSpPr>
        <p:spPr>
          <a:xfrm>
            <a:off x="6248696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6"/>
          </p:nvPr>
        </p:nvSpPr>
        <p:spPr>
          <a:xfrm>
            <a:off x="62487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Despite being red, Mars is actually a cold place. It’s full of iron oxide dust</a:t>
            </a:r>
          </a:p>
        </p:txBody>
      </p:sp>
      <p:grpSp>
        <p:nvGrpSpPr>
          <p:cNvPr id="223" name="Google Shape;223;p39"/>
          <p:cNvGrpSpPr/>
          <p:nvPr/>
        </p:nvGrpSpPr>
        <p:grpSpPr>
          <a:xfrm>
            <a:off x="7039235" y="2080936"/>
            <a:ext cx="594221" cy="645947"/>
            <a:chOff x="1759725" y="3777975"/>
            <a:chExt cx="317850" cy="345500"/>
          </a:xfrm>
        </p:grpSpPr>
        <p:sp>
          <p:nvSpPr>
            <p:cNvPr id="224" name="Google Shape;224;p39"/>
            <p:cNvSpPr/>
            <p:nvPr/>
          </p:nvSpPr>
          <p:spPr>
            <a:xfrm>
              <a:off x="1759725" y="4075525"/>
              <a:ext cx="55750" cy="47950"/>
            </a:xfrm>
            <a:custGeom>
              <a:avLst/>
              <a:gdLst/>
              <a:ahLst/>
              <a:cxnLst/>
              <a:rect l="l" t="t" r="r" b="b"/>
              <a:pathLst>
                <a:path w="2230" h="1918" extrusionOk="0">
                  <a:moveTo>
                    <a:pt x="246" y="0"/>
                  </a:moveTo>
                  <a:cubicBezTo>
                    <a:pt x="122" y="0"/>
                    <a:pt x="0" y="119"/>
                    <a:pt x="58" y="273"/>
                  </a:cubicBezTo>
                  <a:cubicBezTo>
                    <a:pt x="275" y="831"/>
                    <a:pt x="585" y="1359"/>
                    <a:pt x="958" y="1824"/>
                  </a:cubicBezTo>
                  <a:cubicBezTo>
                    <a:pt x="989" y="1886"/>
                    <a:pt x="1051" y="1917"/>
                    <a:pt x="1113" y="1917"/>
                  </a:cubicBezTo>
                  <a:cubicBezTo>
                    <a:pt x="1175" y="1917"/>
                    <a:pt x="1237" y="1886"/>
                    <a:pt x="1268" y="1824"/>
                  </a:cubicBezTo>
                  <a:cubicBezTo>
                    <a:pt x="1640" y="1359"/>
                    <a:pt x="1950" y="831"/>
                    <a:pt x="2167" y="273"/>
                  </a:cubicBezTo>
                  <a:cubicBezTo>
                    <a:pt x="2229" y="180"/>
                    <a:pt x="2167" y="56"/>
                    <a:pt x="2074" y="25"/>
                  </a:cubicBezTo>
                  <a:cubicBezTo>
                    <a:pt x="2041" y="8"/>
                    <a:pt x="2008" y="1"/>
                    <a:pt x="1976" y="1"/>
                  </a:cubicBezTo>
                  <a:cubicBezTo>
                    <a:pt x="1890" y="1"/>
                    <a:pt x="1818" y="58"/>
                    <a:pt x="1795" y="149"/>
                  </a:cubicBezTo>
                  <a:cubicBezTo>
                    <a:pt x="1609" y="583"/>
                    <a:pt x="1392" y="987"/>
                    <a:pt x="1113" y="1390"/>
                  </a:cubicBezTo>
                  <a:cubicBezTo>
                    <a:pt x="833" y="987"/>
                    <a:pt x="616" y="583"/>
                    <a:pt x="430" y="149"/>
                  </a:cubicBezTo>
                  <a:cubicBezTo>
                    <a:pt x="395" y="44"/>
                    <a:pt x="320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1765825" y="3777975"/>
              <a:ext cx="305550" cy="308075"/>
            </a:xfrm>
            <a:custGeom>
              <a:avLst/>
              <a:gdLst/>
              <a:ahLst/>
              <a:cxnLst/>
              <a:rect l="l" t="t" r="r" b="b"/>
              <a:pathLst>
                <a:path w="12222" h="12323" extrusionOk="0">
                  <a:moveTo>
                    <a:pt x="6126" y="388"/>
                  </a:moveTo>
                  <a:cubicBezTo>
                    <a:pt x="6305" y="388"/>
                    <a:pt x="6483" y="481"/>
                    <a:pt x="6576" y="667"/>
                  </a:cubicBezTo>
                  <a:lnTo>
                    <a:pt x="6886" y="1287"/>
                  </a:lnTo>
                  <a:lnTo>
                    <a:pt x="5366" y="1287"/>
                  </a:lnTo>
                  <a:lnTo>
                    <a:pt x="5677" y="667"/>
                  </a:lnTo>
                  <a:cubicBezTo>
                    <a:pt x="5770" y="481"/>
                    <a:pt x="5948" y="388"/>
                    <a:pt x="6126" y="388"/>
                  </a:cubicBezTo>
                  <a:close/>
                  <a:moveTo>
                    <a:pt x="11353" y="4079"/>
                  </a:moveTo>
                  <a:cubicBezTo>
                    <a:pt x="11601" y="4079"/>
                    <a:pt x="11818" y="4265"/>
                    <a:pt x="11818" y="4513"/>
                  </a:cubicBezTo>
                  <a:lnTo>
                    <a:pt x="11818" y="5165"/>
                  </a:lnTo>
                  <a:lnTo>
                    <a:pt x="10919" y="5165"/>
                  </a:lnTo>
                  <a:lnTo>
                    <a:pt x="10919" y="4513"/>
                  </a:lnTo>
                  <a:cubicBezTo>
                    <a:pt x="10919" y="4265"/>
                    <a:pt x="11105" y="4079"/>
                    <a:pt x="11353" y="4079"/>
                  </a:cubicBezTo>
                  <a:close/>
                  <a:moveTo>
                    <a:pt x="900" y="4079"/>
                  </a:moveTo>
                  <a:cubicBezTo>
                    <a:pt x="1148" y="4079"/>
                    <a:pt x="1334" y="4265"/>
                    <a:pt x="1334" y="4513"/>
                  </a:cubicBezTo>
                  <a:lnTo>
                    <a:pt x="1334" y="5196"/>
                  </a:lnTo>
                  <a:lnTo>
                    <a:pt x="434" y="5196"/>
                  </a:lnTo>
                  <a:lnTo>
                    <a:pt x="434" y="4513"/>
                  </a:lnTo>
                  <a:cubicBezTo>
                    <a:pt x="434" y="4296"/>
                    <a:pt x="651" y="4079"/>
                    <a:pt x="900" y="4079"/>
                  </a:cubicBezTo>
                  <a:close/>
                  <a:moveTo>
                    <a:pt x="11818" y="5599"/>
                  </a:moveTo>
                  <a:lnTo>
                    <a:pt x="11818" y="6033"/>
                  </a:lnTo>
                  <a:lnTo>
                    <a:pt x="10919" y="6033"/>
                  </a:lnTo>
                  <a:lnTo>
                    <a:pt x="10919" y="5599"/>
                  </a:lnTo>
                  <a:close/>
                  <a:moveTo>
                    <a:pt x="1334" y="5599"/>
                  </a:moveTo>
                  <a:lnTo>
                    <a:pt x="1334" y="6064"/>
                  </a:lnTo>
                  <a:lnTo>
                    <a:pt x="434" y="6064"/>
                  </a:lnTo>
                  <a:lnTo>
                    <a:pt x="434" y="5599"/>
                  </a:lnTo>
                  <a:close/>
                  <a:moveTo>
                    <a:pt x="3474" y="5010"/>
                  </a:moveTo>
                  <a:lnTo>
                    <a:pt x="3909" y="5599"/>
                  </a:lnTo>
                  <a:cubicBezTo>
                    <a:pt x="4033" y="5723"/>
                    <a:pt x="4064" y="5940"/>
                    <a:pt x="3971" y="6095"/>
                  </a:cubicBezTo>
                  <a:lnTo>
                    <a:pt x="3629" y="6623"/>
                  </a:lnTo>
                  <a:lnTo>
                    <a:pt x="3226" y="6002"/>
                  </a:lnTo>
                  <a:cubicBezTo>
                    <a:pt x="3133" y="5878"/>
                    <a:pt x="3133" y="5723"/>
                    <a:pt x="3195" y="5568"/>
                  </a:cubicBezTo>
                  <a:lnTo>
                    <a:pt x="3474" y="5010"/>
                  </a:lnTo>
                  <a:close/>
                  <a:moveTo>
                    <a:pt x="8779" y="5010"/>
                  </a:moveTo>
                  <a:lnTo>
                    <a:pt x="9027" y="5568"/>
                  </a:lnTo>
                  <a:cubicBezTo>
                    <a:pt x="9120" y="5723"/>
                    <a:pt x="9120" y="5878"/>
                    <a:pt x="9027" y="6002"/>
                  </a:cubicBezTo>
                  <a:lnTo>
                    <a:pt x="8592" y="6623"/>
                  </a:lnTo>
                  <a:lnTo>
                    <a:pt x="8282" y="6095"/>
                  </a:lnTo>
                  <a:cubicBezTo>
                    <a:pt x="8189" y="5940"/>
                    <a:pt x="8189" y="5723"/>
                    <a:pt x="8313" y="5599"/>
                  </a:cubicBezTo>
                  <a:lnTo>
                    <a:pt x="8779" y="5010"/>
                  </a:lnTo>
                  <a:close/>
                  <a:moveTo>
                    <a:pt x="3009" y="6468"/>
                  </a:moveTo>
                  <a:lnTo>
                    <a:pt x="4157" y="8143"/>
                  </a:lnTo>
                  <a:cubicBezTo>
                    <a:pt x="4374" y="8453"/>
                    <a:pt x="4684" y="8608"/>
                    <a:pt x="5056" y="8608"/>
                  </a:cubicBezTo>
                  <a:lnTo>
                    <a:pt x="5925" y="8608"/>
                  </a:lnTo>
                  <a:lnTo>
                    <a:pt x="5925" y="9073"/>
                  </a:lnTo>
                  <a:lnTo>
                    <a:pt x="5056" y="9073"/>
                  </a:lnTo>
                  <a:cubicBezTo>
                    <a:pt x="4529" y="9073"/>
                    <a:pt x="4064" y="8825"/>
                    <a:pt x="3784" y="8391"/>
                  </a:cubicBezTo>
                  <a:lnTo>
                    <a:pt x="3784" y="8422"/>
                  </a:lnTo>
                  <a:lnTo>
                    <a:pt x="3040" y="7305"/>
                  </a:lnTo>
                  <a:cubicBezTo>
                    <a:pt x="2885" y="7057"/>
                    <a:pt x="2606" y="6933"/>
                    <a:pt x="2327" y="6902"/>
                  </a:cubicBezTo>
                  <a:lnTo>
                    <a:pt x="1737" y="6902"/>
                  </a:lnTo>
                  <a:lnTo>
                    <a:pt x="1737" y="6468"/>
                  </a:lnTo>
                  <a:close/>
                  <a:moveTo>
                    <a:pt x="10516" y="6468"/>
                  </a:moveTo>
                  <a:lnTo>
                    <a:pt x="10516" y="6933"/>
                  </a:lnTo>
                  <a:lnTo>
                    <a:pt x="9957" y="6933"/>
                  </a:lnTo>
                  <a:cubicBezTo>
                    <a:pt x="9647" y="6933"/>
                    <a:pt x="9399" y="7088"/>
                    <a:pt x="9244" y="7305"/>
                  </a:cubicBezTo>
                  <a:lnTo>
                    <a:pt x="8499" y="8422"/>
                  </a:lnTo>
                  <a:cubicBezTo>
                    <a:pt x="8189" y="8856"/>
                    <a:pt x="7724" y="9104"/>
                    <a:pt x="7197" y="9104"/>
                  </a:cubicBezTo>
                  <a:lnTo>
                    <a:pt x="6359" y="9104"/>
                  </a:lnTo>
                  <a:lnTo>
                    <a:pt x="6359" y="8639"/>
                  </a:lnTo>
                  <a:lnTo>
                    <a:pt x="7197" y="8639"/>
                  </a:lnTo>
                  <a:cubicBezTo>
                    <a:pt x="7569" y="8639"/>
                    <a:pt x="7910" y="8453"/>
                    <a:pt x="8096" y="8174"/>
                  </a:cubicBezTo>
                  <a:lnTo>
                    <a:pt x="9244" y="6468"/>
                  </a:lnTo>
                  <a:close/>
                  <a:moveTo>
                    <a:pt x="7041" y="9508"/>
                  </a:moveTo>
                  <a:lnTo>
                    <a:pt x="7041" y="9725"/>
                  </a:lnTo>
                  <a:cubicBezTo>
                    <a:pt x="7041" y="9849"/>
                    <a:pt x="6917" y="9973"/>
                    <a:pt x="6793" y="9973"/>
                  </a:cubicBezTo>
                  <a:lnTo>
                    <a:pt x="5490" y="9973"/>
                  </a:lnTo>
                  <a:cubicBezTo>
                    <a:pt x="5366" y="9973"/>
                    <a:pt x="5242" y="9849"/>
                    <a:pt x="5242" y="9725"/>
                  </a:cubicBezTo>
                  <a:lnTo>
                    <a:pt x="5242" y="9508"/>
                  </a:lnTo>
                  <a:close/>
                  <a:moveTo>
                    <a:pt x="1334" y="6468"/>
                  </a:moveTo>
                  <a:lnTo>
                    <a:pt x="1334" y="10376"/>
                  </a:lnTo>
                  <a:lnTo>
                    <a:pt x="465" y="10376"/>
                  </a:lnTo>
                  <a:lnTo>
                    <a:pt x="465" y="6468"/>
                  </a:lnTo>
                  <a:close/>
                  <a:moveTo>
                    <a:pt x="1148" y="10810"/>
                  </a:moveTo>
                  <a:lnTo>
                    <a:pt x="1148" y="11245"/>
                  </a:lnTo>
                  <a:lnTo>
                    <a:pt x="682" y="11245"/>
                  </a:lnTo>
                  <a:lnTo>
                    <a:pt x="682" y="10810"/>
                  </a:lnTo>
                  <a:close/>
                  <a:moveTo>
                    <a:pt x="11601" y="10810"/>
                  </a:moveTo>
                  <a:lnTo>
                    <a:pt x="11601" y="11245"/>
                  </a:lnTo>
                  <a:lnTo>
                    <a:pt x="11136" y="11245"/>
                  </a:lnTo>
                  <a:lnTo>
                    <a:pt x="11136" y="10810"/>
                  </a:lnTo>
                  <a:close/>
                  <a:moveTo>
                    <a:pt x="6123" y="0"/>
                  </a:moveTo>
                  <a:cubicBezTo>
                    <a:pt x="5801" y="0"/>
                    <a:pt x="5475" y="171"/>
                    <a:pt x="5304" y="512"/>
                  </a:cubicBezTo>
                  <a:lnTo>
                    <a:pt x="3846" y="3366"/>
                  </a:lnTo>
                  <a:cubicBezTo>
                    <a:pt x="3783" y="3514"/>
                    <a:pt x="3923" y="3649"/>
                    <a:pt x="4057" y="3649"/>
                  </a:cubicBezTo>
                  <a:cubicBezTo>
                    <a:pt x="4119" y="3649"/>
                    <a:pt x="4180" y="3620"/>
                    <a:pt x="4219" y="3552"/>
                  </a:cubicBezTo>
                  <a:lnTo>
                    <a:pt x="5149" y="1691"/>
                  </a:lnTo>
                  <a:lnTo>
                    <a:pt x="7103" y="1691"/>
                  </a:lnTo>
                  <a:lnTo>
                    <a:pt x="8561" y="4638"/>
                  </a:lnTo>
                  <a:lnTo>
                    <a:pt x="8003" y="5351"/>
                  </a:lnTo>
                  <a:cubicBezTo>
                    <a:pt x="7786" y="5630"/>
                    <a:pt x="7755" y="6002"/>
                    <a:pt x="7941" y="6313"/>
                  </a:cubicBezTo>
                  <a:lnTo>
                    <a:pt x="8344" y="7026"/>
                  </a:lnTo>
                  <a:lnTo>
                    <a:pt x="7755" y="7926"/>
                  </a:lnTo>
                  <a:cubicBezTo>
                    <a:pt x="7631" y="8112"/>
                    <a:pt x="7414" y="8205"/>
                    <a:pt x="7197" y="8236"/>
                  </a:cubicBezTo>
                  <a:lnTo>
                    <a:pt x="5056" y="8236"/>
                  </a:lnTo>
                  <a:cubicBezTo>
                    <a:pt x="4839" y="8205"/>
                    <a:pt x="4622" y="8112"/>
                    <a:pt x="4498" y="7926"/>
                  </a:cubicBezTo>
                  <a:lnTo>
                    <a:pt x="3877" y="7026"/>
                  </a:lnTo>
                  <a:lnTo>
                    <a:pt x="4312" y="6313"/>
                  </a:lnTo>
                  <a:cubicBezTo>
                    <a:pt x="4498" y="6002"/>
                    <a:pt x="4467" y="5630"/>
                    <a:pt x="4250" y="5351"/>
                  </a:cubicBezTo>
                  <a:lnTo>
                    <a:pt x="3660" y="4638"/>
                  </a:lnTo>
                  <a:lnTo>
                    <a:pt x="3784" y="4420"/>
                  </a:lnTo>
                  <a:cubicBezTo>
                    <a:pt x="3848" y="4271"/>
                    <a:pt x="3722" y="4151"/>
                    <a:pt x="3596" y="4151"/>
                  </a:cubicBezTo>
                  <a:cubicBezTo>
                    <a:pt x="3539" y="4151"/>
                    <a:pt x="3482" y="4176"/>
                    <a:pt x="3443" y="4234"/>
                  </a:cubicBezTo>
                  <a:lnTo>
                    <a:pt x="2823" y="5382"/>
                  </a:lnTo>
                  <a:cubicBezTo>
                    <a:pt x="2730" y="5599"/>
                    <a:pt x="2699" y="5847"/>
                    <a:pt x="2792" y="6064"/>
                  </a:cubicBezTo>
                  <a:lnTo>
                    <a:pt x="1737" y="6064"/>
                  </a:lnTo>
                  <a:lnTo>
                    <a:pt x="1737" y="4513"/>
                  </a:lnTo>
                  <a:cubicBezTo>
                    <a:pt x="1737" y="3940"/>
                    <a:pt x="1303" y="3653"/>
                    <a:pt x="869" y="3653"/>
                  </a:cubicBezTo>
                  <a:cubicBezTo>
                    <a:pt x="434" y="3653"/>
                    <a:pt x="0" y="3940"/>
                    <a:pt x="0" y="4513"/>
                  </a:cubicBezTo>
                  <a:lnTo>
                    <a:pt x="0" y="10376"/>
                  </a:lnTo>
                  <a:cubicBezTo>
                    <a:pt x="0" y="10531"/>
                    <a:pt x="93" y="10655"/>
                    <a:pt x="217" y="10748"/>
                  </a:cubicBezTo>
                  <a:lnTo>
                    <a:pt x="217" y="11245"/>
                  </a:lnTo>
                  <a:cubicBezTo>
                    <a:pt x="217" y="11462"/>
                    <a:pt x="434" y="11648"/>
                    <a:pt x="651" y="11648"/>
                  </a:cubicBezTo>
                  <a:lnTo>
                    <a:pt x="651" y="12113"/>
                  </a:lnTo>
                  <a:cubicBezTo>
                    <a:pt x="651" y="12253"/>
                    <a:pt x="752" y="12322"/>
                    <a:pt x="853" y="12322"/>
                  </a:cubicBezTo>
                  <a:cubicBezTo>
                    <a:pt x="954" y="12322"/>
                    <a:pt x="1055" y="12253"/>
                    <a:pt x="1055" y="12113"/>
                  </a:cubicBezTo>
                  <a:lnTo>
                    <a:pt x="1055" y="11648"/>
                  </a:lnTo>
                  <a:cubicBezTo>
                    <a:pt x="1303" y="11648"/>
                    <a:pt x="1489" y="11462"/>
                    <a:pt x="1489" y="11245"/>
                  </a:cubicBezTo>
                  <a:lnTo>
                    <a:pt x="1489" y="10748"/>
                  </a:lnTo>
                  <a:cubicBezTo>
                    <a:pt x="1613" y="10655"/>
                    <a:pt x="1706" y="10531"/>
                    <a:pt x="1706" y="10376"/>
                  </a:cubicBezTo>
                  <a:lnTo>
                    <a:pt x="1706" y="7336"/>
                  </a:lnTo>
                  <a:lnTo>
                    <a:pt x="2295" y="7336"/>
                  </a:lnTo>
                  <a:cubicBezTo>
                    <a:pt x="2451" y="7336"/>
                    <a:pt x="2575" y="7398"/>
                    <a:pt x="2668" y="7522"/>
                  </a:cubicBezTo>
                  <a:lnTo>
                    <a:pt x="3412" y="8639"/>
                  </a:lnTo>
                  <a:cubicBezTo>
                    <a:pt x="3722" y="9104"/>
                    <a:pt x="4250" y="9414"/>
                    <a:pt x="4808" y="9476"/>
                  </a:cubicBezTo>
                  <a:lnTo>
                    <a:pt x="4808" y="9725"/>
                  </a:lnTo>
                  <a:cubicBezTo>
                    <a:pt x="4808" y="10050"/>
                    <a:pt x="5062" y="10347"/>
                    <a:pt x="5408" y="10347"/>
                  </a:cubicBezTo>
                  <a:cubicBezTo>
                    <a:pt x="5425" y="10347"/>
                    <a:pt x="5442" y="10346"/>
                    <a:pt x="5459" y="10345"/>
                  </a:cubicBezTo>
                  <a:lnTo>
                    <a:pt x="6762" y="10345"/>
                  </a:lnTo>
                  <a:cubicBezTo>
                    <a:pt x="6780" y="10346"/>
                    <a:pt x="6797" y="10347"/>
                    <a:pt x="6814" y="10347"/>
                  </a:cubicBezTo>
                  <a:cubicBezTo>
                    <a:pt x="7160" y="10347"/>
                    <a:pt x="7414" y="10050"/>
                    <a:pt x="7414" y="9725"/>
                  </a:cubicBezTo>
                  <a:lnTo>
                    <a:pt x="7414" y="9476"/>
                  </a:lnTo>
                  <a:cubicBezTo>
                    <a:pt x="7972" y="9414"/>
                    <a:pt x="8499" y="9104"/>
                    <a:pt x="8810" y="8639"/>
                  </a:cubicBezTo>
                  <a:lnTo>
                    <a:pt x="9554" y="7522"/>
                  </a:lnTo>
                  <a:cubicBezTo>
                    <a:pt x="9647" y="7398"/>
                    <a:pt x="9771" y="7336"/>
                    <a:pt x="9926" y="7336"/>
                  </a:cubicBezTo>
                  <a:lnTo>
                    <a:pt x="10516" y="7336"/>
                  </a:lnTo>
                  <a:lnTo>
                    <a:pt x="10516" y="10376"/>
                  </a:lnTo>
                  <a:cubicBezTo>
                    <a:pt x="10516" y="10531"/>
                    <a:pt x="10578" y="10655"/>
                    <a:pt x="10733" y="10748"/>
                  </a:cubicBezTo>
                  <a:lnTo>
                    <a:pt x="10733" y="11245"/>
                  </a:lnTo>
                  <a:cubicBezTo>
                    <a:pt x="10733" y="11462"/>
                    <a:pt x="10919" y="11648"/>
                    <a:pt x="11136" y="11648"/>
                  </a:cubicBezTo>
                  <a:lnTo>
                    <a:pt x="11136" y="12113"/>
                  </a:lnTo>
                  <a:cubicBezTo>
                    <a:pt x="11136" y="12206"/>
                    <a:pt x="11229" y="12299"/>
                    <a:pt x="11353" y="12299"/>
                  </a:cubicBezTo>
                  <a:cubicBezTo>
                    <a:pt x="11446" y="12299"/>
                    <a:pt x="11539" y="12206"/>
                    <a:pt x="11539" y="12113"/>
                  </a:cubicBezTo>
                  <a:lnTo>
                    <a:pt x="11539" y="11648"/>
                  </a:lnTo>
                  <a:cubicBezTo>
                    <a:pt x="11787" y="11648"/>
                    <a:pt x="11974" y="11462"/>
                    <a:pt x="11974" y="11245"/>
                  </a:cubicBezTo>
                  <a:lnTo>
                    <a:pt x="11974" y="10748"/>
                  </a:lnTo>
                  <a:cubicBezTo>
                    <a:pt x="12098" y="10655"/>
                    <a:pt x="12191" y="10531"/>
                    <a:pt x="12191" y="10376"/>
                  </a:cubicBezTo>
                  <a:lnTo>
                    <a:pt x="12191" y="7553"/>
                  </a:lnTo>
                  <a:cubicBezTo>
                    <a:pt x="12191" y="7460"/>
                    <a:pt x="12098" y="7367"/>
                    <a:pt x="11974" y="7367"/>
                  </a:cubicBezTo>
                  <a:cubicBezTo>
                    <a:pt x="11880" y="7367"/>
                    <a:pt x="11787" y="7460"/>
                    <a:pt x="11787" y="7553"/>
                  </a:cubicBezTo>
                  <a:lnTo>
                    <a:pt x="11787" y="10376"/>
                  </a:lnTo>
                  <a:lnTo>
                    <a:pt x="10919" y="10376"/>
                  </a:lnTo>
                  <a:lnTo>
                    <a:pt x="10919" y="6468"/>
                  </a:lnTo>
                  <a:lnTo>
                    <a:pt x="11818" y="6468"/>
                  </a:lnTo>
                  <a:lnTo>
                    <a:pt x="11818" y="6685"/>
                  </a:lnTo>
                  <a:cubicBezTo>
                    <a:pt x="11818" y="6809"/>
                    <a:pt x="11911" y="6902"/>
                    <a:pt x="12005" y="6902"/>
                  </a:cubicBezTo>
                  <a:cubicBezTo>
                    <a:pt x="12129" y="6902"/>
                    <a:pt x="12222" y="6809"/>
                    <a:pt x="12222" y="6685"/>
                  </a:cubicBezTo>
                  <a:lnTo>
                    <a:pt x="12222" y="4544"/>
                  </a:lnTo>
                  <a:cubicBezTo>
                    <a:pt x="12191" y="4002"/>
                    <a:pt x="11780" y="3730"/>
                    <a:pt x="11369" y="3730"/>
                  </a:cubicBezTo>
                  <a:cubicBezTo>
                    <a:pt x="10958" y="3730"/>
                    <a:pt x="10547" y="4002"/>
                    <a:pt x="10516" y="4544"/>
                  </a:cubicBezTo>
                  <a:lnTo>
                    <a:pt x="10516" y="6064"/>
                  </a:lnTo>
                  <a:lnTo>
                    <a:pt x="9461" y="6064"/>
                  </a:lnTo>
                  <a:cubicBezTo>
                    <a:pt x="9523" y="5847"/>
                    <a:pt x="9523" y="5599"/>
                    <a:pt x="9399" y="5413"/>
                  </a:cubicBezTo>
                  <a:lnTo>
                    <a:pt x="6917" y="512"/>
                  </a:lnTo>
                  <a:cubicBezTo>
                    <a:pt x="6762" y="171"/>
                    <a:pt x="6444" y="0"/>
                    <a:pt x="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2021825" y="4075525"/>
              <a:ext cx="55750" cy="47950"/>
            </a:xfrm>
            <a:custGeom>
              <a:avLst/>
              <a:gdLst/>
              <a:ahLst/>
              <a:cxnLst/>
              <a:rect l="l" t="t" r="r" b="b"/>
              <a:pathLst>
                <a:path w="2230" h="1918" extrusionOk="0">
                  <a:moveTo>
                    <a:pt x="246" y="0"/>
                  </a:moveTo>
                  <a:cubicBezTo>
                    <a:pt x="123" y="0"/>
                    <a:pt x="1" y="119"/>
                    <a:pt x="58" y="273"/>
                  </a:cubicBezTo>
                  <a:cubicBezTo>
                    <a:pt x="276" y="831"/>
                    <a:pt x="586" y="1359"/>
                    <a:pt x="958" y="1824"/>
                  </a:cubicBezTo>
                  <a:cubicBezTo>
                    <a:pt x="989" y="1886"/>
                    <a:pt x="1051" y="1917"/>
                    <a:pt x="1113" y="1917"/>
                  </a:cubicBezTo>
                  <a:cubicBezTo>
                    <a:pt x="1175" y="1917"/>
                    <a:pt x="1237" y="1886"/>
                    <a:pt x="1268" y="1824"/>
                  </a:cubicBezTo>
                  <a:cubicBezTo>
                    <a:pt x="1640" y="1359"/>
                    <a:pt x="1951" y="831"/>
                    <a:pt x="2168" y="273"/>
                  </a:cubicBezTo>
                  <a:cubicBezTo>
                    <a:pt x="2230" y="180"/>
                    <a:pt x="2168" y="56"/>
                    <a:pt x="2075" y="25"/>
                  </a:cubicBezTo>
                  <a:cubicBezTo>
                    <a:pt x="2041" y="8"/>
                    <a:pt x="2010" y="1"/>
                    <a:pt x="1982" y="1"/>
                  </a:cubicBezTo>
                  <a:cubicBezTo>
                    <a:pt x="1903" y="1"/>
                    <a:pt x="1841" y="58"/>
                    <a:pt x="1796" y="149"/>
                  </a:cubicBezTo>
                  <a:cubicBezTo>
                    <a:pt x="1609" y="583"/>
                    <a:pt x="1392" y="987"/>
                    <a:pt x="1113" y="1390"/>
                  </a:cubicBezTo>
                  <a:cubicBezTo>
                    <a:pt x="865" y="987"/>
                    <a:pt x="617" y="583"/>
                    <a:pt x="431" y="149"/>
                  </a:cubicBezTo>
                  <a:cubicBezTo>
                    <a:pt x="396" y="44"/>
                    <a:pt x="321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1874375" y="3848150"/>
              <a:ext cx="87650" cy="42675"/>
            </a:xfrm>
            <a:custGeom>
              <a:avLst/>
              <a:gdLst/>
              <a:ahLst/>
              <a:cxnLst/>
              <a:rect l="l" t="t" r="r" b="b"/>
              <a:pathLst>
                <a:path w="3506" h="1707" extrusionOk="0">
                  <a:moveTo>
                    <a:pt x="1583" y="404"/>
                  </a:moveTo>
                  <a:lnTo>
                    <a:pt x="1583" y="1303"/>
                  </a:lnTo>
                  <a:lnTo>
                    <a:pt x="559" y="1303"/>
                  </a:lnTo>
                  <a:lnTo>
                    <a:pt x="1024" y="404"/>
                  </a:lnTo>
                  <a:close/>
                  <a:moveTo>
                    <a:pt x="2544" y="404"/>
                  </a:moveTo>
                  <a:lnTo>
                    <a:pt x="2979" y="1303"/>
                  </a:lnTo>
                  <a:lnTo>
                    <a:pt x="1986" y="1303"/>
                  </a:lnTo>
                  <a:lnTo>
                    <a:pt x="1986" y="404"/>
                  </a:lnTo>
                  <a:close/>
                  <a:moveTo>
                    <a:pt x="869" y="0"/>
                  </a:moveTo>
                  <a:cubicBezTo>
                    <a:pt x="807" y="0"/>
                    <a:pt x="745" y="62"/>
                    <a:pt x="683" y="124"/>
                  </a:cubicBezTo>
                  <a:lnTo>
                    <a:pt x="32" y="1427"/>
                  </a:lnTo>
                  <a:cubicBezTo>
                    <a:pt x="1" y="1489"/>
                    <a:pt x="1" y="1551"/>
                    <a:pt x="32" y="1613"/>
                  </a:cubicBezTo>
                  <a:cubicBezTo>
                    <a:pt x="94" y="1675"/>
                    <a:pt x="156" y="1706"/>
                    <a:pt x="218" y="1706"/>
                  </a:cubicBezTo>
                  <a:lnTo>
                    <a:pt x="3289" y="1706"/>
                  </a:lnTo>
                  <a:cubicBezTo>
                    <a:pt x="3351" y="1706"/>
                    <a:pt x="3413" y="1675"/>
                    <a:pt x="3475" y="1613"/>
                  </a:cubicBezTo>
                  <a:cubicBezTo>
                    <a:pt x="3506" y="1551"/>
                    <a:pt x="3506" y="1489"/>
                    <a:pt x="3475" y="1427"/>
                  </a:cubicBezTo>
                  <a:lnTo>
                    <a:pt x="2824" y="124"/>
                  </a:lnTo>
                  <a:cubicBezTo>
                    <a:pt x="2793" y="62"/>
                    <a:pt x="2730" y="0"/>
                    <a:pt x="2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1880575" y="3929575"/>
              <a:ext cx="76800" cy="42675"/>
            </a:xfrm>
            <a:custGeom>
              <a:avLst/>
              <a:gdLst/>
              <a:ahLst/>
              <a:cxnLst/>
              <a:rect l="l" t="t" r="r" b="b"/>
              <a:pathLst>
                <a:path w="3072" h="1707" extrusionOk="0">
                  <a:moveTo>
                    <a:pt x="2172" y="838"/>
                  </a:moveTo>
                  <a:cubicBezTo>
                    <a:pt x="2296" y="838"/>
                    <a:pt x="2420" y="931"/>
                    <a:pt x="2420" y="1055"/>
                  </a:cubicBezTo>
                  <a:cubicBezTo>
                    <a:pt x="2420" y="1210"/>
                    <a:pt x="2327" y="1303"/>
                    <a:pt x="2172" y="1303"/>
                  </a:cubicBezTo>
                  <a:lnTo>
                    <a:pt x="869" y="1303"/>
                  </a:lnTo>
                  <a:cubicBezTo>
                    <a:pt x="745" y="1303"/>
                    <a:pt x="652" y="1210"/>
                    <a:pt x="652" y="1055"/>
                  </a:cubicBezTo>
                  <a:cubicBezTo>
                    <a:pt x="652" y="931"/>
                    <a:pt x="745" y="838"/>
                    <a:pt x="869" y="838"/>
                  </a:cubicBezTo>
                  <a:close/>
                  <a:moveTo>
                    <a:pt x="2188" y="0"/>
                  </a:moveTo>
                  <a:cubicBezTo>
                    <a:pt x="2087" y="0"/>
                    <a:pt x="1986" y="62"/>
                    <a:pt x="1986" y="187"/>
                  </a:cubicBezTo>
                  <a:lnTo>
                    <a:pt x="1986" y="435"/>
                  </a:lnTo>
                  <a:lnTo>
                    <a:pt x="1087" y="435"/>
                  </a:lnTo>
                  <a:lnTo>
                    <a:pt x="1087" y="187"/>
                  </a:lnTo>
                  <a:cubicBezTo>
                    <a:pt x="1087" y="93"/>
                    <a:pt x="994" y="0"/>
                    <a:pt x="869" y="0"/>
                  </a:cubicBezTo>
                  <a:cubicBezTo>
                    <a:pt x="745" y="0"/>
                    <a:pt x="652" y="93"/>
                    <a:pt x="683" y="187"/>
                  </a:cubicBezTo>
                  <a:lnTo>
                    <a:pt x="683" y="466"/>
                  </a:lnTo>
                  <a:cubicBezTo>
                    <a:pt x="1" y="683"/>
                    <a:pt x="156" y="1706"/>
                    <a:pt x="869" y="1706"/>
                  </a:cubicBezTo>
                  <a:lnTo>
                    <a:pt x="2172" y="1706"/>
                  </a:lnTo>
                  <a:cubicBezTo>
                    <a:pt x="2886" y="1706"/>
                    <a:pt x="3072" y="683"/>
                    <a:pt x="2389" y="466"/>
                  </a:cubicBezTo>
                  <a:lnTo>
                    <a:pt x="2389" y="187"/>
                  </a:lnTo>
                  <a:cubicBezTo>
                    <a:pt x="2389" y="62"/>
                    <a:pt x="2289" y="0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9"/>
          <p:cNvGrpSpPr/>
          <p:nvPr/>
        </p:nvGrpSpPr>
        <p:grpSpPr>
          <a:xfrm>
            <a:off x="4209232" y="2027901"/>
            <a:ext cx="725520" cy="645935"/>
            <a:chOff x="7023775" y="3244250"/>
            <a:chExt cx="351750" cy="313150"/>
          </a:xfrm>
        </p:grpSpPr>
        <p:sp>
          <p:nvSpPr>
            <p:cNvPr id="230" name="Google Shape;230;p39"/>
            <p:cNvSpPr/>
            <p:nvPr/>
          </p:nvSpPr>
          <p:spPr>
            <a:xfrm>
              <a:off x="7023775" y="3244250"/>
              <a:ext cx="351750" cy="313150"/>
            </a:xfrm>
            <a:custGeom>
              <a:avLst/>
              <a:gdLst/>
              <a:ahLst/>
              <a:cxnLst/>
              <a:rect l="l" t="t" r="r" b="b"/>
              <a:pathLst>
                <a:path w="14070" h="12526" extrusionOk="0">
                  <a:moveTo>
                    <a:pt x="2816" y="1295"/>
                  </a:moveTo>
                  <a:cubicBezTo>
                    <a:pt x="2723" y="1590"/>
                    <a:pt x="2459" y="1737"/>
                    <a:pt x="2192" y="1737"/>
                  </a:cubicBezTo>
                  <a:cubicBezTo>
                    <a:pt x="1924" y="1737"/>
                    <a:pt x="1653" y="1590"/>
                    <a:pt x="1544" y="1295"/>
                  </a:cubicBezTo>
                  <a:close/>
                  <a:moveTo>
                    <a:pt x="5049" y="4738"/>
                  </a:moveTo>
                  <a:lnTo>
                    <a:pt x="5049" y="5421"/>
                  </a:lnTo>
                  <a:cubicBezTo>
                    <a:pt x="5049" y="5545"/>
                    <a:pt x="4956" y="5638"/>
                    <a:pt x="4801" y="5638"/>
                  </a:cubicBezTo>
                  <a:lnTo>
                    <a:pt x="3933" y="5638"/>
                  </a:lnTo>
                  <a:lnTo>
                    <a:pt x="3933" y="4738"/>
                  </a:lnTo>
                  <a:close/>
                  <a:moveTo>
                    <a:pt x="10074" y="4738"/>
                  </a:moveTo>
                  <a:lnTo>
                    <a:pt x="10074" y="5638"/>
                  </a:lnTo>
                  <a:lnTo>
                    <a:pt x="9206" y="5638"/>
                  </a:lnTo>
                  <a:cubicBezTo>
                    <a:pt x="9082" y="5638"/>
                    <a:pt x="8958" y="5545"/>
                    <a:pt x="8958" y="5421"/>
                  </a:cubicBezTo>
                  <a:lnTo>
                    <a:pt x="8958" y="4738"/>
                  </a:lnTo>
                  <a:close/>
                  <a:moveTo>
                    <a:pt x="7013" y="2377"/>
                  </a:moveTo>
                  <a:cubicBezTo>
                    <a:pt x="7386" y="2377"/>
                    <a:pt x="7774" y="2529"/>
                    <a:pt x="8058" y="2784"/>
                  </a:cubicBezTo>
                  <a:cubicBezTo>
                    <a:pt x="8368" y="3063"/>
                    <a:pt x="8554" y="3467"/>
                    <a:pt x="8554" y="3901"/>
                  </a:cubicBezTo>
                  <a:lnTo>
                    <a:pt x="8554" y="5421"/>
                  </a:lnTo>
                  <a:cubicBezTo>
                    <a:pt x="8554" y="5762"/>
                    <a:pt x="8834" y="6041"/>
                    <a:pt x="9206" y="6041"/>
                  </a:cubicBezTo>
                  <a:lnTo>
                    <a:pt x="10074" y="6041"/>
                  </a:lnTo>
                  <a:lnTo>
                    <a:pt x="10074" y="6693"/>
                  </a:lnTo>
                  <a:cubicBezTo>
                    <a:pt x="10074" y="6848"/>
                    <a:pt x="9981" y="6941"/>
                    <a:pt x="9857" y="6941"/>
                  </a:cubicBezTo>
                  <a:lnTo>
                    <a:pt x="4150" y="6941"/>
                  </a:lnTo>
                  <a:cubicBezTo>
                    <a:pt x="4026" y="6941"/>
                    <a:pt x="3933" y="6848"/>
                    <a:pt x="3933" y="6693"/>
                  </a:cubicBezTo>
                  <a:lnTo>
                    <a:pt x="3933" y="6041"/>
                  </a:lnTo>
                  <a:lnTo>
                    <a:pt x="4801" y="6041"/>
                  </a:lnTo>
                  <a:cubicBezTo>
                    <a:pt x="5173" y="6041"/>
                    <a:pt x="5452" y="5762"/>
                    <a:pt x="5452" y="5421"/>
                  </a:cubicBezTo>
                  <a:lnTo>
                    <a:pt x="5452" y="3963"/>
                  </a:lnTo>
                  <a:cubicBezTo>
                    <a:pt x="5421" y="3125"/>
                    <a:pt x="6073" y="2443"/>
                    <a:pt x="6910" y="2381"/>
                  </a:cubicBezTo>
                  <a:cubicBezTo>
                    <a:pt x="6944" y="2378"/>
                    <a:pt x="6979" y="2377"/>
                    <a:pt x="7013" y="2377"/>
                  </a:cubicBezTo>
                  <a:close/>
                  <a:moveTo>
                    <a:pt x="8337" y="7344"/>
                  </a:moveTo>
                  <a:lnTo>
                    <a:pt x="8337" y="7809"/>
                  </a:lnTo>
                  <a:lnTo>
                    <a:pt x="5670" y="7809"/>
                  </a:lnTo>
                  <a:lnTo>
                    <a:pt x="5670" y="7344"/>
                  </a:lnTo>
                  <a:close/>
                  <a:moveTo>
                    <a:pt x="6786" y="8213"/>
                  </a:moveTo>
                  <a:lnTo>
                    <a:pt x="6786" y="9764"/>
                  </a:lnTo>
                  <a:lnTo>
                    <a:pt x="4770" y="9764"/>
                  </a:lnTo>
                  <a:lnTo>
                    <a:pt x="4336" y="8213"/>
                  </a:lnTo>
                  <a:close/>
                  <a:moveTo>
                    <a:pt x="10043" y="8275"/>
                  </a:moveTo>
                  <a:cubicBezTo>
                    <a:pt x="10105" y="8306"/>
                    <a:pt x="10167" y="8337"/>
                    <a:pt x="10198" y="8368"/>
                  </a:cubicBezTo>
                  <a:lnTo>
                    <a:pt x="12711" y="10136"/>
                  </a:lnTo>
                  <a:cubicBezTo>
                    <a:pt x="12835" y="10229"/>
                    <a:pt x="12897" y="10353"/>
                    <a:pt x="12897" y="10508"/>
                  </a:cubicBezTo>
                  <a:lnTo>
                    <a:pt x="12897" y="10570"/>
                  </a:lnTo>
                  <a:lnTo>
                    <a:pt x="9671" y="9826"/>
                  </a:lnTo>
                  <a:lnTo>
                    <a:pt x="10043" y="8275"/>
                  </a:lnTo>
                  <a:close/>
                  <a:moveTo>
                    <a:pt x="3933" y="8275"/>
                  </a:moveTo>
                  <a:lnTo>
                    <a:pt x="4336" y="9826"/>
                  </a:lnTo>
                  <a:lnTo>
                    <a:pt x="1079" y="10601"/>
                  </a:lnTo>
                  <a:lnTo>
                    <a:pt x="1079" y="10508"/>
                  </a:lnTo>
                  <a:cubicBezTo>
                    <a:pt x="1079" y="10353"/>
                    <a:pt x="1141" y="10229"/>
                    <a:pt x="1265" y="10136"/>
                  </a:cubicBezTo>
                  <a:lnTo>
                    <a:pt x="3777" y="8368"/>
                  </a:lnTo>
                  <a:cubicBezTo>
                    <a:pt x="3839" y="8337"/>
                    <a:pt x="3871" y="8306"/>
                    <a:pt x="3933" y="8275"/>
                  </a:cubicBezTo>
                  <a:close/>
                  <a:moveTo>
                    <a:pt x="877" y="11671"/>
                  </a:moveTo>
                  <a:cubicBezTo>
                    <a:pt x="993" y="11671"/>
                    <a:pt x="1110" y="11749"/>
                    <a:pt x="1110" y="11904"/>
                  </a:cubicBezTo>
                  <a:lnTo>
                    <a:pt x="1110" y="12152"/>
                  </a:lnTo>
                  <a:lnTo>
                    <a:pt x="644" y="12152"/>
                  </a:lnTo>
                  <a:lnTo>
                    <a:pt x="644" y="11904"/>
                  </a:lnTo>
                  <a:cubicBezTo>
                    <a:pt x="644" y="11749"/>
                    <a:pt x="761" y="11671"/>
                    <a:pt x="877" y="11671"/>
                  </a:cubicBezTo>
                  <a:close/>
                  <a:moveTo>
                    <a:pt x="6988" y="11671"/>
                  </a:moveTo>
                  <a:cubicBezTo>
                    <a:pt x="7104" y="11671"/>
                    <a:pt x="7221" y="11749"/>
                    <a:pt x="7221" y="11904"/>
                  </a:cubicBezTo>
                  <a:lnTo>
                    <a:pt x="7221" y="12152"/>
                  </a:lnTo>
                  <a:lnTo>
                    <a:pt x="6755" y="12152"/>
                  </a:lnTo>
                  <a:lnTo>
                    <a:pt x="6755" y="11904"/>
                  </a:lnTo>
                  <a:cubicBezTo>
                    <a:pt x="6755" y="11749"/>
                    <a:pt x="6872" y="11671"/>
                    <a:pt x="6988" y="11671"/>
                  </a:cubicBezTo>
                  <a:close/>
                  <a:moveTo>
                    <a:pt x="13130" y="11671"/>
                  </a:moveTo>
                  <a:cubicBezTo>
                    <a:pt x="13246" y="11671"/>
                    <a:pt x="13362" y="11749"/>
                    <a:pt x="13362" y="11904"/>
                  </a:cubicBezTo>
                  <a:lnTo>
                    <a:pt x="13362" y="12152"/>
                  </a:lnTo>
                  <a:lnTo>
                    <a:pt x="12897" y="12152"/>
                  </a:lnTo>
                  <a:lnTo>
                    <a:pt x="12897" y="11904"/>
                  </a:lnTo>
                  <a:cubicBezTo>
                    <a:pt x="12897" y="11749"/>
                    <a:pt x="13013" y="11671"/>
                    <a:pt x="13130" y="11671"/>
                  </a:cubicBezTo>
                  <a:close/>
                  <a:moveTo>
                    <a:pt x="2180" y="0"/>
                  </a:moveTo>
                  <a:cubicBezTo>
                    <a:pt x="2079" y="0"/>
                    <a:pt x="1978" y="70"/>
                    <a:pt x="1978" y="210"/>
                  </a:cubicBezTo>
                  <a:lnTo>
                    <a:pt x="1978" y="861"/>
                  </a:lnTo>
                  <a:lnTo>
                    <a:pt x="1296" y="861"/>
                  </a:lnTo>
                  <a:cubicBezTo>
                    <a:pt x="1203" y="861"/>
                    <a:pt x="1110" y="954"/>
                    <a:pt x="1110" y="1078"/>
                  </a:cubicBezTo>
                  <a:cubicBezTo>
                    <a:pt x="1110" y="1574"/>
                    <a:pt x="1451" y="2040"/>
                    <a:pt x="1978" y="2133"/>
                  </a:cubicBezTo>
                  <a:lnTo>
                    <a:pt x="1978" y="4087"/>
                  </a:lnTo>
                  <a:cubicBezTo>
                    <a:pt x="1978" y="4459"/>
                    <a:pt x="2257" y="4738"/>
                    <a:pt x="2630" y="4738"/>
                  </a:cubicBezTo>
                  <a:lnTo>
                    <a:pt x="3498" y="4738"/>
                  </a:lnTo>
                  <a:lnTo>
                    <a:pt x="3498" y="6693"/>
                  </a:lnTo>
                  <a:cubicBezTo>
                    <a:pt x="3498" y="7065"/>
                    <a:pt x="3808" y="7344"/>
                    <a:pt x="4150" y="7344"/>
                  </a:cubicBezTo>
                  <a:lnTo>
                    <a:pt x="5266" y="7344"/>
                  </a:lnTo>
                  <a:lnTo>
                    <a:pt x="5266" y="7809"/>
                  </a:lnTo>
                  <a:lnTo>
                    <a:pt x="4274" y="7809"/>
                  </a:lnTo>
                  <a:cubicBezTo>
                    <a:pt x="4026" y="7809"/>
                    <a:pt x="3746" y="7871"/>
                    <a:pt x="3529" y="8026"/>
                  </a:cubicBezTo>
                  <a:lnTo>
                    <a:pt x="1017" y="9795"/>
                  </a:lnTo>
                  <a:cubicBezTo>
                    <a:pt x="800" y="9981"/>
                    <a:pt x="676" y="10229"/>
                    <a:pt x="676" y="10508"/>
                  </a:cubicBezTo>
                  <a:lnTo>
                    <a:pt x="676" y="11283"/>
                  </a:lnTo>
                  <a:cubicBezTo>
                    <a:pt x="396" y="11377"/>
                    <a:pt x="241" y="11625"/>
                    <a:pt x="241" y="11904"/>
                  </a:cubicBezTo>
                  <a:lnTo>
                    <a:pt x="241" y="12121"/>
                  </a:lnTo>
                  <a:cubicBezTo>
                    <a:pt x="233" y="12120"/>
                    <a:pt x="225" y="12120"/>
                    <a:pt x="218" y="12120"/>
                  </a:cubicBezTo>
                  <a:cubicBezTo>
                    <a:pt x="1" y="12120"/>
                    <a:pt x="1" y="12526"/>
                    <a:pt x="218" y="12526"/>
                  </a:cubicBezTo>
                  <a:cubicBezTo>
                    <a:pt x="225" y="12526"/>
                    <a:pt x="233" y="12525"/>
                    <a:pt x="241" y="12524"/>
                  </a:cubicBezTo>
                  <a:lnTo>
                    <a:pt x="1544" y="12524"/>
                  </a:lnTo>
                  <a:cubicBezTo>
                    <a:pt x="1551" y="12525"/>
                    <a:pt x="1558" y="12526"/>
                    <a:pt x="1564" y="12526"/>
                  </a:cubicBezTo>
                  <a:cubicBezTo>
                    <a:pt x="1754" y="12526"/>
                    <a:pt x="1754" y="12120"/>
                    <a:pt x="1564" y="12120"/>
                  </a:cubicBezTo>
                  <a:cubicBezTo>
                    <a:pt x="1558" y="12120"/>
                    <a:pt x="1551" y="12120"/>
                    <a:pt x="1544" y="12121"/>
                  </a:cubicBezTo>
                  <a:lnTo>
                    <a:pt x="1544" y="11904"/>
                  </a:lnTo>
                  <a:cubicBezTo>
                    <a:pt x="1544" y="11625"/>
                    <a:pt x="1358" y="11377"/>
                    <a:pt x="1110" y="11283"/>
                  </a:cubicBezTo>
                  <a:lnTo>
                    <a:pt x="1110" y="10973"/>
                  </a:lnTo>
                  <a:lnTo>
                    <a:pt x="4646" y="10167"/>
                  </a:lnTo>
                  <a:lnTo>
                    <a:pt x="6817" y="10167"/>
                  </a:lnTo>
                  <a:lnTo>
                    <a:pt x="6817" y="11283"/>
                  </a:lnTo>
                  <a:cubicBezTo>
                    <a:pt x="6569" y="11377"/>
                    <a:pt x="6383" y="11625"/>
                    <a:pt x="6383" y="11904"/>
                  </a:cubicBezTo>
                  <a:lnTo>
                    <a:pt x="6383" y="12121"/>
                  </a:lnTo>
                  <a:cubicBezTo>
                    <a:pt x="6376" y="12120"/>
                    <a:pt x="6369" y="12120"/>
                    <a:pt x="6363" y="12120"/>
                  </a:cubicBezTo>
                  <a:cubicBezTo>
                    <a:pt x="6173" y="12120"/>
                    <a:pt x="6173" y="12526"/>
                    <a:pt x="6363" y="12526"/>
                  </a:cubicBezTo>
                  <a:cubicBezTo>
                    <a:pt x="6369" y="12526"/>
                    <a:pt x="6376" y="12525"/>
                    <a:pt x="6383" y="12524"/>
                  </a:cubicBezTo>
                  <a:lnTo>
                    <a:pt x="7686" y="12524"/>
                  </a:lnTo>
                  <a:cubicBezTo>
                    <a:pt x="7694" y="12525"/>
                    <a:pt x="7702" y="12526"/>
                    <a:pt x="7709" y="12526"/>
                  </a:cubicBezTo>
                  <a:cubicBezTo>
                    <a:pt x="7926" y="12526"/>
                    <a:pt x="7926" y="12120"/>
                    <a:pt x="7709" y="12120"/>
                  </a:cubicBezTo>
                  <a:cubicBezTo>
                    <a:pt x="7702" y="12120"/>
                    <a:pt x="7694" y="12120"/>
                    <a:pt x="7686" y="12121"/>
                  </a:cubicBezTo>
                  <a:lnTo>
                    <a:pt x="7686" y="11904"/>
                  </a:lnTo>
                  <a:cubicBezTo>
                    <a:pt x="7686" y="11625"/>
                    <a:pt x="7531" y="11377"/>
                    <a:pt x="7252" y="11283"/>
                  </a:cubicBezTo>
                  <a:lnTo>
                    <a:pt x="7252" y="8182"/>
                  </a:lnTo>
                  <a:lnTo>
                    <a:pt x="9702" y="8182"/>
                  </a:lnTo>
                  <a:lnTo>
                    <a:pt x="9299" y="9733"/>
                  </a:lnTo>
                  <a:lnTo>
                    <a:pt x="7934" y="9733"/>
                  </a:lnTo>
                  <a:cubicBezTo>
                    <a:pt x="7920" y="9729"/>
                    <a:pt x="7907" y="9727"/>
                    <a:pt x="7895" y="9727"/>
                  </a:cubicBezTo>
                  <a:cubicBezTo>
                    <a:pt x="7699" y="9727"/>
                    <a:pt x="7699" y="10141"/>
                    <a:pt x="7895" y="10141"/>
                  </a:cubicBezTo>
                  <a:cubicBezTo>
                    <a:pt x="7907" y="10141"/>
                    <a:pt x="7920" y="10139"/>
                    <a:pt x="7934" y="10136"/>
                  </a:cubicBezTo>
                  <a:lnTo>
                    <a:pt x="9423" y="10136"/>
                  </a:lnTo>
                  <a:lnTo>
                    <a:pt x="12959" y="10942"/>
                  </a:lnTo>
                  <a:lnTo>
                    <a:pt x="12959" y="11283"/>
                  </a:lnTo>
                  <a:cubicBezTo>
                    <a:pt x="12711" y="11377"/>
                    <a:pt x="12525" y="11594"/>
                    <a:pt x="12525" y="11873"/>
                  </a:cubicBezTo>
                  <a:lnTo>
                    <a:pt x="12525" y="12121"/>
                  </a:lnTo>
                  <a:cubicBezTo>
                    <a:pt x="12518" y="12120"/>
                    <a:pt x="12511" y="12120"/>
                    <a:pt x="12505" y="12120"/>
                  </a:cubicBezTo>
                  <a:cubicBezTo>
                    <a:pt x="12315" y="12120"/>
                    <a:pt x="12315" y="12526"/>
                    <a:pt x="12505" y="12526"/>
                  </a:cubicBezTo>
                  <a:cubicBezTo>
                    <a:pt x="12511" y="12526"/>
                    <a:pt x="12518" y="12525"/>
                    <a:pt x="12525" y="12524"/>
                  </a:cubicBezTo>
                  <a:lnTo>
                    <a:pt x="13859" y="12524"/>
                  </a:lnTo>
                  <a:cubicBezTo>
                    <a:pt x="13866" y="12525"/>
                    <a:pt x="13873" y="12526"/>
                    <a:pt x="13879" y="12526"/>
                  </a:cubicBezTo>
                  <a:cubicBezTo>
                    <a:pt x="14069" y="12526"/>
                    <a:pt x="14069" y="12120"/>
                    <a:pt x="13879" y="12120"/>
                  </a:cubicBezTo>
                  <a:cubicBezTo>
                    <a:pt x="13873" y="12120"/>
                    <a:pt x="13866" y="12120"/>
                    <a:pt x="13859" y="12121"/>
                  </a:cubicBezTo>
                  <a:lnTo>
                    <a:pt x="13766" y="12152"/>
                  </a:lnTo>
                  <a:lnTo>
                    <a:pt x="13766" y="11904"/>
                  </a:lnTo>
                  <a:cubicBezTo>
                    <a:pt x="13766" y="11656"/>
                    <a:pt x="13611" y="11408"/>
                    <a:pt x="13331" y="11314"/>
                  </a:cubicBezTo>
                  <a:lnTo>
                    <a:pt x="13331" y="10508"/>
                  </a:lnTo>
                  <a:cubicBezTo>
                    <a:pt x="13331" y="10229"/>
                    <a:pt x="13207" y="9981"/>
                    <a:pt x="12990" y="9826"/>
                  </a:cubicBezTo>
                  <a:lnTo>
                    <a:pt x="10478" y="8057"/>
                  </a:lnTo>
                  <a:cubicBezTo>
                    <a:pt x="10260" y="7902"/>
                    <a:pt x="9981" y="7809"/>
                    <a:pt x="9733" y="7809"/>
                  </a:cubicBezTo>
                  <a:lnTo>
                    <a:pt x="8741" y="7809"/>
                  </a:lnTo>
                  <a:lnTo>
                    <a:pt x="8741" y="7344"/>
                  </a:lnTo>
                  <a:lnTo>
                    <a:pt x="9857" y="7344"/>
                  </a:lnTo>
                  <a:cubicBezTo>
                    <a:pt x="10198" y="7344"/>
                    <a:pt x="10509" y="7065"/>
                    <a:pt x="10509" y="6724"/>
                  </a:cubicBezTo>
                  <a:lnTo>
                    <a:pt x="10509" y="3901"/>
                  </a:lnTo>
                  <a:cubicBezTo>
                    <a:pt x="10416" y="2071"/>
                    <a:pt x="8958" y="613"/>
                    <a:pt x="7128" y="551"/>
                  </a:cubicBezTo>
                  <a:cubicBezTo>
                    <a:pt x="7087" y="550"/>
                    <a:pt x="7047" y="549"/>
                    <a:pt x="7008" y="549"/>
                  </a:cubicBezTo>
                  <a:cubicBezTo>
                    <a:pt x="5230" y="549"/>
                    <a:pt x="3742" y="1893"/>
                    <a:pt x="3529" y="3653"/>
                  </a:cubicBezTo>
                  <a:cubicBezTo>
                    <a:pt x="3546" y="3785"/>
                    <a:pt x="3650" y="3855"/>
                    <a:pt x="3748" y="3855"/>
                  </a:cubicBezTo>
                  <a:cubicBezTo>
                    <a:pt x="3835" y="3855"/>
                    <a:pt x="3918" y="3800"/>
                    <a:pt x="3933" y="3684"/>
                  </a:cubicBezTo>
                  <a:cubicBezTo>
                    <a:pt x="4054" y="2078"/>
                    <a:pt x="5388" y="828"/>
                    <a:pt x="7010" y="828"/>
                  </a:cubicBezTo>
                  <a:cubicBezTo>
                    <a:pt x="7049" y="828"/>
                    <a:pt x="7088" y="829"/>
                    <a:pt x="7128" y="830"/>
                  </a:cubicBezTo>
                  <a:cubicBezTo>
                    <a:pt x="8772" y="892"/>
                    <a:pt x="10074" y="2257"/>
                    <a:pt x="10074" y="3901"/>
                  </a:cubicBezTo>
                  <a:lnTo>
                    <a:pt x="10074" y="4335"/>
                  </a:lnTo>
                  <a:lnTo>
                    <a:pt x="8927" y="4335"/>
                  </a:lnTo>
                  <a:lnTo>
                    <a:pt x="8927" y="3901"/>
                  </a:lnTo>
                  <a:cubicBezTo>
                    <a:pt x="8927" y="2792"/>
                    <a:pt x="8058" y="1944"/>
                    <a:pt x="6964" y="1944"/>
                  </a:cubicBezTo>
                  <a:cubicBezTo>
                    <a:pt x="6926" y="1944"/>
                    <a:pt x="6887" y="1945"/>
                    <a:pt x="6848" y="1947"/>
                  </a:cubicBezTo>
                  <a:cubicBezTo>
                    <a:pt x="5825" y="2040"/>
                    <a:pt x="5018" y="2908"/>
                    <a:pt x="5018" y="3963"/>
                  </a:cubicBezTo>
                  <a:lnTo>
                    <a:pt x="5018" y="4335"/>
                  </a:lnTo>
                  <a:lnTo>
                    <a:pt x="2630" y="4335"/>
                  </a:lnTo>
                  <a:cubicBezTo>
                    <a:pt x="2475" y="4335"/>
                    <a:pt x="2382" y="4242"/>
                    <a:pt x="2382" y="4087"/>
                  </a:cubicBezTo>
                  <a:lnTo>
                    <a:pt x="2382" y="2133"/>
                  </a:lnTo>
                  <a:cubicBezTo>
                    <a:pt x="2878" y="2040"/>
                    <a:pt x="3250" y="1574"/>
                    <a:pt x="3250" y="1078"/>
                  </a:cubicBezTo>
                  <a:cubicBezTo>
                    <a:pt x="3250" y="954"/>
                    <a:pt x="3157" y="861"/>
                    <a:pt x="3033" y="861"/>
                  </a:cubicBezTo>
                  <a:lnTo>
                    <a:pt x="2382" y="861"/>
                  </a:lnTo>
                  <a:lnTo>
                    <a:pt x="2382" y="210"/>
                  </a:lnTo>
                  <a:cubicBezTo>
                    <a:pt x="2382" y="70"/>
                    <a:pt x="2281" y="0"/>
                    <a:pt x="2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7161600" y="3315325"/>
              <a:ext cx="64425" cy="52900"/>
            </a:xfrm>
            <a:custGeom>
              <a:avLst/>
              <a:gdLst/>
              <a:ahLst/>
              <a:cxnLst/>
              <a:rect l="l" t="t" r="r" b="b"/>
              <a:pathLst>
                <a:path w="2577" h="2116" extrusionOk="0">
                  <a:moveTo>
                    <a:pt x="1402" y="1"/>
                  </a:moveTo>
                  <a:cubicBezTo>
                    <a:pt x="0" y="1"/>
                    <a:pt x="0" y="2115"/>
                    <a:pt x="1402" y="2115"/>
                  </a:cubicBezTo>
                  <a:cubicBezTo>
                    <a:pt x="1431" y="2115"/>
                    <a:pt x="1460" y="2114"/>
                    <a:pt x="1490" y="2113"/>
                  </a:cubicBezTo>
                  <a:cubicBezTo>
                    <a:pt x="1508" y="2114"/>
                    <a:pt x="1525" y="2114"/>
                    <a:pt x="1543" y="2114"/>
                  </a:cubicBezTo>
                  <a:cubicBezTo>
                    <a:pt x="2107" y="2114"/>
                    <a:pt x="2546" y="1630"/>
                    <a:pt x="2576" y="1058"/>
                  </a:cubicBezTo>
                  <a:cubicBezTo>
                    <a:pt x="2576" y="965"/>
                    <a:pt x="2545" y="872"/>
                    <a:pt x="2545" y="779"/>
                  </a:cubicBezTo>
                  <a:cubicBezTo>
                    <a:pt x="2520" y="702"/>
                    <a:pt x="2431" y="647"/>
                    <a:pt x="2331" y="647"/>
                  </a:cubicBezTo>
                  <a:cubicBezTo>
                    <a:pt x="2310" y="647"/>
                    <a:pt x="2288" y="649"/>
                    <a:pt x="2266" y="655"/>
                  </a:cubicBezTo>
                  <a:cubicBezTo>
                    <a:pt x="2173" y="686"/>
                    <a:pt x="2111" y="779"/>
                    <a:pt x="2142" y="903"/>
                  </a:cubicBezTo>
                  <a:cubicBezTo>
                    <a:pt x="2142" y="934"/>
                    <a:pt x="2173" y="996"/>
                    <a:pt x="2173" y="1058"/>
                  </a:cubicBezTo>
                  <a:cubicBezTo>
                    <a:pt x="2173" y="1463"/>
                    <a:pt x="1821" y="1737"/>
                    <a:pt x="1470" y="1737"/>
                  </a:cubicBezTo>
                  <a:cubicBezTo>
                    <a:pt x="1310" y="1737"/>
                    <a:pt x="1151" y="1680"/>
                    <a:pt x="1025" y="1554"/>
                  </a:cubicBezTo>
                  <a:cubicBezTo>
                    <a:pt x="591" y="1120"/>
                    <a:pt x="901" y="407"/>
                    <a:pt x="1490" y="407"/>
                  </a:cubicBezTo>
                  <a:lnTo>
                    <a:pt x="1646" y="407"/>
                  </a:lnTo>
                  <a:cubicBezTo>
                    <a:pt x="1668" y="412"/>
                    <a:pt x="1689" y="415"/>
                    <a:pt x="1708" y="415"/>
                  </a:cubicBezTo>
                  <a:cubicBezTo>
                    <a:pt x="1801" y="415"/>
                    <a:pt x="1868" y="359"/>
                    <a:pt x="1894" y="282"/>
                  </a:cubicBezTo>
                  <a:cubicBezTo>
                    <a:pt x="1925" y="158"/>
                    <a:pt x="1863" y="65"/>
                    <a:pt x="1770" y="34"/>
                  </a:cubicBezTo>
                  <a:cubicBezTo>
                    <a:pt x="1677" y="3"/>
                    <a:pt x="1584" y="3"/>
                    <a:pt x="1490" y="3"/>
                  </a:cubicBezTo>
                  <a:cubicBezTo>
                    <a:pt x="1460" y="1"/>
                    <a:pt x="1431" y="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7182575" y="3380525"/>
              <a:ext cx="32575" cy="10125"/>
            </a:xfrm>
            <a:custGeom>
              <a:avLst/>
              <a:gdLst/>
              <a:ahLst/>
              <a:cxnLst/>
              <a:rect l="l" t="t" r="r" b="b"/>
              <a:pathLst>
                <a:path w="1303" h="405" extrusionOk="0">
                  <a:moveTo>
                    <a:pt x="217" y="1"/>
                  </a:moveTo>
                  <a:cubicBezTo>
                    <a:pt x="93" y="1"/>
                    <a:pt x="0" y="94"/>
                    <a:pt x="0" y="187"/>
                  </a:cubicBezTo>
                  <a:cubicBezTo>
                    <a:pt x="0" y="311"/>
                    <a:pt x="93" y="404"/>
                    <a:pt x="217" y="404"/>
                  </a:cubicBezTo>
                  <a:lnTo>
                    <a:pt x="1086" y="404"/>
                  </a:lnTo>
                  <a:cubicBezTo>
                    <a:pt x="1210" y="404"/>
                    <a:pt x="1303" y="311"/>
                    <a:pt x="1303" y="187"/>
                  </a:cubicBezTo>
                  <a:cubicBezTo>
                    <a:pt x="1303" y="94"/>
                    <a:pt x="1210" y="1"/>
                    <a:pt x="1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9"/>
          <p:cNvGrpSpPr/>
          <p:nvPr/>
        </p:nvGrpSpPr>
        <p:grpSpPr>
          <a:xfrm>
            <a:off x="1444879" y="2083462"/>
            <a:ext cx="725527" cy="534809"/>
            <a:chOff x="984900" y="2714400"/>
            <a:chExt cx="348225" cy="256700"/>
          </a:xfrm>
        </p:grpSpPr>
        <p:sp>
          <p:nvSpPr>
            <p:cNvPr id="234" name="Google Shape;234;p39"/>
            <p:cNvSpPr/>
            <p:nvPr/>
          </p:nvSpPr>
          <p:spPr>
            <a:xfrm>
              <a:off x="984900" y="2714400"/>
              <a:ext cx="348225" cy="256700"/>
            </a:xfrm>
            <a:custGeom>
              <a:avLst/>
              <a:gdLst/>
              <a:ahLst/>
              <a:cxnLst/>
              <a:rect l="l" t="t" r="r" b="b"/>
              <a:pathLst>
                <a:path w="13929" h="10268" extrusionOk="0">
                  <a:moveTo>
                    <a:pt x="6101" y="2264"/>
                  </a:moveTo>
                  <a:cubicBezTo>
                    <a:pt x="6322" y="2264"/>
                    <a:pt x="6322" y="2731"/>
                    <a:pt x="6101" y="2731"/>
                  </a:cubicBezTo>
                  <a:cubicBezTo>
                    <a:pt x="6094" y="2731"/>
                    <a:pt x="6087" y="2731"/>
                    <a:pt x="6080" y="2730"/>
                  </a:cubicBezTo>
                  <a:cubicBezTo>
                    <a:pt x="5925" y="2730"/>
                    <a:pt x="5832" y="2606"/>
                    <a:pt x="5832" y="2482"/>
                  </a:cubicBezTo>
                  <a:cubicBezTo>
                    <a:pt x="5832" y="2358"/>
                    <a:pt x="5925" y="2265"/>
                    <a:pt x="6080" y="2265"/>
                  </a:cubicBezTo>
                  <a:cubicBezTo>
                    <a:pt x="6087" y="2264"/>
                    <a:pt x="6094" y="2264"/>
                    <a:pt x="6101" y="2264"/>
                  </a:cubicBezTo>
                  <a:close/>
                  <a:moveTo>
                    <a:pt x="7838" y="2264"/>
                  </a:moveTo>
                  <a:cubicBezTo>
                    <a:pt x="8059" y="2264"/>
                    <a:pt x="8059" y="2731"/>
                    <a:pt x="7838" y="2731"/>
                  </a:cubicBezTo>
                  <a:cubicBezTo>
                    <a:pt x="7831" y="2731"/>
                    <a:pt x="7825" y="2731"/>
                    <a:pt x="7817" y="2730"/>
                  </a:cubicBezTo>
                  <a:cubicBezTo>
                    <a:pt x="7538" y="2699"/>
                    <a:pt x="7538" y="2296"/>
                    <a:pt x="7817" y="2265"/>
                  </a:cubicBezTo>
                  <a:cubicBezTo>
                    <a:pt x="7825" y="2264"/>
                    <a:pt x="7831" y="2264"/>
                    <a:pt x="7838" y="2264"/>
                  </a:cubicBezTo>
                  <a:close/>
                  <a:moveTo>
                    <a:pt x="2792" y="5057"/>
                  </a:moveTo>
                  <a:cubicBezTo>
                    <a:pt x="2916" y="5057"/>
                    <a:pt x="2978" y="5119"/>
                    <a:pt x="3009" y="5212"/>
                  </a:cubicBezTo>
                  <a:lnTo>
                    <a:pt x="2296" y="5770"/>
                  </a:lnTo>
                  <a:cubicBezTo>
                    <a:pt x="2250" y="5801"/>
                    <a:pt x="2195" y="5817"/>
                    <a:pt x="2145" y="5817"/>
                  </a:cubicBezTo>
                  <a:cubicBezTo>
                    <a:pt x="2094" y="5817"/>
                    <a:pt x="2048" y="5801"/>
                    <a:pt x="2017" y="5770"/>
                  </a:cubicBezTo>
                  <a:lnTo>
                    <a:pt x="1272" y="5212"/>
                  </a:lnTo>
                  <a:cubicBezTo>
                    <a:pt x="1303" y="5119"/>
                    <a:pt x="1396" y="5057"/>
                    <a:pt x="1490" y="5057"/>
                  </a:cubicBezTo>
                  <a:close/>
                  <a:moveTo>
                    <a:pt x="12408" y="5057"/>
                  </a:moveTo>
                  <a:cubicBezTo>
                    <a:pt x="12501" y="5057"/>
                    <a:pt x="12594" y="5119"/>
                    <a:pt x="12625" y="5212"/>
                  </a:cubicBezTo>
                  <a:lnTo>
                    <a:pt x="11912" y="5801"/>
                  </a:lnTo>
                  <a:cubicBezTo>
                    <a:pt x="11866" y="5832"/>
                    <a:pt x="11811" y="5848"/>
                    <a:pt x="11761" y="5848"/>
                  </a:cubicBezTo>
                  <a:cubicBezTo>
                    <a:pt x="11710" y="5848"/>
                    <a:pt x="11664" y="5832"/>
                    <a:pt x="11633" y="5801"/>
                  </a:cubicBezTo>
                  <a:lnTo>
                    <a:pt x="10857" y="5212"/>
                  </a:lnTo>
                  <a:cubicBezTo>
                    <a:pt x="10888" y="5119"/>
                    <a:pt x="10981" y="5057"/>
                    <a:pt x="11075" y="5057"/>
                  </a:cubicBezTo>
                  <a:close/>
                  <a:moveTo>
                    <a:pt x="6930" y="1613"/>
                  </a:moveTo>
                  <a:cubicBezTo>
                    <a:pt x="7166" y="1613"/>
                    <a:pt x="7399" y="1707"/>
                    <a:pt x="7569" y="1893"/>
                  </a:cubicBezTo>
                  <a:cubicBezTo>
                    <a:pt x="6887" y="2141"/>
                    <a:pt x="7073" y="3133"/>
                    <a:pt x="7786" y="3133"/>
                  </a:cubicBezTo>
                  <a:lnTo>
                    <a:pt x="7786" y="4219"/>
                  </a:lnTo>
                  <a:cubicBezTo>
                    <a:pt x="7786" y="4667"/>
                    <a:pt x="8161" y="5058"/>
                    <a:pt x="8605" y="5058"/>
                  </a:cubicBezTo>
                  <a:cubicBezTo>
                    <a:pt x="8621" y="5058"/>
                    <a:pt x="8638" y="5058"/>
                    <a:pt x="8655" y="5057"/>
                  </a:cubicBezTo>
                  <a:lnTo>
                    <a:pt x="9120" y="5057"/>
                  </a:lnTo>
                  <a:lnTo>
                    <a:pt x="9120" y="5522"/>
                  </a:lnTo>
                  <a:lnTo>
                    <a:pt x="8004" y="5522"/>
                  </a:lnTo>
                  <a:cubicBezTo>
                    <a:pt x="7990" y="5518"/>
                    <a:pt x="7977" y="5517"/>
                    <a:pt x="7964" y="5517"/>
                  </a:cubicBezTo>
                  <a:cubicBezTo>
                    <a:pt x="7769" y="5517"/>
                    <a:pt x="7769" y="5930"/>
                    <a:pt x="7964" y="5930"/>
                  </a:cubicBezTo>
                  <a:cubicBezTo>
                    <a:pt x="7977" y="5930"/>
                    <a:pt x="7990" y="5929"/>
                    <a:pt x="8004" y="5925"/>
                  </a:cubicBezTo>
                  <a:lnTo>
                    <a:pt x="8221" y="5925"/>
                  </a:lnTo>
                  <a:lnTo>
                    <a:pt x="8221" y="6142"/>
                  </a:lnTo>
                  <a:cubicBezTo>
                    <a:pt x="8221" y="6514"/>
                    <a:pt x="7942" y="6825"/>
                    <a:pt x="7569" y="6825"/>
                  </a:cubicBezTo>
                  <a:lnTo>
                    <a:pt x="6267" y="6825"/>
                  </a:lnTo>
                  <a:cubicBezTo>
                    <a:pt x="5894" y="6825"/>
                    <a:pt x="5584" y="6514"/>
                    <a:pt x="5584" y="6142"/>
                  </a:cubicBezTo>
                  <a:lnTo>
                    <a:pt x="5584" y="5925"/>
                  </a:lnTo>
                  <a:lnTo>
                    <a:pt x="7135" y="5925"/>
                  </a:lnTo>
                  <a:cubicBezTo>
                    <a:pt x="7321" y="5863"/>
                    <a:pt x="7321" y="5584"/>
                    <a:pt x="7135" y="5522"/>
                  </a:cubicBezTo>
                  <a:lnTo>
                    <a:pt x="4716" y="5522"/>
                  </a:lnTo>
                  <a:lnTo>
                    <a:pt x="4716" y="5057"/>
                  </a:lnTo>
                  <a:lnTo>
                    <a:pt x="5181" y="5057"/>
                  </a:lnTo>
                  <a:cubicBezTo>
                    <a:pt x="5199" y="5058"/>
                    <a:pt x="5217" y="5058"/>
                    <a:pt x="5234" y="5058"/>
                  </a:cubicBezTo>
                  <a:cubicBezTo>
                    <a:pt x="5704" y="5058"/>
                    <a:pt x="6049" y="4667"/>
                    <a:pt x="6049" y="4219"/>
                  </a:cubicBezTo>
                  <a:lnTo>
                    <a:pt x="6049" y="3133"/>
                  </a:lnTo>
                  <a:cubicBezTo>
                    <a:pt x="6422" y="3133"/>
                    <a:pt x="6701" y="2854"/>
                    <a:pt x="6701" y="2482"/>
                  </a:cubicBezTo>
                  <a:cubicBezTo>
                    <a:pt x="6701" y="2234"/>
                    <a:pt x="6515" y="1986"/>
                    <a:pt x="6267" y="1893"/>
                  </a:cubicBezTo>
                  <a:cubicBezTo>
                    <a:pt x="6453" y="1707"/>
                    <a:pt x="6693" y="1613"/>
                    <a:pt x="6930" y="1613"/>
                  </a:cubicBezTo>
                  <a:close/>
                  <a:moveTo>
                    <a:pt x="3041" y="5708"/>
                  </a:moveTo>
                  <a:lnTo>
                    <a:pt x="3041" y="6266"/>
                  </a:lnTo>
                  <a:lnTo>
                    <a:pt x="2296" y="6856"/>
                  </a:lnTo>
                  <a:cubicBezTo>
                    <a:pt x="2250" y="6887"/>
                    <a:pt x="2195" y="6902"/>
                    <a:pt x="2145" y="6902"/>
                  </a:cubicBezTo>
                  <a:cubicBezTo>
                    <a:pt x="2094" y="6902"/>
                    <a:pt x="2048" y="6887"/>
                    <a:pt x="2017" y="6856"/>
                  </a:cubicBezTo>
                  <a:lnTo>
                    <a:pt x="1272" y="6266"/>
                  </a:lnTo>
                  <a:lnTo>
                    <a:pt x="1272" y="5708"/>
                  </a:lnTo>
                  <a:lnTo>
                    <a:pt x="1769" y="6080"/>
                  </a:lnTo>
                  <a:cubicBezTo>
                    <a:pt x="1877" y="6173"/>
                    <a:pt x="2017" y="6220"/>
                    <a:pt x="2156" y="6220"/>
                  </a:cubicBezTo>
                  <a:cubicBezTo>
                    <a:pt x="2296" y="6220"/>
                    <a:pt x="2436" y="6173"/>
                    <a:pt x="2544" y="6080"/>
                  </a:cubicBezTo>
                  <a:lnTo>
                    <a:pt x="3041" y="5708"/>
                  </a:lnTo>
                  <a:close/>
                  <a:moveTo>
                    <a:pt x="12625" y="5708"/>
                  </a:moveTo>
                  <a:lnTo>
                    <a:pt x="12625" y="6297"/>
                  </a:lnTo>
                  <a:lnTo>
                    <a:pt x="11881" y="6856"/>
                  </a:lnTo>
                  <a:cubicBezTo>
                    <a:pt x="11850" y="6902"/>
                    <a:pt x="11803" y="6925"/>
                    <a:pt x="11753" y="6925"/>
                  </a:cubicBezTo>
                  <a:cubicBezTo>
                    <a:pt x="11703" y="6925"/>
                    <a:pt x="11648" y="6902"/>
                    <a:pt x="11602" y="6856"/>
                  </a:cubicBezTo>
                  <a:lnTo>
                    <a:pt x="10857" y="6297"/>
                  </a:lnTo>
                  <a:lnTo>
                    <a:pt x="10857" y="5708"/>
                  </a:lnTo>
                  <a:lnTo>
                    <a:pt x="11354" y="6111"/>
                  </a:lnTo>
                  <a:cubicBezTo>
                    <a:pt x="11462" y="6204"/>
                    <a:pt x="11602" y="6251"/>
                    <a:pt x="11741" y="6251"/>
                  </a:cubicBezTo>
                  <a:cubicBezTo>
                    <a:pt x="11881" y="6251"/>
                    <a:pt x="12021" y="6204"/>
                    <a:pt x="12129" y="6111"/>
                  </a:cubicBezTo>
                  <a:lnTo>
                    <a:pt x="12625" y="5708"/>
                  </a:lnTo>
                  <a:close/>
                  <a:moveTo>
                    <a:pt x="4405" y="7228"/>
                  </a:moveTo>
                  <a:lnTo>
                    <a:pt x="4778" y="7662"/>
                  </a:lnTo>
                  <a:lnTo>
                    <a:pt x="3444" y="7662"/>
                  </a:lnTo>
                  <a:lnTo>
                    <a:pt x="3444" y="7228"/>
                  </a:lnTo>
                  <a:close/>
                  <a:moveTo>
                    <a:pt x="10454" y="7228"/>
                  </a:moveTo>
                  <a:lnTo>
                    <a:pt x="10454" y="7662"/>
                  </a:lnTo>
                  <a:lnTo>
                    <a:pt x="9089" y="7662"/>
                  </a:lnTo>
                  <a:lnTo>
                    <a:pt x="9493" y="7228"/>
                  </a:lnTo>
                  <a:close/>
                  <a:moveTo>
                    <a:pt x="3041" y="6794"/>
                  </a:moveTo>
                  <a:lnTo>
                    <a:pt x="3041" y="7352"/>
                  </a:lnTo>
                  <a:lnTo>
                    <a:pt x="2296" y="7941"/>
                  </a:lnTo>
                  <a:cubicBezTo>
                    <a:pt x="2250" y="7972"/>
                    <a:pt x="2195" y="7988"/>
                    <a:pt x="2145" y="7988"/>
                  </a:cubicBezTo>
                  <a:cubicBezTo>
                    <a:pt x="2094" y="7988"/>
                    <a:pt x="2048" y="7972"/>
                    <a:pt x="2017" y="7941"/>
                  </a:cubicBezTo>
                  <a:lnTo>
                    <a:pt x="1272" y="7352"/>
                  </a:lnTo>
                  <a:lnTo>
                    <a:pt x="1272" y="6794"/>
                  </a:lnTo>
                  <a:lnTo>
                    <a:pt x="1769" y="7166"/>
                  </a:lnTo>
                  <a:cubicBezTo>
                    <a:pt x="1877" y="7259"/>
                    <a:pt x="2017" y="7305"/>
                    <a:pt x="2156" y="7305"/>
                  </a:cubicBezTo>
                  <a:cubicBezTo>
                    <a:pt x="2296" y="7305"/>
                    <a:pt x="2436" y="7259"/>
                    <a:pt x="2544" y="7166"/>
                  </a:cubicBezTo>
                  <a:lnTo>
                    <a:pt x="3041" y="6794"/>
                  </a:lnTo>
                  <a:close/>
                  <a:moveTo>
                    <a:pt x="12625" y="6794"/>
                  </a:moveTo>
                  <a:lnTo>
                    <a:pt x="12625" y="7352"/>
                  </a:lnTo>
                  <a:lnTo>
                    <a:pt x="11881" y="7941"/>
                  </a:lnTo>
                  <a:cubicBezTo>
                    <a:pt x="11834" y="7972"/>
                    <a:pt x="11780" y="7988"/>
                    <a:pt x="11730" y="7988"/>
                  </a:cubicBezTo>
                  <a:cubicBezTo>
                    <a:pt x="11679" y="7988"/>
                    <a:pt x="11633" y="7972"/>
                    <a:pt x="11602" y="7941"/>
                  </a:cubicBezTo>
                  <a:lnTo>
                    <a:pt x="10857" y="7352"/>
                  </a:lnTo>
                  <a:lnTo>
                    <a:pt x="10857" y="6794"/>
                  </a:lnTo>
                  <a:lnTo>
                    <a:pt x="11354" y="7197"/>
                  </a:lnTo>
                  <a:cubicBezTo>
                    <a:pt x="11462" y="7290"/>
                    <a:pt x="11602" y="7336"/>
                    <a:pt x="11741" y="7336"/>
                  </a:cubicBezTo>
                  <a:cubicBezTo>
                    <a:pt x="11881" y="7336"/>
                    <a:pt x="12021" y="7290"/>
                    <a:pt x="12129" y="7197"/>
                  </a:cubicBezTo>
                  <a:lnTo>
                    <a:pt x="12625" y="6794"/>
                  </a:lnTo>
                  <a:close/>
                  <a:moveTo>
                    <a:pt x="9555" y="5956"/>
                  </a:moveTo>
                  <a:lnTo>
                    <a:pt x="9555" y="6328"/>
                  </a:lnTo>
                  <a:cubicBezTo>
                    <a:pt x="9555" y="6452"/>
                    <a:pt x="9524" y="6546"/>
                    <a:pt x="9462" y="6639"/>
                  </a:cubicBezTo>
                  <a:lnTo>
                    <a:pt x="8283" y="7972"/>
                  </a:lnTo>
                  <a:cubicBezTo>
                    <a:pt x="8190" y="8065"/>
                    <a:pt x="8066" y="8096"/>
                    <a:pt x="7942" y="8096"/>
                  </a:cubicBezTo>
                  <a:lnTo>
                    <a:pt x="5925" y="8096"/>
                  </a:lnTo>
                  <a:cubicBezTo>
                    <a:pt x="5801" y="8096"/>
                    <a:pt x="5677" y="8065"/>
                    <a:pt x="5584" y="7972"/>
                  </a:cubicBezTo>
                  <a:lnTo>
                    <a:pt x="4436" y="6639"/>
                  </a:lnTo>
                  <a:cubicBezTo>
                    <a:pt x="4374" y="6546"/>
                    <a:pt x="4312" y="6452"/>
                    <a:pt x="4312" y="6328"/>
                  </a:cubicBezTo>
                  <a:lnTo>
                    <a:pt x="4312" y="5956"/>
                  </a:lnTo>
                  <a:lnTo>
                    <a:pt x="5212" y="5956"/>
                  </a:lnTo>
                  <a:lnTo>
                    <a:pt x="5212" y="6173"/>
                  </a:lnTo>
                  <a:cubicBezTo>
                    <a:pt x="5212" y="6763"/>
                    <a:pt x="5708" y="7259"/>
                    <a:pt x="6298" y="7259"/>
                  </a:cubicBezTo>
                  <a:lnTo>
                    <a:pt x="7600" y="7259"/>
                  </a:lnTo>
                  <a:cubicBezTo>
                    <a:pt x="8190" y="7259"/>
                    <a:pt x="8655" y="6763"/>
                    <a:pt x="8686" y="6173"/>
                  </a:cubicBezTo>
                  <a:lnTo>
                    <a:pt x="8686" y="5956"/>
                  </a:lnTo>
                  <a:close/>
                  <a:moveTo>
                    <a:pt x="869" y="6577"/>
                  </a:moveTo>
                  <a:lnTo>
                    <a:pt x="869" y="8314"/>
                  </a:lnTo>
                  <a:lnTo>
                    <a:pt x="621" y="8314"/>
                  </a:lnTo>
                  <a:cubicBezTo>
                    <a:pt x="497" y="8314"/>
                    <a:pt x="404" y="8221"/>
                    <a:pt x="404" y="8096"/>
                  </a:cubicBezTo>
                  <a:lnTo>
                    <a:pt x="404" y="6794"/>
                  </a:lnTo>
                  <a:cubicBezTo>
                    <a:pt x="404" y="6670"/>
                    <a:pt x="497" y="6577"/>
                    <a:pt x="621" y="6577"/>
                  </a:cubicBezTo>
                  <a:close/>
                  <a:moveTo>
                    <a:pt x="13308" y="6577"/>
                  </a:moveTo>
                  <a:cubicBezTo>
                    <a:pt x="13432" y="6577"/>
                    <a:pt x="13525" y="6701"/>
                    <a:pt x="13525" y="6825"/>
                  </a:cubicBezTo>
                  <a:lnTo>
                    <a:pt x="13525" y="8096"/>
                  </a:lnTo>
                  <a:cubicBezTo>
                    <a:pt x="13525" y="8252"/>
                    <a:pt x="13432" y="8345"/>
                    <a:pt x="13308" y="8345"/>
                  </a:cubicBezTo>
                  <a:lnTo>
                    <a:pt x="13060" y="8345"/>
                  </a:lnTo>
                  <a:lnTo>
                    <a:pt x="13060" y="6577"/>
                  </a:lnTo>
                  <a:close/>
                  <a:moveTo>
                    <a:pt x="3009" y="7879"/>
                  </a:moveTo>
                  <a:lnTo>
                    <a:pt x="3009" y="8438"/>
                  </a:lnTo>
                  <a:lnTo>
                    <a:pt x="2265" y="9027"/>
                  </a:lnTo>
                  <a:cubicBezTo>
                    <a:pt x="2234" y="9058"/>
                    <a:pt x="2187" y="9074"/>
                    <a:pt x="2137" y="9074"/>
                  </a:cubicBezTo>
                  <a:cubicBezTo>
                    <a:pt x="2087" y="9074"/>
                    <a:pt x="2032" y="9058"/>
                    <a:pt x="1986" y="9027"/>
                  </a:cubicBezTo>
                  <a:lnTo>
                    <a:pt x="1241" y="8438"/>
                  </a:lnTo>
                  <a:lnTo>
                    <a:pt x="1272" y="7879"/>
                  </a:lnTo>
                  <a:lnTo>
                    <a:pt x="1738" y="8252"/>
                  </a:lnTo>
                  <a:cubicBezTo>
                    <a:pt x="1862" y="8345"/>
                    <a:pt x="1986" y="8407"/>
                    <a:pt x="2141" y="8407"/>
                  </a:cubicBezTo>
                  <a:cubicBezTo>
                    <a:pt x="2296" y="8407"/>
                    <a:pt x="2420" y="8345"/>
                    <a:pt x="2513" y="8252"/>
                  </a:cubicBezTo>
                  <a:lnTo>
                    <a:pt x="3009" y="7879"/>
                  </a:lnTo>
                  <a:close/>
                  <a:moveTo>
                    <a:pt x="12625" y="7879"/>
                  </a:moveTo>
                  <a:lnTo>
                    <a:pt x="12625" y="8438"/>
                  </a:lnTo>
                  <a:lnTo>
                    <a:pt x="11881" y="9027"/>
                  </a:lnTo>
                  <a:cubicBezTo>
                    <a:pt x="11834" y="9058"/>
                    <a:pt x="11780" y="9074"/>
                    <a:pt x="11730" y="9074"/>
                  </a:cubicBezTo>
                  <a:cubicBezTo>
                    <a:pt x="11679" y="9074"/>
                    <a:pt x="11633" y="9058"/>
                    <a:pt x="11602" y="9027"/>
                  </a:cubicBezTo>
                  <a:lnTo>
                    <a:pt x="10857" y="8438"/>
                  </a:lnTo>
                  <a:lnTo>
                    <a:pt x="10857" y="7879"/>
                  </a:lnTo>
                  <a:lnTo>
                    <a:pt x="11354" y="8283"/>
                  </a:lnTo>
                  <a:cubicBezTo>
                    <a:pt x="11462" y="8376"/>
                    <a:pt x="11602" y="8422"/>
                    <a:pt x="11741" y="8422"/>
                  </a:cubicBezTo>
                  <a:cubicBezTo>
                    <a:pt x="11881" y="8422"/>
                    <a:pt x="12021" y="8376"/>
                    <a:pt x="12129" y="8283"/>
                  </a:cubicBezTo>
                  <a:lnTo>
                    <a:pt x="12625" y="7879"/>
                  </a:lnTo>
                  <a:close/>
                  <a:moveTo>
                    <a:pt x="3041" y="8934"/>
                  </a:moveTo>
                  <a:lnTo>
                    <a:pt x="3041" y="9616"/>
                  </a:lnTo>
                  <a:cubicBezTo>
                    <a:pt x="3041" y="9740"/>
                    <a:pt x="2947" y="9834"/>
                    <a:pt x="2792" y="9834"/>
                  </a:cubicBezTo>
                  <a:lnTo>
                    <a:pt x="1490" y="9834"/>
                  </a:lnTo>
                  <a:cubicBezTo>
                    <a:pt x="1365" y="9834"/>
                    <a:pt x="1272" y="9740"/>
                    <a:pt x="1272" y="9616"/>
                  </a:cubicBezTo>
                  <a:lnTo>
                    <a:pt x="1272" y="8934"/>
                  </a:lnTo>
                  <a:lnTo>
                    <a:pt x="1738" y="9337"/>
                  </a:lnTo>
                  <a:cubicBezTo>
                    <a:pt x="1862" y="9430"/>
                    <a:pt x="2009" y="9477"/>
                    <a:pt x="2153" y="9477"/>
                  </a:cubicBezTo>
                  <a:cubicBezTo>
                    <a:pt x="2296" y="9477"/>
                    <a:pt x="2436" y="9430"/>
                    <a:pt x="2544" y="9337"/>
                  </a:cubicBezTo>
                  <a:lnTo>
                    <a:pt x="3041" y="8934"/>
                  </a:lnTo>
                  <a:close/>
                  <a:moveTo>
                    <a:pt x="12656" y="8965"/>
                  </a:moveTo>
                  <a:lnTo>
                    <a:pt x="12656" y="9616"/>
                  </a:lnTo>
                  <a:cubicBezTo>
                    <a:pt x="12656" y="9740"/>
                    <a:pt x="12563" y="9865"/>
                    <a:pt x="12408" y="9865"/>
                  </a:cubicBezTo>
                  <a:lnTo>
                    <a:pt x="11106" y="9865"/>
                  </a:lnTo>
                  <a:cubicBezTo>
                    <a:pt x="10981" y="9865"/>
                    <a:pt x="10888" y="9740"/>
                    <a:pt x="10888" y="9616"/>
                  </a:cubicBezTo>
                  <a:lnTo>
                    <a:pt x="10888" y="8965"/>
                  </a:lnTo>
                  <a:lnTo>
                    <a:pt x="11354" y="9337"/>
                  </a:lnTo>
                  <a:cubicBezTo>
                    <a:pt x="11478" y="9430"/>
                    <a:pt x="11625" y="9477"/>
                    <a:pt x="11769" y="9477"/>
                  </a:cubicBezTo>
                  <a:cubicBezTo>
                    <a:pt x="11912" y="9477"/>
                    <a:pt x="12052" y="9430"/>
                    <a:pt x="12160" y="9337"/>
                  </a:cubicBezTo>
                  <a:lnTo>
                    <a:pt x="12656" y="8965"/>
                  </a:lnTo>
                  <a:close/>
                  <a:moveTo>
                    <a:pt x="6949" y="0"/>
                  </a:moveTo>
                  <a:cubicBezTo>
                    <a:pt x="5553" y="0"/>
                    <a:pt x="4405" y="1117"/>
                    <a:pt x="4343" y="2513"/>
                  </a:cubicBezTo>
                  <a:lnTo>
                    <a:pt x="4343" y="5553"/>
                  </a:lnTo>
                  <a:cubicBezTo>
                    <a:pt x="4126" y="5553"/>
                    <a:pt x="3940" y="5739"/>
                    <a:pt x="3940" y="5987"/>
                  </a:cubicBezTo>
                  <a:lnTo>
                    <a:pt x="3940" y="6359"/>
                  </a:lnTo>
                  <a:cubicBezTo>
                    <a:pt x="3909" y="6546"/>
                    <a:pt x="3971" y="6701"/>
                    <a:pt x="4064" y="6856"/>
                  </a:cubicBezTo>
                  <a:lnTo>
                    <a:pt x="3475" y="6856"/>
                  </a:lnTo>
                  <a:lnTo>
                    <a:pt x="3475" y="5305"/>
                  </a:lnTo>
                  <a:cubicBezTo>
                    <a:pt x="3444" y="4964"/>
                    <a:pt x="3165" y="4684"/>
                    <a:pt x="2823" y="4684"/>
                  </a:cubicBezTo>
                  <a:lnTo>
                    <a:pt x="1521" y="4684"/>
                  </a:lnTo>
                  <a:cubicBezTo>
                    <a:pt x="1148" y="4684"/>
                    <a:pt x="869" y="4964"/>
                    <a:pt x="869" y="5305"/>
                  </a:cubicBezTo>
                  <a:lnTo>
                    <a:pt x="869" y="6204"/>
                  </a:lnTo>
                  <a:lnTo>
                    <a:pt x="652" y="6204"/>
                  </a:lnTo>
                  <a:cubicBezTo>
                    <a:pt x="280" y="6204"/>
                    <a:pt x="1" y="6483"/>
                    <a:pt x="1" y="6825"/>
                  </a:cubicBezTo>
                  <a:lnTo>
                    <a:pt x="1" y="8127"/>
                  </a:lnTo>
                  <a:cubicBezTo>
                    <a:pt x="1" y="8469"/>
                    <a:pt x="280" y="8748"/>
                    <a:pt x="652" y="8748"/>
                  </a:cubicBezTo>
                  <a:lnTo>
                    <a:pt x="869" y="8748"/>
                  </a:lnTo>
                  <a:lnTo>
                    <a:pt x="869" y="9647"/>
                  </a:lnTo>
                  <a:cubicBezTo>
                    <a:pt x="869" y="9989"/>
                    <a:pt x="1148" y="10268"/>
                    <a:pt x="1521" y="10268"/>
                  </a:cubicBezTo>
                  <a:lnTo>
                    <a:pt x="2823" y="10268"/>
                  </a:lnTo>
                  <a:cubicBezTo>
                    <a:pt x="3165" y="10268"/>
                    <a:pt x="3475" y="9989"/>
                    <a:pt x="3475" y="9647"/>
                  </a:cubicBezTo>
                  <a:lnTo>
                    <a:pt x="3475" y="8096"/>
                  </a:lnTo>
                  <a:lnTo>
                    <a:pt x="5181" y="8096"/>
                  </a:lnTo>
                  <a:lnTo>
                    <a:pt x="5305" y="8252"/>
                  </a:lnTo>
                  <a:cubicBezTo>
                    <a:pt x="5460" y="8438"/>
                    <a:pt x="5708" y="8531"/>
                    <a:pt x="5956" y="8531"/>
                  </a:cubicBezTo>
                  <a:lnTo>
                    <a:pt x="7973" y="8531"/>
                  </a:lnTo>
                  <a:cubicBezTo>
                    <a:pt x="8221" y="8531"/>
                    <a:pt x="8469" y="8438"/>
                    <a:pt x="8624" y="8252"/>
                  </a:cubicBezTo>
                  <a:lnTo>
                    <a:pt x="8748" y="8096"/>
                  </a:lnTo>
                  <a:lnTo>
                    <a:pt x="10454" y="8096"/>
                  </a:lnTo>
                  <a:lnTo>
                    <a:pt x="10454" y="9647"/>
                  </a:lnTo>
                  <a:cubicBezTo>
                    <a:pt x="10454" y="9989"/>
                    <a:pt x="10764" y="10268"/>
                    <a:pt x="11106" y="10268"/>
                  </a:cubicBezTo>
                  <a:lnTo>
                    <a:pt x="12408" y="10268"/>
                  </a:lnTo>
                  <a:cubicBezTo>
                    <a:pt x="12781" y="10268"/>
                    <a:pt x="13060" y="9989"/>
                    <a:pt x="13060" y="9647"/>
                  </a:cubicBezTo>
                  <a:lnTo>
                    <a:pt x="13060" y="8748"/>
                  </a:lnTo>
                  <a:lnTo>
                    <a:pt x="13308" y="8748"/>
                  </a:lnTo>
                  <a:cubicBezTo>
                    <a:pt x="13649" y="8748"/>
                    <a:pt x="13928" y="8469"/>
                    <a:pt x="13928" y="8127"/>
                  </a:cubicBezTo>
                  <a:lnTo>
                    <a:pt x="13928" y="6825"/>
                  </a:lnTo>
                  <a:cubicBezTo>
                    <a:pt x="13928" y="6483"/>
                    <a:pt x="13649" y="6204"/>
                    <a:pt x="13308" y="6204"/>
                  </a:cubicBezTo>
                  <a:lnTo>
                    <a:pt x="13277" y="6173"/>
                  </a:lnTo>
                  <a:lnTo>
                    <a:pt x="13060" y="6173"/>
                  </a:lnTo>
                  <a:lnTo>
                    <a:pt x="13060" y="5305"/>
                  </a:lnTo>
                  <a:cubicBezTo>
                    <a:pt x="13029" y="4964"/>
                    <a:pt x="12750" y="4684"/>
                    <a:pt x="12408" y="4684"/>
                  </a:cubicBezTo>
                  <a:lnTo>
                    <a:pt x="11106" y="4684"/>
                  </a:lnTo>
                  <a:cubicBezTo>
                    <a:pt x="10733" y="4684"/>
                    <a:pt x="10454" y="4964"/>
                    <a:pt x="10454" y="5305"/>
                  </a:cubicBezTo>
                  <a:lnTo>
                    <a:pt x="10454" y="6856"/>
                  </a:lnTo>
                  <a:lnTo>
                    <a:pt x="9834" y="6856"/>
                  </a:lnTo>
                  <a:cubicBezTo>
                    <a:pt x="9927" y="6701"/>
                    <a:pt x="9989" y="6546"/>
                    <a:pt x="9989" y="6359"/>
                  </a:cubicBezTo>
                  <a:lnTo>
                    <a:pt x="9989" y="5987"/>
                  </a:lnTo>
                  <a:cubicBezTo>
                    <a:pt x="9989" y="5739"/>
                    <a:pt x="9803" y="5553"/>
                    <a:pt x="9586" y="5553"/>
                  </a:cubicBezTo>
                  <a:lnTo>
                    <a:pt x="9586" y="4467"/>
                  </a:lnTo>
                  <a:cubicBezTo>
                    <a:pt x="9586" y="4359"/>
                    <a:pt x="9515" y="4275"/>
                    <a:pt x="9416" y="4275"/>
                  </a:cubicBezTo>
                  <a:cubicBezTo>
                    <a:pt x="9401" y="4275"/>
                    <a:pt x="9385" y="4277"/>
                    <a:pt x="9368" y="4281"/>
                  </a:cubicBezTo>
                  <a:cubicBezTo>
                    <a:pt x="9244" y="4281"/>
                    <a:pt x="9151" y="4343"/>
                    <a:pt x="9151" y="4467"/>
                  </a:cubicBezTo>
                  <a:lnTo>
                    <a:pt x="9151" y="4684"/>
                  </a:lnTo>
                  <a:lnTo>
                    <a:pt x="8686" y="4684"/>
                  </a:lnTo>
                  <a:cubicBezTo>
                    <a:pt x="8670" y="4686"/>
                    <a:pt x="8654" y="4687"/>
                    <a:pt x="8639" y="4687"/>
                  </a:cubicBezTo>
                  <a:cubicBezTo>
                    <a:pt x="8415" y="4687"/>
                    <a:pt x="8252" y="4482"/>
                    <a:pt x="8252" y="4250"/>
                  </a:cubicBezTo>
                  <a:lnTo>
                    <a:pt x="8252" y="3009"/>
                  </a:lnTo>
                  <a:cubicBezTo>
                    <a:pt x="8376" y="2885"/>
                    <a:pt x="8469" y="2699"/>
                    <a:pt x="8469" y="2513"/>
                  </a:cubicBezTo>
                  <a:cubicBezTo>
                    <a:pt x="8469" y="2296"/>
                    <a:pt x="8314" y="2048"/>
                    <a:pt x="8128" y="1955"/>
                  </a:cubicBezTo>
                  <a:cubicBezTo>
                    <a:pt x="7880" y="1474"/>
                    <a:pt x="7414" y="1233"/>
                    <a:pt x="6953" y="1233"/>
                  </a:cubicBezTo>
                  <a:cubicBezTo>
                    <a:pt x="6491" y="1233"/>
                    <a:pt x="6034" y="1474"/>
                    <a:pt x="5801" y="1955"/>
                  </a:cubicBezTo>
                  <a:cubicBezTo>
                    <a:pt x="5584" y="2048"/>
                    <a:pt x="5429" y="2296"/>
                    <a:pt x="5429" y="2513"/>
                  </a:cubicBezTo>
                  <a:cubicBezTo>
                    <a:pt x="5429" y="2699"/>
                    <a:pt x="5522" y="2885"/>
                    <a:pt x="5646" y="3009"/>
                  </a:cubicBezTo>
                  <a:lnTo>
                    <a:pt x="5646" y="4250"/>
                  </a:lnTo>
                  <a:cubicBezTo>
                    <a:pt x="5646" y="4498"/>
                    <a:pt x="5460" y="4684"/>
                    <a:pt x="5212" y="4684"/>
                  </a:cubicBezTo>
                  <a:lnTo>
                    <a:pt x="4747" y="4684"/>
                  </a:lnTo>
                  <a:lnTo>
                    <a:pt x="4747" y="2513"/>
                  </a:lnTo>
                  <a:cubicBezTo>
                    <a:pt x="4809" y="1117"/>
                    <a:pt x="5879" y="419"/>
                    <a:pt x="6949" y="419"/>
                  </a:cubicBezTo>
                  <a:cubicBezTo>
                    <a:pt x="8019" y="419"/>
                    <a:pt x="9089" y="1117"/>
                    <a:pt x="9151" y="2513"/>
                  </a:cubicBezTo>
                  <a:lnTo>
                    <a:pt x="9151" y="3599"/>
                  </a:lnTo>
                  <a:cubicBezTo>
                    <a:pt x="9151" y="3723"/>
                    <a:pt x="9244" y="3816"/>
                    <a:pt x="9337" y="3816"/>
                  </a:cubicBezTo>
                  <a:cubicBezTo>
                    <a:pt x="9462" y="3816"/>
                    <a:pt x="9555" y="3723"/>
                    <a:pt x="9555" y="3599"/>
                  </a:cubicBezTo>
                  <a:lnTo>
                    <a:pt x="9555" y="2513"/>
                  </a:lnTo>
                  <a:cubicBezTo>
                    <a:pt x="9493" y="1117"/>
                    <a:pt x="8345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141550" y="2798850"/>
              <a:ext cx="34150" cy="15600"/>
            </a:xfrm>
            <a:custGeom>
              <a:avLst/>
              <a:gdLst/>
              <a:ahLst/>
              <a:cxnLst/>
              <a:rect l="l" t="t" r="r" b="b"/>
              <a:pathLst>
                <a:path w="1366" h="624" extrusionOk="0">
                  <a:moveTo>
                    <a:pt x="240" y="1"/>
                  </a:moveTo>
                  <a:cubicBezTo>
                    <a:pt x="200" y="1"/>
                    <a:pt x="160" y="11"/>
                    <a:pt x="125" y="35"/>
                  </a:cubicBezTo>
                  <a:cubicBezTo>
                    <a:pt x="32" y="97"/>
                    <a:pt x="1" y="221"/>
                    <a:pt x="63" y="314"/>
                  </a:cubicBezTo>
                  <a:cubicBezTo>
                    <a:pt x="218" y="500"/>
                    <a:pt x="435" y="624"/>
                    <a:pt x="683" y="624"/>
                  </a:cubicBezTo>
                  <a:cubicBezTo>
                    <a:pt x="931" y="624"/>
                    <a:pt x="1148" y="500"/>
                    <a:pt x="1303" y="314"/>
                  </a:cubicBezTo>
                  <a:cubicBezTo>
                    <a:pt x="1365" y="221"/>
                    <a:pt x="1334" y="97"/>
                    <a:pt x="1241" y="35"/>
                  </a:cubicBezTo>
                  <a:cubicBezTo>
                    <a:pt x="1206" y="11"/>
                    <a:pt x="1166" y="1"/>
                    <a:pt x="1126" y="1"/>
                  </a:cubicBezTo>
                  <a:cubicBezTo>
                    <a:pt x="1062" y="1"/>
                    <a:pt x="1000" y="27"/>
                    <a:pt x="962" y="66"/>
                  </a:cubicBezTo>
                  <a:cubicBezTo>
                    <a:pt x="885" y="159"/>
                    <a:pt x="784" y="205"/>
                    <a:pt x="683" y="205"/>
                  </a:cubicBezTo>
                  <a:cubicBezTo>
                    <a:pt x="582" y="205"/>
                    <a:pt x="481" y="159"/>
                    <a:pt x="404" y="66"/>
                  </a:cubicBezTo>
                  <a:cubicBezTo>
                    <a:pt x="365" y="27"/>
                    <a:pt x="303" y="1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WILL NEED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 FOUR TEXT BOXES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41" name="Google Shape;241;p40"/>
          <p:cNvSpPr txBox="1">
            <a:spLocks noGrp="1"/>
          </p:cNvSpPr>
          <p:nvPr>
            <p:ph type="title" idx="2"/>
          </p:nvPr>
        </p:nvSpPr>
        <p:spPr>
          <a:xfrm>
            <a:off x="1906375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1"/>
          </p:nvPr>
        </p:nvSpPr>
        <p:spPr>
          <a:xfrm>
            <a:off x="1906375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 is actually a very cold place</a:t>
            </a:r>
          </a:p>
        </p:txBody>
      </p:sp>
      <p:sp>
        <p:nvSpPr>
          <p:cNvPr id="243" name="Google Shape;243;p40"/>
          <p:cNvSpPr txBox="1">
            <a:spLocks noGrp="1"/>
          </p:cNvSpPr>
          <p:nvPr>
            <p:ph type="title" idx="3"/>
          </p:nvPr>
        </p:nvSpPr>
        <p:spPr>
          <a:xfrm>
            <a:off x="6014700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4"/>
          </p:nvPr>
        </p:nvSpPr>
        <p:spPr>
          <a:xfrm>
            <a:off x="6014700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extremely high temperatures</a:t>
            </a:r>
          </a:p>
        </p:txBody>
      </p:sp>
      <p:sp>
        <p:nvSpPr>
          <p:cNvPr id="245" name="Google Shape;245;p40"/>
          <p:cNvSpPr txBox="1">
            <a:spLocks noGrp="1"/>
          </p:cNvSpPr>
          <p:nvPr>
            <p:ph type="title" idx="5"/>
          </p:nvPr>
        </p:nvSpPr>
        <p:spPr>
          <a:xfrm>
            <a:off x="1906375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</a:t>
            </a: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biggest planet in the Solar System</a:t>
            </a:r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</a:t>
            </a:r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 is a gas giant and has several rings</a:t>
            </a:r>
          </a:p>
        </p:txBody>
      </p:sp>
      <p:grpSp>
        <p:nvGrpSpPr>
          <p:cNvPr id="249" name="Google Shape;249;p40"/>
          <p:cNvGrpSpPr/>
          <p:nvPr/>
        </p:nvGrpSpPr>
        <p:grpSpPr>
          <a:xfrm>
            <a:off x="1347486" y="3558634"/>
            <a:ext cx="429164" cy="370394"/>
            <a:chOff x="237675" y="2140150"/>
            <a:chExt cx="349425" cy="301575"/>
          </a:xfrm>
        </p:grpSpPr>
        <p:sp>
          <p:nvSpPr>
            <p:cNvPr id="250" name="Google Shape;250;p40"/>
            <p:cNvSpPr/>
            <p:nvPr/>
          </p:nvSpPr>
          <p:spPr>
            <a:xfrm>
              <a:off x="319550" y="2394125"/>
              <a:ext cx="10100" cy="19800"/>
            </a:xfrm>
            <a:custGeom>
              <a:avLst/>
              <a:gdLst/>
              <a:ahLst/>
              <a:cxnLst/>
              <a:rect l="l" t="t" r="r" b="b"/>
              <a:pathLst>
                <a:path w="404" h="792" extrusionOk="0">
                  <a:moveTo>
                    <a:pt x="186" y="1"/>
                  </a:moveTo>
                  <a:cubicBezTo>
                    <a:pt x="191" y="1"/>
                    <a:pt x="197" y="1"/>
                    <a:pt x="202" y="1"/>
                  </a:cubicBezTo>
                  <a:lnTo>
                    <a:pt x="202" y="1"/>
                  </a:lnTo>
                  <a:cubicBezTo>
                    <a:pt x="207" y="1"/>
                    <a:pt x="212" y="1"/>
                    <a:pt x="217" y="1"/>
                  </a:cubicBezTo>
                  <a:close/>
                  <a:moveTo>
                    <a:pt x="202" y="1"/>
                  </a:moveTo>
                  <a:lnTo>
                    <a:pt x="202" y="1"/>
                  </a:lnTo>
                  <a:cubicBezTo>
                    <a:pt x="85" y="8"/>
                    <a:pt x="0" y="99"/>
                    <a:pt x="0" y="218"/>
                  </a:cubicBezTo>
                  <a:lnTo>
                    <a:pt x="0" y="652"/>
                  </a:lnTo>
                  <a:cubicBezTo>
                    <a:pt x="47" y="745"/>
                    <a:pt x="132" y="792"/>
                    <a:pt x="213" y="792"/>
                  </a:cubicBezTo>
                  <a:cubicBezTo>
                    <a:pt x="295" y="792"/>
                    <a:pt x="372" y="745"/>
                    <a:pt x="403" y="652"/>
                  </a:cubicBezTo>
                  <a:lnTo>
                    <a:pt x="403" y="218"/>
                  </a:lnTo>
                  <a:cubicBezTo>
                    <a:pt x="403" y="99"/>
                    <a:pt x="318" y="8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483175" y="2394325"/>
              <a:ext cx="10875" cy="20775"/>
            </a:xfrm>
            <a:custGeom>
              <a:avLst/>
              <a:gdLst/>
              <a:ahLst/>
              <a:cxnLst/>
              <a:rect l="l" t="t" r="r" b="b"/>
              <a:pathLst>
                <a:path w="435" h="831" extrusionOk="0">
                  <a:moveTo>
                    <a:pt x="217" y="0"/>
                  </a:moveTo>
                  <a:cubicBezTo>
                    <a:pt x="109" y="0"/>
                    <a:pt x="0" y="70"/>
                    <a:pt x="0" y="210"/>
                  </a:cubicBezTo>
                  <a:lnTo>
                    <a:pt x="0" y="644"/>
                  </a:lnTo>
                  <a:cubicBezTo>
                    <a:pt x="0" y="768"/>
                    <a:pt x="109" y="830"/>
                    <a:pt x="217" y="830"/>
                  </a:cubicBezTo>
                  <a:cubicBezTo>
                    <a:pt x="326" y="830"/>
                    <a:pt x="434" y="768"/>
                    <a:pt x="434" y="644"/>
                  </a:cubicBezTo>
                  <a:lnTo>
                    <a:pt x="434" y="210"/>
                  </a:lnTo>
                  <a:cubicBezTo>
                    <a:pt x="434" y="70"/>
                    <a:pt x="326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50600" y="2394125"/>
              <a:ext cx="10100" cy="19800"/>
            </a:xfrm>
            <a:custGeom>
              <a:avLst/>
              <a:gdLst/>
              <a:ahLst/>
              <a:cxnLst/>
              <a:rect l="l" t="t" r="r" b="b"/>
              <a:pathLst>
                <a:path w="404" h="792" extrusionOk="0">
                  <a:moveTo>
                    <a:pt x="186" y="1"/>
                  </a:moveTo>
                  <a:cubicBezTo>
                    <a:pt x="192" y="1"/>
                    <a:pt x="197" y="1"/>
                    <a:pt x="202" y="1"/>
                  </a:cubicBezTo>
                  <a:lnTo>
                    <a:pt x="202" y="1"/>
                  </a:lnTo>
                  <a:cubicBezTo>
                    <a:pt x="207" y="1"/>
                    <a:pt x="212" y="1"/>
                    <a:pt x="217" y="1"/>
                  </a:cubicBezTo>
                  <a:close/>
                  <a:moveTo>
                    <a:pt x="202" y="1"/>
                  </a:moveTo>
                  <a:cubicBezTo>
                    <a:pt x="86" y="8"/>
                    <a:pt x="0" y="99"/>
                    <a:pt x="0" y="218"/>
                  </a:cubicBezTo>
                  <a:lnTo>
                    <a:pt x="0" y="652"/>
                  </a:lnTo>
                  <a:cubicBezTo>
                    <a:pt x="31" y="745"/>
                    <a:pt x="117" y="792"/>
                    <a:pt x="202" y="792"/>
                  </a:cubicBezTo>
                  <a:cubicBezTo>
                    <a:pt x="287" y="792"/>
                    <a:pt x="373" y="745"/>
                    <a:pt x="404" y="652"/>
                  </a:cubicBezTo>
                  <a:lnTo>
                    <a:pt x="404" y="218"/>
                  </a:lnTo>
                  <a:cubicBezTo>
                    <a:pt x="404" y="99"/>
                    <a:pt x="318" y="8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286975" y="2394125"/>
              <a:ext cx="10875" cy="20975"/>
            </a:xfrm>
            <a:custGeom>
              <a:avLst/>
              <a:gdLst/>
              <a:ahLst/>
              <a:cxnLst/>
              <a:rect l="l" t="t" r="r" b="b"/>
              <a:pathLst>
                <a:path w="435" h="839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lnTo>
                    <a:pt x="0" y="652"/>
                  </a:lnTo>
                  <a:cubicBezTo>
                    <a:pt x="0" y="776"/>
                    <a:pt x="101" y="838"/>
                    <a:pt x="202" y="838"/>
                  </a:cubicBezTo>
                  <a:cubicBezTo>
                    <a:pt x="303" y="838"/>
                    <a:pt x="403" y="776"/>
                    <a:pt x="403" y="652"/>
                  </a:cubicBezTo>
                  <a:lnTo>
                    <a:pt x="403" y="218"/>
                  </a:lnTo>
                  <a:cubicBezTo>
                    <a:pt x="434" y="94"/>
                    <a:pt x="341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237675" y="2140150"/>
              <a:ext cx="349425" cy="301575"/>
            </a:xfrm>
            <a:custGeom>
              <a:avLst/>
              <a:gdLst/>
              <a:ahLst/>
              <a:cxnLst/>
              <a:rect l="l" t="t" r="r" b="b"/>
              <a:pathLst>
                <a:path w="13977" h="12063" extrusionOk="0">
                  <a:moveTo>
                    <a:pt x="12333" y="420"/>
                  </a:moveTo>
                  <a:lnTo>
                    <a:pt x="13542" y="1629"/>
                  </a:lnTo>
                  <a:lnTo>
                    <a:pt x="12984" y="2188"/>
                  </a:lnTo>
                  <a:lnTo>
                    <a:pt x="11774" y="978"/>
                  </a:lnTo>
                  <a:lnTo>
                    <a:pt x="11774" y="947"/>
                  </a:lnTo>
                  <a:lnTo>
                    <a:pt x="12302" y="420"/>
                  </a:lnTo>
                  <a:close/>
                  <a:moveTo>
                    <a:pt x="11774" y="1567"/>
                  </a:moveTo>
                  <a:lnTo>
                    <a:pt x="12364" y="2157"/>
                  </a:lnTo>
                  <a:lnTo>
                    <a:pt x="11309" y="3180"/>
                  </a:lnTo>
                  <a:cubicBezTo>
                    <a:pt x="11216" y="3087"/>
                    <a:pt x="11123" y="2994"/>
                    <a:pt x="11030" y="2901"/>
                  </a:cubicBezTo>
                  <a:cubicBezTo>
                    <a:pt x="10937" y="2808"/>
                    <a:pt x="10844" y="2715"/>
                    <a:pt x="10720" y="2622"/>
                  </a:cubicBezTo>
                  <a:lnTo>
                    <a:pt x="11774" y="1567"/>
                  </a:lnTo>
                  <a:close/>
                  <a:moveTo>
                    <a:pt x="6315" y="1288"/>
                  </a:moveTo>
                  <a:cubicBezTo>
                    <a:pt x="7959" y="1319"/>
                    <a:pt x="9572" y="2002"/>
                    <a:pt x="10751" y="3180"/>
                  </a:cubicBezTo>
                  <a:cubicBezTo>
                    <a:pt x="11929" y="4328"/>
                    <a:pt x="12612" y="5910"/>
                    <a:pt x="12674" y="7554"/>
                  </a:cubicBezTo>
                  <a:lnTo>
                    <a:pt x="12178" y="7554"/>
                  </a:lnTo>
                  <a:cubicBezTo>
                    <a:pt x="12147" y="6034"/>
                    <a:pt x="11495" y="4576"/>
                    <a:pt x="10409" y="3490"/>
                  </a:cubicBezTo>
                  <a:cubicBezTo>
                    <a:pt x="9324" y="2405"/>
                    <a:pt x="7835" y="1784"/>
                    <a:pt x="6315" y="1722"/>
                  </a:cubicBezTo>
                  <a:lnTo>
                    <a:pt x="6315" y="1288"/>
                  </a:lnTo>
                  <a:close/>
                  <a:moveTo>
                    <a:pt x="5384" y="2250"/>
                  </a:moveTo>
                  <a:cubicBezTo>
                    <a:pt x="5136" y="2684"/>
                    <a:pt x="4950" y="3118"/>
                    <a:pt x="4826" y="3584"/>
                  </a:cubicBezTo>
                  <a:cubicBezTo>
                    <a:pt x="4516" y="4948"/>
                    <a:pt x="4361" y="6375"/>
                    <a:pt x="4392" y="7771"/>
                  </a:cubicBezTo>
                  <a:lnTo>
                    <a:pt x="4392" y="9074"/>
                  </a:lnTo>
                  <a:lnTo>
                    <a:pt x="2406" y="9074"/>
                  </a:lnTo>
                  <a:lnTo>
                    <a:pt x="2406" y="8640"/>
                  </a:lnTo>
                  <a:cubicBezTo>
                    <a:pt x="2406" y="8500"/>
                    <a:pt x="2298" y="8430"/>
                    <a:pt x="2189" y="8430"/>
                  </a:cubicBezTo>
                  <a:cubicBezTo>
                    <a:pt x="2081" y="8430"/>
                    <a:pt x="1972" y="8500"/>
                    <a:pt x="1972" y="8640"/>
                  </a:cubicBezTo>
                  <a:lnTo>
                    <a:pt x="1972" y="9074"/>
                  </a:lnTo>
                  <a:lnTo>
                    <a:pt x="421" y="9074"/>
                  </a:lnTo>
                  <a:lnTo>
                    <a:pt x="421" y="7771"/>
                  </a:lnTo>
                  <a:cubicBezTo>
                    <a:pt x="452" y="5445"/>
                    <a:pt x="1879" y="3335"/>
                    <a:pt x="4082" y="2498"/>
                  </a:cubicBezTo>
                  <a:lnTo>
                    <a:pt x="4082" y="2498"/>
                  </a:lnTo>
                  <a:cubicBezTo>
                    <a:pt x="3740" y="2808"/>
                    <a:pt x="3430" y="3149"/>
                    <a:pt x="3182" y="3522"/>
                  </a:cubicBezTo>
                  <a:cubicBezTo>
                    <a:pt x="2375" y="4793"/>
                    <a:pt x="1972" y="6282"/>
                    <a:pt x="1972" y="7771"/>
                  </a:cubicBezTo>
                  <a:cubicBezTo>
                    <a:pt x="1972" y="7911"/>
                    <a:pt x="2081" y="7981"/>
                    <a:pt x="2189" y="7981"/>
                  </a:cubicBezTo>
                  <a:cubicBezTo>
                    <a:pt x="2298" y="7981"/>
                    <a:pt x="2406" y="7911"/>
                    <a:pt x="2406" y="7771"/>
                  </a:cubicBezTo>
                  <a:cubicBezTo>
                    <a:pt x="2406" y="5041"/>
                    <a:pt x="3678" y="2777"/>
                    <a:pt x="5384" y="2250"/>
                  </a:cubicBezTo>
                  <a:close/>
                  <a:moveTo>
                    <a:pt x="6098" y="2126"/>
                  </a:moveTo>
                  <a:cubicBezTo>
                    <a:pt x="6222" y="2126"/>
                    <a:pt x="6377" y="2250"/>
                    <a:pt x="6532" y="2498"/>
                  </a:cubicBezTo>
                  <a:cubicBezTo>
                    <a:pt x="6749" y="2870"/>
                    <a:pt x="6904" y="3273"/>
                    <a:pt x="6997" y="3677"/>
                  </a:cubicBezTo>
                  <a:cubicBezTo>
                    <a:pt x="7308" y="5041"/>
                    <a:pt x="7463" y="6406"/>
                    <a:pt x="7432" y="7771"/>
                  </a:cubicBezTo>
                  <a:lnTo>
                    <a:pt x="7432" y="9074"/>
                  </a:lnTo>
                  <a:lnTo>
                    <a:pt x="4795" y="9074"/>
                  </a:lnTo>
                  <a:lnTo>
                    <a:pt x="4795" y="7771"/>
                  </a:lnTo>
                  <a:cubicBezTo>
                    <a:pt x="4764" y="6406"/>
                    <a:pt x="4919" y="5041"/>
                    <a:pt x="5229" y="3677"/>
                  </a:cubicBezTo>
                  <a:cubicBezTo>
                    <a:pt x="5322" y="3273"/>
                    <a:pt x="5477" y="2870"/>
                    <a:pt x="5695" y="2498"/>
                  </a:cubicBezTo>
                  <a:cubicBezTo>
                    <a:pt x="5819" y="2250"/>
                    <a:pt x="5974" y="2126"/>
                    <a:pt x="6098" y="2126"/>
                  </a:cubicBezTo>
                  <a:close/>
                  <a:moveTo>
                    <a:pt x="6873" y="2250"/>
                  </a:moveTo>
                  <a:lnTo>
                    <a:pt x="6873" y="2250"/>
                  </a:lnTo>
                  <a:cubicBezTo>
                    <a:pt x="7649" y="2529"/>
                    <a:pt x="8300" y="3056"/>
                    <a:pt x="8734" y="3770"/>
                  </a:cubicBezTo>
                  <a:cubicBezTo>
                    <a:pt x="8774" y="3830"/>
                    <a:pt x="8840" y="3864"/>
                    <a:pt x="8907" y="3864"/>
                  </a:cubicBezTo>
                  <a:cubicBezTo>
                    <a:pt x="8944" y="3864"/>
                    <a:pt x="8981" y="3854"/>
                    <a:pt x="9014" y="3832"/>
                  </a:cubicBezTo>
                  <a:cubicBezTo>
                    <a:pt x="9107" y="3770"/>
                    <a:pt x="9138" y="3646"/>
                    <a:pt x="9076" y="3553"/>
                  </a:cubicBezTo>
                  <a:cubicBezTo>
                    <a:pt x="8827" y="3180"/>
                    <a:pt x="8517" y="2808"/>
                    <a:pt x="8176" y="2498"/>
                  </a:cubicBezTo>
                  <a:lnTo>
                    <a:pt x="8176" y="2498"/>
                  </a:lnTo>
                  <a:cubicBezTo>
                    <a:pt x="10347" y="3335"/>
                    <a:pt x="11805" y="5445"/>
                    <a:pt x="11805" y="7771"/>
                  </a:cubicBezTo>
                  <a:lnTo>
                    <a:pt x="11805" y="9074"/>
                  </a:lnTo>
                  <a:lnTo>
                    <a:pt x="10254" y="9074"/>
                  </a:lnTo>
                  <a:lnTo>
                    <a:pt x="10254" y="7771"/>
                  </a:lnTo>
                  <a:cubicBezTo>
                    <a:pt x="10254" y="6623"/>
                    <a:pt x="10037" y="5507"/>
                    <a:pt x="9572" y="4452"/>
                  </a:cubicBezTo>
                  <a:cubicBezTo>
                    <a:pt x="9550" y="4385"/>
                    <a:pt x="9479" y="4334"/>
                    <a:pt x="9395" y="4334"/>
                  </a:cubicBezTo>
                  <a:cubicBezTo>
                    <a:pt x="9362" y="4334"/>
                    <a:pt x="9327" y="4342"/>
                    <a:pt x="9293" y="4359"/>
                  </a:cubicBezTo>
                  <a:cubicBezTo>
                    <a:pt x="9200" y="4390"/>
                    <a:pt x="9169" y="4514"/>
                    <a:pt x="9200" y="4607"/>
                  </a:cubicBezTo>
                  <a:cubicBezTo>
                    <a:pt x="9634" y="5600"/>
                    <a:pt x="9851" y="6685"/>
                    <a:pt x="9851" y="7771"/>
                  </a:cubicBezTo>
                  <a:lnTo>
                    <a:pt x="9851" y="9074"/>
                  </a:lnTo>
                  <a:lnTo>
                    <a:pt x="7866" y="9074"/>
                  </a:lnTo>
                  <a:lnTo>
                    <a:pt x="7866" y="7771"/>
                  </a:lnTo>
                  <a:cubicBezTo>
                    <a:pt x="7866" y="6375"/>
                    <a:pt x="7711" y="4948"/>
                    <a:pt x="7401" y="3584"/>
                  </a:cubicBezTo>
                  <a:cubicBezTo>
                    <a:pt x="7308" y="3118"/>
                    <a:pt x="7121" y="2684"/>
                    <a:pt x="6873" y="2250"/>
                  </a:cubicBezTo>
                  <a:close/>
                  <a:moveTo>
                    <a:pt x="5912" y="10346"/>
                  </a:moveTo>
                  <a:lnTo>
                    <a:pt x="5912" y="11680"/>
                  </a:lnTo>
                  <a:lnTo>
                    <a:pt x="5012" y="11680"/>
                  </a:lnTo>
                  <a:lnTo>
                    <a:pt x="5012" y="10346"/>
                  </a:lnTo>
                  <a:close/>
                  <a:moveTo>
                    <a:pt x="7214" y="10346"/>
                  </a:moveTo>
                  <a:lnTo>
                    <a:pt x="7214" y="11680"/>
                  </a:lnTo>
                  <a:lnTo>
                    <a:pt x="6315" y="11680"/>
                  </a:lnTo>
                  <a:lnTo>
                    <a:pt x="6315" y="10346"/>
                  </a:lnTo>
                  <a:close/>
                  <a:moveTo>
                    <a:pt x="11371" y="9477"/>
                  </a:moveTo>
                  <a:lnTo>
                    <a:pt x="11371" y="11680"/>
                  </a:lnTo>
                  <a:lnTo>
                    <a:pt x="7618" y="11680"/>
                  </a:lnTo>
                  <a:lnTo>
                    <a:pt x="7618" y="10160"/>
                  </a:lnTo>
                  <a:cubicBezTo>
                    <a:pt x="7618" y="10036"/>
                    <a:pt x="7525" y="9942"/>
                    <a:pt x="7432" y="9942"/>
                  </a:cubicBezTo>
                  <a:lnTo>
                    <a:pt x="4795" y="9942"/>
                  </a:lnTo>
                  <a:cubicBezTo>
                    <a:pt x="4702" y="9942"/>
                    <a:pt x="4609" y="10036"/>
                    <a:pt x="4609" y="10160"/>
                  </a:cubicBezTo>
                  <a:lnTo>
                    <a:pt x="4609" y="11680"/>
                  </a:lnTo>
                  <a:lnTo>
                    <a:pt x="856" y="11680"/>
                  </a:lnTo>
                  <a:lnTo>
                    <a:pt x="856" y="9477"/>
                  </a:lnTo>
                  <a:close/>
                  <a:moveTo>
                    <a:pt x="12317" y="1"/>
                  </a:moveTo>
                  <a:cubicBezTo>
                    <a:pt x="12209" y="1"/>
                    <a:pt x="12100" y="47"/>
                    <a:pt x="12022" y="140"/>
                  </a:cubicBezTo>
                  <a:lnTo>
                    <a:pt x="11464" y="668"/>
                  </a:lnTo>
                  <a:cubicBezTo>
                    <a:pt x="11309" y="823"/>
                    <a:pt x="11309" y="1102"/>
                    <a:pt x="11464" y="1257"/>
                  </a:cubicBezTo>
                  <a:lnTo>
                    <a:pt x="11495" y="1288"/>
                  </a:lnTo>
                  <a:lnTo>
                    <a:pt x="10409" y="2343"/>
                  </a:lnTo>
                  <a:cubicBezTo>
                    <a:pt x="9200" y="1381"/>
                    <a:pt x="7680" y="854"/>
                    <a:pt x="6129" y="854"/>
                  </a:cubicBezTo>
                  <a:cubicBezTo>
                    <a:pt x="6005" y="854"/>
                    <a:pt x="5912" y="947"/>
                    <a:pt x="5912" y="1071"/>
                  </a:cubicBezTo>
                  <a:lnTo>
                    <a:pt x="5912" y="1722"/>
                  </a:lnTo>
                  <a:cubicBezTo>
                    <a:pt x="4361" y="1784"/>
                    <a:pt x="2903" y="2405"/>
                    <a:pt x="1817" y="3490"/>
                  </a:cubicBezTo>
                  <a:cubicBezTo>
                    <a:pt x="669" y="4638"/>
                    <a:pt x="18" y="6158"/>
                    <a:pt x="18" y="7771"/>
                  </a:cubicBezTo>
                  <a:lnTo>
                    <a:pt x="18" y="9291"/>
                  </a:lnTo>
                  <a:cubicBezTo>
                    <a:pt x="18" y="9415"/>
                    <a:pt x="111" y="9477"/>
                    <a:pt x="235" y="9477"/>
                  </a:cubicBezTo>
                  <a:lnTo>
                    <a:pt x="452" y="9477"/>
                  </a:lnTo>
                  <a:lnTo>
                    <a:pt x="452" y="11680"/>
                  </a:lnTo>
                  <a:lnTo>
                    <a:pt x="235" y="11680"/>
                  </a:lnTo>
                  <a:cubicBezTo>
                    <a:pt x="221" y="11676"/>
                    <a:pt x="208" y="11674"/>
                    <a:pt x="196" y="11674"/>
                  </a:cubicBezTo>
                  <a:cubicBezTo>
                    <a:pt x="6" y="11674"/>
                    <a:pt x="0" y="12063"/>
                    <a:pt x="179" y="12063"/>
                  </a:cubicBezTo>
                  <a:cubicBezTo>
                    <a:pt x="196" y="12063"/>
                    <a:pt x="215" y="12059"/>
                    <a:pt x="235" y="12052"/>
                  </a:cubicBezTo>
                  <a:lnTo>
                    <a:pt x="11991" y="12052"/>
                  </a:lnTo>
                  <a:cubicBezTo>
                    <a:pt x="12012" y="12059"/>
                    <a:pt x="12030" y="12063"/>
                    <a:pt x="12047" y="12063"/>
                  </a:cubicBezTo>
                  <a:cubicBezTo>
                    <a:pt x="12226" y="12063"/>
                    <a:pt x="12221" y="11674"/>
                    <a:pt x="12031" y="11674"/>
                  </a:cubicBezTo>
                  <a:cubicBezTo>
                    <a:pt x="12018" y="11674"/>
                    <a:pt x="12005" y="11676"/>
                    <a:pt x="11991" y="11680"/>
                  </a:cubicBezTo>
                  <a:lnTo>
                    <a:pt x="11774" y="11680"/>
                  </a:lnTo>
                  <a:lnTo>
                    <a:pt x="11774" y="9477"/>
                  </a:lnTo>
                  <a:lnTo>
                    <a:pt x="11991" y="9477"/>
                  </a:lnTo>
                  <a:cubicBezTo>
                    <a:pt x="12008" y="9481"/>
                    <a:pt x="12024" y="9483"/>
                    <a:pt x="12039" y="9483"/>
                  </a:cubicBezTo>
                  <a:cubicBezTo>
                    <a:pt x="12138" y="9483"/>
                    <a:pt x="12209" y="9399"/>
                    <a:pt x="12209" y="9291"/>
                  </a:cubicBezTo>
                  <a:lnTo>
                    <a:pt x="12209" y="7988"/>
                  </a:lnTo>
                  <a:lnTo>
                    <a:pt x="12860" y="7988"/>
                  </a:lnTo>
                  <a:cubicBezTo>
                    <a:pt x="12984" y="7988"/>
                    <a:pt x="13077" y="7895"/>
                    <a:pt x="13077" y="7771"/>
                  </a:cubicBezTo>
                  <a:cubicBezTo>
                    <a:pt x="13077" y="6220"/>
                    <a:pt x="12550" y="4731"/>
                    <a:pt x="11588" y="3522"/>
                  </a:cubicBezTo>
                  <a:lnTo>
                    <a:pt x="12643" y="2436"/>
                  </a:lnTo>
                  <a:lnTo>
                    <a:pt x="12674" y="2467"/>
                  </a:lnTo>
                  <a:cubicBezTo>
                    <a:pt x="12767" y="2560"/>
                    <a:pt x="12860" y="2591"/>
                    <a:pt x="12984" y="2591"/>
                  </a:cubicBezTo>
                  <a:cubicBezTo>
                    <a:pt x="13108" y="2591"/>
                    <a:pt x="13201" y="2560"/>
                    <a:pt x="13294" y="2467"/>
                  </a:cubicBezTo>
                  <a:lnTo>
                    <a:pt x="13822" y="1940"/>
                  </a:lnTo>
                  <a:cubicBezTo>
                    <a:pt x="13977" y="1784"/>
                    <a:pt x="13977" y="1505"/>
                    <a:pt x="13822" y="1350"/>
                  </a:cubicBezTo>
                  <a:lnTo>
                    <a:pt x="12612" y="140"/>
                  </a:lnTo>
                  <a:cubicBezTo>
                    <a:pt x="12534" y="47"/>
                    <a:pt x="12426" y="1"/>
                    <a:pt x="1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0"/>
          <p:cNvSpPr/>
          <p:nvPr/>
        </p:nvSpPr>
        <p:spPr>
          <a:xfrm>
            <a:off x="5557075" y="2085100"/>
            <a:ext cx="394692" cy="410690"/>
          </a:xfrm>
          <a:custGeom>
            <a:avLst/>
            <a:gdLst/>
            <a:ahLst/>
            <a:cxnLst/>
            <a:rect l="l" t="t" r="r" b="b"/>
            <a:pathLst>
              <a:path w="13277" h="13814" extrusionOk="0">
                <a:moveTo>
                  <a:pt x="5088" y="1414"/>
                </a:moveTo>
                <a:cubicBezTo>
                  <a:pt x="5119" y="1414"/>
                  <a:pt x="5150" y="1421"/>
                  <a:pt x="5181" y="1437"/>
                </a:cubicBezTo>
                <a:cubicBezTo>
                  <a:pt x="5243" y="1468"/>
                  <a:pt x="5274" y="1499"/>
                  <a:pt x="5305" y="1561"/>
                </a:cubicBezTo>
                <a:cubicBezTo>
                  <a:pt x="5336" y="1623"/>
                  <a:pt x="5336" y="1685"/>
                  <a:pt x="5305" y="1747"/>
                </a:cubicBezTo>
                <a:cubicBezTo>
                  <a:pt x="5274" y="1809"/>
                  <a:pt x="5243" y="1840"/>
                  <a:pt x="5181" y="1871"/>
                </a:cubicBezTo>
                <a:lnTo>
                  <a:pt x="4963" y="1933"/>
                </a:lnTo>
                <a:lnTo>
                  <a:pt x="4808" y="1499"/>
                </a:lnTo>
                <a:lnTo>
                  <a:pt x="4994" y="1437"/>
                </a:lnTo>
                <a:cubicBezTo>
                  <a:pt x="5025" y="1421"/>
                  <a:pt x="5056" y="1414"/>
                  <a:pt x="5088" y="1414"/>
                </a:cubicBezTo>
                <a:close/>
                <a:moveTo>
                  <a:pt x="4405" y="1654"/>
                </a:moveTo>
                <a:lnTo>
                  <a:pt x="4560" y="2088"/>
                </a:lnTo>
                <a:lnTo>
                  <a:pt x="4126" y="2243"/>
                </a:lnTo>
                <a:lnTo>
                  <a:pt x="3971" y="1809"/>
                </a:lnTo>
                <a:lnTo>
                  <a:pt x="4405" y="1654"/>
                </a:lnTo>
                <a:close/>
                <a:moveTo>
                  <a:pt x="11819" y="444"/>
                </a:moveTo>
                <a:lnTo>
                  <a:pt x="11819" y="444"/>
                </a:lnTo>
                <a:cubicBezTo>
                  <a:pt x="12191" y="568"/>
                  <a:pt x="12470" y="879"/>
                  <a:pt x="12594" y="1282"/>
                </a:cubicBezTo>
                <a:cubicBezTo>
                  <a:pt x="12745" y="1613"/>
                  <a:pt x="12720" y="2031"/>
                  <a:pt x="12521" y="2367"/>
                </a:cubicBezTo>
                <a:lnTo>
                  <a:pt x="12521" y="2367"/>
                </a:lnTo>
                <a:lnTo>
                  <a:pt x="11819" y="444"/>
                </a:lnTo>
                <a:close/>
                <a:moveTo>
                  <a:pt x="3599" y="1933"/>
                </a:moveTo>
                <a:lnTo>
                  <a:pt x="3754" y="2367"/>
                </a:lnTo>
                <a:lnTo>
                  <a:pt x="2482" y="2833"/>
                </a:lnTo>
                <a:lnTo>
                  <a:pt x="2327" y="2398"/>
                </a:lnTo>
                <a:lnTo>
                  <a:pt x="3599" y="1933"/>
                </a:lnTo>
                <a:close/>
                <a:moveTo>
                  <a:pt x="8996" y="1499"/>
                </a:moveTo>
                <a:lnTo>
                  <a:pt x="9678" y="3329"/>
                </a:lnTo>
                <a:lnTo>
                  <a:pt x="9151" y="3298"/>
                </a:lnTo>
                <a:lnTo>
                  <a:pt x="8655" y="1902"/>
                </a:lnTo>
                <a:lnTo>
                  <a:pt x="8996" y="1499"/>
                </a:lnTo>
                <a:close/>
                <a:moveTo>
                  <a:pt x="7228" y="4322"/>
                </a:moveTo>
                <a:lnTo>
                  <a:pt x="7321" y="4539"/>
                </a:lnTo>
                <a:cubicBezTo>
                  <a:pt x="7352" y="4632"/>
                  <a:pt x="7290" y="4787"/>
                  <a:pt x="7197" y="4818"/>
                </a:cubicBezTo>
                <a:lnTo>
                  <a:pt x="7197" y="4849"/>
                </a:lnTo>
                <a:lnTo>
                  <a:pt x="7135" y="4849"/>
                </a:lnTo>
                <a:cubicBezTo>
                  <a:pt x="7042" y="4663"/>
                  <a:pt x="6887" y="4570"/>
                  <a:pt x="6701" y="4508"/>
                </a:cubicBezTo>
                <a:lnTo>
                  <a:pt x="7228" y="4322"/>
                </a:lnTo>
                <a:close/>
                <a:moveTo>
                  <a:pt x="8282" y="2119"/>
                </a:moveTo>
                <a:lnTo>
                  <a:pt x="8748" y="3360"/>
                </a:lnTo>
                <a:lnTo>
                  <a:pt x="4002" y="5066"/>
                </a:lnTo>
                <a:lnTo>
                  <a:pt x="3847" y="5066"/>
                </a:lnTo>
                <a:cubicBezTo>
                  <a:pt x="3785" y="5035"/>
                  <a:pt x="3723" y="4973"/>
                  <a:pt x="3723" y="4942"/>
                </a:cubicBezTo>
                <a:lnTo>
                  <a:pt x="3412" y="4105"/>
                </a:lnTo>
                <a:cubicBezTo>
                  <a:pt x="3381" y="4074"/>
                  <a:pt x="3381" y="3980"/>
                  <a:pt x="3412" y="3949"/>
                </a:cubicBezTo>
                <a:cubicBezTo>
                  <a:pt x="3443" y="3887"/>
                  <a:pt x="3506" y="3856"/>
                  <a:pt x="3537" y="3825"/>
                </a:cubicBezTo>
                <a:lnTo>
                  <a:pt x="8282" y="2119"/>
                </a:lnTo>
                <a:close/>
                <a:moveTo>
                  <a:pt x="1148" y="3515"/>
                </a:moveTo>
                <a:lnTo>
                  <a:pt x="1830" y="5376"/>
                </a:lnTo>
                <a:lnTo>
                  <a:pt x="1799" y="5376"/>
                </a:lnTo>
                <a:cubicBezTo>
                  <a:pt x="1753" y="5392"/>
                  <a:pt x="1699" y="5400"/>
                  <a:pt x="1640" y="5400"/>
                </a:cubicBezTo>
                <a:cubicBezTo>
                  <a:pt x="1582" y="5400"/>
                  <a:pt x="1520" y="5392"/>
                  <a:pt x="1458" y="5376"/>
                </a:cubicBezTo>
                <a:cubicBezTo>
                  <a:pt x="1365" y="5314"/>
                  <a:pt x="1272" y="5221"/>
                  <a:pt x="1241" y="5128"/>
                </a:cubicBezTo>
                <a:lnTo>
                  <a:pt x="714" y="3701"/>
                </a:lnTo>
                <a:lnTo>
                  <a:pt x="1148" y="3515"/>
                </a:lnTo>
                <a:close/>
                <a:moveTo>
                  <a:pt x="5708" y="4880"/>
                </a:moveTo>
                <a:lnTo>
                  <a:pt x="5646" y="4942"/>
                </a:lnTo>
                <a:lnTo>
                  <a:pt x="5646" y="4973"/>
                </a:lnTo>
                <a:cubicBezTo>
                  <a:pt x="5584" y="5097"/>
                  <a:pt x="5553" y="5252"/>
                  <a:pt x="5584" y="5407"/>
                </a:cubicBezTo>
                <a:lnTo>
                  <a:pt x="5553" y="5407"/>
                </a:lnTo>
                <a:cubicBezTo>
                  <a:pt x="5522" y="5423"/>
                  <a:pt x="5491" y="5431"/>
                  <a:pt x="5460" y="5431"/>
                </a:cubicBezTo>
                <a:cubicBezTo>
                  <a:pt x="5429" y="5431"/>
                  <a:pt x="5398" y="5423"/>
                  <a:pt x="5367" y="5407"/>
                </a:cubicBezTo>
                <a:cubicBezTo>
                  <a:pt x="5305" y="5376"/>
                  <a:pt x="5274" y="5345"/>
                  <a:pt x="5243" y="5283"/>
                </a:cubicBezTo>
                <a:lnTo>
                  <a:pt x="5150" y="5066"/>
                </a:lnTo>
                <a:lnTo>
                  <a:pt x="5708" y="4880"/>
                </a:lnTo>
                <a:close/>
                <a:moveTo>
                  <a:pt x="3009" y="4229"/>
                </a:moveTo>
                <a:lnTo>
                  <a:pt x="3257" y="4880"/>
                </a:lnTo>
                <a:cubicBezTo>
                  <a:pt x="3195" y="4880"/>
                  <a:pt x="3102" y="4911"/>
                  <a:pt x="3040" y="4911"/>
                </a:cubicBezTo>
                <a:cubicBezTo>
                  <a:pt x="2854" y="4973"/>
                  <a:pt x="2699" y="5128"/>
                  <a:pt x="2637" y="5314"/>
                </a:cubicBezTo>
                <a:lnTo>
                  <a:pt x="2668" y="5314"/>
                </a:lnTo>
                <a:lnTo>
                  <a:pt x="2265" y="5438"/>
                </a:lnTo>
                <a:lnTo>
                  <a:pt x="1986" y="4601"/>
                </a:lnTo>
                <a:lnTo>
                  <a:pt x="3009" y="4229"/>
                </a:lnTo>
                <a:close/>
                <a:moveTo>
                  <a:pt x="6421" y="4880"/>
                </a:moveTo>
                <a:cubicBezTo>
                  <a:pt x="6607" y="4880"/>
                  <a:pt x="6794" y="4973"/>
                  <a:pt x="6856" y="5159"/>
                </a:cubicBezTo>
                <a:cubicBezTo>
                  <a:pt x="6887" y="5283"/>
                  <a:pt x="6887" y="5407"/>
                  <a:pt x="6856" y="5500"/>
                </a:cubicBezTo>
                <a:cubicBezTo>
                  <a:pt x="6794" y="5624"/>
                  <a:pt x="6701" y="5687"/>
                  <a:pt x="6607" y="5749"/>
                </a:cubicBezTo>
                <a:cubicBezTo>
                  <a:pt x="6564" y="5759"/>
                  <a:pt x="6521" y="5765"/>
                  <a:pt x="6479" y="5765"/>
                </a:cubicBezTo>
                <a:cubicBezTo>
                  <a:pt x="6278" y="5765"/>
                  <a:pt x="6095" y="5649"/>
                  <a:pt x="6018" y="5469"/>
                </a:cubicBezTo>
                <a:cubicBezTo>
                  <a:pt x="5987" y="5345"/>
                  <a:pt x="5987" y="5252"/>
                  <a:pt x="6018" y="5128"/>
                </a:cubicBezTo>
                <a:cubicBezTo>
                  <a:pt x="6080" y="5035"/>
                  <a:pt x="6173" y="4942"/>
                  <a:pt x="6266" y="4911"/>
                </a:cubicBezTo>
                <a:cubicBezTo>
                  <a:pt x="6328" y="4880"/>
                  <a:pt x="6390" y="4880"/>
                  <a:pt x="6421" y="4880"/>
                </a:cubicBezTo>
                <a:close/>
                <a:moveTo>
                  <a:pt x="3257" y="5314"/>
                </a:moveTo>
                <a:cubicBezTo>
                  <a:pt x="3537" y="5314"/>
                  <a:pt x="3599" y="5687"/>
                  <a:pt x="3350" y="5780"/>
                </a:cubicBezTo>
                <a:lnTo>
                  <a:pt x="3350" y="5749"/>
                </a:lnTo>
                <a:cubicBezTo>
                  <a:pt x="3317" y="5765"/>
                  <a:pt x="3284" y="5773"/>
                  <a:pt x="3252" y="5773"/>
                </a:cubicBezTo>
                <a:cubicBezTo>
                  <a:pt x="3164" y="5773"/>
                  <a:pt x="3086" y="5715"/>
                  <a:pt x="3040" y="5624"/>
                </a:cubicBezTo>
                <a:cubicBezTo>
                  <a:pt x="3009" y="5500"/>
                  <a:pt x="3071" y="5376"/>
                  <a:pt x="3195" y="5314"/>
                </a:cubicBezTo>
                <a:close/>
                <a:moveTo>
                  <a:pt x="6856" y="6276"/>
                </a:moveTo>
                <a:lnTo>
                  <a:pt x="6856" y="6710"/>
                </a:lnTo>
                <a:lnTo>
                  <a:pt x="5987" y="6710"/>
                </a:lnTo>
                <a:lnTo>
                  <a:pt x="5987" y="6276"/>
                </a:lnTo>
                <a:close/>
                <a:moveTo>
                  <a:pt x="3506" y="7113"/>
                </a:moveTo>
                <a:cubicBezTo>
                  <a:pt x="3568" y="7113"/>
                  <a:pt x="3630" y="7144"/>
                  <a:pt x="3661" y="7206"/>
                </a:cubicBezTo>
                <a:cubicBezTo>
                  <a:pt x="3692" y="7237"/>
                  <a:pt x="3692" y="7300"/>
                  <a:pt x="3692" y="7362"/>
                </a:cubicBezTo>
                <a:lnTo>
                  <a:pt x="3661" y="7362"/>
                </a:lnTo>
                <a:cubicBezTo>
                  <a:pt x="3661" y="7424"/>
                  <a:pt x="3630" y="7486"/>
                  <a:pt x="3568" y="7517"/>
                </a:cubicBezTo>
                <a:lnTo>
                  <a:pt x="2854" y="8013"/>
                </a:lnTo>
                <a:cubicBezTo>
                  <a:pt x="2816" y="8039"/>
                  <a:pt x="2766" y="8054"/>
                  <a:pt x="2718" y="8054"/>
                </a:cubicBezTo>
                <a:cubicBezTo>
                  <a:pt x="2649" y="8054"/>
                  <a:pt x="2580" y="8024"/>
                  <a:pt x="2544" y="7951"/>
                </a:cubicBezTo>
                <a:cubicBezTo>
                  <a:pt x="2451" y="7858"/>
                  <a:pt x="2482" y="7703"/>
                  <a:pt x="2575" y="7641"/>
                </a:cubicBezTo>
                <a:lnTo>
                  <a:pt x="3319" y="7144"/>
                </a:lnTo>
                <a:cubicBezTo>
                  <a:pt x="3350" y="7113"/>
                  <a:pt x="3381" y="7113"/>
                  <a:pt x="3443" y="7113"/>
                </a:cubicBezTo>
                <a:close/>
                <a:moveTo>
                  <a:pt x="6949" y="7113"/>
                </a:moveTo>
                <a:lnTo>
                  <a:pt x="8593" y="11053"/>
                </a:lnTo>
                <a:lnTo>
                  <a:pt x="6638" y="11053"/>
                </a:lnTo>
                <a:lnTo>
                  <a:pt x="6638" y="7113"/>
                </a:lnTo>
                <a:close/>
                <a:moveTo>
                  <a:pt x="11714" y="0"/>
                </a:moveTo>
                <a:cubicBezTo>
                  <a:pt x="11624" y="0"/>
                  <a:pt x="11534" y="13"/>
                  <a:pt x="11446" y="41"/>
                </a:cubicBezTo>
                <a:lnTo>
                  <a:pt x="11043" y="196"/>
                </a:lnTo>
                <a:cubicBezTo>
                  <a:pt x="10820" y="280"/>
                  <a:pt x="10923" y="613"/>
                  <a:pt x="11125" y="613"/>
                </a:cubicBezTo>
                <a:cubicBezTo>
                  <a:pt x="11149" y="613"/>
                  <a:pt x="11173" y="609"/>
                  <a:pt x="11198" y="599"/>
                </a:cubicBezTo>
                <a:lnTo>
                  <a:pt x="11415" y="506"/>
                </a:lnTo>
                <a:lnTo>
                  <a:pt x="12191" y="2585"/>
                </a:lnTo>
                <a:lnTo>
                  <a:pt x="10082" y="3298"/>
                </a:lnTo>
                <a:lnTo>
                  <a:pt x="9306" y="1251"/>
                </a:lnTo>
                <a:lnTo>
                  <a:pt x="10392" y="879"/>
                </a:lnTo>
                <a:cubicBezTo>
                  <a:pt x="10615" y="795"/>
                  <a:pt x="10512" y="461"/>
                  <a:pt x="10310" y="461"/>
                </a:cubicBezTo>
                <a:cubicBezTo>
                  <a:pt x="10286" y="461"/>
                  <a:pt x="10262" y="466"/>
                  <a:pt x="10237" y="475"/>
                </a:cubicBezTo>
                <a:lnTo>
                  <a:pt x="8996" y="910"/>
                </a:lnTo>
                <a:cubicBezTo>
                  <a:pt x="8965" y="941"/>
                  <a:pt x="8934" y="941"/>
                  <a:pt x="8903" y="972"/>
                </a:cubicBezTo>
                <a:lnTo>
                  <a:pt x="8282" y="1654"/>
                </a:lnTo>
                <a:lnTo>
                  <a:pt x="4405" y="3050"/>
                </a:lnTo>
                <a:lnTo>
                  <a:pt x="4250" y="2616"/>
                </a:lnTo>
                <a:lnTo>
                  <a:pt x="4870" y="2367"/>
                </a:lnTo>
                <a:lnTo>
                  <a:pt x="5243" y="2243"/>
                </a:lnTo>
                <a:cubicBezTo>
                  <a:pt x="5584" y="2119"/>
                  <a:pt x="5770" y="1747"/>
                  <a:pt x="5646" y="1406"/>
                </a:cubicBezTo>
                <a:cubicBezTo>
                  <a:pt x="5548" y="1162"/>
                  <a:pt x="5297" y="995"/>
                  <a:pt x="5029" y="995"/>
                </a:cubicBezTo>
                <a:cubicBezTo>
                  <a:pt x="4956" y="995"/>
                  <a:pt x="4881" y="1007"/>
                  <a:pt x="4808" y="1034"/>
                </a:cubicBezTo>
                <a:lnTo>
                  <a:pt x="1955" y="2057"/>
                </a:lnTo>
                <a:cubicBezTo>
                  <a:pt x="1893" y="2088"/>
                  <a:pt x="1861" y="2119"/>
                  <a:pt x="1830" y="2181"/>
                </a:cubicBezTo>
                <a:cubicBezTo>
                  <a:pt x="1799" y="2212"/>
                  <a:pt x="1799" y="2274"/>
                  <a:pt x="1830" y="2336"/>
                </a:cubicBezTo>
                <a:lnTo>
                  <a:pt x="2141" y="3143"/>
                </a:lnTo>
                <a:cubicBezTo>
                  <a:pt x="2172" y="3205"/>
                  <a:pt x="2234" y="3267"/>
                  <a:pt x="2327" y="3267"/>
                </a:cubicBezTo>
                <a:lnTo>
                  <a:pt x="2389" y="3267"/>
                </a:lnTo>
                <a:lnTo>
                  <a:pt x="3878" y="2771"/>
                </a:lnTo>
                <a:lnTo>
                  <a:pt x="4064" y="3205"/>
                </a:lnTo>
                <a:lnTo>
                  <a:pt x="3412" y="3422"/>
                </a:lnTo>
                <a:cubicBezTo>
                  <a:pt x="3257" y="3484"/>
                  <a:pt x="3133" y="3577"/>
                  <a:pt x="3040" y="3732"/>
                </a:cubicBezTo>
                <a:cubicBezTo>
                  <a:pt x="3071" y="3763"/>
                  <a:pt x="3071" y="3763"/>
                  <a:pt x="3040" y="3794"/>
                </a:cubicBezTo>
                <a:lnTo>
                  <a:pt x="1861" y="4229"/>
                </a:lnTo>
                <a:lnTo>
                  <a:pt x="1551" y="3391"/>
                </a:lnTo>
                <a:cubicBezTo>
                  <a:pt x="1644" y="3329"/>
                  <a:pt x="1706" y="3236"/>
                  <a:pt x="1675" y="3112"/>
                </a:cubicBezTo>
                <a:cubicBezTo>
                  <a:pt x="1650" y="3035"/>
                  <a:pt x="1561" y="2980"/>
                  <a:pt x="1462" y="2980"/>
                </a:cubicBezTo>
                <a:cubicBezTo>
                  <a:pt x="1440" y="2980"/>
                  <a:pt x="1418" y="2982"/>
                  <a:pt x="1396" y="2988"/>
                </a:cubicBezTo>
                <a:lnTo>
                  <a:pt x="186" y="3453"/>
                </a:lnTo>
                <a:cubicBezTo>
                  <a:pt x="62" y="3484"/>
                  <a:pt x="0" y="3608"/>
                  <a:pt x="62" y="3701"/>
                </a:cubicBezTo>
                <a:cubicBezTo>
                  <a:pt x="93" y="3794"/>
                  <a:pt x="155" y="3825"/>
                  <a:pt x="248" y="3825"/>
                </a:cubicBezTo>
                <a:lnTo>
                  <a:pt x="311" y="3825"/>
                </a:lnTo>
                <a:lnTo>
                  <a:pt x="838" y="5283"/>
                </a:lnTo>
                <a:cubicBezTo>
                  <a:pt x="962" y="5624"/>
                  <a:pt x="1303" y="5842"/>
                  <a:pt x="1644" y="5842"/>
                </a:cubicBezTo>
                <a:cubicBezTo>
                  <a:pt x="1737" y="5842"/>
                  <a:pt x="1830" y="5811"/>
                  <a:pt x="1955" y="5780"/>
                </a:cubicBezTo>
                <a:cubicBezTo>
                  <a:pt x="1955" y="5873"/>
                  <a:pt x="2048" y="5904"/>
                  <a:pt x="2141" y="5904"/>
                </a:cubicBezTo>
                <a:lnTo>
                  <a:pt x="2203" y="5904"/>
                </a:lnTo>
                <a:lnTo>
                  <a:pt x="2637" y="5749"/>
                </a:lnTo>
                <a:cubicBezTo>
                  <a:pt x="2730" y="5997"/>
                  <a:pt x="2947" y="6183"/>
                  <a:pt x="3226" y="6183"/>
                </a:cubicBezTo>
                <a:cubicBezTo>
                  <a:pt x="3288" y="6183"/>
                  <a:pt x="3381" y="6152"/>
                  <a:pt x="3443" y="6152"/>
                </a:cubicBezTo>
                <a:cubicBezTo>
                  <a:pt x="3723" y="6028"/>
                  <a:pt x="3878" y="5749"/>
                  <a:pt x="3878" y="5469"/>
                </a:cubicBezTo>
                <a:lnTo>
                  <a:pt x="3909" y="5469"/>
                </a:lnTo>
                <a:cubicBezTo>
                  <a:pt x="3971" y="5469"/>
                  <a:pt x="4033" y="5469"/>
                  <a:pt x="4126" y="5438"/>
                </a:cubicBezTo>
                <a:lnTo>
                  <a:pt x="4746" y="5190"/>
                </a:lnTo>
                <a:lnTo>
                  <a:pt x="4839" y="5407"/>
                </a:lnTo>
                <a:cubicBezTo>
                  <a:pt x="4870" y="5593"/>
                  <a:pt x="4994" y="5718"/>
                  <a:pt x="5150" y="5780"/>
                </a:cubicBezTo>
                <a:cubicBezTo>
                  <a:pt x="5181" y="5811"/>
                  <a:pt x="5243" y="5811"/>
                  <a:pt x="5274" y="5811"/>
                </a:cubicBezTo>
                <a:lnTo>
                  <a:pt x="3785" y="6834"/>
                </a:lnTo>
                <a:cubicBezTo>
                  <a:pt x="3676" y="6757"/>
                  <a:pt x="3544" y="6718"/>
                  <a:pt x="3412" y="6718"/>
                </a:cubicBezTo>
                <a:cubicBezTo>
                  <a:pt x="3281" y="6718"/>
                  <a:pt x="3149" y="6757"/>
                  <a:pt x="3040" y="6834"/>
                </a:cubicBezTo>
                <a:lnTo>
                  <a:pt x="2327" y="7331"/>
                </a:lnTo>
                <a:cubicBezTo>
                  <a:pt x="2017" y="7517"/>
                  <a:pt x="1955" y="7920"/>
                  <a:pt x="2172" y="8230"/>
                </a:cubicBezTo>
                <a:cubicBezTo>
                  <a:pt x="2286" y="8402"/>
                  <a:pt x="2483" y="8492"/>
                  <a:pt x="2683" y="8492"/>
                </a:cubicBezTo>
                <a:cubicBezTo>
                  <a:pt x="2807" y="8492"/>
                  <a:pt x="2933" y="8457"/>
                  <a:pt x="3040" y="8385"/>
                </a:cubicBezTo>
                <a:lnTo>
                  <a:pt x="3785" y="7889"/>
                </a:lnTo>
                <a:cubicBezTo>
                  <a:pt x="3909" y="7796"/>
                  <a:pt x="4002" y="7641"/>
                  <a:pt x="4033" y="7486"/>
                </a:cubicBezTo>
                <a:cubicBezTo>
                  <a:pt x="4064" y="7393"/>
                  <a:pt x="4064" y="7268"/>
                  <a:pt x="4033" y="7175"/>
                </a:cubicBezTo>
                <a:lnTo>
                  <a:pt x="5584" y="6121"/>
                </a:lnTo>
                <a:lnTo>
                  <a:pt x="5584" y="6121"/>
                </a:lnTo>
                <a:cubicBezTo>
                  <a:pt x="5553" y="6183"/>
                  <a:pt x="5553" y="6245"/>
                  <a:pt x="5553" y="6276"/>
                </a:cubicBezTo>
                <a:lnTo>
                  <a:pt x="5553" y="6896"/>
                </a:lnTo>
                <a:lnTo>
                  <a:pt x="4374" y="9688"/>
                </a:lnTo>
                <a:cubicBezTo>
                  <a:pt x="4343" y="9812"/>
                  <a:pt x="4374" y="9936"/>
                  <a:pt x="4498" y="9967"/>
                </a:cubicBezTo>
                <a:cubicBezTo>
                  <a:pt x="4498" y="9967"/>
                  <a:pt x="4529" y="9967"/>
                  <a:pt x="4560" y="9998"/>
                </a:cubicBezTo>
                <a:cubicBezTo>
                  <a:pt x="4653" y="9998"/>
                  <a:pt x="4715" y="9936"/>
                  <a:pt x="4746" y="9874"/>
                </a:cubicBezTo>
                <a:lnTo>
                  <a:pt x="5925" y="7113"/>
                </a:lnTo>
                <a:lnTo>
                  <a:pt x="6204" y="7113"/>
                </a:lnTo>
                <a:lnTo>
                  <a:pt x="6204" y="11053"/>
                </a:lnTo>
                <a:lnTo>
                  <a:pt x="4250" y="11053"/>
                </a:lnTo>
                <a:lnTo>
                  <a:pt x="4405" y="10650"/>
                </a:lnTo>
                <a:cubicBezTo>
                  <a:pt x="4467" y="10557"/>
                  <a:pt x="4405" y="10432"/>
                  <a:pt x="4312" y="10401"/>
                </a:cubicBezTo>
                <a:cubicBezTo>
                  <a:pt x="4277" y="10384"/>
                  <a:pt x="4245" y="10376"/>
                  <a:pt x="4215" y="10376"/>
                </a:cubicBezTo>
                <a:cubicBezTo>
                  <a:pt x="4138" y="10376"/>
                  <a:pt x="4078" y="10427"/>
                  <a:pt x="4033" y="10494"/>
                </a:cubicBezTo>
                <a:lnTo>
                  <a:pt x="2730" y="13565"/>
                </a:lnTo>
                <a:cubicBezTo>
                  <a:pt x="2699" y="13658"/>
                  <a:pt x="2761" y="13782"/>
                  <a:pt x="2854" y="13814"/>
                </a:cubicBezTo>
                <a:lnTo>
                  <a:pt x="2916" y="13814"/>
                </a:lnTo>
                <a:cubicBezTo>
                  <a:pt x="3009" y="13814"/>
                  <a:pt x="3102" y="13782"/>
                  <a:pt x="3133" y="13689"/>
                </a:cubicBezTo>
                <a:lnTo>
                  <a:pt x="4064" y="11456"/>
                </a:lnTo>
                <a:lnTo>
                  <a:pt x="6204" y="11456"/>
                </a:lnTo>
                <a:lnTo>
                  <a:pt x="6204" y="13627"/>
                </a:lnTo>
                <a:cubicBezTo>
                  <a:pt x="6204" y="13751"/>
                  <a:pt x="6313" y="13814"/>
                  <a:pt x="6421" y="13814"/>
                </a:cubicBezTo>
                <a:cubicBezTo>
                  <a:pt x="6530" y="13814"/>
                  <a:pt x="6638" y="13751"/>
                  <a:pt x="6638" y="13627"/>
                </a:cubicBezTo>
                <a:lnTo>
                  <a:pt x="6638" y="11456"/>
                </a:lnTo>
                <a:lnTo>
                  <a:pt x="8779" y="11456"/>
                </a:lnTo>
                <a:lnTo>
                  <a:pt x="9709" y="13689"/>
                </a:lnTo>
                <a:cubicBezTo>
                  <a:pt x="9771" y="13782"/>
                  <a:pt x="9833" y="13814"/>
                  <a:pt x="9896" y="13814"/>
                </a:cubicBezTo>
                <a:lnTo>
                  <a:pt x="9989" y="13814"/>
                </a:lnTo>
                <a:cubicBezTo>
                  <a:pt x="10082" y="13782"/>
                  <a:pt x="10144" y="13658"/>
                  <a:pt x="10113" y="13565"/>
                </a:cubicBezTo>
                <a:lnTo>
                  <a:pt x="7290" y="6896"/>
                </a:lnTo>
                <a:lnTo>
                  <a:pt x="7290" y="6276"/>
                </a:lnTo>
                <a:cubicBezTo>
                  <a:pt x="7290" y="6121"/>
                  <a:pt x="7197" y="5966"/>
                  <a:pt x="7042" y="5904"/>
                </a:cubicBezTo>
                <a:cubicBezTo>
                  <a:pt x="7104" y="5842"/>
                  <a:pt x="7166" y="5749"/>
                  <a:pt x="7197" y="5655"/>
                </a:cubicBezTo>
                <a:cubicBezTo>
                  <a:pt x="7259" y="5531"/>
                  <a:pt x="7290" y="5376"/>
                  <a:pt x="7290" y="5221"/>
                </a:cubicBezTo>
                <a:lnTo>
                  <a:pt x="7321" y="5221"/>
                </a:lnTo>
                <a:cubicBezTo>
                  <a:pt x="7631" y="5097"/>
                  <a:pt x="7817" y="4756"/>
                  <a:pt x="7693" y="4415"/>
                </a:cubicBezTo>
                <a:lnTo>
                  <a:pt x="7631" y="4198"/>
                </a:lnTo>
                <a:lnTo>
                  <a:pt x="9027" y="3670"/>
                </a:lnTo>
                <a:lnTo>
                  <a:pt x="9958" y="3794"/>
                </a:lnTo>
                <a:lnTo>
                  <a:pt x="10051" y="3794"/>
                </a:lnTo>
                <a:lnTo>
                  <a:pt x="12501" y="2895"/>
                </a:lnTo>
                <a:cubicBezTo>
                  <a:pt x="13059" y="2709"/>
                  <a:pt x="13277" y="1933"/>
                  <a:pt x="12997" y="1127"/>
                </a:cubicBezTo>
                <a:lnTo>
                  <a:pt x="12997" y="1096"/>
                </a:lnTo>
                <a:cubicBezTo>
                  <a:pt x="12760" y="435"/>
                  <a:pt x="12230" y="0"/>
                  <a:pt x="117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40"/>
          <p:cNvGrpSpPr/>
          <p:nvPr/>
        </p:nvGrpSpPr>
        <p:grpSpPr>
          <a:xfrm>
            <a:off x="5539536" y="3573332"/>
            <a:ext cx="429778" cy="357805"/>
            <a:chOff x="6267775" y="1586625"/>
            <a:chExt cx="349925" cy="291325"/>
          </a:xfrm>
        </p:grpSpPr>
        <p:sp>
          <p:nvSpPr>
            <p:cNvPr id="257" name="Google Shape;257;p40"/>
            <p:cNvSpPr/>
            <p:nvPr/>
          </p:nvSpPr>
          <p:spPr>
            <a:xfrm>
              <a:off x="6267775" y="1586625"/>
              <a:ext cx="349925" cy="291325"/>
            </a:xfrm>
            <a:custGeom>
              <a:avLst/>
              <a:gdLst/>
              <a:ahLst/>
              <a:cxnLst/>
              <a:rect l="l" t="t" r="r" b="b"/>
              <a:pathLst>
                <a:path w="13997" h="11653" extrusionOk="0">
                  <a:moveTo>
                    <a:pt x="7682" y="878"/>
                  </a:moveTo>
                  <a:lnTo>
                    <a:pt x="8302" y="2212"/>
                  </a:lnTo>
                  <a:lnTo>
                    <a:pt x="6348" y="1468"/>
                  </a:lnTo>
                  <a:lnTo>
                    <a:pt x="7682" y="878"/>
                  </a:lnTo>
                  <a:close/>
                  <a:moveTo>
                    <a:pt x="5014" y="1406"/>
                  </a:moveTo>
                  <a:lnTo>
                    <a:pt x="9326" y="3050"/>
                  </a:lnTo>
                  <a:cubicBezTo>
                    <a:pt x="9033" y="3119"/>
                    <a:pt x="8739" y="3152"/>
                    <a:pt x="8446" y="3152"/>
                  </a:cubicBezTo>
                  <a:cubicBezTo>
                    <a:pt x="8088" y="3152"/>
                    <a:pt x="7730" y="3104"/>
                    <a:pt x="7372" y="3019"/>
                  </a:cubicBezTo>
                  <a:lnTo>
                    <a:pt x="7372" y="2957"/>
                  </a:lnTo>
                  <a:cubicBezTo>
                    <a:pt x="7310" y="2801"/>
                    <a:pt x="7155" y="2708"/>
                    <a:pt x="7000" y="2708"/>
                  </a:cubicBezTo>
                  <a:cubicBezTo>
                    <a:pt x="6907" y="2708"/>
                    <a:pt x="6813" y="2739"/>
                    <a:pt x="6751" y="2801"/>
                  </a:cubicBezTo>
                  <a:cubicBezTo>
                    <a:pt x="6069" y="2522"/>
                    <a:pt x="5449" y="2057"/>
                    <a:pt x="5014" y="1437"/>
                  </a:cubicBezTo>
                  <a:lnTo>
                    <a:pt x="5014" y="1406"/>
                  </a:lnTo>
                  <a:close/>
                  <a:moveTo>
                    <a:pt x="7031" y="3112"/>
                  </a:moveTo>
                  <a:lnTo>
                    <a:pt x="7558" y="4352"/>
                  </a:lnTo>
                  <a:lnTo>
                    <a:pt x="6441" y="4352"/>
                  </a:lnTo>
                  <a:lnTo>
                    <a:pt x="7000" y="3112"/>
                  </a:lnTo>
                  <a:close/>
                  <a:moveTo>
                    <a:pt x="8551" y="4756"/>
                  </a:moveTo>
                  <a:lnTo>
                    <a:pt x="8551" y="5190"/>
                  </a:lnTo>
                  <a:lnTo>
                    <a:pt x="5449" y="5190"/>
                  </a:lnTo>
                  <a:lnTo>
                    <a:pt x="5449" y="4756"/>
                  </a:lnTo>
                  <a:close/>
                  <a:moveTo>
                    <a:pt x="7186" y="8447"/>
                  </a:moveTo>
                  <a:cubicBezTo>
                    <a:pt x="8395" y="8540"/>
                    <a:pt x="9450" y="9284"/>
                    <a:pt x="9853" y="10432"/>
                  </a:cubicBezTo>
                  <a:lnTo>
                    <a:pt x="7186" y="10432"/>
                  </a:lnTo>
                  <a:lnTo>
                    <a:pt x="7186" y="8447"/>
                  </a:lnTo>
                  <a:close/>
                  <a:moveTo>
                    <a:pt x="6782" y="8447"/>
                  </a:moveTo>
                  <a:lnTo>
                    <a:pt x="6782" y="10401"/>
                  </a:lnTo>
                  <a:lnTo>
                    <a:pt x="5232" y="10401"/>
                  </a:lnTo>
                  <a:cubicBezTo>
                    <a:pt x="5107" y="10401"/>
                    <a:pt x="5014" y="10494"/>
                    <a:pt x="5014" y="10618"/>
                  </a:cubicBezTo>
                  <a:cubicBezTo>
                    <a:pt x="5014" y="10711"/>
                    <a:pt x="5107" y="10804"/>
                    <a:pt x="5232" y="10804"/>
                  </a:cubicBezTo>
                  <a:lnTo>
                    <a:pt x="10691" y="10804"/>
                  </a:lnTo>
                  <a:lnTo>
                    <a:pt x="10691" y="11270"/>
                  </a:lnTo>
                  <a:lnTo>
                    <a:pt x="3277" y="11270"/>
                  </a:lnTo>
                  <a:lnTo>
                    <a:pt x="3277" y="10804"/>
                  </a:lnTo>
                  <a:lnTo>
                    <a:pt x="4363" y="10804"/>
                  </a:lnTo>
                  <a:cubicBezTo>
                    <a:pt x="4487" y="10804"/>
                    <a:pt x="4580" y="10711"/>
                    <a:pt x="4580" y="10618"/>
                  </a:cubicBezTo>
                  <a:cubicBezTo>
                    <a:pt x="4580" y="10494"/>
                    <a:pt x="4487" y="10401"/>
                    <a:pt x="4363" y="10401"/>
                  </a:cubicBezTo>
                  <a:lnTo>
                    <a:pt x="4115" y="10401"/>
                  </a:lnTo>
                  <a:cubicBezTo>
                    <a:pt x="4549" y="9284"/>
                    <a:pt x="5573" y="8509"/>
                    <a:pt x="6782" y="8447"/>
                  </a:cubicBezTo>
                  <a:close/>
                  <a:moveTo>
                    <a:pt x="8613" y="5624"/>
                  </a:moveTo>
                  <a:cubicBezTo>
                    <a:pt x="9543" y="5872"/>
                    <a:pt x="10381" y="6338"/>
                    <a:pt x="11094" y="6958"/>
                  </a:cubicBezTo>
                  <a:lnTo>
                    <a:pt x="10474" y="6958"/>
                  </a:lnTo>
                  <a:cubicBezTo>
                    <a:pt x="10462" y="6955"/>
                    <a:pt x="10450" y="6953"/>
                    <a:pt x="10439" y="6953"/>
                  </a:cubicBezTo>
                  <a:cubicBezTo>
                    <a:pt x="10273" y="6953"/>
                    <a:pt x="10268" y="7341"/>
                    <a:pt x="10425" y="7341"/>
                  </a:cubicBezTo>
                  <a:cubicBezTo>
                    <a:pt x="10440" y="7341"/>
                    <a:pt x="10456" y="7338"/>
                    <a:pt x="10474" y="7330"/>
                  </a:cubicBezTo>
                  <a:lnTo>
                    <a:pt x="11497" y="7330"/>
                  </a:lnTo>
                  <a:cubicBezTo>
                    <a:pt x="12490" y="8416"/>
                    <a:pt x="13079" y="9812"/>
                    <a:pt x="13110" y="11270"/>
                  </a:cubicBezTo>
                  <a:lnTo>
                    <a:pt x="11125" y="11270"/>
                  </a:lnTo>
                  <a:lnTo>
                    <a:pt x="11125" y="10804"/>
                  </a:lnTo>
                  <a:cubicBezTo>
                    <a:pt x="11125" y="10587"/>
                    <a:pt x="10939" y="10401"/>
                    <a:pt x="10722" y="10401"/>
                  </a:cubicBezTo>
                  <a:lnTo>
                    <a:pt x="10319" y="10401"/>
                  </a:lnTo>
                  <a:cubicBezTo>
                    <a:pt x="9791" y="8804"/>
                    <a:pt x="8403" y="8005"/>
                    <a:pt x="7015" y="8005"/>
                  </a:cubicBezTo>
                  <a:cubicBezTo>
                    <a:pt x="5627" y="8005"/>
                    <a:pt x="4239" y="8804"/>
                    <a:pt x="3712" y="10401"/>
                  </a:cubicBezTo>
                  <a:lnTo>
                    <a:pt x="3308" y="10401"/>
                  </a:lnTo>
                  <a:cubicBezTo>
                    <a:pt x="3091" y="10401"/>
                    <a:pt x="2905" y="10587"/>
                    <a:pt x="2874" y="10804"/>
                  </a:cubicBezTo>
                  <a:lnTo>
                    <a:pt x="2874" y="11270"/>
                  </a:lnTo>
                  <a:lnTo>
                    <a:pt x="889" y="11270"/>
                  </a:lnTo>
                  <a:cubicBezTo>
                    <a:pt x="951" y="9812"/>
                    <a:pt x="1540" y="8416"/>
                    <a:pt x="2533" y="7330"/>
                  </a:cubicBezTo>
                  <a:lnTo>
                    <a:pt x="9605" y="7330"/>
                  </a:lnTo>
                  <a:cubicBezTo>
                    <a:pt x="9625" y="7338"/>
                    <a:pt x="9644" y="7341"/>
                    <a:pt x="9661" y="7341"/>
                  </a:cubicBezTo>
                  <a:cubicBezTo>
                    <a:pt x="9840" y="7341"/>
                    <a:pt x="9835" y="6953"/>
                    <a:pt x="9644" y="6953"/>
                  </a:cubicBezTo>
                  <a:cubicBezTo>
                    <a:pt x="9632" y="6953"/>
                    <a:pt x="9619" y="6955"/>
                    <a:pt x="9605" y="6958"/>
                  </a:cubicBezTo>
                  <a:lnTo>
                    <a:pt x="2905" y="6958"/>
                  </a:lnTo>
                  <a:cubicBezTo>
                    <a:pt x="3619" y="6338"/>
                    <a:pt x="4456" y="5872"/>
                    <a:pt x="5387" y="5624"/>
                  </a:cubicBezTo>
                  <a:close/>
                  <a:moveTo>
                    <a:pt x="7937" y="0"/>
                  </a:moveTo>
                  <a:cubicBezTo>
                    <a:pt x="7857" y="0"/>
                    <a:pt x="7779" y="41"/>
                    <a:pt x="7744" y="134"/>
                  </a:cubicBezTo>
                  <a:lnTo>
                    <a:pt x="7620" y="475"/>
                  </a:lnTo>
                  <a:lnTo>
                    <a:pt x="5821" y="1282"/>
                  </a:lnTo>
                  <a:lnTo>
                    <a:pt x="4673" y="878"/>
                  </a:lnTo>
                  <a:cubicBezTo>
                    <a:pt x="4646" y="869"/>
                    <a:pt x="4621" y="865"/>
                    <a:pt x="4599" y="865"/>
                  </a:cubicBezTo>
                  <a:cubicBezTo>
                    <a:pt x="4544" y="865"/>
                    <a:pt x="4500" y="887"/>
                    <a:pt x="4456" y="909"/>
                  </a:cubicBezTo>
                  <a:cubicBezTo>
                    <a:pt x="4394" y="971"/>
                    <a:pt x="4363" y="1064"/>
                    <a:pt x="4394" y="1126"/>
                  </a:cubicBezTo>
                  <a:cubicBezTo>
                    <a:pt x="4828" y="2057"/>
                    <a:pt x="5604" y="2770"/>
                    <a:pt x="6534" y="3143"/>
                  </a:cubicBezTo>
                  <a:lnTo>
                    <a:pt x="6007" y="4352"/>
                  </a:lnTo>
                  <a:lnTo>
                    <a:pt x="5263" y="4352"/>
                  </a:lnTo>
                  <a:cubicBezTo>
                    <a:pt x="5138" y="4352"/>
                    <a:pt x="5045" y="4445"/>
                    <a:pt x="5045" y="4539"/>
                  </a:cubicBezTo>
                  <a:lnTo>
                    <a:pt x="5045" y="5283"/>
                  </a:lnTo>
                  <a:cubicBezTo>
                    <a:pt x="2409" y="6120"/>
                    <a:pt x="548" y="8509"/>
                    <a:pt x="455" y="11270"/>
                  </a:cubicBezTo>
                  <a:lnTo>
                    <a:pt x="206" y="11270"/>
                  </a:lnTo>
                  <a:cubicBezTo>
                    <a:pt x="194" y="11266"/>
                    <a:pt x="183" y="11265"/>
                    <a:pt x="172" y="11265"/>
                  </a:cubicBezTo>
                  <a:cubicBezTo>
                    <a:pt x="6" y="11265"/>
                    <a:pt x="1" y="11653"/>
                    <a:pt x="158" y="11653"/>
                  </a:cubicBezTo>
                  <a:cubicBezTo>
                    <a:pt x="172" y="11653"/>
                    <a:pt x="189" y="11649"/>
                    <a:pt x="206" y="11642"/>
                  </a:cubicBezTo>
                  <a:lnTo>
                    <a:pt x="13762" y="11642"/>
                  </a:lnTo>
                  <a:cubicBezTo>
                    <a:pt x="13782" y="11649"/>
                    <a:pt x="13801" y="11653"/>
                    <a:pt x="13818" y="11653"/>
                  </a:cubicBezTo>
                  <a:cubicBezTo>
                    <a:pt x="13997" y="11653"/>
                    <a:pt x="13991" y="11265"/>
                    <a:pt x="13801" y="11265"/>
                  </a:cubicBezTo>
                  <a:cubicBezTo>
                    <a:pt x="13789" y="11265"/>
                    <a:pt x="13776" y="11266"/>
                    <a:pt x="13762" y="11270"/>
                  </a:cubicBezTo>
                  <a:lnTo>
                    <a:pt x="13545" y="11270"/>
                  </a:lnTo>
                  <a:cubicBezTo>
                    <a:pt x="13421" y="8509"/>
                    <a:pt x="11590" y="6089"/>
                    <a:pt x="8923" y="5314"/>
                  </a:cubicBezTo>
                  <a:lnTo>
                    <a:pt x="8923" y="4570"/>
                  </a:lnTo>
                  <a:cubicBezTo>
                    <a:pt x="8923" y="4445"/>
                    <a:pt x="8830" y="4352"/>
                    <a:pt x="8737" y="4352"/>
                  </a:cubicBezTo>
                  <a:lnTo>
                    <a:pt x="7992" y="4352"/>
                  </a:lnTo>
                  <a:lnTo>
                    <a:pt x="7620" y="3484"/>
                  </a:lnTo>
                  <a:lnTo>
                    <a:pt x="7620" y="3484"/>
                  </a:lnTo>
                  <a:cubicBezTo>
                    <a:pt x="7899" y="3515"/>
                    <a:pt x="8178" y="3546"/>
                    <a:pt x="8458" y="3546"/>
                  </a:cubicBezTo>
                  <a:cubicBezTo>
                    <a:pt x="8511" y="3549"/>
                    <a:pt x="8564" y="3551"/>
                    <a:pt x="8617" y="3551"/>
                  </a:cubicBezTo>
                  <a:cubicBezTo>
                    <a:pt x="9091" y="3551"/>
                    <a:pt x="9562" y="3428"/>
                    <a:pt x="10008" y="3205"/>
                  </a:cubicBezTo>
                  <a:cubicBezTo>
                    <a:pt x="10195" y="3174"/>
                    <a:pt x="10195" y="2895"/>
                    <a:pt x="10008" y="2832"/>
                  </a:cubicBezTo>
                  <a:lnTo>
                    <a:pt x="8830" y="2398"/>
                  </a:lnTo>
                  <a:lnTo>
                    <a:pt x="8023" y="599"/>
                  </a:lnTo>
                  <a:lnTo>
                    <a:pt x="8147" y="289"/>
                  </a:lnTo>
                  <a:cubicBezTo>
                    <a:pt x="8206" y="114"/>
                    <a:pt x="8069" y="0"/>
                    <a:pt x="7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317900" y="1803275"/>
              <a:ext cx="37775" cy="32525"/>
            </a:xfrm>
            <a:custGeom>
              <a:avLst/>
              <a:gdLst/>
              <a:ahLst/>
              <a:cxnLst/>
              <a:rect l="l" t="t" r="r" b="b"/>
              <a:pathLst>
                <a:path w="1511" h="1301" extrusionOk="0">
                  <a:moveTo>
                    <a:pt x="693" y="543"/>
                  </a:moveTo>
                  <a:cubicBezTo>
                    <a:pt x="839" y="543"/>
                    <a:pt x="1134" y="898"/>
                    <a:pt x="869" y="898"/>
                  </a:cubicBezTo>
                  <a:cubicBezTo>
                    <a:pt x="745" y="898"/>
                    <a:pt x="621" y="774"/>
                    <a:pt x="621" y="649"/>
                  </a:cubicBezTo>
                  <a:cubicBezTo>
                    <a:pt x="621" y="573"/>
                    <a:pt x="651" y="543"/>
                    <a:pt x="693" y="543"/>
                  </a:cubicBezTo>
                  <a:close/>
                  <a:moveTo>
                    <a:pt x="844" y="1"/>
                  </a:moveTo>
                  <a:cubicBezTo>
                    <a:pt x="689" y="1"/>
                    <a:pt x="531" y="57"/>
                    <a:pt x="404" y="184"/>
                  </a:cubicBezTo>
                  <a:cubicBezTo>
                    <a:pt x="0" y="587"/>
                    <a:pt x="280" y="1301"/>
                    <a:pt x="869" y="1301"/>
                  </a:cubicBezTo>
                  <a:cubicBezTo>
                    <a:pt x="1210" y="1301"/>
                    <a:pt x="1489" y="1022"/>
                    <a:pt x="1489" y="649"/>
                  </a:cubicBezTo>
                  <a:cubicBezTo>
                    <a:pt x="1511" y="267"/>
                    <a:pt x="1183" y="1"/>
                    <a:pt x="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530375" y="1803875"/>
              <a:ext cx="37250" cy="31925"/>
            </a:xfrm>
            <a:custGeom>
              <a:avLst/>
              <a:gdLst/>
              <a:ahLst/>
              <a:cxnLst/>
              <a:rect l="l" t="t" r="r" b="b"/>
              <a:pathLst>
                <a:path w="1490" h="1277" extrusionOk="0">
                  <a:moveTo>
                    <a:pt x="652" y="408"/>
                  </a:moveTo>
                  <a:cubicBezTo>
                    <a:pt x="935" y="408"/>
                    <a:pt x="645" y="749"/>
                    <a:pt x="489" y="749"/>
                  </a:cubicBezTo>
                  <a:cubicBezTo>
                    <a:pt x="440" y="749"/>
                    <a:pt x="404" y="715"/>
                    <a:pt x="404" y="625"/>
                  </a:cubicBezTo>
                  <a:cubicBezTo>
                    <a:pt x="404" y="501"/>
                    <a:pt x="528" y="408"/>
                    <a:pt x="652" y="408"/>
                  </a:cubicBezTo>
                  <a:close/>
                  <a:moveTo>
                    <a:pt x="635" y="0"/>
                  </a:moveTo>
                  <a:cubicBezTo>
                    <a:pt x="310" y="0"/>
                    <a:pt x="1" y="250"/>
                    <a:pt x="1" y="625"/>
                  </a:cubicBezTo>
                  <a:cubicBezTo>
                    <a:pt x="1" y="998"/>
                    <a:pt x="280" y="1277"/>
                    <a:pt x="652" y="1277"/>
                  </a:cubicBezTo>
                  <a:cubicBezTo>
                    <a:pt x="1211" y="1246"/>
                    <a:pt x="1490" y="563"/>
                    <a:pt x="1086" y="191"/>
                  </a:cubicBezTo>
                  <a:cubicBezTo>
                    <a:pt x="955" y="59"/>
                    <a:pt x="793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0"/>
          <p:cNvSpPr/>
          <p:nvPr/>
        </p:nvSpPr>
        <p:spPr>
          <a:xfrm>
            <a:off x="1346975" y="2071606"/>
            <a:ext cx="430177" cy="410679"/>
          </a:xfrm>
          <a:custGeom>
            <a:avLst/>
            <a:gdLst/>
            <a:ahLst/>
            <a:cxnLst/>
            <a:rect l="l" t="t" r="r" b="b"/>
            <a:pathLst>
              <a:path w="14010" h="13375" extrusionOk="0">
                <a:moveTo>
                  <a:pt x="13269" y="3652"/>
                </a:moveTo>
                <a:cubicBezTo>
                  <a:pt x="13369" y="3652"/>
                  <a:pt x="13463" y="3708"/>
                  <a:pt x="13514" y="3785"/>
                </a:cubicBezTo>
                <a:cubicBezTo>
                  <a:pt x="13545" y="3847"/>
                  <a:pt x="13545" y="3909"/>
                  <a:pt x="13514" y="3971"/>
                </a:cubicBezTo>
                <a:cubicBezTo>
                  <a:pt x="13483" y="4033"/>
                  <a:pt x="13421" y="4064"/>
                  <a:pt x="13358" y="4095"/>
                </a:cubicBezTo>
                <a:lnTo>
                  <a:pt x="13141" y="4188"/>
                </a:lnTo>
                <a:lnTo>
                  <a:pt x="12986" y="3754"/>
                </a:lnTo>
                <a:lnTo>
                  <a:pt x="13203" y="3661"/>
                </a:lnTo>
                <a:cubicBezTo>
                  <a:pt x="13225" y="3655"/>
                  <a:pt x="13247" y="3652"/>
                  <a:pt x="13269" y="3652"/>
                </a:cubicBezTo>
                <a:close/>
                <a:moveTo>
                  <a:pt x="8861" y="714"/>
                </a:moveTo>
                <a:lnTo>
                  <a:pt x="9171" y="1582"/>
                </a:lnTo>
                <a:lnTo>
                  <a:pt x="8861" y="2017"/>
                </a:lnTo>
                <a:cubicBezTo>
                  <a:pt x="8799" y="2110"/>
                  <a:pt x="8830" y="2265"/>
                  <a:pt x="8923" y="2327"/>
                </a:cubicBezTo>
                <a:cubicBezTo>
                  <a:pt x="8954" y="2327"/>
                  <a:pt x="8985" y="2358"/>
                  <a:pt x="9016" y="2358"/>
                </a:cubicBezTo>
                <a:cubicBezTo>
                  <a:pt x="9078" y="2358"/>
                  <a:pt x="9140" y="2327"/>
                  <a:pt x="9202" y="2265"/>
                </a:cubicBezTo>
                <a:lnTo>
                  <a:pt x="9357" y="2048"/>
                </a:lnTo>
                <a:lnTo>
                  <a:pt x="9946" y="3567"/>
                </a:lnTo>
                <a:lnTo>
                  <a:pt x="6751" y="5739"/>
                </a:lnTo>
                <a:lnTo>
                  <a:pt x="6720" y="5615"/>
                </a:lnTo>
                <a:lnTo>
                  <a:pt x="8644" y="2978"/>
                </a:lnTo>
                <a:cubicBezTo>
                  <a:pt x="8737" y="2885"/>
                  <a:pt x="8706" y="2761"/>
                  <a:pt x="8613" y="2699"/>
                </a:cubicBezTo>
                <a:cubicBezTo>
                  <a:pt x="8577" y="2675"/>
                  <a:pt x="8537" y="2665"/>
                  <a:pt x="8497" y="2665"/>
                </a:cubicBezTo>
                <a:cubicBezTo>
                  <a:pt x="8434" y="2665"/>
                  <a:pt x="8372" y="2692"/>
                  <a:pt x="8333" y="2730"/>
                </a:cubicBezTo>
                <a:lnTo>
                  <a:pt x="6875" y="4715"/>
                </a:lnTo>
                <a:lnTo>
                  <a:pt x="6875" y="4715"/>
                </a:lnTo>
                <a:lnTo>
                  <a:pt x="8861" y="714"/>
                </a:lnTo>
                <a:close/>
                <a:moveTo>
                  <a:pt x="10070" y="3971"/>
                </a:moveTo>
                <a:lnTo>
                  <a:pt x="10815" y="5925"/>
                </a:lnTo>
                <a:lnTo>
                  <a:pt x="6968" y="6359"/>
                </a:lnTo>
                <a:lnTo>
                  <a:pt x="6906" y="6111"/>
                </a:lnTo>
                <a:lnTo>
                  <a:pt x="10070" y="3971"/>
                </a:lnTo>
                <a:close/>
                <a:moveTo>
                  <a:pt x="9822" y="2110"/>
                </a:moveTo>
                <a:lnTo>
                  <a:pt x="12552" y="3754"/>
                </a:lnTo>
                <a:lnTo>
                  <a:pt x="12831" y="4436"/>
                </a:lnTo>
                <a:lnTo>
                  <a:pt x="11839" y="7476"/>
                </a:lnTo>
                <a:lnTo>
                  <a:pt x="9822" y="2110"/>
                </a:lnTo>
                <a:close/>
                <a:moveTo>
                  <a:pt x="10970" y="6297"/>
                </a:moveTo>
                <a:lnTo>
                  <a:pt x="11528" y="7817"/>
                </a:lnTo>
                <a:lnTo>
                  <a:pt x="7186" y="6824"/>
                </a:lnTo>
                <a:lnTo>
                  <a:pt x="7124" y="6731"/>
                </a:lnTo>
                <a:lnTo>
                  <a:pt x="10970" y="6297"/>
                </a:lnTo>
                <a:close/>
                <a:moveTo>
                  <a:pt x="6255" y="5553"/>
                </a:moveTo>
                <a:lnTo>
                  <a:pt x="6875" y="7197"/>
                </a:lnTo>
                <a:lnTo>
                  <a:pt x="5045" y="7879"/>
                </a:lnTo>
                <a:cubicBezTo>
                  <a:pt x="4954" y="7918"/>
                  <a:pt x="4858" y="7935"/>
                  <a:pt x="4761" y="7935"/>
                </a:cubicBezTo>
                <a:cubicBezTo>
                  <a:pt x="4626" y="7935"/>
                  <a:pt x="4489" y="7902"/>
                  <a:pt x="4363" y="7848"/>
                </a:cubicBezTo>
                <a:cubicBezTo>
                  <a:pt x="4146" y="7755"/>
                  <a:pt x="3991" y="7600"/>
                  <a:pt x="3898" y="7352"/>
                </a:cubicBezTo>
                <a:lnTo>
                  <a:pt x="3867" y="7383"/>
                </a:lnTo>
                <a:cubicBezTo>
                  <a:pt x="3711" y="6918"/>
                  <a:pt x="3929" y="6390"/>
                  <a:pt x="4394" y="6235"/>
                </a:cubicBezTo>
                <a:lnTo>
                  <a:pt x="6255" y="5553"/>
                </a:lnTo>
                <a:close/>
                <a:moveTo>
                  <a:pt x="5883" y="8003"/>
                </a:moveTo>
                <a:lnTo>
                  <a:pt x="5883" y="8655"/>
                </a:lnTo>
                <a:lnTo>
                  <a:pt x="4983" y="8655"/>
                </a:lnTo>
                <a:lnTo>
                  <a:pt x="4983" y="8313"/>
                </a:lnTo>
                <a:cubicBezTo>
                  <a:pt x="5045" y="8313"/>
                  <a:pt x="5107" y="8282"/>
                  <a:pt x="5169" y="8251"/>
                </a:cubicBezTo>
                <a:lnTo>
                  <a:pt x="5883" y="8003"/>
                </a:lnTo>
                <a:close/>
                <a:moveTo>
                  <a:pt x="7899" y="7414"/>
                </a:moveTo>
                <a:lnTo>
                  <a:pt x="11714" y="8282"/>
                </a:lnTo>
                <a:lnTo>
                  <a:pt x="12025" y="9151"/>
                </a:lnTo>
                <a:lnTo>
                  <a:pt x="7899" y="7414"/>
                </a:lnTo>
                <a:close/>
                <a:moveTo>
                  <a:pt x="3680" y="12098"/>
                </a:moveTo>
                <a:lnTo>
                  <a:pt x="3339" y="12966"/>
                </a:lnTo>
                <a:lnTo>
                  <a:pt x="1323" y="12966"/>
                </a:lnTo>
                <a:lnTo>
                  <a:pt x="2129" y="12098"/>
                </a:lnTo>
                <a:close/>
                <a:moveTo>
                  <a:pt x="6751" y="12098"/>
                </a:moveTo>
                <a:lnTo>
                  <a:pt x="7093" y="12966"/>
                </a:lnTo>
                <a:lnTo>
                  <a:pt x="3773" y="12966"/>
                </a:lnTo>
                <a:lnTo>
                  <a:pt x="4115" y="12098"/>
                </a:lnTo>
                <a:close/>
                <a:moveTo>
                  <a:pt x="8737" y="12098"/>
                </a:moveTo>
                <a:lnTo>
                  <a:pt x="9574" y="12966"/>
                </a:lnTo>
                <a:lnTo>
                  <a:pt x="7527" y="12966"/>
                </a:lnTo>
                <a:lnTo>
                  <a:pt x="7186" y="12098"/>
                </a:lnTo>
                <a:close/>
                <a:moveTo>
                  <a:pt x="8892" y="0"/>
                </a:moveTo>
                <a:cubicBezTo>
                  <a:pt x="8799" y="0"/>
                  <a:pt x="8737" y="31"/>
                  <a:pt x="8706" y="93"/>
                </a:cubicBezTo>
                <a:lnTo>
                  <a:pt x="6224" y="5118"/>
                </a:lnTo>
                <a:lnTo>
                  <a:pt x="4270" y="5863"/>
                </a:lnTo>
                <a:cubicBezTo>
                  <a:pt x="3587" y="6111"/>
                  <a:pt x="3246" y="6855"/>
                  <a:pt x="3494" y="7507"/>
                </a:cubicBezTo>
                <a:cubicBezTo>
                  <a:pt x="3680" y="7972"/>
                  <a:pt x="4084" y="8282"/>
                  <a:pt x="4580" y="8344"/>
                </a:cubicBezTo>
                <a:lnTo>
                  <a:pt x="4580" y="8779"/>
                </a:lnTo>
                <a:lnTo>
                  <a:pt x="765" y="12966"/>
                </a:lnTo>
                <a:lnTo>
                  <a:pt x="206" y="12966"/>
                </a:lnTo>
                <a:cubicBezTo>
                  <a:pt x="194" y="12963"/>
                  <a:pt x="183" y="12961"/>
                  <a:pt x="172" y="12961"/>
                </a:cubicBezTo>
                <a:cubicBezTo>
                  <a:pt x="1" y="12961"/>
                  <a:pt x="1" y="13375"/>
                  <a:pt x="172" y="13375"/>
                </a:cubicBezTo>
                <a:cubicBezTo>
                  <a:pt x="183" y="13375"/>
                  <a:pt x="194" y="13373"/>
                  <a:pt x="206" y="13369"/>
                </a:cubicBezTo>
                <a:lnTo>
                  <a:pt x="10691" y="13369"/>
                </a:lnTo>
                <a:cubicBezTo>
                  <a:pt x="10703" y="13373"/>
                  <a:pt x="10714" y="13375"/>
                  <a:pt x="10725" y="13375"/>
                </a:cubicBezTo>
                <a:cubicBezTo>
                  <a:pt x="10897" y="13375"/>
                  <a:pt x="10897" y="12961"/>
                  <a:pt x="10725" y="12961"/>
                </a:cubicBezTo>
                <a:cubicBezTo>
                  <a:pt x="10714" y="12961"/>
                  <a:pt x="10703" y="12963"/>
                  <a:pt x="10691" y="12966"/>
                </a:cubicBezTo>
                <a:lnTo>
                  <a:pt x="10132" y="12966"/>
                </a:lnTo>
                <a:lnTo>
                  <a:pt x="7248" y="9802"/>
                </a:lnTo>
                <a:cubicBezTo>
                  <a:pt x="7201" y="9756"/>
                  <a:pt x="7147" y="9733"/>
                  <a:pt x="7093" y="9733"/>
                </a:cubicBezTo>
                <a:cubicBezTo>
                  <a:pt x="7038" y="9733"/>
                  <a:pt x="6984" y="9756"/>
                  <a:pt x="6937" y="9802"/>
                </a:cubicBezTo>
                <a:cubicBezTo>
                  <a:pt x="6875" y="9864"/>
                  <a:pt x="6875" y="10019"/>
                  <a:pt x="6937" y="10081"/>
                </a:cubicBezTo>
                <a:lnTo>
                  <a:pt x="8395" y="11694"/>
                </a:lnTo>
                <a:lnTo>
                  <a:pt x="2502" y="11694"/>
                </a:lnTo>
                <a:lnTo>
                  <a:pt x="4890" y="9058"/>
                </a:lnTo>
                <a:lnTo>
                  <a:pt x="6007" y="9058"/>
                </a:lnTo>
                <a:lnTo>
                  <a:pt x="6317" y="9430"/>
                </a:lnTo>
                <a:cubicBezTo>
                  <a:pt x="6364" y="9461"/>
                  <a:pt x="6418" y="9477"/>
                  <a:pt x="6468" y="9477"/>
                </a:cubicBezTo>
                <a:cubicBezTo>
                  <a:pt x="6519" y="9477"/>
                  <a:pt x="6565" y="9461"/>
                  <a:pt x="6596" y="9430"/>
                </a:cubicBezTo>
                <a:cubicBezTo>
                  <a:pt x="6689" y="9337"/>
                  <a:pt x="6689" y="9213"/>
                  <a:pt x="6596" y="9120"/>
                </a:cubicBezTo>
                <a:lnTo>
                  <a:pt x="6286" y="8779"/>
                </a:lnTo>
                <a:lnTo>
                  <a:pt x="6286" y="7848"/>
                </a:lnTo>
                <a:lnTo>
                  <a:pt x="7124" y="7538"/>
                </a:lnTo>
                <a:lnTo>
                  <a:pt x="12304" y="9709"/>
                </a:lnTo>
                <a:lnTo>
                  <a:pt x="12397" y="9709"/>
                </a:lnTo>
                <a:cubicBezTo>
                  <a:pt x="12428" y="9709"/>
                  <a:pt x="12490" y="9678"/>
                  <a:pt x="12521" y="9647"/>
                </a:cubicBezTo>
                <a:cubicBezTo>
                  <a:pt x="12583" y="9585"/>
                  <a:pt x="12614" y="9523"/>
                  <a:pt x="12583" y="9430"/>
                </a:cubicBezTo>
                <a:lnTo>
                  <a:pt x="12056" y="8096"/>
                </a:lnTo>
                <a:lnTo>
                  <a:pt x="13203" y="4591"/>
                </a:lnTo>
                <a:lnTo>
                  <a:pt x="13514" y="4467"/>
                </a:lnTo>
                <a:cubicBezTo>
                  <a:pt x="13824" y="4343"/>
                  <a:pt x="14010" y="4002"/>
                  <a:pt x="13886" y="3661"/>
                </a:cubicBezTo>
                <a:cubicBezTo>
                  <a:pt x="13790" y="3398"/>
                  <a:pt x="13548" y="3246"/>
                  <a:pt x="13300" y="3246"/>
                </a:cubicBezTo>
                <a:cubicBezTo>
                  <a:pt x="13226" y="3246"/>
                  <a:pt x="13151" y="3260"/>
                  <a:pt x="13079" y="3288"/>
                </a:cubicBezTo>
                <a:lnTo>
                  <a:pt x="12769" y="3381"/>
                </a:lnTo>
                <a:lnTo>
                  <a:pt x="9574" y="1489"/>
                </a:lnTo>
                <a:lnTo>
                  <a:pt x="9078" y="124"/>
                </a:lnTo>
                <a:cubicBezTo>
                  <a:pt x="9047" y="62"/>
                  <a:pt x="8985" y="0"/>
                  <a:pt x="8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 idx="3"/>
          </p:nvPr>
        </p:nvSpPr>
        <p:spPr>
          <a:xfrm>
            <a:off x="3578947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subTitle" idx="4"/>
          </p:nvPr>
        </p:nvSpPr>
        <p:spPr>
          <a:xfrm>
            <a:off x="3578948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extremely high temperatures</a:t>
            </a:r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13"/>
          </p:nvPr>
        </p:nvSpPr>
        <p:spPr>
          <a:xfrm>
            <a:off x="6056727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farthest planet from the Sun</a:t>
            </a:r>
          </a:p>
        </p:txBody>
      </p:sp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SOMETIMES, REVIEWING 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CONCEPTS IS A GOOD IDEA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69" name="Google Shape;269;p41"/>
          <p:cNvSpPr txBox="1">
            <a:spLocks noGrp="1"/>
          </p:cNvSpPr>
          <p:nvPr>
            <p:ph type="title" idx="5"/>
          </p:nvPr>
        </p:nvSpPr>
        <p:spPr>
          <a:xfrm>
            <a:off x="110117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</a:p>
        </p:txBody>
      </p:sp>
      <p:sp>
        <p:nvSpPr>
          <p:cNvPr id="270" name="Google Shape;270;p41"/>
          <p:cNvSpPr txBox="1">
            <a:spLocks noGrp="1"/>
          </p:cNvSpPr>
          <p:nvPr>
            <p:ph type="subTitle" idx="1"/>
          </p:nvPr>
        </p:nvSpPr>
        <p:spPr>
          <a:xfrm>
            <a:off x="1101175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 is actually a very cold place</a:t>
            </a:r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6"/>
          </p:nvPr>
        </p:nvSpPr>
        <p:spPr>
          <a:xfrm>
            <a:off x="110117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closest planet to the Sun</a:t>
            </a:r>
          </a:p>
        </p:txBody>
      </p:sp>
      <p:sp>
        <p:nvSpPr>
          <p:cNvPr id="272" name="Google Shape;272;p41"/>
          <p:cNvSpPr txBox="1">
            <a:spLocks noGrp="1"/>
          </p:cNvSpPr>
          <p:nvPr>
            <p:ph type="title" idx="7"/>
          </p:nvPr>
        </p:nvSpPr>
        <p:spPr>
          <a:xfrm>
            <a:off x="3578947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</a:t>
            </a:r>
          </a:p>
        </p:txBody>
      </p:sp>
      <p:sp>
        <p:nvSpPr>
          <p:cNvPr id="273" name="Google Shape;273;p41"/>
          <p:cNvSpPr txBox="1">
            <a:spLocks noGrp="1"/>
          </p:cNvSpPr>
          <p:nvPr>
            <p:ph type="subTitle" idx="8"/>
          </p:nvPr>
        </p:nvSpPr>
        <p:spPr>
          <a:xfrm>
            <a:off x="3578948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 is a gas giant with several rings</a:t>
            </a:r>
          </a:p>
        </p:txBody>
      </p:sp>
      <p:sp>
        <p:nvSpPr>
          <p:cNvPr id="274" name="Google Shape;274;p41"/>
          <p:cNvSpPr txBox="1">
            <a:spLocks noGrp="1"/>
          </p:cNvSpPr>
          <p:nvPr>
            <p:ph type="title" idx="9"/>
          </p:nvPr>
        </p:nvSpPr>
        <p:spPr>
          <a:xfrm>
            <a:off x="605672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Neptune</a:t>
            </a:r>
          </a:p>
        </p:txBody>
      </p:sp>
      <p:sp>
        <p:nvSpPr>
          <p:cNvPr id="275" name="Google Shape;275;p41"/>
          <p:cNvSpPr txBox="1">
            <a:spLocks noGrp="1"/>
          </p:cNvSpPr>
          <p:nvPr>
            <p:ph type="title" idx="2"/>
          </p:nvPr>
        </p:nvSpPr>
        <p:spPr>
          <a:xfrm>
            <a:off x="110117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</a:p>
        </p:txBody>
      </p:sp>
      <p:sp>
        <p:nvSpPr>
          <p:cNvPr id="276" name="Google Shape;276;p41"/>
          <p:cNvSpPr txBox="1">
            <a:spLocks noGrp="1"/>
          </p:cNvSpPr>
          <p:nvPr>
            <p:ph type="title" idx="14"/>
          </p:nvPr>
        </p:nvSpPr>
        <p:spPr>
          <a:xfrm>
            <a:off x="605672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</a:t>
            </a:r>
          </a:p>
        </p:txBody>
      </p:sp>
      <p:sp>
        <p:nvSpPr>
          <p:cNvPr id="277" name="Google Shape;277;p41"/>
          <p:cNvSpPr txBox="1">
            <a:spLocks noGrp="1"/>
          </p:cNvSpPr>
          <p:nvPr>
            <p:ph type="subTitle" idx="15"/>
          </p:nvPr>
        </p:nvSpPr>
        <p:spPr>
          <a:xfrm>
            <a:off x="6056727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biggest planet of them all</a:t>
            </a:r>
          </a:p>
        </p:txBody>
      </p:sp>
      <p:grpSp>
        <p:nvGrpSpPr>
          <p:cNvPr id="278" name="Google Shape;278;p41"/>
          <p:cNvGrpSpPr/>
          <p:nvPr/>
        </p:nvGrpSpPr>
        <p:grpSpPr>
          <a:xfrm>
            <a:off x="1906305" y="1844236"/>
            <a:ext cx="375741" cy="325998"/>
            <a:chOff x="238900" y="1579650"/>
            <a:chExt cx="348975" cy="302775"/>
          </a:xfrm>
        </p:grpSpPr>
        <p:sp>
          <p:nvSpPr>
            <p:cNvPr id="279" name="Google Shape;279;p41"/>
            <p:cNvSpPr/>
            <p:nvPr/>
          </p:nvSpPr>
          <p:spPr>
            <a:xfrm>
              <a:off x="353650" y="1677000"/>
              <a:ext cx="119450" cy="119075"/>
            </a:xfrm>
            <a:custGeom>
              <a:avLst/>
              <a:gdLst/>
              <a:ahLst/>
              <a:cxnLst/>
              <a:rect l="l" t="t" r="r" b="b"/>
              <a:pathLst>
                <a:path w="4778" h="4763" extrusionOk="0">
                  <a:moveTo>
                    <a:pt x="2374" y="1"/>
                  </a:moveTo>
                  <a:cubicBezTo>
                    <a:pt x="2273" y="1"/>
                    <a:pt x="2172" y="70"/>
                    <a:pt x="2172" y="210"/>
                  </a:cubicBezTo>
                  <a:lnTo>
                    <a:pt x="2172" y="1110"/>
                  </a:lnTo>
                  <a:cubicBezTo>
                    <a:pt x="1614" y="1203"/>
                    <a:pt x="1211" y="1606"/>
                    <a:pt x="1118" y="2164"/>
                  </a:cubicBezTo>
                  <a:lnTo>
                    <a:pt x="187" y="2164"/>
                  </a:lnTo>
                  <a:cubicBezTo>
                    <a:pt x="94" y="2164"/>
                    <a:pt x="1" y="2257"/>
                    <a:pt x="1" y="2381"/>
                  </a:cubicBezTo>
                  <a:cubicBezTo>
                    <a:pt x="1" y="2474"/>
                    <a:pt x="94" y="2568"/>
                    <a:pt x="187" y="2568"/>
                  </a:cubicBezTo>
                  <a:lnTo>
                    <a:pt x="1118" y="2568"/>
                  </a:lnTo>
                  <a:cubicBezTo>
                    <a:pt x="1211" y="3126"/>
                    <a:pt x="1614" y="3560"/>
                    <a:pt x="2172" y="3653"/>
                  </a:cubicBezTo>
                  <a:lnTo>
                    <a:pt x="2172" y="4553"/>
                  </a:lnTo>
                  <a:cubicBezTo>
                    <a:pt x="2172" y="4692"/>
                    <a:pt x="2273" y="4762"/>
                    <a:pt x="2374" y="4762"/>
                  </a:cubicBezTo>
                  <a:cubicBezTo>
                    <a:pt x="2475" y="4762"/>
                    <a:pt x="2575" y="4692"/>
                    <a:pt x="2575" y="4553"/>
                  </a:cubicBezTo>
                  <a:lnTo>
                    <a:pt x="2575" y="3653"/>
                  </a:lnTo>
                  <a:cubicBezTo>
                    <a:pt x="3134" y="3560"/>
                    <a:pt x="3568" y="3126"/>
                    <a:pt x="3661" y="2599"/>
                  </a:cubicBezTo>
                  <a:lnTo>
                    <a:pt x="4561" y="2599"/>
                  </a:lnTo>
                  <a:cubicBezTo>
                    <a:pt x="4685" y="2599"/>
                    <a:pt x="4778" y="2505"/>
                    <a:pt x="4778" y="2381"/>
                  </a:cubicBezTo>
                  <a:cubicBezTo>
                    <a:pt x="4778" y="2257"/>
                    <a:pt x="4685" y="2164"/>
                    <a:pt x="4561" y="2164"/>
                  </a:cubicBezTo>
                  <a:lnTo>
                    <a:pt x="3661" y="2164"/>
                  </a:lnTo>
                  <a:cubicBezTo>
                    <a:pt x="3661" y="2102"/>
                    <a:pt x="3630" y="2009"/>
                    <a:pt x="3599" y="1916"/>
                  </a:cubicBezTo>
                  <a:cubicBezTo>
                    <a:pt x="3574" y="1840"/>
                    <a:pt x="3485" y="1784"/>
                    <a:pt x="3385" y="1784"/>
                  </a:cubicBezTo>
                  <a:cubicBezTo>
                    <a:pt x="3364" y="1784"/>
                    <a:pt x="3342" y="1787"/>
                    <a:pt x="3320" y="1792"/>
                  </a:cubicBezTo>
                  <a:cubicBezTo>
                    <a:pt x="3227" y="1854"/>
                    <a:pt x="3165" y="1947"/>
                    <a:pt x="3227" y="2071"/>
                  </a:cubicBezTo>
                  <a:cubicBezTo>
                    <a:pt x="3258" y="2164"/>
                    <a:pt x="3258" y="2257"/>
                    <a:pt x="3258" y="2381"/>
                  </a:cubicBezTo>
                  <a:cubicBezTo>
                    <a:pt x="3279" y="2907"/>
                    <a:pt x="2844" y="3262"/>
                    <a:pt x="2387" y="3262"/>
                  </a:cubicBezTo>
                  <a:cubicBezTo>
                    <a:pt x="2171" y="3262"/>
                    <a:pt x="1949" y="3182"/>
                    <a:pt x="1769" y="3002"/>
                  </a:cubicBezTo>
                  <a:cubicBezTo>
                    <a:pt x="1211" y="2443"/>
                    <a:pt x="1583" y="1482"/>
                    <a:pt x="2389" y="1482"/>
                  </a:cubicBezTo>
                  <a:cubicBezTo>
                    <a:pt x="2513" y="1482"/>
                    <a:pt x="2607" y="1513"/>
                    <a:pt x="2731" y="1575"/>
                  </a:cubicBezTo>
                  <a:cubicBezTo>
                    <a:pt x="2747" y="1580"/>
                    <a:pt x="2765" y="1583"/>
                    <a:pt x="2782" y="1583"/>
                  </a:cubicBezTo>
                  <a:cubicBezTo>
                    <a:pt x="2866" y="1583"/>
                    <a:pt x="2959" y="1527"/>
                    <a:pt x="3010" y="1451"/>
                  </a:cubicBezTo>
                  <a:cubicBezTo>
                    <a:pt x="3041" y="1358"/>
                    <a:pt x="3010" y="1234"/>
                    <a:pt x="2886" y="1172"/>
                  </a:cubicBezTo>
                  <a:cubicBezTo>
                    <a:pt x="2793" y="1141"/>
                    <a:pt x="2700" y="1110"/>
                    <a:pt x="2575" y="1110"/>
                  </a:cubicBezTo>
                  <a:lnTo>
                    <a:pt x="2575" y="210"/>
                  </a:lnTo>
                  <a:cubicBezTo>
                    <a:pt x="2575" y="70"/>
                    <a:pt x="2475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380025" y="1773450"/>
              <a:ext cx="14750" cy="15050"/>
            </a:xfrm>
            <a:custGeom>
              <a:avLst/>
              <a:gdLst/>
              <a:ahLst/>
              <a:cxnLst/>
              <a:rect l="l" t="t" r="r" b="b"/>
              <a:pathLst>
                <a:path w="590" h="602" extrusionOk="0">
                  <a:moveTo>
                    <a:pt x="361" y="1"/>
                  </a:moveTo>
                  <a:cubicBezTo>
                    <a:pt x="284" y="1"/>
                    <a:pt x="202" y="36"/>
                    <a:pt x="156" y="105"/>
                  </a:cubicBezTo>
                  <a:lnTo>
                    <a:pt x="63" y="292"/>
                  </a:lnTo>
                  <a:cubicBezTo>
                    <a:pt x="1" y="385"/>
                    <a:pt x="32" y="509"/>
                    <a:pt x="125" y="571"/>
                  </a:cubicBezTo>
                  <a:cubicBezTo>
                    <a:pt x="156" y="571"/>
                    <a:pt x="187" y="602"/>
                    <a:pt x="249" y="602"/>
                  </a:cubicBezTo>
                  <a:cubicBezTo>
                    <a:pt x="311" y="602"/>
                    <a:pt x="373" y="540"/>
                    <a:pt x="404" y="478"/>
                  </a:cubicBezTo>
                  <a:lnTo>
                    <a:pt x="528" y="292"/>
                  </a:lnTo>
                  <a:cubicBezTo>
                    <a:pt x="590" y="198"/>
                    <a:pt x="559" y="74"/>
                    <a:pt x="435" y="12"/>
                  </a:cubicBezTo>
                  <a:cubicBezTo>
                    <a:pt x="412" y="5"/>
                    <a:pt x="386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31975" y="1684525"/>
              <a:ext cx="14775" cy="14800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29" y="1"/>
                  </a:moveTo>
                  <a:cubicBezTo>
                    <a:pt x="262" y="1"/>
                    <a:pt x="196" y="35"/>
                    <a:pt x="156" y="95"/>
                  </a:cubicBezTo>
                  <a:lnTo>
                    <a:pt x="63" y="281"/>
                  </a:lnTo>
                  <a:cubicBezTo>
                    <a:pt x="1" y="374"/>
                    <a:pt x="32" y="498"/>
                    <a:pt x="125" y="560"/>
                  </a:cubicBezTo>
                  <a:cubicBezTo>
                    <a:pt x="156" y="591"/>
                    <a:pt x="187" y="591"/>
                    <a:pt x="249" y="591"/>
                  </a:cubicBezTo>
                  <a:cubicBezTo>
                    <a:pt x="311" y="591"/>
                    <a:pt x="373" y="560"/>
                    <a:pt x="404" y="498"/>
                  </a:cubicBezTo>
                  <a:lnTo>
                    <a:pt x="528" y="281"/>
                  </a:lnTo>
                  <a:cubicBezTo>
                    <a:pt x="590" y="188"/>
                    <a:pt x="559" y="64"/>
                    <a:pt x="435" y="33"/>
                  </a:cubicBezTo>
                  <a:cubicBezTo>
                    <a:pt x="402" y="11"/>
                    <a:pt x="365" y="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31975" y="1773450"/>
              <a:ext cx="14775" cy="15050"/>
            </a:xfrm>
            <a:custGeom>
              <a:avLst/>
              <a:gdLst/>
              <a:ahLst/>
              <a:cxnLst/>
              <a:rect l="l" t="t" r="r" b="b"/>
              <a:pathLst>
                <a:path w="591" h="602" extrusionOk="0">
                  <a:moveTo>
                    <a:pt x="217" y="1"/>
                  </a:moveTo>
                  <a:cubicBezTo>
                    <a:pt x="187" y="1"/>
                    <a:pt x="156" y="5"/>
                    <a:pt x="125" y="12"/>
                  </a:cubicBezTo>
                  <a:cubicBezTo>
                    <a:pt x="32" y="74"/>
                    <a:pt x="1" y="198"/>
                    <a:pt x="63" y="292"/>
                  </a:cubicBezTo>
                  <a:lnTo>
                    <a:pt x="156" y="478"/>
                  </a:lnTo>
                  <a:cubicBezTo>
                    <a:pt x="218" y="540"/>
                    <a:pt x="280" y="602"/>
                    <a:pt x="342" y="602"/>
                  </a:cubicBezTo>
                  <a:cubicBezTo>
                    <a:pt x="373" y="602"/>
                    <a:pt x="404" y="571"/>
                    <a:pt x="435" y="571"/>
                  </a:cubicBezTo>
                  <a:cubicBezTo>
                    <a:pt x="559" y="509"/>
                    <a:pt x="590" y="385"/>
                    <a:pt x="528" y="292"/>
                  </a:cubicBezTo>
                  <a:lnTo>
                    <a:pt x="404" y="105"/>
                  </a:lnTo>
                  <a:cubicBezTo>
                    <a:pt x="381" y="36"/>
                    <a:pt x="305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380025" y="1684525"/>
              <a:ext cx="14750" cy="14800"/>
            </a:xfrm>
            <a:custGeom>
              <a:avLst/>
              <a:gdLst/>
              <a:ahLst/>
              <a:cxnLst/>
              <a:rect l="l" t="t" r="r" b="b"/>
              <a:pathLst>
                <a:path w="590" h="592" extrusionOk="0">
                  <a:moveTo>
                    <a:pt x="231" y="1"/>
                  </a:moveTo>
                  <a:cubicBezTo>
                    <a:pt x="194" y="1"/>
                    <a:pt x="158" y="11"/>
                    <a:pt x="125" y="33"/>
                  </a:cubicBezTo>
                  <a:cubicBezTo>
                    <a:pt x="32" y="64"/>
                    <a:pt x="1" y="188"/>
                    <a:pt x="63" y="312"/>
                  </a:cubicBezTo>
                  <a:lnTo>
                    <a:pt x="156" y="498"/>
                  </a:lnTo>
                  <a:cubicBezTo>
                    <a:pt x="218" y="560"/>
                    <a:pt x="280" y="591"/>
                    <a:pt x="342" y="591"/>
                  </a:cubicBezTo>
                  <a:cubicBezTo>
                    <a:pt x="373" y="591"/>
                    <a:pt x="404" y="591"/>
                    <a:pt x="435" y="560"/>
                  </a:cubicBezTo>
                  <a:cubicBezTo>
                    <a:pt x="528" y="498"/>
                    <a:pt x="590" y="374"/>
                    <a:pt x="528" y="281"/>
                  </a:cubicBezTo>
                  <a:lnTo>
                    <a:pt x="404" y="95"/>
                  </a:lnTo>
                  <a:cubicBezTo>
                    <a:pt x="364" y="35"/>
                    <a:pt x="298" y="1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359875" y="1703925"/>
              <a:ext cx="17850" cy="13225"/>
            </a:xfrm>
            <a:custGeom>
              <a:avLst/>
              <a:gdLst/>
              <a:ahLst/>
              <a:cxnLst/>
              <a:rect l="l" t="t" r="r" b="b"/>
              <a:pathLst>
                <a:path w="714" h="529" extrusionOk="0">
                  <a:moveTo>
                    <a:pt x="235" y="0"/>
                  </a:moveTo>
                  <a:cubicBezTo>
                    <a:pt x="168" y="0"/>
                    <a:pt x="102" y="35"/>
                    <a:pt x="62" y="95"/>
                  </a:cubicBezTo>
                  <a:cubicBezTo>
                    <a:pt x="0" y="188"/>
                    <a:pt x="31" y="312"/>
                    <a:pt x="155" y="374"/>
                  </a:cubicBezTo>
                  <a:lnTo>
                    <a:pt x="155" y="405"/>
                  </a:lnTo>
                  <a:lnTo>
                    <a:pt x="341" y="498"/>
                  </a:lnTo>
                  <a:cubicBezTo>
                    <a:pt x="372" y="529"/>
                    <a:pt x="403" y="529"/>
                    <a:pt x="434" y="529"/>
                  </a:cubicBezTo>
                  <a:cubicBezTo>
                    <a:pt x="651" y="529"/>
                    <a:pt x="713" y="250"/>
                    <a:pt x="527" y="126"/>
                  </a:cubicBezTo>
                  <a:lnTo>
                    <a:pt x="341" y="33"/>
                  </a:lnTo>
                  <a:cubicBezTo>
                    <a:pt x="308" y="11"/>
                    <a:pt x="271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449825" y="1755625"/>
              <a:ext cx="16300" cy="12725"/>
            </a:xfrm>
            <a:custGeom>
              <a:avLst/>
              <a:gdLst/>
              <a:ahLst/>
              <a:cxnLst/>
              <a:rect l="l" t="t" r="r" b="b"/>
              <a:pathLst>
                <a:path w="652" h="509" extrusionOk="0">
                  <a:moveTo>
                    <a:pt x="267" y="0"/>
                  </a:moveTo>
                  <a:cubicBezTo>
                    <a:pt x="190" y="0"/>
                    <a:pt x="109" y="35"/>
                    <a:pt x="62" y="105"/>
                  </a:cubicBezTo>
                  <a:cubicBezTo>
                    <a:pt x="0" y="198"/>
                    <a:pt x="31" y="322"/>
                    <a:pt x="124" y="384"/>
                  </a:cubicBezTo>
                  <a:lnTo>
                    <a:pt x="341" y="477"/>
                  </a:lnTo>
                  <a:cubicBezTo>
                    <a:pt x="373" y="508"/>
                    <a:pt x="404" y="508"/>
                    <a:pt x="435" y="508"/>
                  </a:cubicBezTo>
                  <a:cubicBezTo>
                    <a:pt x="497" y="508"/>
                    <a:pt x="559" y="477"/>
                    <a:pt x="621" y="415"/>
                  </a:cubicBezTo>
                  <a:cubicBezTo>
                    <a:pt x="652" y="322"/>
                    <a:pt x="621" y="198"/>
                    <a:pt x="528" y="136"/>
                  </a:cubicBezTo>
                  <a:lnTo>
                    <a:pt x="341" y="12"/>
                  </a:lnTo>
                  <a:cubicBezTo>
                    <a:pt x="318" y="4"/>
                    <a:pt x="29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359875" y="1755625"/>
              <a:ext cx="16300" cy="12725"/>
            </a:xfrm>
            <a:custGeom>
              <a:avLst/>
              <a:gdLst/>
              <a:ahLst/>
              <a:cxnLst/>
              <a:rect l="l" t="t" r="r" b="b"/>
              <a:pathLst>
                <a:path w="652" h="509" extrusionOk="0">
                  <a:moveTo>
                    <a:pt x="415" y="0"/>
                  </a:moveTo>
                  <a:cubicBezTo>
                    <a:pt x="390" y="0"/>
                    <a:pt x="365" y="4"/>
                    <a:pt x="341" y="12"/>
                  </a:cubicBezTo>
                  <a:lnTo>
                    <a:pt x="155" y="136"/>
                  </a:lnTo>
                  <a:cubicBezTo>
                    <a:pt x="31" y="198"/>
                    <a:pt x="0" y="322"/>
                    <a:pt x="62" y="415"/>
                  </a:cubicBezTo>
                  <a:cubicBezTo>
                    <a:pt x="93" y="477"/>
                    <a:pt x="186" y="508"/>
                    <a:pt x="248" y="508"/>
                  </a:cubicBezTo>
                  <a:cubicBezTo>
                    <a:pt x="279" y="508"/>
                    <a:pt x="310" y="508"/>
                    <a:pt x="341" y="477"/>
                  </a:cubicBezTo>
                  <a:lnTo>
                    <a:pt x="527" y="384"/>
                  </a:lnTo>
                  <a:cubicBezTo>
                    <a:pt x="620" y="322"/>
                    <a:pt x="651" y="198"/>
                    <a:pt x="620" y="105"/>
                  </a:cubicBezTo>
                  <a:cubicBezTo>
                    <a:pt x="574" y="35"/>
                    <a:pt x="492" y="0"/>
                    <a:pt x="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448275" y="1703950"/>
              <a:ext cx="17850" cy="13200"/>
            </a:xfrm>
            <a:custGeom>
              <a:avLst/>
              <a:gdLst/>
              <a:ahLst/>
              <a:cxnLst/>
              <a:rect l="l" t="t" r="r" b="b"/>
              <a:pathLst>
                <a:path w="714" h="528" extrusionOk="0">
                  <a:moveTo>
                    <a:pt x="503" y="1"/>
                  </a:moveTo>
                  <a:cubicBezTo>
                    <a:pt x="469" y="1"/>
                    <a:pt x="435" y="11"/>
                    <a:pt x="403" y="32"/>
                  </a:cubicBezTo>
                  <a:lnTo>
                    <a:pt x="186" y="156"/>
                  </a:lnTo>
                  <a:cubicBezTo>
                    <a:pt x="0" y="249"/>
                    <a:pt x="93" y="528"/>
                    <a:pt x="310" y="528"/>
                  </a:cubicBezTo>
                  <a:cubicBezTo>
                    <a:pt x="341" y="528"/>
                    <a:pt x="372" y="528"/>
                    <a:pt x="403" y="497"/>
                  </a:cubicBezTo>
                  <a:lnTo>
                    <a:pt x="590" y="404"/>
                  </a:lnTo>
                  <a:cubicBezTo>
                    <a:pt x="683" y="342"/>
                    <a:pt x="714" y="218"/>
                    <a:pt x="683" y="125"/>
                  </a:cubicBezTo>
                  <a:cubicBezTo>
                    <a:pt x="641" y="42"/>
                    <a:pt x="572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38900" y="1579650"/>
              <a:ext cx="348975" cy="302775"/>
            </a:xfrm>
            <a:custGeom>
              <a:avLst/>
              <a:gdLst/>
              <a:ahLst/>
              <a:cxnLst/>
              <a:rect l="l" t="t" r="r" b="b"/>
              <a:pathLst>
                <a:path w="13959" h="12111" extrusionOk="0">
                  <a:moveTo>
                    <a:pt x="2603" y="395"/>
                  </a:moveTo>
                  <a:cubicBezTo>
                    <a:pt x="2945" y="395"/>
                    <a:pt x="3278" y="666"/>
                    <a:pt x="3257" y="1064"/>
                  </a:cubicBezTo>
                  <a:cubicBezTo>
                    <a:pt x="3257" y="1436"/>
                    <a:pt x="2978" y="1747"/>
                    <a:pt x="2606" y="1747"/>
                  </a:cubicBezTo>
                  <a:cubicBezTo>
                    <a:pt x="2016" y="1747"/>
                    <a:pt x="1706" y="1002"/>
                    <a:pt x="2140" y="599"/>
                  </a:cubicBezTo>
                  <a:cubicBezTo>
                    <a:pt x="2271" y="458"/>
                    <a:pt x="2438" y="395"/>
                    <a:pt x="2603" y="395"/>
                  </a:cubicBezTo>
                  <a:close/>
                  <a:moveTo>
                    <a:pt x="6979" y="2367"/>
                  </a:moveTo>
                  <a:cubicBezTo>
                    <a:pt x="7197" y="2522"/>
                    <a:pt x="7414" y="2677"/>
                    <a:pt x="7662" y="2832"/>
                  </a:cubicBezTo>
                  <a:lnTo>
                    <a:pt x="6297" y="2832"/>
                  </a:lnTo>
                  <a:cubicBezTo>
                    <a:pt x="6514" y="2677"/>
                    <a:pt x="6731" y="2522"/>
                    <a:pt x="6979" y="2367"/>
                  </a:cubicBezTo>
                  <a:close/>
                  <a:moveTo>
                    <a:pt x="10315" y="1172"/>
                  </a:moveTo>
                  <a:cubicBezTo>
                    <a:pt x="10872" y="1172"/>
                    <a:pt x="11323" y="1327"/>
                    <a:pt x="11632" y="1654"/>
                  </a:cubicBezTo>
                  <a:cubicBezTo>
                    <a:pt x="12098" y="2119"/>
                    <a:pt x="12222" y="2863"/>
                    <a:pt x="12004" y="3825"/>
                  </a:cubicBezTo>
                  <a:lnTo>
                    <a:pt x="11880" y="3763"/>
                  </a:lnTo>
                  <a:cubicBezTo>
                    <a:pt x="10764" y="3267"/>
                    <a:pt x="9616" y="2956"/>
                    <a:pt x="8406" y="2863"/>
                  </a:cubicBezTo>
                  <a:cubicBezTo>
                    <a:pt x="8065" y="2615"/>
                    <a:pt x="7724" y="2367"/>
                    <a:pt x="7383" y="2119"/>
                  </a:cubicBezTo>
                  <a:cubicBezTo>
                    <a:pt x="7848" y="1871"/>
                    <a:pt x="8313" y="1654"/>
                    <a:pt x="8810" y="1467"/>
                  </a:cubicBezTo>
                  <a:lnTo>
                    <a:pt x="8778" y="1467"/>
                  </a:lnTo>
                  <a:cubicBezTo>
                    <a:pt x="9347" y="1273"/>
                    <a:pt x="9865" y="1172"/>
                    <a:pt x="10315" y="1172"/>
                  </a:cubicBezTo>
                  <a:close/>
                  <a:moveTo>
                    <a:pt x="8934" y="3360"/>
                  </a:moveTo>
                  <a:lnTo>
                    <a:pt x="8934" y="3360"/>
                  </a:lnTo>
                  <a:cubicBezTo>
                    <a:pt x="9895" y="3484"/>
                    <a:pt x="10795" y="3732"/>
                    <a:pt x="11663" y="4135"/>
                  </a:cubicBezTo>
                  <a:lnTo>
                    <a:pt x="11849" y="4228"/>
                  </a:lnTo>
                  <a:lnTo>
                    <a:pt x="11787" y="4445"/>
                  </a:lnTo>
                  <a:cubicBezTo>
                    <a:pt x="11601" y="4942"/>
                    <a:pt x="11384" y="5407"/>
                    <a:pt x="11136" y="5872"/>
                  </a:cubicBezTo>
                  <a:cubicBezTo>
                    <a:pt x="10640" y="5128"/>
                    <a:pt x="10050" y="4414"/>
                    <a:pt x="9430" y="3794"/>
                  </a:cubicBezTo>
                  <a:lnTo>
                    <a:pt x="9430" y="3825"/>
                  </a:lnTo>
                  <a:cubicBezTo>
                    <a:pt x="9275" y="3639"/>
                    <a:pt x="9120" y="3484"/>
                    <a:pt x="8934" y="3360"/>
                  </a:cubicBezTo>
                  <a:close/>
                  <a:moveTo>
                    <a:pt x="4994" y="3391"/>
                  </a:moveTo>
                  <a:lnTo>
                    <a:pt x="4994" y="3391"/>
                  </a:lnTo>
                  <a:cubicBezTo>
                    <a:pt x="4808" y="3515"/>
                    <a:pt x="4653" y="3670"/>
                    <a:pt x="4498" y="3856"/>
                  </a:cubicBezTo>
                  <a:cubicBezTo>
                    <a:pt x="3846" y="4476"/>
                    <a:pt x="3288" y="5159"/>
                    <a:pt x="2792" y="5903"/>
                  </a:cubicBezTo>
                  <a:cubicBezTo>
                    <a:pt x="2482" y="5376"/>
                    <a:pt x="2233" y="4849"/>
                    <a:pt x="2047" y="4259"/>
                  </a:cubicBezTo>
                  <a:lnTo>
                    <a:pt x="2264" y="4166"/>
                  </a:lnTo>
                  <a:cubicBezTo>
                    <a:pt x="3133" y="3763"/>
                    <a:pt x="4064" y="3515"/>
                    <a:pt x="4994" y="3391"/>
                  </a:cubicBezTo>
                  <a:close/>
                  <a:moveTo>
                    <a:pt x="12253" y="4476"/>
                  </a:moveTo>
                  <a:cubicBezTo>
                    <a:pt x="13090" y="4973"/>
                    <a:pt x="13555" y="5624"/>
                    <a:pt x="13555" y="6275"/>
                  </a:cubicBezTo>
                  <a:cubicBezTo>
                    <a:pt x="13493" y="6896"/>
                    <a:pt x="13152" y="7485"/>
                    <a:pt x="12594" y="7826"/>
                  </a:cubicBezTo>
                  <a:cubicBezTo>
                    <a:pt x="12470" y="7671"/>
                    <a:pt x="12253" y="7609"/>
                    <a:pt x="12067" y="7578"/>
                  </a:cubicBezTo>
                  <a:cubicBezTo>
                    <a:pt x="11880" y="7113"/>
                    <a:pt x="11663" y="6679"/>
                    <a:pt x="11384" y="6275"/>
                  </a:cubicBezTo>
                  <a:cubicBezTo>
                    <a:pt x="11725" y="5748"/>
                    <a:pt x="11973" y="5190"/>
                    <a:pt x="12191" y="4600"/>
                  </a:cubicBezTo>
                  <a:lnTo>
                    <a:pt x="12253" y="4476"/>
                  </a:lnTo>
                  <a:close/>
                  <a:moveTo>
                    <a:pt x="1706" y="4476"/>
                  </a:moveTo>
                  <a:cubicBezTo>
                    <a:pt x="1830" y="4818"/>
                    <a:pt x="1954" y="5128"/>
                    <a:pt x="2109" y="5469"/>
                  </a:cubicBezTo>
                  <a:cubicBezTo>
                    <a:pt x="2233" y="5748"/>
                    <a:pt x="2389" y="5996"/>
                    <a:pt x="2575" y="6275"/>
                  </a:cubicBezTo>
                  <a:cubicBezTo>
                    <a:pt x="2233" y="6803"/>
                    <a:pt x="1954" y="7361"/>
                    <a:pt x="1768" y="7950"/>
                  </a:cubicBezTo>
                  <a:lnTo>
                    <a:pt x="1706" y="8075"/>
                  </a:lnTo>
                  <a:cubicBezTo>
                    <a:pt x="869" y="7547"/>
                    <a:pt x="403" y="6927"/>
                    <a:pt x="403" y="6275"/>
                  </a:cubicBezTo>
                  <a:cubicBezTo>
                    <a:pt x="403" y="5624"/>
                    <a:pt x="869" y="5004"/>
                    <a:pt x="1706" y="4476"/>
                  </a:cubicBezTo>
                  <a:close/>
                  <a:moveTo>
                    <a:pt x="12004" y="7981"/>
                  </a:moveTo>
                  <a:cubicBezTo>
                    <a:pt x="12253" y="7981"/>
                    <a:pt x="12470" y="8168"/>
                    <a:pt x="12439" y="8447"/>
                  </a:cubicBezTo>
                  <a:cubicBezTo>
                    <a:pt x="12460" y="8717"/>
                    <a:pt x="12243" y="8890"/>
                    <a:pt x="12014" y="8890"/>
                  </a:cubicBezTo>
                  <a:cubicBezTo>
                    <a:pt x="11901" y="8890"/>
                    <a:pt x="11786" y="8849"/>
                    <a:pt x="11694" y="8757"/>
                  </a:cubicBezTo>
                  <a:cubicBezTo>
                    <a:pt x="11384" y="8478"/>
                    <a:pt x="11601" y="7981"/>
                    <a:pt x="12004" y="7981"/>
                  </a:cubicBezTo>
                  <a:close/>
                  <a:moveTo>
                    <a:pt x="2792" y="6648"/>
                  </a:moveTo>
                  <a:cubicBezTo>
                    <a:pt x="3319" y="7392"/>
                    <a:pt x="3877" y="8075"/>
                    <a:pt x="4498" y="8726"/>
                  </a:cubicBezTo>
                  <a:cubicBezTo>
                    <a:pt x="4684" y="8881"/>
                    <a:pt x="4839" y="9036"/>
                    <a:pt x="4994" y="9191"/>
                  </a:cubicBezTo>
                  <a:cubicBezTo>
                    <a:pt x="4064" y="9067"/>
                    <a:pt x="3164" y="8788"/>
                    <a:pt x="2295" y="8416"/>
                  </a:cubicBezTo>
                  <a:lnTo>
                    <a:pt x="2264" y="8385"/>
                  </a:lnTo>
                  <a:lnTo>
                    <a:pt x="2078" y="8292"/>
                  </a:lnTo>
                  <a:lnTo>
                    <a:pt x="2140" y="8075"/>
                  </a:lnTo>
                  <a:cubicBezTo>
                    <a:pt x="2326" y="7578"/>
                    <a:pt x="2544" y="7113"/>
                    <a:pt x="2792" y="6648"/>
                  </a:cubicBezTo>
                  <a:close/>
                  <a:moveTo>
                    <a:pt x="6979" y="3205"/>
                  </a:moveTo>
                  <a:cubicBezTo>
                    <a:pt x="7383" y="3205"/>
                    <a:pt x="7817" y="3236"/>
                    <a:pt x="8220" y="3267"/>
                  </a:cubicBezTo>
                  <a:cubicBezTo>
                    <a:pt x="8530" y="3515"/>
                    <a:pt x="8841" y="3794"/>
                    <a:pt x="9151" y="4104"/>
                  </a:cubicBezTo>
                  <a:cubicBezTo>
                    <a:pt x="9802" y="4755"/>
                    <a:pt x="10391" y="5469"/>
                    <a:pt x="10919" y="6244"/>
                  </a:cubicBezTo>
                  <a:cubicBezTo>
                    <a:pt x="10391" y="7020"/>
                    <a:pt x="9802" y="7764"/>
                    <a:pt x="9151" y="8416"/>
                  </a:cubicBezTo>
                  <a:cubicBezTo>
                    <a:pt x="8841" y="8695"/>
                    <a:pt x="8530" y="8974"/>
                    <a:pt x="8220" y="9253"/>
                  </a:cubicBezTo>
                  <a:cubicBezTo>
                    <a:pt x="7817" y="9284"/>
                    <a:pt x="7383" y="9284"/>
                    <a:pt x="6979" y="9284"/>
                  </a:cubicBezTo>
                  <a:cubicBezTo>
                    <a:pt x="6545" y="9284"/>
                    <a:pt x="6142" y="9284"/>
                    <a:pt x="5739" y="9253"/>
                  </a:cubicBezTo>
                  <a:cubicBezTo>
                    <a:pt x="5397" y="8974"/>
                    <a:pt x="5087" y="8695"/>
                    <a:pt x="4808" y="8416"/>
                  </a:cubicBezTo>
                  <a:cubicBezTo>
                    <a:pt x="4126" y="7764"/>
                    <a:pt x="3536" y="7020"/>
                    <a:pt x="3040" y="6244"/>
                  </a:cubicBezTo>
                  <a:cubicBezTo>
                    <a:pt x="3536" y="5469"/>
                    <a:pt x="4126" y="4755"/>
                    <a:pt x="4808" y="4104"/>
                  </a:cubicBezTo>
                  <a:cubicBezTo>
                    <a:pt x="5087" y="3794"/>
                    <a:pt x="5397" y="3515"/>
                    <a:pt x="5739" y="3267"/>
                  </a:cubicBezTo>
                  <a:cubicBezTo>
                    <a:pt x="6111" y="3236"/>
                    <a:pt x="6545" y="3205"/>
                    <a:pt x="6979" y="3205"/>
                  </a:cubicBezTo>
                  <a:close/>
                  <a:moveTo>
                    <a:pt x="7662" y="9719"/>
                  </a:moveTo>
                  <a:cubicBezTo>
                    <a:pt x="7414" y="9874"/>
                    <a:pt x="7197" y="10029"/>
                    <a:pt x="6979" y="10184"/>
                  </a:cubicBezTo>
                  <a:cubicBezTo>
                    <a:pt x="6731" y="10029"/>
                    <a:pt x="6514" y="9874"/>
                    <a:pt x="6297" y="9719"/>
                  </a:cubicBezTo>
                  <a:close/>
                  <a:moveTo>
                    <a:pt x="11136" y="6648"/>
                  </a:moveTo>
                  <a:cubicBezTo>
                    <a:pt x="11353" y="6958"/>
                    <a:pt x="11508" y="7299"/>
                    <a:pt x="11663" y="7640"/>
                  </a:cubicBezTo>
                  <a:cubicBezTo>
                    <a:pt x="11353" y="7764"/>
                    <a:pt x="11136" y="8075"/>
                    <a:pt x="11136" y="8416"/>
                  </a:cubicBezTo>
                  <a:cubicBezTo>
                    <a:pt x="11166" y="8864"/>
                    <a:pt x="11513" y="9255"/>
                    <a:pt x="11954" y="9255"/>
                  </a:cubicBezTo>
                  <a:cubicBezTo>
                    <a:pt x="11971" y="9255"/>
                    <a:pt x="11988" y="9254"/>
                    <a:pt x="12004" y="9253"/>
                  </a:cubicBezTo>
                  <a:lnTo>
                    <a:pt x="12098" y="9253"/>
                  </a:lnTo>
                  <a:cubicBezTo>
                    <a:pt x="12191" y="9843"/>
                    <a:pt x="12004" y="10432"/>
                    <a:pt x="11632" y="10866"/>
                  </a:cubicBezTo>
                  <a:cubicBezTo>
                    <a:pt x="11318" y="11180"/>
                    <a:pt x="10867" y="11337"/>
                    <a:pt x="10300" y="11337"/>
                  </a:cubicBezTo>
                  <a:cubicBezTo>
                    <a:pt x="9859" y="11337"/>
                    <a:pt x="9348" y="11242"/>
                    <a:pt x="8778" y="11052"/>
                  </a:cubicBezTo>
                  <a:cubicBezTo>
                    <a:pt x="8282" y="10866"/>
                    <a:pt x="7817" y="10649"/>
                    <a:pt x="7352" y="10370"/>
                  </a:cubicBezTo>
                  <a:cubicBezTo>
                    <a:pt x="7724" y="10153"/>
                    <a:pt x="8065" y="9905"/>
                    <a:pt x="8406" y="9625"/>
                  </a:cubicBezTo>
                  <a:cubicBezTo>
                    <a:pt x="9151" y="9563"/>
                    <a:pt x="9895" y="9408"/>
                    <a:pt x="10609" y="9191"/>
                  </a:cubicBezTo>
                  <a:cubicBezTo>
                    <a:pt x="10733" y="9160"/>
                    <a:pt x="10795" y="9067"/>
                    <a:pt x="10764" y="8943"/>
                  </a:cubicBezTo>
                  <a:cubicBezTo>
                    <a:pt x="10738" y="8866"/>
                    <a:pt x="10650" y="8811"/>
                    <a:pt x="10567" y="8811"/>
                  </a:cubicBezTo>
                  <a:cubicBezTo>
                    <a:pt x="10550" y="8811"/>
                    <a:pt x="10532" y="8813"/>
                    <a:pt x="10516" y="8819"/>
                  </a:cubicBezTo>
                  <a:cubicBezTo>
                    <a:pt x="9988" y="8974"/>
                    <a:pt x="9492" y="9067"/>
                    <a:pt x="8965" y="9160"/>
                  </a:cubicBezTo>
                  <a:cubicBezTo>
                    <a:pt x="9120" y="9005"/>
                    <a:pt x="9275" y="8850"/>
                    <a:pt x="9430" y="8695"/>
                  </a:cubicBezTo>
                  <a:cubicBezTo>
                    <a:pt x="10081" y="8075"/>
                    <a:pt x="10640" y="7392"/>
                    <a:pt x="11136" y="6648"/>
                  </a:cubicBezTo>
                  <a:close/>
                  <a:moveTo>
                    <a:pt x="3040" y="11238"/>
                  </a:moveTo>
                  <a:cubicBezTo>
                    <a:pt x="3350" y="11238"/>
                    <a:pt x="3350" y="11704"/>
                    <a:pt x="3040" y="11704"/>
                  </a:cubicBezTo>
                  <a:cubicBezTo>
                    <a:pt x="2730" y="11704"/>
                    <a:pt x="2730" y="11238"/>
                    <a:pt x="3040" y="11238"/>
                  </a:cubicBezTo>
                  <a:close/>
                  <a:moveTo>
                    <a:pt x="2623" y="0"/>
                  </a:moveTo>
                  <a:cubicBezTo>
                    <a:pt x="2062" y="0"/>
                    <a:pt x="1498" y="420"/>
                    <a:pt x="1551" y="1157"/>
                  </a:cubicBezTo>
                  <a:cubicBezTo>
                    <a:pt x="1598" y="1805"/>
                    <a:pt x="2112" y="2139"/>
                    <a:pt x="2621" y="2139"/>
                  </a:cubicBezTo>
                  <a:cubicBezTo>
                    <a:pt x="3112" y="2139"/>
                    <a:pt x="3599" y="1828"/>
                    <a:pt x="3660" y="1188"/>
                  </a:cubicBezTo>
                  <a:cubicBezTo>
                    <a:pt x="4715" y="1250"/>
                    <a:pt x="5708" y="1592"/>
                    <a:pt x="6576" y="2150"/>
                  </a:cubicBezTo>
                  <a:cubicBezTo>
                    <a:pt x="6235" y="2367"/>
                    <a:pt x="5894" y="2615"/>
                    <a:pt x="5552" y="2894"/>
                  </a:cubicBezTo>
                  <a:cubicBezTo>
                    <a:pt x="4374" y="2987"/>
                    <a:pt x="3195" y="3298"/>
                    <a:pt x="2109" y="3794"/>
                  </a:cubicBezTo>
                  <a:lnTo>
                    <a:pt x="1954" y="3856"/>
                  </a:lnTo>
                  <a:cubicBezTo>
                    <a:pt x="1861" y="3453"/>
                    <a:pt x="1830" y="3018"/>
                    <a:pt x="1892" y="2584"/>
                  </a:cubicBezTo>
                  <a:cubicBezTo>
                    <a:pt x="1892" y="2491"/>
                    <a:pt x="1830" y="2367"/>
                    <a:pt x="1706" y="2367"/>
                  </a:cubicBezTo>
                  <a:cubicBezTo>
                    <a:pt x="1694" y="2363"/>
                    <a:pt x="1681" y="2361"/>
                    <a:pt x="1668" y="2361"/>
                  </a:cubicBezTo>
                  <a:cubicBezTo>
                    <a:pt x="1583" y="2361"/>
                    <a:pt x="1489" y="2445"/>
                    <a:pt x="1489" y="2553"/>
                  </a:cubicBezTo>
                  <a:cubicBezTo>
                    <a:pt x="1427" y="3049"/>
                    <a:pt x="1458" y="3577"/>
                    <a:pt x="1582" y="4042"/>
                  </a:cubicBezTo>
                  <a:cubicBezTo>
                    <a:pt x="558" y="4662"/>
                    <a:pt x="0" y="5438"/>
                    <a:pt x="0" y="6275"/>
                  </a:cubicBezTo>
                  <a:cubicBezTo>
                    <a:pt x="0" y="7082"/>
                    <a:pt x="558" y="7857"/>
                    <a:pt x="1582" y="8478"/>
                  </a:cubicBezTo>
                  <a:cubicBezTo>
                    <a:pt x="1303" y="9625"/>
                    <a:pt x="1458" y="10556"/>
                    <a:pt x="2047" y="11145"/>
                  </a:cubicBezTo>
                  <a:cubicBezTo>
                    <a:pt x="2140" y="11269"/>
                    <a:pt x="2264" y="11363"/>
                    <a:pt x="2389" y="11425"/>
                  </a:cubicBezTo>
                  <a:lnTo>
                    <a:pt x="2389" y="11456"/>
                  </a:lnTo>
                  <a:cubicBezTo>
                    <a:pt x="2389" y="11854"/>
                    <a:pt x="2714" y="12111"/>
                    <a:pt x="3050" y="12111"/>
                  </a:cubicBezTo>
                  <a:cubicBezTo>
                    <a:pt x="3211" y="12111"/>
                    <a:pt x="3375" y="12052"/>
                    <a:pt x="3505" y="11921"/>
                  </a:cubicBezTo>
                  <a:cubicBezTo>
                    <a:pt x="3908" y="11518"/>
                    <a:pt x="3629" y="10835"/>
                    <a:pt x="3040" y="10835"/>
                  </a:cubicBezTo>
                  <a:cubicBezTo>
                    <a:pt x="2854" y="10835"/>
                    <a:pt x="2668" y="10897"/>
                    <a:pt x="2544" y="11052"/>
                  </a:cubicBezTo>
                  <a:cubicBezTo>
                    <a:pt x="2482" y="10990"/>
                    <a:pt x="2389" y="10928"/>
                    <a:pt x="2326" y="10866"/>
                  </a:cubicBezTo>
                  <a:cubicBezTo>
                    <a:pt x="1861" y="10401"/>
                    <a:pt x="1737" y="9656"/>
                    <a:pt x="1954" y="8695"/>
                  </a:cubicBezTo>
                  <a:lnTo>
                    <a:pt x="1954" y="8695"/>
                  </a:lnTo>
                  <a:lnTo>
                    <a:pt x="2078" y="8757"/>
                  </a:lnTo>
                  <a:cubicBezTo>
                    <a:pt x="3164" y="9253"/>
                    <a:pt x="4343" y="9532"/>
                    <a:pt x="5552" y="9656"/>
                  </a:cubicBezTo>
                  <a:cubicBezTo>
                    <a:pt x="5894" y="9905"/>
                    <a:pt x="6235" y="10184"/>
                    <a:pt x="6576" y="10401"/>
                  </a:cubicBezTo>
                  <a:cubicBezTo>
                    <a:pt x="5894" y="10804"/>
                    <a:pt x="5180" y="11083"/>
                    <a:pt x="4405" y="11269"/>
                  </a:cubicBezTo>
                  <a:cubicBezTo>
                    <a:pt x="4219" y="11332"/>
                    <a:pt x="4250" y="11611"/>
                    <a:pt x="4436" y="11642"/>
                  </a:cubicBezTo>
                  <a:lnTo>
                    <a:pt x="4498" y="11642"/>
                  </a:lnTo>
                  <a:cubicBezTo>
                    <a:pt x="5335" y="11456"/>
                    <a:pt x="6173" y="11114"/>
                    <a:pt x="6917" y="10649"/>
                  </a:cubicBezTo>
                  <a:lnTo>
                    <a:pt x="6948" y="10649"/>
                  </a:lnTo>
                  <a:cubicBezTo>
                    <a:pt x="7476" y="10959"/>
                    <a:pt x="8065" y="11238"/>
                    <a:pt x="8623" y="11425"/>
                  </a:cubicBezTo>
                  <a:cubicBezTo>
                    <a:pt x="9151" y="11611"/>
                    <a:pt x="9709" y="11735"/>
                    <a:pt x="10267" y="11735"/>
                  </a:cubicBezTo>
                  <a:cubicBezTo>
                    <a:pt x="10305" y="11737"/>
                    <a:pt x="10342" y="11738"/>
                    <a:pt x="10379" y="11738"/>
                  </a:cubicBezTo>
                  <a:cubicBezTo>
                    <a:pt x="10930" y="11738"/>
                    <a:pt x="11474" y="11523"/>
                    <a:pt x="11880" y="11145"/>
                  </a:cubicBezTo>
                  <a:cubicBezTo>
                    <a:pt x="12377" y="10587"/>
                    <a:pt x="12594" y="9843"/>
                    <a:pt x="12470" y="9129"/>
                  </a:cubicBezTo>
                  <a:cubicBezTo>
                    <a:pt x="12780" y="8912"/>
                    <a:pt x="12904" y="8509"/>
                    <a:pt x="12811" y="8168"/>
                  </a:cubicBezTo>
                  <a:cubicBezTo>
                    <a:pt x="13555" y="7609"/>
                    <a:pt x="13928" y="6958"/>
                    <a:pt x="13928" y="6275"/>
                  </a:cubicBezTo>
                  <a:lnTo>
                    <a:pt x="13959" y="6275"/>
                  </a:lnTo>
                  <a:cubicBezTo>
                    <a:pt x="13959" y="5438"/>
                    <a:pt x="13400" y="4662"/>
                    <a:pt x="12346" y="4042"/>
                  </a:cubicBezTo>
                  <a:cubicBezTo>
                    <a:pt x="12656" y="2894"/>
                    <a:pt x="12501" y="1964"/>
                    <a:pt x="11911" y="1374"/>
                  </a:cubicBezTo>
                  <a:cubicBezTo>
                    <a:pt x="11511" y="992"/>
                    <a:pt x="10950" y="791"/>
                    <a:pt x="10266" y="791"/>
                  </a:cubicBezTo>
                  <a:cubicBezTo>
                    <a:pt x="9785" y="791"/>
                    <a:pt x="9243" y="890"/>
                    <a:pt x="8654" y="1095"/>
                  </a:cubicBezTo>
                  <a:cubicBezTo>
                    <a:pt x="8065" y="1312"/>
                    <a:pt x="7507" y="1561"/>
                    <a:pt x="6979" y="1902"/>
                  </a:cubicBezTo>
                  <a:cubicBezTo>
                    <a:pt x="5987" y="1250"/>
                    <a:pt x="4839" y="847"/>
                    <a:pt x="3629" y="785"/>
                  </a:cubicBezTo>
                  <a:cubicBezTo>
                    <a:pt x="3481" y="247"/>
                    <a:pt x="3053" y="0"/>
                    <a:pt x="2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41"/>
          <p:cNvGrpSpPr/>
          <p:nvPr/>
        </p:nvGrpSpPr>
        <p:grpSpPr>
          <a:xfrm>
            <a:off x="4383620" y="3405097"/>
            <a:ext cx="376764" cy="313966"/>
            <a:chOff x="2487300" y="3816750"/>
            <a:chExt cx="349925" cy="291600"/>
          </a:xfrm>
        </p:grpSpPr>
        <p:sp>
          <p:nvSpPr>
            <p:cNvPr id="290" name="Google Shape;290;p41"/>
            <p:cNvSpPr/>
            <p:nvPr/>
          </p:nvSpPr>
          <p:spPr>
            <a:xfrm>
              <a:off x="2487300" y="3957350"/>
              <a:ext cx="349925" cy="9750"/>
            </a:xfrm>
            <a:custGeom>
              <a:avLst/>
              <a:gdLst/>
              <a:ahLst/>
              <a:cxnLst/>
              <a:rect l="l" t="t" r="r" b="b"/>
              <a:pathLst>
                <a:path w="13997" h="390" extrusionOk="0">
                  <a:moveTo>
                    <a:pt x="172" y="1"/>
                  </a:moveTo>
                  <a:cubicBezTo>
                    <a:pt x="5" y="1"/>
                    <a:pt x="1" y="389"/>
                    <a:pt x="157" y="389"/>
                  </a:cubicBezTo>
                  <a:cubicBezTo>
                    <a:pt x="172" y="389"/>
                    <a:pt x="188" y="386"/>
                    <a:pt x="206" y="378"/>
                  </a:cubicBezTo>
                  <a:lnTo>
                    <a:pt x="13762" y="378"/>
                  </a:lnTo>
                  <a:cubicBezTo>
                    <a:pt x="13782" y="386"/>
                    <a:pt x="13800" y="389"/>
                    <a:pt x="13817" y="389"/>
                  </a:cubicBezTo>
                  <a:cubicBezTo>
                    <a:pt x="13997" y="389"/>
                    <a:pt x="13991" y="1"/>
                    <a:pt x="13801" y="1"/>
                  </a:cubicBezTo>
                  <a:cubicBezTo>
                    <a:pt x="13789" y="1"/>
                    <a:pt x="13775" y="3"/>
                    <a:pt x="13762" y="6"/>
                  </a:cubicBezTo>
                  <a:lnTo>
                    <a:pt x="206" y="6"/>
                  </a:lnTo>
                  <a:cubicBezTo>
                    <a:pt x="194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13700" y="3816750"/>
              <a:ext cx="296400" cy="129250"/>
            </a:xfrm>
            <a:custGeom>
              <a:avLst/>
              <a:gdLst/>
              <a:ahLst/>
              <a:cxnLst/>
              <a:rect l="l" t="t" r="r" b="b"/>
              <a:pathLst>
                <a:path w="11856" h="5170" extrusionOk="0">
                  <a:moveTo>
                    <a:pt x="5928" y="0"/>
                  </a:moveTo>
                  <a:cubicBezTo>
                    <a:pt x="5843" y="0"/>
                    <a:pt x="5757" y="47"/>
                    <a:pt x="5726" y="140"/>
                  </a:cubicBezTo>
                  <a:lnTo>
                    <a:pt x="5230" y="1443"/>
                  </a:lnTo>
                  <a:cubicBezTo>
                    <a:pt x="5199" y="1505"/>
                    <a:pt x="5137" y="1567"/>
                    <a:pt x="5075" y="1598"/>
                  </a:cubicBezTo>
                  <a:cubicBezTo>
                    <a:pt x="4982" y="1598"/>
                    <a:pt x="4920" y="1567"/>
                    <a:pt x="4858" y="1505"/>
                  </a:cubicBezTo>
                  <a:lnTo>
                    <a:pt x="3896" y="512"/>
                  </a:lnTo>
                  <a:cubicBezTo>
                    <a:pt x="3851" y="467"/>
                    <a:pt x="3789" y="438"/>
                    <a:pt x="3734" y="438"/>
                  </a:cubicBezTo>
                  <a:cubicBezTo>
                    <a:pt x="3714" y="438"/>
                    <a:pt x="3696" y="442"/>
                    <a:pt x="3679" y="450"/>
                  </a:cubicBezTo>
                  <a:cubicBezTo>
                    <a:pt x="3586" y="481"/>
                    <a:pt x="3524" y="574"/>
                    <a:pt x="3555" y="667"/>
                  </a:cubicBezTo>
                  <a:lnTo>
                    <a:pt x="3586" y="2032"/>
                  </a:lnTo>
                  <a:cubicBezTo>
                    <a:pt x="3586" y="2179"/>
                    <a:pt x="3489" y="2268"/>
                    <a:pt x="3371" y="2268"/>
                  </a:cubicBezTo>
                  <a:cubicBezTo>
                    <a:pt x="3340" y="2268"/>
                    <a:pt x="3308" y="2262"/>
                    <a:pt x="3276" y="2249"/>
                  </a:cubicBezTo>
                  <a:lnTo>
                    <a:pt x="2004" y="1691"/>
                  </a:lnTo>
                  <a:cubicBezTo>
                    <a:pt x="1968" y="1667"/>
                    <a:pt x="1933" y="1657"/>
                    <a:pt x="1899" y="1657"/>
                  </a:cubicBezTo>
                  <a:cubicBezTo>
                    <a:pt x="1844" y="1657"/>
                    <a:pt x="1794" y="1683"/>
                    <a:pt x="1756" y="1722"/>
                  </a:cubicBezTo>
                  <a:cubicBezTo>
                    <a:pt x="1694" y="1784"/>
                    <a:pt x="1694" y="1877"/>
                    <a:pt x="1725" y="1939"/>
                  </a:cubicBezTo>
                  <a:lnTo>
                    <a:pt x="2283" y="3211"/>
                  </a:lnTo>
                  <a:cubicBezTo>
                    <a:pt x="2369" y="3354"/>
                    <a:pt x="2269" y="3524"/>
                    <a:pt x="2107" y="3524"/>
                  </a:cubicBezTo>
                  <a:cubicBezTo>
                    <a:pt x="2093" y="3524"/>
                    <a:pt x="2080" y="3523"/>
                    <a:pt x="2066" y="3521"/>
                  </a:cubicBezTo>
                  <a:lnTo>
                    <a:pt x="670" y="3490"/>
                  </a:lnTo>
                  <a:cubicBezTo>
                    <a:pt x="577" y="3490"/>
                    <a:pt x="515" y="3521"/>
                    <a:pt x="484" y="3614"/>
                  </a:cubicBezTo>
                  <a:cubicBezTo>
                    <a:pt x="453" y="3707"/>
                    <a:pt x="484" y="3769"/>
                    <a:pt x="546" y="3831"/>
                  </a:cubicBezTo>
                  <a:lnTo>
                    <a:pt x="1539" y="4762"/>
                  </a:lnTo>
                  <a:lnTo>
                    <a:pt x="236" y="4762"/>
                  </a:lnTo>
                  <a:cubicBezTo>
                    <a:pt x="222" y="4758"/>
                    <a:pt x="209" y="4756"/>
                    <a:pt x="197" y="4756"/>
                  </a:cubicBezTo>
                  <a:cubicBezTo>
                    <a:pt x="1" y="4756"/>
                    <a:pt x="1" y="5170"/>
                    <a:pt x="197" y="5170"/>
                  </a:cubicBezTo>
                  <a:cubicBezTo>
                    <a:pt x="209" y="5170"/>
                    <a:pt x="222" y="5168"/>
                    <a:pt x="236" y="5165"/>
                  </a:cubicBezTo>
                  <a:lnTo>
                    <a:pt x="11620" y="5165"/>
                  </a:lnTo>
                  <a:cubicBezTo>
                    <a:pt x="11634" y="5168"/>
                    <a:pt x="11647" y="5170"/>
                    <a:pt x="11659" y="5170"/>
                  </a:cubicBezTo>
                  <a:cubicBezTo>
                    <a:pt x="11855" y="5170"/>
                    <a:pt x="11855" y="4756"/>
                    <a:pt x="11659" y="4756"/>
                  </a:cubicBezTo>
                  <a:cubicBezTo>
                    <a:pt x="11647" y="4756"/>
                    <a:pt x="11634" y="4758"/>
                    <a:pt x="11620" y="4762"/>
                  </a:cubicBezTo>
                  <a:lnTo>
                    <a:pt x="10317" y="4762"/>
                  </a:lnTo>
                  <a:lnTo>
                    <a:pt x="11341" y="3831"/>
                  </a:lnTo>
                  <a:cubicBezTo>
                    <a:pt x="11403" y="3769"/>
                    <a:pt x="11403" y="3707"/>
                    <a:pt x="11372" y="3614"/>
                  </a:cubicBezTo>
                  <a:cubicBezTo>
                    <a:pt x="11341" y="3521"/>
                    <a:pt x="11279" y="3490"/>
                    <a:pt x="11186" y="3490"/>
                  </a:cubicBezTo>
                  <a:lnTo>
                    <a:pt x="9790" y="3521"/>
                  </a:lnTo>
                  <a:cubicBezTo>
                    <a:pt x="9776" y="3523"/>
                    <a:pt x="9763" y="3524"/>
                    <a:pt x="9750" y="3524"/>
                  </a:cubicBezTo>
                  <a:cubicBezTo>
                    <a:pt x="9591" y="3524"/>
                    <a:pt x="9515" y="3354"/>
                    <a:pt x="9573" y="3211"/>
                  </a:cubicBezTo>
                  <a:lnTo>
                    <a:pt x="10131" y="1939"/>
                  </a:lnTo>
                  <a:cubicBezTo>
                    <a:pt x="10193" y="1846"/>
                    <a:pt x="10131" y="1722"/>
                    <a:pt x="10038" y="1691"/>
                  </a:cubicBezTo>
                  <a:cubicBezTo>
                    <a:pt x="10012" y="1673"/>
                    <a:pt x="9984" y="1666"/>
                    <a:pt x="9955" y="1666"/>
                  </a:cubicBezTo>
                  <a:cubicBezTo>
                    <a:pt x="9880" y="1666"/>
                    <a:pt x="9803" y="1717"/>
                    <a:pt x="9759" y="1784"/>
                  </a:cubicBezTo>
                  <a:lnTo>
                    <a:pt x="9200" y="3055"/>
                  </a:lnTo>
                  <a:cubicBezTo>
                    <a:pt x="9107" y="3242"/>
                    <a:pt x="9107" y="3459"/>
                    <a:pt x="9231" y="3645"/>
                  </a:cubicBezTo>
                  <a:cubicBezTo>
                    <a:pt x="9356" y="3831"/>
                    <a:pt x="9573" y="3955"/>
                    <a:pt x="9790" y="3955"/>
                  </a:cubicBezTo>
                  <a:lnTo>
                    <a:pt x="10658" y="3924"/>
                  </a:lnTo>
                  <a:lnTo>
                    <a:pt x="10038" y="4482"/>
                  </a:lnTo>
                  <a:cubicBezTo>
                    <a:pt x="9945" y="4575"/>
                    <a:pt x="9883" y="4668"/>
                    <a:pt x="9852" y="4793"/>
                  </a:cubicBezTo>
                  <a:lnTo>
                    <a:pt x="8549" y="4793"/>
                  </a:lnTo>
                  <a:cubicBezTo>
                    <a:pt x="8394" y="4389"/>
                    <a:pt x="8146" y="4017"/>
                    <a:pt x="7805" y="3738"/>
                  </a:cubicBezTo>
                  <a:cubicBezTo>
                    <a:pt x="7764" y="3698"/>
                    <a:pt x="7719" y="3681"/>
                    <a:pt x="7676" y="3681"/>
                  </a:cubicBezTo>
                  <a:cubicBezTo>
                    <a:pt x="7521" y="3681"/>
                    <a:pt x="7386" y="3902"/>
                    <a:pt x="7556" y="4048"/>
                  </a:cubicBezTo>
                  <a:cubicBezTo>
                    <a:pt x="7774" y="4265"/>
                    <a:pt x="7960" y="4513"/>
                    <a:pt x="8115" y="4793"/>
                  </a:cubicBezTo>
                  <a:lnTo>
                    <a:pt x="3772" y="4793"/>
                  </a:lnTo>
                  <a:cubicBezTo>
                    <a:pt x="3896" y="4513"/>
                    <a:pt x="4113" y="4265"/>
                    <a:pt x="4330" y="4048"/>
                  </a:cubicBezTo>
                  <a:cubicBezTo>
                    <a:pt x="4476" y="3927"/>
                    <a:pt x="4356" y="3711"/>
                    <a:pt x="4193" y="3711"/>
                  </a:cubicBezTo>
                  <a:cubicBezTo>
                    <a:pt x="4148" y="3711"/>
                    <a:pt x="4099" y="3728"/>
                    <a:pt x="4051" y="3769"/>
                  </a:cubicBezTo>
                  <a:cubicBezTo>
                    <a:pt x="3741" y="4048"/>
                    <a:pt x="3493" y="4389"/>
                    <a:pt x="3338" y="4793"/>
                  </a:cubicBezTo>
                  <a:lnTo>
                    <a:pt x="2035" y="4793"/>
                  </a:lnTo>
                  <a:cubicBezTo>
                    <a:pt x="2004" y="4668"/>
                    <a:pt x="1942" y="4575"/>
                    <a:pt x="1849" y="4482"/>
                  </a:cubicBezTo>
                  <a:lnTo>
                    <a:pt x="1228" y="3924"/>
                  </a:lnTo>
                  <a:lnTo>
                    <a:pt x="2097" y="3955"/>
                  </a:lnTo>
                  <a:cubicBezTo>
                    <a:pt x="2314" y="3955"/>
                    <a:pt x="2500" y="3831"/>
                    <a:pt x="2624" y="3645"/>
                  </a:cubicBezTo>
                  <a:cubicBezTo>
                    <a:pt x="2748" y="3459"/>
                    <a:pt x="2779" y="3242"/>
                    <a:pt x="2686" y="3055"/>
                  </a:cubicBezTo>
                  <a:lnTo>
                    <a:pt x="2345" y="2280"/>
                  </a:lnTo>
                  <a:lnTo>
                    <a:pt x="3121" y="2621"/>
                  </a:lnTo>
                  <a:cubicBezTo>
                    <a:pt x="3194" y="2658"/>
                    <a:pt x="3277" y="2675"/>
                    <a:pt x="3362" y="2675"/>
                  </a:cubicBezTo>
                  <a:cubicBezTo>
                    <a:pt x="3493" y="2675"/>
                    <a:pt x="3628" y="2634"/>
                    <a:pt x="3741" y="2559"/>
                  </a:cubicBezTo>
                  <a:cubicBezTo>
                    <a:pt x="3927" y="2435"/>
                    <a:pt x="4020" y="2249"/>
                    <a:pt x="4020" y="2001"/>
                  </a:cubicBezTo>
                  <a:lnTo>
                    <a:pt x="3989" y="1163"/>
                  </a:lnTo>
                  <a:lnTo>
                    <a:pt x="4579" y="1784"/>
                  </a:lnTo>
                  <a:cubicBezTo>
                    <a:pt x="4712" y="1918"/>
                    <a:pt x="4880" y="1980"/>
                    <a:pt x="5045" y="1980"/>
                  </a:cubicBezTo>
                  <a:cubicBezTo>
                    <a:pt x="5301" y="1980"/>
                    <a:pt x="5551" y="1830"/>
                    <a:pt x="5664" y="1567"/>
                  </a:cubicBezTo>
                  <a:lnTo>
                    <a:pt x="5943" y="791"/>
                  </a:lnTo>
                  <a:lnTo>
                    <a:pt x="6254" y="1567"/>
                  </a:lnTo>
                  <a:cubicBezTo>
                    <a:pt x="6347" y="1753"/>
                    <a:pt x="6502" y="1908"/>
                    <a:pt x="6719" y="1939"/>
                  </a:cubicBezTo>
                  <a:cubicBezTo>
                    <a:pt x="6773" y="1954"/>
                    <a:pt x="6827" y="1962"/>
                    <a:pt x="6881" y="1962"/>
                  </a:cubicBezTo>
                  <a:cubicBezTo>
                    <a:pt x="7041" y="1962"/>
                    <a:pt x="7192" y="1892"/>
                    <a:pt x="7308" y="1753"/>
                  </a:cubicBezTo>
                  <a:lnTo>
                    <a:pt x="7867" y="1163"/>
                  </a:lnTo>
                  <a:lnTo>
                    <a:pt x="7867" y="2001"/>
                  </a:lnTo>
                  <a:cubicBezTo>
                    <a:pt x="7836" y="2218"/>
                    <a:pt x="7960" y="2435"/>
                    <a:pt x="8146" y="2559"/>
                  </a:cubicBezTo>
                  <a:cubicBezTo>
                    <a:pt x="8255" y="2632"/>
                    <a:pt x="8374" y="2662"/>
                    <a:pt x="8499" y="2662"/>
                  </a:cubicBezTo>
                  <a:cubicBezTo>
                    <a:pt x="8586" y="2662"/>
                    <a:pt x="8676" y="2647"/>
                    <a:pt x="8766" y="2621"/>
                  </a:cubicBezTo>
                  <a:cubicBezTo>
                    <a:pt x="8859" y="2559"/>
                    <a:pt x="8921" y="2435"/>
                    <a:pt x="8859" y="2342"/>
                  </a:cubicBezTo>
                  <a:cubicBezTo>
                    <a:pt x="8818" y="2259"/>
                    <a:pt x="8763" y="2218"/>
                    <a:pt x="8694" y="2218"/>
                  </a:cubicBezTo>
                  <a:cubicBezTo>
                    <a:pt x="8659" y="2218"/>
                    <a:pt x="8621" y="2228"/>
                    <a:pt x="8580" y="2249"/>
                  </a:cubicBezTo>
                  <a:cubicBezTo>
                    <a:pt x="8549" y="2265"/>
                    <a:pt x="8510" y="2272"/>
                    <a:pt x="8471" y="2272"/>
                  </a:cubicBezTo>
                  <a:cubicBezTo>
                    <a:pt x="8433" y="2272"/>
                    <a:pt x="8394" y="2265"/>
                    <a:pt x="8363" y="2249"/>
                  </a:cubicBezTo>
                  <a:cubicBezTo>
                    <a:pt x="8301" y="2187"/>
                    <a:pt x="8270" y="2125"/>
                    <a:pt x="8270" y="2032"/>
                  </a:cubicBezTo>
                  <a:lnTo>
                    <a:pt x="8301" y="667"/>
                  </a:lnTo>
                  <a:cubicBezTo>
                    <a:pt x="8301" y="574"/>
                    <a:pt x="8270" y="481"/>
                    <a:pt x="8177" y="450"/>
                  </a:cubicBezTo>
                  <a:cubicBezTo>
                    <a:pt x="8160" y="442"/>
                    <a:pt x="8141" y="438"/>
                    <a:pt x="8121" y="438"/>
                  </a:cubicBezTo>
                  <a:cubicBezTo>
                    <a:pt x="8067" y="438"/>
                    <a:pt x="8005" y="467"/>
                    <a:pt x="7960" y="512"/>
                  </a:cubicBezTo>
                  <a:lnTo>
                    <a:pt x="6998" y="1505"/>
                  </a:lnTo>
                  <a:cubicBezTo>
                    <a:pt x="6936" y="1567"/>
                    <a:pt x="6874" y="1598"/>
                    <a:pt x="6781" y="1598"/>
                  </a:cubicBezTo>
                  <a:cubicBezTo>
                    <a:pt x="6719" y="1567"/>
                    <a:pt x="6626" y="1505"/>
                    <a:pt x="6626" y="1443"/>
                  </a:cubicBezTo>
                  <a:lnTo>
                    <a:pt x="6130" y="140"/>
                  </a:lnTo>
                  <a:cubicBezTo>
                    <a:pt x="6099" y="47"/>
                    <a:pt x="6013" y="0"/>
                    <a:pt x="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14350" y="3978400"/>
              <a:ext cx="295875" cy="129950"/>
            </a:xfrm>
            <a:custGeom>
              <a:avLst/>
              <a:gdLst/>
              <a:ahLst/>
              <a:cxnLst/>
              <a:rect l="l" t="t" r="r" b="b"/>
              <a:pathLst>
                <a:path w="11835" h="5198" extrusionOk="0">
                  <a:moveTo>
                    <a:pt x="11616" y="0"/>
                  </a:moveTo>
                  <a:cubicBezTo>
                    <a:pt x="11609" y="0"/>
                    <a:pt x="11601" y="1"/>
                    <a:pt x="11594" y="2"/>
                  </a:cubicBezTo>
                  <a:lnTo>
                    <a:pt x="11594" y="33"/>
                  </a:lnTo>
                  <a:lnTo>
                    <a:pt x="241" y="33"/>
                  </a:lnTo>
                  <a:cubicBezTo>
                    <a:pt x="233" y="32"/>
                    <a:pt x="225" y="31"/>
                    <a:pt x="218" y="31"/>
                  </a:cubicBezTo>
                  <a:cubicBezTo>
                    <a:pt x="0" y="31"/>
                    <a:pt x="0" y="437"/>
                    <a:pt x="218" y="437"/>
                  </a:cubicBezTo>
                  <a:cubicBezTo>
                    <a:pt x="225" y="437"/>
                    <a:pt x="233" y="437"/>
                    <a:pt x="241" y="436"/>
                  </a:cubicBezTo>
                  <a:lnTo>
                    <a:pt x="1544" y="436"/>
                  </a:lnTo>
                  <a:lnTo>
                    <a:pt x="520" y="1366"/>
                  </a:lnTo>
                  <a:cubicBezTo>
                    <a:pt x="458" y="1428"/>
                    <a:pt x="427" y="1522"/>
                    <a:pt x="458" y="1584"/>
                  </a:cubicBezTo>
                  <a:cubicBezTo>
                    <a:pt x="520" y="1677"/>
                    <a:pt x="582" y="1708"/>
                    <a:pt x="675" y="1708"/>
                  </a:cubicBezTo>
                  <a:lnTo>
                    <a:pt x="2071" y="1677"/>
                  </a:lnTo>
                  <a:cubicBezTo>
                    <a:pt x="2226" y="1677"/>
                    <a:pt x="2350" y="1832"/>
                    <a:pt x="2288" y="1987"/>
                  </a:cubicBezTo>
                  <a:lnTo>
                    <a:pt x="1699" y="3259"/>
                  </a:lnTo>
                  <a:cubicBezTo>
                    <a:pt x="1668" y="3352"/>
                    <a:pt x="1699" y="3476"/>
                    <a:pt x="1823" y="3538"/>
                  </a:cubicBezTo>
                  <a:lnTo>
                    <a:pt x="1885" y="3538"/>
                  </a:lnTo>
                  <a:cubicBezTo>
                    <a:pt x="1978" y="3538"/>
                    <a:pt x="2040" y="3507"/>
                    <a:pt x="2071" y="3414"/>
                  </a:cubicBezTo>
                  <a:lnTo>
                    <a:pt x="2660" y="2173"/>
                  </a:lnTo>
                  <a:cubicBezTo>
                    <a:pt x="2753" y="1956"/>
                    <a:pt x="2722" y="1739"/>
                    <a:pt x="2598" y="1553"/>
                  </a:cubicBezTo>
                  <a:cubicBezTo>
                    <a:pt x="2474" y="1366"/>
                    <a:pt x="2288" y="1273"/>
                    <a:pt x="2071" y="1273"/>
                  </a:cubicBezTo>
                  <a:lnTo>
                    <a:pt x="1202" y="1304"/>
                  </a:lnTo>
                  <a:lnTo>
                    <a:pt x="1202" y="1304"/>
                  </a:lnTo>
                  <a:lnTo>
                    <a:pt x="1823" y="715"/>
                  </a:lnTo>
                  <a:cubicBezTo>
                    <a:pt x="1916" y="653"/>
                    <a:pt x="1978" y="529"/>
                    <a:pt x="2009" y="436"/>
                  </a:cubicBezTo>
                  <a:lnTo>
                    <a:pt x="3312" y="436"/>
                  </a:lnTo>
                  <a:cubicBezTo>
                    <a:pt x="3467" y="808"/>
                    <a:pt x="3715" y="1180"/>
                    <a:pt x="4025" y="1459"/>
                  </a:cubicBezTo>
                  <a:cubicBezTo>
                    <a:pt x="4056" y="1491"/>
                    <a:pt x="4118" y="1491"/>
                    <a:pt x="4180" y="1491"/>
                  </a:cubicBezTo>
                  <a:cubicBezTo>
                    <a:pt x="4366" y="1491"/>
                    <a:pt x="4428" y="1273"/>
                    <a:pt x="4304" y="1149"/>
                  </a:cubicBezTo>
                  <a:cubicBezTo>
                    <a:pt x="4087" y="932"/>
                    <a:pt x="3901" y="715"/>
                    <a:pt x="3746" y="436"/>
                  </a:cubicBezTo>
                  <a:lnTo>
                    <a:pt x="8089" y="436"/>
                  </a:lnTo>
                  <a:cubicBezTo>
                    <a:pt x="7934" y="715"/>
                    <a:pt x="7748" y="932"/>
                    <a:pt x="7530" y="1149"/>
                  </a:cubicBezTo>
                  <a:cubicBezTo>
                    <a:pt x="7375" y="1273"/>
                    <a:pt x="7468" y="1491"/>
                    <a:pt x="7654" y="1491"/>
                  </a:cubicBezTo>
                  <a:cubicBezTo>
                    <a:pt x="7717" y="1491"/>
                    <a:pt x="7748" y="1491"/>
                    <a:pt x="7810" y="1459"/>
                  </a:cubicBezTo>
                  <a:cubicBezTo>
                    <a:pt x="8120" y="1180"/>
                    <a:pt x="8368" y="808"/>
                    <a:pt x="8523" y="436"/>
                  </a:cubicBezTo>
                  <a:lnTo>
                    <a:pt x="9826" y="436"/>
                  </a:lnTo>
                  <a:cubicBezTo>
                    <a:pt x="9857" y="529"/>
                    <a:pt x="9919" y="653"/>
                    <a:pt x="10012" y="715"/>
                  </a:cubicBezTo>
                  <a:lnTo>
                    <a:pt x="10632" y="1304"/>
                  </a:lnTo>
                  <a:lnTo>
                    <a:pt x="9795" y="1273"/>
                  </a:lnTo>
                  <a:cubicBezTo>
                    <a:pt x="9330" y="1273"/>
                    <a:pt x="8988" y="1739"/>
                    <a:pt x="9174" y="2173"/>
                  </a:cubicBezTo>
                  <a:lnTo>
                    <a:pt x="9547" y="2948"/>
                  </a:lnTo>
                  <a:lnTo>
                    <a:pt x="9547" y="2948"/>
                  </a:lnTo>
                  <a:lnTo>
                    <a:pt x="8771" y="2607"/>
                  </a:lnTo>
                  <a:cubicBezTo>
                    <a:pt x="8686" y="2570"/>
                    <a:pt x="8600" y="2553"/>
                    <a:pt x="8516" y="2553"/>
                  </a:cubicBezTo>
                  <a:cubicBezTo>
                    <a:pt x="8388" y="2553"/>
                    <a:pt x="8264" y="2594"/>
                    <a:pt x="8151" y="2669"/>
                  </a:cubicBezTo>
                  <a:cubicBezTo>
                    <a:pt x="7965" y="2762"/>
                    <a:pt x="7841" y="2979"/>
                    <a:pt x="7872" y="3197"/>
                  </a:cubicBezTo>
                  <a:lnTo>
                    <a:pt x="7872" y="4065"/>
                  </a:lnTo>
                  <a:lnTo>
                    <a:pt x="7313" y="3445"/>
                  </a:lnTo>
                  <a:cubicBezTo>
                    <a:pt x="7191" y="3297"/>
                    <a:pt x="7010" y="3208"/>
                    <a:pt x="6832" y="3208"/>
                  </a:cubicBezTo>
                  <a:cubicBezTo>
                    <a:pt x="6785" y="3208"/>
                    <a:pt x="6738" y="3215"/>
                    <a:pt x="6693" y="3228"/>
                  </a:cubicBezTo>
                  <a:cubicBezTo>
                    <a:pt x="6476" y="3259"/>
                    <a:pt x="6290" y="3414"/>
                    <a:pt x="6197" y="3600"/>
                  </a:cubicBezTo>
                  <a:lnTo>
                    <a:pt x="5917" y="4375"/>
                  </a:lnTo>
                  <a:lnTo>
                    <a:pt x="5607" y="3600"/>
                  </a:lnTo>
                  <a:cubicBezTo>
                    <a:pt x="5515" y="3342"/>
                    <a:pt x="5270" y="3193"/>
                    <a:pt x="5021" y="3193"/>
                  </a:cubicBezTo>
                  <a:cubicBezTo>
                    <a:pt x="4850" y="3193"/>
                    <a:pt x="4678" y="3263"/>
                    <a:pt x="4553" y="3414"/>
                  </a:cubicBezTo>
                  <a:lnTo>
                    <a:pt x="3963" y="4003"/>
                  </a:lnTo>
                  <a:lnTo>
                    <a:pt x="3994" y="3166"/>
                  </a:lnTo>
                  <a:cubicBezTo>
                    <a:pt x="3994" y="2948"/>
                    <a:pt x="3901" y="2731"/>
                    <a:pt x="3715" y="2638"/>
                  </a:cubicBezTo>
                  <a:cubicBezTo>
                    <a:pt x="3602" y="2563"/>
                    <a:pt x="3467" y="2522"/>
                    <a:pt x="3336" y="2522"/>
                  </a:cubicBezTo>
                  <a:cubicBezTo>
                    <a:pt x="3251" y="2522"/>
                    <a:pt x="3168" y="2539"/>
                    <a:pt x="3095" y="2576"/>
                  </a:cubicBezTo>
                  <a:cubicBezTo>
                    <a:pt x="2971" y="2607"/>
                    <a:pt x="2940" y="2731"/>
                    <a:pt x="2971" y="2855"/>
                  </a:cubicBezTo>
                  <a:cubicBezTo>
                    <a:pt x="3017" y="2925"/>
                    <a:pt x="3099" y="2960"/>
                    <a:pt x="3176" y="2960"/>
                  </a:cubicBezTo>
                  <a:cubicBezTo>
                    <a:pt x="3201" y="2960"/>
                    <a:pt x="3226" y="2956"/>
                    <a:pt x="3250" y="2948"/>
                  </a:cubicBezTo>
                  <a:cubicBezTo>
                    <a:pt x="3281" y="2933"/>
                    <a:pt x="3320" y="2925"/>
                    <a:pt x="3358" y="2925"/>
                  </a:cubicBezTo>
                  <a:cubicBezTo>
                    <a:pt x="3397" y="2925"/>
                    <a:pt x="3436" y="2933"/>
                    <a:pt x="3467" y="2948"/>
                  </a:cubicBezTo>
                  <a:cubicBezTo>
                    <a:pt x="3560" y="3010"/>
                    <a:pt x="3591" y="3072"/>
                    <a:pt x="3591" y="3166"/>
                  </a:cubicBezTo>
                  <a:lnTo>
                    <a:pt x="3529" y="4530"/>
                  </a:lnTo>
                  <a:cubicBezTo>
                    <a:pt x="3529" y="4623"/>
                    <a:pt x="3591" y="4716"/>
                    <a:pt x="3653" y="4748"/>
                  </a:cubicBezTo>
                  <a:cubicBezTo>
                    <a:pt x="3678" y="4756"/>
                    <a:pt x="3703" y="4760"/>
                    <a:pt x="3727" y="4760"/>
                  </a:cubicBezTo>
                  <a:cubicBezTo>
                    <a:pt x="3794" y="4760"/>
                    <a:pt x="3856" y="4731"/>
                    <a:pt x="3901" y="4685"/>
                  </a:cubicBezTo>
                  <a:lnTo>
                    <a:pt x="4832" y="3662"/>
                  </a:lnTo>
                  <a:cubicBezTo>
                    <a:pt x="4878" y="3627"/>
                    <a:pt x="4938" y="3610"/>
                    <a:pt x="4997" y="3610"/>
                  </a:cubicBezTo>
                  <a:cubicBezTo>
                    <a:pt x="5097" y="3610"/>
                    <a:pt x="5196" y="3658"/>
                    <a:pt x="5235" y="3755"/>
                  </a:cubicBezTo>
                  <a:lnTo>
                    <a:pt x="5731" y="5058"/>
                  </a:lnTo>
                  <a:cubicBezTo>
                    <a:pt x="5762" y="5151"/>
                    <a:pt x="5840" y="5197"/>
                    <a:pt x="5917" y="5197"/>
                  </a:cubicBezTo>
                  <a:cubicBezTo>
                    <a:pt x="5995" y="5197"/>
                    <a:pt x="6073" y="5151"/>
                    <a:pt x="6104" y="5058"/>
                  </a:cubicBezTo>
                  <a:lnTo>
                    <a:pt x="6600" y="3755"/>
                  </a:lnTo>
                  <a:cubicBezTo>
                    <a:pt x="6639" y="3658"/>
                    <a:pt x="6738" y="3610"/>
                    <a:pt x="6837" y="3610"/>
                  </a:cubicBezTo>
                  <a:cubicBezTo>
                    <a:pt x="6897" y="3610"/>
                    <a:pt x="6957" y="3627"/>
                    <a:pt x="7003" y="3662"/>
                  </a:cubicBezTo>
                  <a:lnTo>
                    <a:pt x="7934" y="4685"/>
                  </a:lnTo>
                  <a:cubicBezTo>
                    <a:pt x="7987" y="4738"/>
                    <a:pt x="8047" y="4762"/>
                    <a:pt x="8103" y="4762"/>
                  </a:cubicBezTo>
                  <a:cubicBezTo>
                    <a:pt x="8212" y="4762"/>
                    <a:pt x="8306" y="4673"/>
                    <a:pt x="8306" y="4530"/>
                  </a:cubicBezTo>
                  <a:lnTo>
                    <a:pt x="8244" y="3166"/>
                  </a:lnTo>
                  <a:cubicBezTo>
                    <a:pt x="8244" y="3072"/>
                    <a:pt x="8275" y="3010"/>
                    <a:pt x="8368" y="2948"/>
                  </a:cubicBezTo>
                  <a:cubicBezTo>
                    <a:pt x="8399" y="2933"/>
                    <a:pt x="8438" y="2925"/>
                    <a:pt x="8477" y="2925"/>
                  </a:cubicBezTo>
                  <a:cubicBezTo>
                    <a:pt x="8515" y="2925"/>
                    <a:pt x="8554" y="2933"/>
                    <a:pt x="8585" y="2948"/>
                  </a:cubicBezTo>
                  <a:lnTo>
                    <a:pt x="9857" y="3507"/>
                  </a:lnTo>
                  <a:cubicBezTo>
                    <a:pt x="9883" y="3520"/>
                    <a:pt x="9914" y="3527"/>
                    <a:pt x="9946" y="3527"/>
                  </a:cubicBezTo>
                  <a:cubicBezTo>
                    <a:pt x="9991" y="3527"/>
                    <a:pt x="10038" y="3512"/>
                    <a:pt x="10074" y="3476"/>
                  </a:cubicBezTo>
                  <a:cubicBezTo>
                    <a:pt x="10136" y="3414"/>
                    <a:pt x="10167" y="3321"/>
                    <a:pt x="10136" y="3259"/>
                  </a:cubicBezTo>
                  <a:lnTo>
                    <a:pt x="9547" y="1987"/>
                  </a:lnTo>
                  <a:cubicBezTo>
                    <a:pt x="9485" y="1832"/>
                    <a:pt x="9609" y="1646"/>
                    <a:pt x="9764" y="1646"/>
                  </a:cubicBezTo>
                  <a:lnTo>
                    <a:pt x="11160" y="1708"/>
                  </a:lnTo>
                  <a:cubicBezTo>
                    <a:pt x="11253" y="1708"/>
                    <a:pt x="11315" y="1677"/>
                    <a:pt x="11346" y="1584"/>
                  </a:cubicBezTo>
                  <a:cubicBezTo>
                    <a:pt x="11408" y="1491"/>
                    <a:pt x="11377" y="1428"/>
                    <a:pt x="11315" y="1366"/>
                  </a:cubicBezTo>
                  <a:lnTo>
                    <a:pt x="10291" y="405"/>
                  </a:lnTo>
                  <a:lnTo>
                    <a:pt x="11594" y="405"/>
                  </a:lnTo>
                  <a:cubicBezTo>
                    <a:pt x="11609" y="409"/>
                    <a:pt x="11622" y="410"/>
                    <a:pt x="11635" y="410"/>
                  </a:cubicBezTo>
                  <a:cubicBezTo>
                    <a:pt x="11835" y="410"/>
                    <a:pt x="11828" y="0"/>
                    <a:pt x="1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656850" y="3870825"/>
              <a:ext cx="10875" cy="53350"/>
            </a:xfrm>
            <a:custGeom>
              <a:avLst/>
              <a:gdLst/>
              <a:ahLst/>
              <a:cxnLst/>
              <a:rect l="l" t="t" r="r" b="b"/>
              <a:pathLst>
                <a:path w="435" h="2134" extrusionOk="0">
                  <a:moveTo>
                    <a:pt x="217" y="1"/>
                  </a:moveTo>
                  <a:cubicBezTo>
                    <a:pt x="109" y="1"/>
                    <a:pt x="0" y="70"/>
                    <a:pt x="0" y="210"/>
                  </a:cubicBezTo>
                  <a:lnTo>
                    <a:pt x="0" y="1947"/>
                  </a:lnTo>
                  <a:cubicBezTo>
                    <a:pt x="0" y="2071"/>
                    <a:pt x="101" y="2133"/>
                    <a:pt x="206" y="2133"/>
                  </a:cubicBezTo>
                  <a:cubicBezTo>
                    <a:pt x="310" y="2133"/>
                    <a:pt x="419" y="2071"/>
                    <a:pt x="435" y="1947"/>
                  </a:cubicBezTo>
                  <a:lnTo>
                    <a:pt x="435" y="210"/>
                  </a:lnTo>
                  <a:cubicBezTo>
                    <a:pt x="435" y="70"/>
                    <a:pt x="32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623500" y="3887075"/>
              <a:ext cx="25625" cy="37100"/>
            </a:xfrm>
            <a:custGeom>
              <a:avLst/>
              <a:gdLst/>
              <a:ahLst/>
              <a:cxnLst/>
              <a:rect l="l" t="t" r="r" b="b"/>
              <a:pathLst>
                <a:path w="1025" h="1484" extrusionOk="0">
                  <a:moveTo>
                    <a:pt x="239" y="0"/>
                  </a:moveTo>
                  <a:cubicBezTo>
                    <a:pt x="210" y="0"/>
                    <a:pt x="182" y="8"/>
                    <a:pt x="156" y="25"/>
                  </a:cubicBezTo>
                  <a:cubicBezTo>
                    <a:pt x="31" y="56"/>
                    <a:pt x="0" y="180"/>
                    <a:pt x="62" y="305"/>
                  </a:cubicBezTo>
                  <a:lnTo>
                    <a:pt x="590" y="1390"/>
                  </a:lnTo>
                  <a:cubicBezTo>
                    <a:pt x="621" y="1452"/>
                    <a:pt x="714" y="1483"/>
                    <a:pt x="776" y="1483"/>
                  </a:cubicBezTo>
                  <a:cubicBezTo>
                    <a:pt x="807" y="1483"/>
                    <a:pt x="838" y="1483"/>
                    <a:pt x="869" y="1452"/>
                  </a:cubicBezTo>
                  <a:cubicBezTo>
                    <a:pt x="962" y="1421"/>
                    <a:pt x="1024" y="1297"/>
                    <a:pt x="962" y="1204"/>
                  </a:cubicBezTo>
                  <a:lnTo>
                    <a:pt x="435" y="118"/>
                  </a:lnTo>
                  <a:cubicBezTo>
                    <a:pt x="390" y="51"/>
                    <a:pt x="313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675450" y="3887075"/>
              <a:ext cx="25625" cy="37100"/>
            </a:xfrm>
            <a:custGeom>
              <a:avLst/>
              <a:gdLst/>
              <a:ahLst/>
              <a:cxnLst/>
              <a:rect l="l" t="t" r="r" b="b"/>
              <a:pathLst>
                <a:path w="1025" h="1484" extrusionOk="0">
                  <a:moveTo>
                    <a:pt x="786" y="0"/>
                  </a:moveTo>
                  <a:cubicBezTo>
                    <a:pt x="712" y="0"/>
                    <a:pt x="635" y="51"/>
                    <a:pt x="590" y="118"/>
                  </a:cubicBezTo>
                  <a:lnTo>
                    <a:pt x="63" y="1204"/>
                  </a:lnTo>
                  <a:cubicBezTo>
                    <a:pt x="1" y="1297"/>
                    <a:pt x="32" y="1421"/>
                    <a:pt x="156" y="1452"/>
                  </a:cubicBezTo>
                  <a:cubicBezTo>
                    <a:pt x="187" y="1483"/>
                    <a:pt x="187" y="1483"/>
                    <a:pt x="249" y="1483"/>
                  </a:cubicBezTo>
                  <a:cubicBezTo>
                    <a:pt x="311" y="1483"/>
                    <a:pt x="373" y="1452"/>
                    <a:pt x="404" y="1390"/>
                  </a:cubicBezTo>
                  <a:lnTo>
                    <a:pt x="962" y="305"/>
                  </a:lnTo>
                  <a:cubicBezTo>
                    <a:pt x="1024" y="180"/>
                    <a:pt x="962" y="56"/>
                    <a:pt x="869" y="25"/>
                  </a:cubicBezTo>
                  <a:cubicBezTo>
                    <a:pt x="843" y="8"/>
                    <a:pt x="815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656850" y="4000925"/>
              <a:ext cx="10100" cy="53325"/>
            </a:xfrm>
            <a:custGeom>
              <a:avLst/>
              <a:gdLst/>
              <a:ahLst/>
              <a:cxnLst/>
              <a:rect l="l" t="t" r="r" b="b"/>
              <a:pathLst>
                <a:path w="404" h="2133" extrusionOk="0">
                  <a:moveTo>
                    <a:pt x="202" y="0"/>
                  </a:moveTo>
                  <a:cubicBezTo>
                    <a:pt x="101" y="0"/>
                    <a:pt x="0" y="62"/>
                    <a:pt x="0" y="186"/>
                  </a:cubicBezTo>
                  <a:lnTo>
                    <a:pt x="0" y="1923"/>
                  </a:lnTo>
                  <a:cubicBezTo>
                    <a:pt x="0" y="2063"/>
                    <a:pt x="101" y="2133"/>
                    <a:pt x="202" y="2133"/>
                  </a:cubicBezTo>
                  <a:cubicBezTo>
                    <a:pt x="303" y="2133"/>
                    <a:pt x="404" y="2063"/>
                    <a:pt x="404" y="1923"/>
                  </a:cubicBezTo>
                  <a:lnTo>
                    <a:pt x="404" y="186"/>
                  </a:lnTo>
                  <a:cubicBezTo>
                    <a:pt x="404" y="62"/>
                    <a:pt x="303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674950" y="4000650"/>
              <a:ext cx="26125" cy="37525"/>
            </a:xfrm>
            <a:custGeom>
              <a:avLst/>
              <a:gdLst/>
              <a:ahLst/>
              <a:cxnLst/>
              <a:rect l="l" t="t" r="r" b="b"/>
              <a:pathLst>
                <a:path w="1045" h="1501" extrusionOk="0">
                  <a:moveTo>
                    <a:pt x="267" y="1"/>
                  </a:moveTo>
                  <a:cubicBezTo>
                    <a:pt x="138" y="1"/>
                    <a:pt x="0" y="125"/>
                    <a:pt x="83" y="290"/>
                  </a:cubicBezTo>
                  <a:lnTo>
                    <a:pt x="610" y="1376"/>
                  </a:lnTo>
                  <a:cubicBezTo>
                    <a:pt x="641" y="1438"/>
                    <a:pt x="734" y="1500"/>
                    <a:pt x="796" y="1500"/>
                  </a:cubicBezTo>
                  <a:cubicBezTo>
                    <a:pt x="951" y="1500"/>
                    <a:pt x="1044" y="1345"/>
                    <a:pt x="982" y="1190"/>
                  </a:cubicBezTo>
                  <a:lnTo>
                    <a:pt x="424" y="104"/>
                  </a:lnTo>
                  <a:cubicBezTo>
                    <a:pt x="393" y="32"/>
                    <a:pt x="331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622725" y="4000650"/>
              <a:ext cx="26900" cy="37525"/>
            </a:xfrm>
            <a:custGeom>
              <a:avLst/>
              <a:gdLst/>
              <a:ahLst/>
              <a:cxnLst/>
              <a:rect l="l" t="t" r="r" b="b"/>
              <a:pathLst>
                <a:path w="1076" h="1501" extrusionOk="0">
                  <a:moveTo>
                    <a:pt x="800" y="1"/>
                  </a:moveTo>
                  <a:cubicBezTo>
                    <a:pt x="731" y="1"/>
                    <a:pt x="662" y="32"/>
                    <a:pt x="621" y="104"/>
                  </a:cubicBezTo>
                  <a:lnTo>
                    <a:pt x="93" y="1190"/>
                  </a:lnTo>
                  <a:cubicBezTo>
                    <a:pt x="0" y="1345"/>
                    <a:pt x="124" y="1500"/>
                    <a:pt x="280" y="1500"/>
                  </a:cubicBezTo>
                  <a:cubicBezTo>
                    <a:pt x="342" y="1500"/>
                    <a:pt x="404" y="1438"/>
                    <a:pt x="466" y="1376"/>
                  </a:cubicBezTo>
                  <a:lnTo>
                    <a:pt x="993" y="290"/>
                  </a:lnTo>
                  <a:cubicBezTo>
                    <a:pt x="1076" y="125"/>
                    <a:pt x="938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41"/>
          <p:cNvGrpSpPr/>
          <p:nvPr/>
        </p:nvGrpSpPr>
        <p:grpSpPr>
          <a:xfrm>
            <a:off x="6861202" y="3402784"/>
            <a:ext cx="377060" cy="314396"/>
            <a:chOff x="3253200" y="3254325"/>
            <a:chExt cx="350200" cy="292000"/>
          </a:xfrm>
        </p:grpSpPr>
        <p:sp>
          <p:nvSpPr>
            <p:cNvPr id="300" name="Google Shape;300;p41"/>
            <p:cNvSpPr/>
            <p:nvPr/>
          </p:nvSpPr>
          <p:spPr>
            <a:xfrm>
              <a:off x="3402075" y="3254325"/>
              <a:ext cx="201325" cy="292000"/>
            </a:xfrm>
            <a:custGeom>
              <a:avLst/>
              <a:gdLst/>
              <a:ahLst/>
              <a:cxnLst/>
              <a:rect l="l" t="t" r="r" b="b"/>
              <a:pathLst>
                <a:path w="8053" h="11680" extrusionOk="0">
                  <a:moveTo>
                    <a:pt x="2126" y="1"/>
                  </a:moveTo>
                  <a:cubicBezTo>
                    <a:pt x="2025" y="1"/>
                    <a:pt x="1924" y="70"/>
                    <a:pt x="1924" y="210"/>
                  </a:cubicBezTo>
                  <a:lnTo>
                    <a:pt x="1924" y="1016"/>
                  </a:lnTo>
                  <a:lnTo>
                    <a:pt x="1490" y="1792"/>
                  </a:lnTo>
                  <a:cubicBezTo>
                    <a:pt x="1459" y="1854"/>
                    <a:pt x="1397" y="1885"/>
                    <a:pt x="1335" y="1885"/>
                  </a:cubicBezTo>
                  <a:cubicBezTo>
                    <a:pt x="1317" y="1894"/>
                    <a:pt x="1298" y="1898"/>
                    <a:pt x="1280" y="1898"/>
                  </a:cubicBezTo>
                  <a:cubicBezTo>
                    <a:pt x="1236" y="1898"/>
                    <a:pt x="1192" y="1876"/>
                    <a:pt x="1149" y="1854"/>
                  </a:cubicBezTo>
                  <a:lnTo>
                    <a:pt x="404" y="1265"/>
                  </a:lnTo>
                  <a:cubicBezTo>
                    <a:pt x="342" y="1234"/>
                    <a:pt x="280" y="1234"/>
                    <a:pt x="218" y="1234"/>
                  </a:cubicBezTo>
                  <a:cubicBezTo>
                    <a:pt x="125" y="1265"/>
                    <a:pt x="94" y="1327"/>
                    <a:pt x="94" y="1420"/>
                  </a:cubicBezTo>
                  <a:lnTo>
                    <a:pt x="1" y="2133"/>
                  </a:lnTo>
                  <a:cubicBezTo>
                    <a:pt x="1" y="2257"/>
                    <a:pt x="63" y="2350"/>
                    <a:pt x="187" y="2350"/>
                  </a:cubicBezTo>
                  <a:cubicBezTo>
                    <a:pt x="199" y="2354"/>
                    <a:pt x="212" y="2356"/>
                    <a:pt x="226" y="2356"/>
                  </a:cubicBezTo>
                  <a:cubicBezTo>
                    <a:pt x="311" y="2356"/>
                    <a:pt x="404" y="2276"/>
                    <a:pt x="404" y="2195"/>
                  </a:cubicBezTo>
                  <a:lnTo>
                    <a:pt x="435" y="1823"/>
                  </a:lnTo>
                  <a:lnTo>
                    <a:pt x="900" y="2164"/>
                  </a:lnTo>
                  <a:cubicBezTo>
                    <a:pt x="1019" y="2259"/>
                    <a:pt x="1157" y="2304"/>
                    <a:pt x="1293" y="2304"/>
                  </a:cubicBezTo>
                  <a:cubicBezTo>
                    <a:pt x="1512" y="2304"/>
                    <a:pt x="1728" y="2188"/>
                    <a:pt x="1862" y="1978"/>
                  </a:cubicBezTo>
                  <a:lnTo>
                    <a:pt x="2141" y="1482"/>
                  </a:lnTo>
                  <a:lnTo>
                    <a:pt x="2389" y="1978"/>
                  </a:lnTo>
                  <a:cubicBezTo>
                    <a:pt x="2523" y="2188"/>
                    <a:pt x="2739" y="2304"/>
                    <a:pt x="2958" y="2304"/>
                  </a:cubicBezTo>
                  <a:cubicBezTo>
                    <a:pt x="3095" y="2304"/>
                    <a:pt x="3232" y="2259"/>
                    <a:pt x="3351" y="2164"/>
                  </a:cubicBezTo>
                  <a:lnTo>
                    <a:pt x="3816" y="1823"/>
                  </a:lnTo>
                  <a:lnTo>
                    <a:pt x="3878" y="2381"/>
                  </a:lnTo>
                  <a:cubicBezTo>
                    <a:pt x="3878" y="2567"/>
                    <a:pt x="4002" y="2722"/>
                    <a:pt x="4157" y="2847"/>
                  </a:cubicBezTo>
                  <a:cubicBezTo>
                    <a:pt x="4258" y="2907"/>
                    <a:pt x="4371" y="2941"/>
                    <a:pt x="4488" y="2941"/>
                  </a:cubicBezTo>
                  <a:cubicBezTo>
                    <a:pt x="4553" y="2941"/>
                    <a:pt x="4619" y="2931"/>
                    <a:pt x="4685" y="2909"/>
                  </a:cubicBezTo>
                  <a:lnTo>
                    <a:pt x="5243" y="2753"/>
                  </a:lnTo>
                  <a:lnTo>
                    <a:pt x="5243" y="2753"/>
                  </a:lnTo>
                  <a:lnTo>
                    <a:pt x="5057" y="3312"/>
                  </a:lnTo>
                  <a:cubicBezTo>
                    <a:pt x="4964" y="3684"/>
                    <a:pt x="5212" y="4056"/>
                    <a:pt x="5615" y="4118"/>
                  </a:cubicBezTo>
                  <a:lnTo>
                    <a:pt x="6174" y="4180"/>
                  </a:lnTo>
                  <a:lnTo>
                    <a:pt x="5832" y="4615"/>
                  </a:lnTo>
                  <a:cubicBezTo>
                    <a:pt x="5584" y="4925"/>
                    <a:pt x="5677" y="5390"/>
                    <a:pt x="6019" y="5576"/>
                  </a:cubicBezTo>
                  <a:lnTo>
                    <a:pt x="6515" y="5824"/>
                  </a:lnTo>
                  <a:lnTo>
                    <a:pt x="6019" y="6104"/>
                  </a:lnTo>
                  <a:cubicBezTo>
                    <a:pt x="5863" y="6197"/>
                    <a:pt x="5739" y="6352"/>
                    <a:pt x="5708" y="6538"/>
                  </a:cubicBezTo>
                  <a:cubicBezTo>
                    <a:pt x="5646" y="6724"/>
                    <a:pt x="5708" y="6910"/>
                    <a:pt x="5832" y="7065"/>
                  </a:cubicBezTo>
                  <a:lnTo>
                    <a:pt x="6174" y="7499"/>
                  </a:lnTo>
                  <a:lnTo>
                    <a:pt x="5615" y="7561"/>
                  </a:lnTo>
                  <a:cubicBezTo>
                    <a:pt x="5429" y="7592"/>
                    <a:pt x="5274" y="7686"/>
                    <a:pt x="5150" y="7841"/>
                  </a:cubicBezTo>
                  <a:cubicBezTo>
                    <a:pt x="5057" y="7996"/>
                    <a:pt x="5026" y="8182"/>
                    <a:pt x="5057" y="8368"/>
                  </a:cubicBezTo>
                  <a:lnTo>
                    <a:pt x="5243" y="8926"/>
                  </a:lnTo>
                  <a:lnTo>
                    <a:pt x="4685" y="8771"/>
                  </a:lnTo>
                  <a:cubicBezTo>
                    <a:pt x="4619" y="8749"/>
                    <a:pt x="4553" y="8739"/>
                    <a:pt x="4488" y="8739"/>
                  </a:cubicBezTo>
                  <a:cubicBezTo>
                    <a:pt x="4371" y="8739"/>
                    <a:pt x="4258" y="8773"/>
                    <a:pt x="4157" y="8833"/>
                  </a:cubicBezTo>
                  <a:cubicBezTo>
                    <a:pt x="4002" y="8926"/>
                    <a:pt x="3878" y="9112"/>
                    <a:pt x="3878" y="9298"/>
                  </a:cubicBezTo>
                  <a:lnTo>
                    <a:pt x="3816" y="9857"/>
                  </a:lnTo>
                  <a:lnTo>
                    <a:pt x="3351" y="9516"/>
                  </a:lnTo>
                  <a:cubicBezTo>
                    <a:pt x="3260" y="9425"/>
                    <a:pt x="3119" y="9367"/>
                    <a:pt x="2978" y="9367"/>
                  </a:cubicBezTo>
                  <a:cubicBezTo>
                    <a:pt x="2926" y="9367"/>
                    <a:pt x="2873" y="9375"/>
                    <a:pt x="2824" y="9392"/>
                  </a:cubicBezTo>
                  <a:cubicBezTo>
                    <a:pt x="2637" y="9423"/>
                    <a:pt x="2482" y="9516"/>
                    <a:pt x="2389" y="9702"/>
                  </a:cubicBezTo>
                  <a:lnTo>
                    <a:pt x="2141" y="10198"/>
                  </a:lnTo>
                  <a:lnTo>
                    <a:pt x="1862" y="9702"/>
                  </a:lnTo>
                  <a:cubicBezTo>
                    <a:pt x="1728" y="9491"/>
                    <a:pt x="1512" y="9375"/>
                    <a:pt x="1293" y="9375"/>
                  </a:cubicBezTo>
                  <a:cubicBezTo>
                    <a:pt x="1157" y="9375"/>
                    <a:pt x="1019" y="9420"/>
                    <a:pt x="900" y="9516"/>
                  </a:cubicBezTo>
                  <a:lnTo>
                    <a:pt x="435" y="9857"/>
                  </a:lnTo>
                  <a:lnTo>
                    <a:pt x="404" y="9485"/>
                  </a:lnTo>
                  <a:cubicBezTo>
                    <a:pt x="377" y="9402"/>
                    <a:pt x="301" y="9362"/>
                    <a:pt x="224" y="9362"/>
                  </a:cubicBezTo>
                  <a:cubicBezTo>
                    <a:pt x="128" y="9362"/>
                    <a:pt x="32" y="9426"/>
                    <a:pt x="32" y="9547"/>
                  </a:cubicBezTo>
                  <a:lnTo>
                    <a:pt x="94" y="10260"/>
                  </a:lnTo>
                  <a:cubicBezTo>
                    <a:pt x="94" y="10322"/>
                    <a:pt x="156" y="10384"/>
                    <a:pt x="218" y="10415"/>
                  </a:cubicBezTo>
                  <a:cubicBezTo>
                    <a:pt x="244" y="10428"/>
                    <a:pt x="275" y="10436"/>
                    <a:pt x="307" y="10436"/>
                  </a:cubicBezTo>
                  <a:cubicBezTo>
                    <a:pt x="352" y="10436"/>
                    <a:pt x="399" y="10421"/>
                    <a:pt x="435" y="10384"/>
                  </a:cubicBezTo>
                  <a:lnTo>
                    <a:pt x="1149" y="9826"/>
                  </a:lnTo>
                  <a:cubicBezTo>
                    <a:pt x="1211" y="9764"/>
                    <a:pt x="1273" y="9764"/>
                    <a:pt x="1335" y="9764"/>
                  </a:cubicBezTo>
                  <a:cubicBezTo>
                    <a:pt x="1428" y="9795"/>
                    <a:pt x="1490" y="9826"/>
                    <a:pt x="1521" y="9888"/>
                  </a:cubicBezTo>
                  <a:lnTo>
                    <a:pt x="1924" y="10663"/>
                  </a:lnTo>
                  <a:lnTo>
                    <a:pt x="1924" y="11470"/>
                  </a:lnTo>
                  <a:cubicBezTo>
                    <a:pt x="1924" y="11609"/>
                    <a:pt x="2033" y="11679"/>
                    <a:pt x="2141" y="11679"/>
                  </a:cubicBezTo>
                  <a:cubicBezTo>
                    <a:pt x="2250" y="11679"/>
                    <a:pt x="2358" y="11609"/>
                    <a:pt x="2358" y="11470"/>
                  </a:cubicBezTo>
                  <a:lnTo>
                    <a:pt x="2358" y="10663"/>
                  </a:lnTo>
                  <a:lnTo>
                    <a:pt x="2762" y="9888"/>
                  </a:lnTo>
                  <a:cubicBezTo>
                    <a:pt x="2793" y="9826"/>
                    <a:pt x="2855" y="9795"/>
                    <a:pt x="2948" y="9764"/>
                  </a:cubicBezTo>
                  <a:cubicBezTo>
                    <a:pt x="3010" y="9764"/>
                    <a:pt x="3072" y="9764"/>
                    <a:pt x="3134" y="9826"/>
                  </a:cubicBezTo>
                  <a:lnTo>
                    <a:pt x="3847" y="10384"/>
                  </a:lnTo>
                  <a:cubicBezTo>
                    <a:pt x="3884" y="10421"/>
                    <a:pt x="3931" y="10436"/>
                    <a:pt x="3976" y="10436"/>
                  </a:cubicBezTo>
                  <a:cubicBezTo>
                    <a:pt x="4008" y="10436"/>
                    <a:pt x="4039" y="10428"/>
                    <a:pt x="4064" y="10415"/>
                  </a:cubicBezTo>
                  <a:cubicBezTo>
                    <a:pt x="4126" y="10384"/>
                    <a:pt x="4188" y="10322"/>
                    <a:pt x="4188" y="10260"/>
                  </a:cubicBezTo>
                  <a:lnTo>
                    <a:pt x="4282" y="9330"/>
                  </a:lnTo>
                  <a:cubicBezTo>
                    <a:pt x="4282" y="9267"/>
                    <a:pt x="4344" y="9205"/>
                    <a:pt x="4406" y="9174"/>
                  </a:cubicBezTo>
                  <a:cubicBezTo>
                    <a:pt x="4428" y="9152"/>
                    <a:pt x="4480" y="9131"/>
                    <a:pt x="4532" y="9131"/>
                  </a:cubicBezTo>
                  <a:cubicBezTo>
                    <a:pt x="4553" y="9131"/>
                    <a:pt x="4574" y="9134"/>
                    <a:pt x="4592" y="9143"/>
                  </a:cubicBezTo>
                  <a:lnTo>
                    <a:pt x="5429" y="9392"/>
                  </a:lnTo>
                  <a:lnTo>
                    <a:pt x="6019" y="9950"/>
                  </a:lnTo>
                  <a:cubicBezTo>
                    <a:pt x="6050" y="10012"/>
                    <a:pt x="6112" y="10012"/>
                    <a:pt x="6174" y="10012"/>
                  </a:cubicBezTo>
                  <a:cubicBezTo>
                    <a:pt x="6329" y="10012"/>
                    <a:pt x="6422" y="9795"/>
                    <a:pt x="6298" y="9671"/>
                  </a:cubicBezTo>
                  <a:lnTo>
                    <a:pt x="5739" y="9112"/>
                  </a:lnTo>
                  <a:lnTo>
                    <a:pt x="5491" y="8275"/>
                  </a:lnTo>
                  <a:cubicBezTo>
                    <a:pt x="5460" y="8182"/>
                    <a:pt x="5460" y="8120"/>
                    <a:pt x="5522" y="8058"/>
                  </a:cubicBezTo>
                  <a:cubicBezTo>
                    <a:pt x="5553" y="7996"/>
                    <a:pt x="5615" y="7965"/>
                    <a:pt x="5677" y="7965"/>
                  </a:cubicBezTo>
                  <a:lnTo>
                    <a:pt x="6608" y="7872"/>
                  </a:lnTo>
                  <a:cubicBezTo>
                    <a:pt x="6763" y="7841"/>
                    <a:pt x="6856" y="7654"/>
                    <a:pt x="6732" y="7530"/>
                  </a:cubicBezTo>
                  <a:lnTo>
                    <a:pt x="6174" y="6817"/>
                  </a:lnTo>
                  <a:cubicBezTo>
                    <a:pt x="6112" y="6755"/>
                    <a:pt x="6112" y="6693"/>
                    <a:pt x="6112" y="6631"/>
                  </a:cubicBezTo>
                  <a:cubicBezTo>
                    <a:pt x="6112" y="6538"/>
                    <a:pt x="6174" y="6507"/>
                    <a:pt x="6236" y="6476"/>
                  </a:cubicBezTo>
                  <a:lnTo>
                    <a:pt x="7011" y="6041"/>
                  </a:lnTo>
                  <a:lnTo>
                    <a:pt x="7818" y="6041"/>
                  </a:lnTo>
                  <a:cubicBezTo>
                    <a:pt x="7832" y="6045"/>
                    <a:pt x="7845" y="6047"/>
                    <a:pt x="7857" y="6047"/>
                  </a:cubicBezTo>
                  <a:cubicBezTo>
                    <a:pt x="8053" y="6047"/>
                    <a:pt x="8053" y="5633"/>
                    <a:pt x="7857" y="5633"/>
                  </a:cubicBezTo>
                  <a:cubicBezTo>
                    <a:pt x="7845" y="5633"/>
                    <a:pt x="7832" y="5635"/>
                    <a:pt x="7818" y="5638"/>
                  </a:cubicBezTo>
                  <a:lnTo>
                    <a:pt x="6980" y="5638"/>
                  </a:lnTo>
                  <a:lnTo>
                    <a:pt x="6205" y="5204"/>
                  </a:lnTo>
                  <a:cubicBezTo>
                    <a:pt x="6143" y="5173"/>
                    <a:pt x="6112" y="5111"/>
                    <a:pt x="6112" y="5049"/>
                  </a:cubicBezTo>
                  <a:cubicBezTo>
                    <a:pt x="6081" y="4987"/>
                    <a:pt x="6112" y="4925"/>
                    <a:pt x="6143" y="4863"/>
                  </a:cubicBezTo>
                  <a:lnTo>
                    <a:pt x="6732" y="4149"/>
                  </a:lnTo>
                  <a:cubicBezTo>
                    <a:pt x="6763" y="4087"/>
                    <a:pt x="6794" y="3994"/>
                    <a:pt x="6763" y="3932"/>
                  </a:cubicBezTo>
                  <a:cubicBezTo>
                    <a:pt x="6732" y="3870"/>
                    <a:pt x="6670" y="3808"/>
                    <a:pt x="6577" y="3808"/>
                  </a:cubicBezTo>
                  <a:lnTo>
                    <a:pt x="5677" y="3715"/>
                  </a:lnTo>
                  <a:cubicBezTo>
                    <a:pt x="5584" y="3715"/>
                    <a:pt x="5522" y="3653"/>
                    <a:pt x="5491" y="3622"/>
                  </a:cubicBezTo>
                  <a:cubicBezTo>
                    <a:pt x="5460" y="3560"/>
                    <a:pt x="5429" y="3467"/>
                    <a:pt x="5460" y="3405"/>
                  </a:cubicBezTo>
                  <a:lnTo>
                    <a:pt x="5708" y="2567"/>
                  </a:lnTo>
                  <a:lnTo>
                    <a:pt x="6298" y="2009"/>
                  </a:lnTo>
                  <a:cubicBezTo>
                    <a:pt x="6360" y="1916"/>
                    <a:pt x="6360" y="1792"/>
                    <a:pt x="6298" y="1699"/>
                  </a:cubicBezTo>
                  <a:cubicBezTo>
                    <a:pt x="6251" y="1668"/>
                    <a:pt x="6197" y="1652"/>
                    <a:pt x="6143" y="1652"/>
                  </a:cubicBezTo>
                  <a:cubicBezTo>
                    <a:pt x="6088" y="1652"/>
                    <a:pt x="6034" y="1668"/>
                    <a:pt x="5988" y="1699"/>
                  </a:cubicBezTo>
                  <a:lnTo>
                    <a:pt x="5429" y="2288"/>
                  </a:lnTo>
                  <a:lnTo>
                    <a:pt x="4561" y="2536"/>
                  </a:lnTo>
                  <a:cubicBezTo>
                    <a:pt x="4499" y="2536"/>
                    <a:pt x="4437" y="2536"/>
                    <a:pt x="4375" y="2505"/>
                  </a:cubicBezTo>
                  <a:cubicBezTo>
                    <a:pt x="4313" y="2474"/>
                    <a:pt x="4282" y="2412"/>
                    <a:pt x="4282" y="2350"/>
                  </a:cubicBezTo>
                  <a:lnTo>
                    <a:pt x="4157" y="1420"/>
                  </a:lnTo>
                  <a:cubicBezTo>
                    <a:pt x="4157" y="1327"/>
                    <a:pt x="4126" y="1265"/>
                    <a:pt x="4033" y="1234"/>
                  </a:cubicBezTo>
                  <a:cubicBezTo>
                    <a:pt x="3971" y="1234"/>
                    <a:pt x="3909" y="1234"/>
                    <a:pt x="3847" y="1265"/>
                  </a:cubicBezTo>
                  <a:lnTo>
                    <a:pt x="3103" y="1854"/>
                  </a:lnTo>
                  <a:cubicBezTo>
                    <a:pt x="3066" y="1891"/>
                    <a:pt x="3015" y="1908"/>
                    <a:pt x="2963" y="1908"/>
                  </a:cubicBezTo>
                  <a:cubicBezTo>
                    <a:pt x="2882" y="1908"/>
                    <a:pt x="2799" y="1867"/>
                    <a:pt x="2762" y="1792"/>
                  </a:cubicBezTo>
                  <a:lnTo>
                    <a:pt x="2327" y="1016"/>
                  </a:lnTo>
                  <a:lnTo>
                    <a:pt x="2327" y="210"/>
                  </a:lnTo>
                  <a:cubicBezTo>
                    <a:pt x="2327" y="70"/>
                    <a:pt x="2226" y="1"/>
                    <a:pt x="2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3433100" y="3335375"/>
              <a:ext cx="91525" cy="129700"/>
            </a:xfrm>
            <a:custGeom>
              <a:avLst/>
              <a:gdLst/>
              <a:ahLst/>
              <a:cxnLst/>
              <a:rect l="l" t="t" r="r" b="b"/>
              <a:pathLst>
                <a:path w="3661" h="5188" extrusionOk="0">
                  <a:moveTo>
                    <a:pt x="899" y="0"/>
                  </a:moveTo>
                  <a:cubicBezTo>
                    <a:pt x="664" y="0"/>
                    <a:pt x="425" y="33"/>
                    <a:pt x="187" y="101"/>
                  </a:cubicBezTo>
                  <a:cubicBezTo>
                    <a:pt x="63" y="132"/>
                    <a:pt x="1" y="256"/>
                    <a:pt x="32" y="349"/>
                  </a:cubicBezTo>
                  <a:cubicBezTo>
                    <a:pt x="57" y="452"/>
                    <a:pt x="147" y="512"/>
                    <a:pt x="230" y="512"/>
                  </a:cubicBezTo>
                  <a:cubicBezTo>
                    <a:pt x="247" y="512"/>
                    <a:pt x="264" y="509"/>
                    <a:pt x="280" y="504"/>
                  </a:cubicBezTo>
                  <a:cubicBezTo>
                    <a:pt x="497" y="442"/>
                    <a:pt x="683" y="411"/>
                    <a:pt x="900" y="411"/>
                  </a:cubicBezTo>
                  <a:cubicBezTo>
                    <a:pt x="2110" y="411"/>
                    <a:pt x="3072" y="1404"/>
                    <a:pt x="3072" y="2582"/>
                  </a:cubicBezTo>
                  <a:cubicBezTo>
                    <a:pt x="3072" y="3792"/>
                    <a:pt x="2110" y="4785"/>
                    <a:pt x="900" y="4785"/>
                  </a:cubicBezTo>
                  <a:cubicBezTo>
                    <a:pt x="683" y="4785"/>
                    <a:pt x="497" y="4754"/>
                    <a:pt x="280" y="4692"/>
                  </a:cubicBezTo>
                  <a:cubicBezTo>
                    <a:pt x="264" y="4686"/>
                    <a:pt x="247" y="4684"/>
                    <a:pt x="230" y="4684"/>
                  </a:cubicBezTo>
                  <a:cubicBezTo>
                    <a:pt x="147" y="4684"/>
                    <a:pt x="57" y="4744"/>
                    <a:pt x="32" y="4847"/>
                  </a:cubicBezTo>
                  <a:cubicBezTo>
                    <a:pt x="1" y="4940"/>
                    <a:pt x="63" y="5064"/>
                    <a:pt x="187" y="5095"/>
                  </a:cubicBezTo>
                  <a:cubicBezTo>
                    <a:pt x="404" y="5157"/>
                    <a:pt x="652" y="5188"/>
                    <a:pt x="900" y="5188"/>
                  </a:cubicBezTo>
                  <a:cubicBezTo>
                    <a:pt x="2451" y="5188"/>
                    <a:pt x="3661" y="3792"/>
                    <a:pt x="3475" y="2241"/>
                  </a:cubicBezTo>
                  <a:cubicBezTo>
                    <a:pt x="3292" y="933"/>
                    <a:pt x="2160" y="0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3304375" y="3346100"/>
              <a:ext cx="63600" cy="53850"/>
            </a:xfrm>
            <a:custGeom>
              <a:avLst/>
              <a:gdLst/>
              <a:ahLst/>
              <a:cxnLst/>
              <a:rect l="l" t="t" r="r" b="b"/>
              <a:pathLst>
                <a:path w="2544" h="2154" extrusionOk="0">
                  <a:moveTo>
                    <a:pt x="1452" y="414"/>
                  </a:moveTo>
                  <a:cubicBezTo>
                    <a:pt x="1616" y="414"/>
                    <a:pt x="1784" y="473"/>
                    <a:pt x="1924" y="602"/>
                  </a:cubicBezTo>
                  <a:cubicBezTo>
                    <a:pt x="2327" y="1037"/>
                    <a:pt x="2048" y="1750"/>
                    <a:pt x="1458" y="1750"/>
                  </a:cubicBezTo>
                  <a:cubicBezTo>
                    <a:pt x="1086" y="1750"/>
                    <a:pt x="776" y="1471"/>
                    <a:pt x="776" y="1099"/>
                  </a:cubicBezTo>
                  <a:cubicBezTo>
                    <a:pt x="776" y="678"/>
                    <a:pt x="1105" y="414"/>
                    <a:pt x="1452" y="414"/>
                  </a:cubicBezTo>
                  <a:close/>
                  <a:moveTo>
                    <a:pt x="1449" y="0"/>
                  </a:moveTo>
                  <a:cubicBezTo>
                    <a:pt x="1181" y="0"/>
                    <a:pt x="905" y="101"/>
                    <a:pt x="683" y="323"/>
                  </a:cubicBezTo>
                  <a:cubicBezTo>
                    <a:pt x="0" y="975"/>
                    <a:pt x="497" y="2153"/>
                    <a:pt x="1458" y="2153"/>
                  </a:cubicBezTo>
                  <a:cubicBezTo>
                    <a:pt x="2048" y="2153"/>
                    <a:pt x="2544" y="1657"/>
                    <a:pt x="2544" y="1068"/>
                  </a:cubicBezTo>
                  <a:lnTo>
                    <a:pt x="2544" y="1068"/>
                  </a:lnTo>
                  <a:lnTo>
                    <a:pt x="2513" y="1099"/>
                  </a:lnTo>
                  <a:cubicBezTo>
                    <a:pt x="2534" y="430"/>
                    <a:pt x="2005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3373400" y="3395275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652" y="403"/>
                  </a:moveTo>
                  <a:cubicBezTo>
                    <a:pt x="776" y="403"/>
                    <a:pt x="869" y="497"/>
                    <a:pt x="869" y="621"/>
                  </a:cubicBezTo>
                  <a:cubicBezTo>
                    <a:pt x="900" y="745"/>
                    <a:pt x="776" y="869"/>
                    <a:pt x="652" y="869"/>
                  </a:cubicBezTo>
                  <a:cubicBezTo>
                    <a:pt x="527" y="869"/>
                    <a:pt x="403" y="745"/>
                    <a:pt x="403" y="621"/>
                  </a:cubicBezTo>
                  <a:cubicBezTo>
                    <a:pt x="403" y="497"/>
                    <a:pt x="527" y="403"/>
                    <a:pt x="652" y="403"/>
                  </a:cubicBezTo>
                  <a:close/>
                  <a:moveTo>
                    <a:pt x="652" y="0"/>
                  </a:moveTo>
                  <a:cubicBezTo>
                    <a:pt x="310" y="0"/>
                    <a:pt x="0" y="279"/>
                    <a:pt x="0" y="621"/>
                  </a:cubicBezTo>
                  <a:cubicBezTo>
                    <a:pt x="0" y="1019"/>
                    <a:pt x="326" y="1276"/>
                    <a:pt x="662" y="1276"/>
                  </a:cubicBezTo>
                  <a:cubicBezTo>
                    <a:pt x="823" y="1276"/>
                    <a:pt x="986" y="1217"/>
                    <a:pt x="1117" y="1086"/>
                  </a:cubicBezTo>
                  <a:cubicBezTo>
                    <a:pt x="1520" y="683"/>
                    <a:pt x="124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3302825" y="3416975"/>
              <a:ext cx="43450" cy="37200"/>
            </a:xfrm>
            <a:custGeom>
              <a:avLst/>
              <a:gdLst/>
              <a:ahLst/>
              <a:cxnLst/>
              <a:rect l="l" t="t" r="r" b="b"/>
              <a:pathLst>
                <a:path w="1738" h="1488" extrusionOk="0">
                  <a:moveTo>
                    <a:pt x="745" y="404"/>
                  </a:moveTo>
                  <a:cubicBezTo>
                    <a:pt x="931" y="404"/>
                    <a:pt x="1086" y="559"/>
                    <a:pt x="1086" y="745"/>
                  </a:cubicBezTo>
                  <a:cubicBezTo>
                    <a:pt x="1086" y="956"/>
                    <a:pt x="915" y="1095"/>
                    <a:pt x="737" y="1095"/>
                  </a:cubicBezTo>
                  <a:cubicBezTo>
                    <a:pt x="653" y="1095"/>
                    <a:pt x="567" y="1063"/>
                    <a:pt x="497" y="993"/>
                  </a:cubicBezTo>
                  <a:cubicBezTo>
                    <a:pt x="280" y="776"/>
                    <a:pt x="435" y="404"/>
                    <a:pt x="745" y="404"/>
                  </a:cubicBezTo>
                  <a:close/>
                  <a:moveTo>
                    <a:pt x="745" y="1"/>
                  </a:moveTo>
                  <a:cubicBezTo>
                    <a:pt x="342" y="1"/>
                    <a:pt x="0" y="311"/>
                    <a:pt x="0" y="745"/>
                  </a:cubicBezTo>
                  <a:cubicBezTo>
                    <a:pt x="0" y="1188"/>
                    <a:pt x="373" y="1488"/>
                    <a:pt x="758" y="1488"/>
                  </a:cubicBezTo>
                  <a:cubicBezTo>
                    <a:pt x="939" y="1488"/>
                    <a:pt x="1123" y="1421"/>
                    <a:pt x="1272" y="1273"/>
                  </a:cubicBezTo>
                  <a:cubicBezTo>
                    <a:pt x="1737" y="807"/>
                    <a:pt x="1427" y="1"/>
                    <a:pt x="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280325" y="3384375"/>
              <a:ext cx="22525" cy="15575"/>
            </a:xfrm>
            <a:custGeom>
              <a:avLst/>
              <a:gdLst/>
              <a:ahLst/>
              <a:cxnLst/>
              <a:rect l="l" t="t" r="r" b="b"/>
              <a:pathLst>
                <a:path w="901" h="623" extrusionOk="0">
                  <a:moveTo>
                    <a:pt x="205" y="1"/>
                  </a:moveTo>
                  <a:cubicBezTo>
                    <a:pt x="138" y="1"/>
                    <a:pt x="72" y="35"/>
                    <a:pt x="32" y="95"/>
                  </a:cubicBezTo>
                  <a:cubicBezTo>
                    <a:pt x="1" y="219"/>
                    <a:pt x="32" y="343"/>
                    <a:pt x="125" y="374"/>
                  </a:cubicBezTo>
                  <a:lnTo>
                    <a:pt x="559" y="591"/>
                  </a:lnTo>
                  <a:cubicBezTo>
                    <a:pt x="590" y="622"/>
                    <a:pt x="621" y="622"/>
                    <a:pt x="652" y="622"/>
                  </a:cubicBezTo>
                  <a:cubicBezTo>
                    <a:pt x="745" y="622"/>
                    <a:pt x="807" y="560"/>
                    <a:pt x="838" y="498"/>
                  </a:cubicBezTo>
                  <a:cubicBezTo>
                    <a:pt x="900" y="405"/>
                    <a:pt x="869" y="281"/>
                    <a:pt x="745" y="250"/>
                  </a:cubicBezTo>
                  <a:lnTo>
                    <a:pt x="311" y="33"/>
                  </a:lnTo>
                  <a:cubicBezTo>
                    <a:pt x="278" y="11"/>
                    <a:pt x="241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382700" y="3367925"/>
              <a:ext cx="17850" cy="15725"/>
            </a:xfrm>
            <a:custGeom>
              <a:avLst/>
              <a:gdLst/>
              <a:ahLst/>
              <a:cxnLst/>
              <a:rect l="l" t="t" r="r" b="b"/>
              <a:pathLst>
                <a:path w="714" h="629" extrusionOk="0">
                  <a:moveTo>
                    <a:pt x="501" y="1"/>
                  </a:moveTo>
                  <a:cubicBezTo>
                    <a:pt x="450" y="1"/>
                    <a:pt x="404" y="24"/>
                    <a:pt x="373" y="71"/>
                  </a:cubicBezTo>
                  <a:lnTo>
                    <a:pt x="124" y="288"/>
                  </a:lnTo>
                  <a:cubicBezTo>
                    <a:pt x="0" y="412"/>
                    <a:pt x="93" y="629"/>
                    <a:pt x="280" y="629"/>
                  </a:cubicBezTo>
                  <a:cubicBezTo>
                    <a:pt x="342" y="629"/>
                    <a:pt x="373" y="598"/>
                    <a:pt x="435" y="567"/>
                  </a:cubicBezTo>
                  <a:lnTo>
                    <a:pt x="652" y="350"/>
                  </a:lnTo>
                  <a:cubicBezTo>
                    <a:pt x="714" y="288"/>
                    <a:pt x="714" y="133"/>
                    <a:pt x="652" y="71"/>
                  </a:cubicBezTo>
                  <a:cubicBezTo>
                    <a:pt x="605" y="24"/>
                    <a:pt x="551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3356325" y="3432975"/>
              <a:ext cx="17100" cy="21100"/>
            </a:xfrm>
            <a:custGeom>
              <a:avLst/>
              <a:gdLst/>
              <a:ahLst/>
              <a:cxnLst/>
              <a:rect l="l" t="t" r="r" b="b"/>
              <a:pathLst>
                <a:path w="684" h="844" extrusionOk="0">
                  <a:moveTo>
                    <a:pt x="230" y="1"/>
                  </a:moveTo>
                  <a:cubicBezTo>
                    <a:pt x="204" y="1"/>
                    <a:pt x="179" y="4"/>
                    <a:pt x="156" y="12"/>
                  </a:cubicBezTo>
                  <a:cubicBezTo>
                    <a:pt x="63" y="74"/>
                    <a:pt x="1" y="198"/>
                    <a:pt x="63" y="291"/>
                  </a:cubicBezTo>
                  <a:lnTo>
                    <a:pt x="280" y="726"/>
                  </a:lnTo>
                  <a:cubicBezTo>
                    <a:pt x="325" y="793"/>
                    <a:pt x="402" y="844"/>
                    <a:pt x="476" y="844"/>
                  </a:cubicBezTo>
                  <a:cubicBezTo>
                    <a:pt x="505" y="844"/>
                    <a:pt x="533" y="836"/>
                    <a:pt x="559" y="819"/>
                  </a:cubicBezTo>
                  <a:cubicBezTo>
                    <a:pt x="652" y="757"/>
                    <a:pt x="683" y="633"/>
                    <a:pt x="652" y="540"/>
                  </a:cubicBezTo>
                  <a:lnTo>
                    <a:pt x="435" y="105"/>
                  </a:lnTo>
                  <a:cubicBezTo>
                    <a:pt x="388" y="35"/>
                    <a:pt x="307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3253200" y="3307975"/>
              <a:ext cx="154075" cy="150125"/>
            </a:xfrm>
            <a:custGeom>
              <a:avLst/>
              <a:gdLst/>
              <a:ahLst/>
              <a:cxnLst/>
              <a:rect l="l" t="t" r="r" b="b"/>
              <a:pathLst>
                <a:path w="6163" h="6005" extrusionOk="0">
                  <a:moveTo>
                    <a:pt x="3722" y="1"/>
                  </a:moveTo>
                  <a:cubicBezTo>
                    <a:pt x="1817" y="1"/>
                    <a:pt x="22" y="1494"/>
                    <a:pt x="0" y="3678"/>
                  </a:cubicBezTo>
                  <a:cubicBezTo>
                    <a:pt x="0" y="4485"/>
                    <a:pt x="279" y="5291"/>
                    <a:pt x="776" y="5912"/>
                  </a:cubicBezTo>
                  <a:cubicBezTo>
                    <a:pt x="838" y="5974"/>
                    <a:pt x="900" y="6005"/>
                    <a:pt x="962" y="6005"/>
                  </a:cubicBezTo>
                  <a:cubicBezTo>
                    <a:pt x="993" y="6005"/>
                    <a:pt x="1024" y="5974"/>
                    <a:pt x="1086" y="5943"/>
                  </a:cubicBezTo>
                  <a:cubicBezTo>
                    <a:pt x="1148" y="5881"/>
                    <a:pt x="1179" y="5757"/>
                    <a:pt x="1117" y="5664"/>
                  </a:cubicBezTo>
                  <a:cubicBezTo>
                    <a:pt x="652" y="5105"/>
                    <a:pt x="403" y="4392"/>
                    <a:pt x="403" y="3678"/>
                  </a:cubicBezTo>
                  <a:lnTo>
                    <a:pt x="434" y="3678"/>
                  </a:lnTo>
                  <a:cubicBezTo>
                    <a:pt x="456" y="1735"/>
                    <a:pt x="2036" y="404"/>
                    <a:pt x="3728" y="404"/>
                  </a:cubicBezTo>
                  <a:cubicBezTo>
                    <a:pt x="4411" y="404"/>
                    <a:pt x="5114" y="622"/>
                    <a:pt x="5739" y="1104"/>
                  </a:cubicBezTo>
                  <a:cubicBezTo>
                    <a:pt x="5780" y="1133"/>
                    <a:pt x="5823" y="1146"/>
                    <a:pt x="5863" y="1146"/>
                  </a:cubicBezTo>
                  <a:cubicBezTo>
                    <a:pt x="6034" y="1146"/>
                    <a:pt x="6163" y="919"/>
                    <a:pt x="5987" y="794"/>
                  </a:cubicBezTo>
                  <a:cubicBezTo>
                    <a:pt x="5288" y="247"/>
                    <a:pt x="4496" y="1"/>
                    <a:pt x="3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3284000" y="3341700"/>
              <a:ext cx="154550" cy="150175"/>
            </a:xfrm>
            <a:custGeom>
              <a:avLst/>
              <a:gdLst/>
              <a:ahLst/>
              <a:cxnLst/>
              <a:rect l="l" t="t" r="r" b="b"/>
              <a:pathLst>
                <a:path w="6182" h="6007" extrusionOk="0">
                  <a:moveTo>
                    <a:pt x="5242" y="0"/>
                  </a:moveTo>
                  <a:cubicBezTo>
                    <a:pt x="5203" y="0"/>
                    <a:pt x="5163" y="10"/>
                    <a:pt x="5127" y="34"/>
                  </a:cubicBezTo>
                  <a:cubicBezTo>
                    <a:pt x="5034" y="127"/>
                    <a:pt x="5003" y="251"/>
                    <a:pt x="5096" y="344"/>
                  </a:cubicBezTo>
                  <a:cubicBezTo>
                    <a:pt x="5530" y="902"/>
                    <a:pt x="5779" y="1616"/>
                    <a:pt x="5747" y="2329"/>
                  </a:cubicBezTo>
                  <a:cubicBezTo>
                    <a:pt x="5725" y="4275"/>
                    <a:pt x="4143" y="5590"/>
                    <a:pt x="2450" y="5590"/>
                  </a:cubicBezTo>
                  <a:cubicBezTo>
                    <a:pt x="1768" y="5590"/>
                    <a:pt x="1067" y="5376"/>
                    <a:pt x="443" y="4904"/>
                  </a:cubicBezTo>
                  <a:cubicBezTo>
                    <a:pt x="396" y="4857"/>
                    <a:pt x="346" y="4838"/>
                    <a:pt x="300" y="4838"/>
                  </a:cubicBezTo>
                  <a:cubicBezTo>
                    <a:pt x="130" y="4838"/>
                    <a:pt x="1" y="5093"/>
                    <a:pt x="195" y="5214"/>
                  </a:cubicBezTo>
                  <a:cubicBezTo>
                    <a:pt x="894" y="5761"/>
                    <a:pt x="1686" y="6007"/>
                    <a:pt x="2460" y="6007"/>
                  </a:cubicBezTo>
                  <a:cubicBezTo>
                    <a:pt x="4365" y="6007"/>
                    <a:pt x="6160" y="4513"/>
                    <a:pt x="6182" y="2329"/>
                  </a:cubicBezTo>
                  <a:cubicBezTo>
                    <a:pt x="6182" y="1523"/>
                    <a:pt x="5903" y="716"/>
                    <a:pt x="5406" y="65"/>
                  </a:cubicBezTo>
                  <a:cubicBezTo>
                    <a:pt x="5368" y="27"/>
                    <a:pt x="5306" y="0"/>
                    <a:pt x="5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41"/>
          <p:cNvGrpSpPr/>
          <p:nvPr/>
        </p:nvGrpSpPr>
        <p:grpSpPr>
          <a:xfrm>
            <a:off x="6860176" y="1821434"/>
            <a:ext cx="379106" cy="371569"/>
            <a:chOff x="1741775" y="2663225"/>
            <a:chExt cx="352100" cy="345100"/>
          </a:xfrm>
        </p:grpSpPr>
        <p:sp>
          <p:nvSpPr>
            <p:cNvPr id="311" name="Google Shape;311;p41"/>
            <p:cNvSpPr/>
            <p:nvPr/>
          </p:nvSpPr>
          <p:spPr>
            <a:xfrm>
              <a:off x="1741775" y="2663225"/>
              <a:ext cx="86875" cy="84750"/>
            </a:xfrm>
            <a:custGeom>
              <a:avLst/>
              <a:gdLst/>
              <a:ahLst/>
              <a:cxnLst/>
              <a:rect l="l" t="t" r="r" b="b"/>
              <a:pathLst>
                <a:path w="3475" h="3390" extrusionOk="0">
                  <a:moveTo>
                    <a:pt x="1738" y="0"/>
                  </a:moveTo>
                  <a:cubicBezTo>
                    <a:pt x="1427" y="0"/>
                    <a:pt x="1117" y="93"/>
                    <a:pt x="838" y="248"/>
                  </a:cubicBezTo>
                  <a:cubicBezTo>
                    <a:pt x="653" y="354"/>
                    <a:pt x="760" y="616"/>
                    <a:pt x="949" y="616"/>
                  </a:cubicBezTo>
                  <a:cubicBezTo>
                    <a:pt x="982" y="616"/>
                    <a:pt x="1018" y="608"/>
                    <a:pt x="1055" y="590"/>
                  </a:cubicBezTo>
                  <a:cubicBezTo>
                    <a:pt x="1257" y="466"/>
                    <a:pt x="1489" y="403"/>
                    <a:pt x="1722" y="403"/>
                  </a:cubicBezTo>
                  <a:cubicBezTo>
                    <a:pt x="1955" y="403"/>
                    <a:pt x="2187" y="466"/>
                    <a:pt x="2389" y="590"/>
                  </a:cubicBezTo>
                  <a:lnTo>
                    <a:pt x="2389" y="621"/>
                  </a:lnTo>
                  <a:cubicBezTo>
                    <a:pt x="2389" y="728"/>
                    <a:pt x="2459" y="813"/>
                    <a:pt x="2559" y="813"/>
                  </a:cubicBezTo>
                  <a:cubicBezTo>
                    <a:pt x="2574" y="813"/>
                    <a:pt x="2590" y="811"/>
                    <a:pt x="2606" y="807"/>
                  </a:cubicBezTo>
                  <a:cubicBezTo>
                    <a:pt x="2637" y="838"/>
                    <a:pt x="2699" y="838"/>
                    <a:pt x="2761" y="869"/>
                  </a:cubicBezTo>
                  <a:cubicBezTo>
                    <a:pt x="2761" y="900"/>
                    <a:pt x="2792" y="931"/>
                    <a:pt x="2792" y="931"/>
                  </a:cubicBezTo>
                  <a:cubicBezTo>
                    <a:pt x="2823" y="962"/>
                    <a:pt x="2823" y="1024"/>
                    <a:pt x="2823" y="1055"/>
                  </a:cubicBezTo>
                  <a:cubicBezTo>
                    <a:pt x="2823" y="1205"/>
                    <a:pt x="2709" y="1287"/>
                    <a:pt x="2592" y="1287"/>
                  </a:cubicBezTo>
                  <a:cubicBezTo>
                    <a:pt x="2516" y="1287"/>
                    <a:pt x="2438" y="1252"/>
                    <a:pt x="2389" y="1179"/>
                  </a:cubicBezTo>
                  <a:cubicBezTo>
                    <a:pt x="2344" y="1112"/>
                    <a:pt x="2267" y="1061"/>
                    <a:pt x="2193" y="1061"/>
                  </a:cubicBezTo>
                  <a:cubicBezTo>
                    <a:pt x="2164" y="1061"/>
                    <a:pt x="2136" y="1069"/>
                    <a:pt x="2110" y="1086"/>
                  </a:cubicBezTo>
                  <a:cubicBezTo>
                    <a:pt x="2017" y="1148"/>
                    <a:pt x="1986" y="1272"/>
                    <a:pt x="2048" y="1365"/>
                  </a:cubicBezTo>
                  <a:cubicBezTo>
                    <a:pt x="2141" y="1582"/>
                    <a:pt x="2358" y="1675"/>
                    <a:pt x="2606" y="1675"/>
                  </a:cubicBezTo>
                  <a:cubicBezTo>
                    <a:pt x="2761" y="1675"/>
                    <a:pt x="2916" y="1613"/>
                    <a:pt x="3040" y="1489"/>
                  </a:cubicBezTo>
                  <a:cubicBezTo>
                    <a:pt x="3071" y="1582"/>
                    <a:pt x="3071" y="1644"/>
                    <a:pt x="3071" y="1737"/>
                  </a:cubicBezTo>
                  <a:cubicBezTo>
                    <a:pt x="3071" y="2477"/>
                    <a:pt x="2442" y="3072"/>
                    <a:pt x="1739" y="3072"/>
                  </a:cubicBezTo>
                  <a:cubicBezTo>
                    <a:pt x="1646" y="3072"/>
                    <a:pt x="1552" y="3062"/>
                    <a:pt x="1458" y="3040"/>
                  </a:cubicBezTo>
                  <a:cubicBezTo>
                    <a:pt x="621" y="2854"/>
                    <a:pt x="187" y="1923"/>
                    <a:pt x="528" y="1179"/>
                  </a:cubicBezTo>
                  <a:cubicBezTo>
                    <a:pt x="590" y="1055"/>
                    <a:pt x="559" y="931"/>
                    <a:pt x="435" y="900"/>
                  </a:cubicBezTo>
                  <a:cubicBezTo>
                    <a:pt x="409" y="882"/>
                    <a:pt x="380" y="875"/>
                    <a:pt x="352" y="875"/>
                  </a:cubicBezTo>
                  <a:cubicBezTo>
                    <a:pt x="277" y="875"/>
                    <a:pt x="200" y="926"/>
                    <a:pt x="156" y="993"/>
                  </a:cubicBezTo>
                  <a:cubicBezTo>
                    <a:pt x="63" y="1210"/>
                    <a:pt x="0" y="1489"/>
                    <a:pt x="0" y="1737"/>
                  </a:cubicBezTo>
                  <a:cubicBezTo>
                    <a:pt x="47" y="2838"/>
                    <a:pt x="892" y="3389"/>
                    <a:pt x="1738" y="3389"/>
                  </a:cubicBezTo>
                  <a:cubicBezTo>
                    <a:pt x="2583" y="3389"/>
                    <a:pt x="3428" y="2838"/>
                    <a:pt x="3475" y="1737"/>
                  </a:cubicBezTo>
                  <a:lnTo>
                    <a:pt x="3475" y="1706"/>
                  </a:lnTo>
                  <a:cubicBezTo>
                    <a:pt x="3475" y="776"/>
                    <a:pt x="2699" y="0"/>
                    <a:pt x="1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762700" y="2696175"/>
              <a:ext cx="17875" cy="15150"/>
            </a:xfrm>
            <a:custGeom>
              <a:avLst/>
              <a:gdLst/>
              <a:ahLst/>
              <a:cxnLst/>
              <a:rect l="l" t="t" r="r" b="b"/>
              <a:pathLst>
                <a:path w="715" h="606" extrusionOk="0">
                  <a:moveTo>
                    <a:pt x="222" y="1"/>
                  </a:moveTo>
                  <a:cubicBezTo>
                    <a:pt x="172" y="1"/>
                    <a:pt x="125" y="16"/>
                    <a:pt x="94" y="47"/>
                  </a:cubicBezTo>
                  <a:cubicBezTo>
                    <a:pt x="1" y="140"/>
                    <a:pt x="1" y="264"/>
                    <a:pt x="94" y="357"/>
                  </a:cubicBezTo>
                  <a:lnTo>
                    <a:pt x="311" y="574"/>
                  </a:lnTo>
                  <a:cubicBezTo>
                    <a:pt x="342" y="605"/>
                    <a:pt x="373" y="605"/>
                    <a:pt x="435" y="605"/>
                  </a:cubicBezTo>
                  <a:cubicBezTo>
                    <a:pt x="621" y="605"/>
                    <a:pt x="714" y="388"/>
                    <a:pt x="590" y="264"/>
                  </a:cubicBezTo>
                  <a:lnTo>
                    <a:pt x="373" y="47"/>
                  </a:lnTo>
                  <a:cubicBezTo>
                    <a:pt x="327" y="16"/>
                    <a:pt x="272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1784425" y="2711775"/>
              <a:ext cx="18275" cy="15825"/>
            </a:xfrm>
            <a:custGeom>
              <a:avLst/>
              <a:gdLst/>
              <a:ahLst/>
              <a:cxnLst/>
              <a:rect l="l" t="t" r="r" b="b"/>
              <a:pathLst>
                <a:path w="731" h="633" extrusionOk="0">
                  <a:moveTo>
                    <a:pt x="454" y="0"/>
                  </a:moveTo>
                  <a:cubicBezTo>
                    <a:pt x="406" y="0"/>
                    <a:pt x="356" y="22"/>
                    <a:pt x="311" y="74"/>
                  </a:cubicBezTo>
                  <a:lnTo>
                    <a:pt x="94" y="292"/>
                  </a:lnTo>
                  <a:cubicBezTo>
                    <a:pt x="1" y="354"/>
                    <a:pt x="1" y="478"/>
                    <a:pt x="94" y="571"/>
                  </a:cubicBezTo>
                  <a:cubicBezTo>
                    <a:pt x="125" y="602"/>
                    <a:pt x="187" y="633"/>
                    <a:pt x="218" y="633"/>
                  </a:cubicBezTo>
                  <a:cubicBezTo>
                    <a:pt x="280" y="633"/>
                    <a:pt x="342" y="602"/>
                    <a:pt x="373" y="571"/>
                  </a:cubicBezTo>
                  <a:lnTo>
                    <a:pt x="590" y="354"/>
                  </a:lnTo>
                  <a:cubicBezTo>
                    <a:pt x="731" y="213"/>
                    <a:pt x="605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1789075" y="2727600"/>
              <a:ext cx="304800" cy="280725"/>
            </a:xfrm>
            <a:custGeom>
              <a:avLst/>
              <a:gdLst/>
              <a:ahLst/>
              <a:cxnLst/>
              <a:rect l="l" t="t" r="r" b="b"/>
              <a:pathLst>
                <a:path w="12192" h="11229" extrusionOk="0">
                  <a:moveTo>
                    <a:pt x="6577" y="434"/>
                  </a:moveTo>
                  <a:cubicBezTo>
                    <a:pt x="6763" y="434"/>
                    <a:pt x="6949" y="465"/>
                    <a:pt x="7135" y="465"/>
                  </a:cubicBezTo>
                  <a:lnTo>
                    <a:pt x="6763" y="868"/>
                  </a:lnTo>
                  <a:cubicBezTo>
                    <a:pt x="6732" y="868"/>
                    <a:pt x="6732" y="899"/>
                    <a:pt x="6701" y="899"/>
                  </a:cubicBezTo>
                  <a:cubicBezTo>
                    <a:pt x="6639" y="899"/>
                    <a:pt x="6577" y="837"/>
                    <a:pt x="6577" y="775"/>
                  </a:cubicBezTo>
                  <a:lnTo>
                    <a:pt x="6577" y="434"/>
                  </a:lnTo>
                  <a:close/>
                  <a:moveTo>
                    <a:pt x="3351" y="1396"/>
                  </a:moveTo>
                  <a:lnTo>
                    <a:pt x="3351" y="1954"/>
                  </a:lnTo>
                  <a:cubicBezTo>
                    <a:pt x="3351" y="2078"/>
                    <a:pt x="3227" y="2171"/>
                    <a:pt x="3103" y="2171"/>
                  </a:cubicBezTo>
                  <a:lnTo>
                    <a:pt x="2451" y="2171"/>
                  </a:lnTo>
                  <a:cubicBezTo>
                    <a:pt x="2699" y="1892"/>
                    <a:pt x="3010" y="1644"/>
                    <a:pt x="3351" y="1396"/>
                  </a:cubicBezTo>
                  <a:close/>
                  <a:moveTo>
                    <a:pt x="7693" y="3443"/>
                  </a:moveTo>
                  <a:cubicBezTo>
                    <a:pt x="7818" y="3443"/>
                    <a:pt x="7911" y="3567"/>
                    <a:pt x="7911" y="3691"/>
                  </a:cubicBezTo>
                  <a:cubicBezTo>
                    <a:pt x="7911" y="3815"/>
                    <a:pt x="7818" y="3908"/>
                    <a:pt x="7693" y="3908"/>
                  </a:cubicBezTo>
                  <a:lnTo>
                    <a:pt x="5894" y="3908"/>
                  </a:lnTo>
                  <a:cubicBezTo>
                    <a:pt x="5925" y="3846"/>
                    <a:pt x="5925" y="3753"/>
                    <a:pt x="5925" y="3691"/>
                  </a:cubicBezTo>
                  <a:cubicBezTo>
                    <a:pt x="5925" y="3567"/>
                    <a:pt x="6018" y="3443"/>
                    <a:pt x="6173" y="3443"/>
                  </a:cubicBezTo>
                  <a:close/>
                  <a:moveTo>
                    <a:pt x="1148" y="5087"/>
                  </a:moveTo>
                  <a:lnTo>
                    <a:pt x="1924" y="5831"/>
                  </a:lnTo>
                  <a:cubicBezTo>
                    <a:pt x="2110" y="6049"/>
                    <a:pt x="2234" y="6328"/>
                    <a:pt x="2234" y="6607"/>
                  </a:cubicBezTo>
                  <a:lnTo>
                    <a:pt x="2234" y="8840"/>
                  </a:lnTo>
                  <a:cubicBezTo>
                    <a:pt x="1707" y="8158"/>
                    <a:pt x="1334" y="7320"/>
                    <a:pt x="1179" y="6452"/>
                  </a:cubicBezTo>
                  <a:cubicBezTo>
                    <a:pt x="1117" y="6018"/>
                    <a:pt x="1117" y="5521"/>
                    <a:pt x="1148" y="5087"/>
                  </a:cubicBezTo>
                  <a:close/>
                  <a:moveTo>
                    <a:pt x="6375" y="1"/>
                  </a:moveTo>
                  <a:cubicBezTo>
                    <a:pt x="4544" y="1"/>
                    <a:pt x="2754" y="889"/>
                    <a:pt x="1645" y="2512"/>
                  </a:cubicBezTo>
                  <a:cubicBezTo>
                    <a:pt x="1" y="4932"/>
                    <a:pt x="528" y="8251"/>
                    <a:pt x="2854" y="10050"/>
                  </a:cubicBezTo>
                  <a:cubicBezTo>
                    <a:pt x="2885" y="10050"/>
                    <a:pt x="2947" y="10081"/>
                    <a:pt x="2979" y="10081"/>
                  </a:cubicBezTo>
                  <a:cubicBezTo>
                    <a:pt x="3041" y="10081"/>
                    <a:pt x="3103" y="10050"/>
                    <a:pt x="3165" y="9988"/>
                  </a:cubicBezTo>
                  <a:cubicBezTo>
                    <a:pt x="3227" y="9926"/>
                    <a:pt x="3196" y="9771"/>
                    <a:pt x="3103" y="9709"/>
                  </a:cubicBezTo>
                  <a:cubicBezTo>
                    <a:pt x="2947" y="9585"/>
                    <a:pt x="2792" y="9461"/>
                    <a:pt x="2637" y="9306"/>
                  </a:cubicBezTo>
                  <a:lnTo>
                    <a:pt x="2637" y="6576"/>
                  </a:lnTo>
                  <a:cubicBezTo>
                    <a:pt x="2637" y="6204"/>
                    <a:pt x="2482" y="5800"/>
                    <a:pt x="2203" y="5521"/>
                  </a:cubicBezTo>
                  <a:lnTo>
                    <a:pt x="1210" y="4560"/>
                  </a:lnTo>
                  <a:cubicBezTo>
                    <a:pt x="1365" y="3908"/>
                    <a:pt x="1614" y="3288"/>
                    <a:pt x="1986" y="2729"/>
                  </a:cubicBezTo>
                  <a:cubicBezTo>
                    <a:pt x="2048" y="2667"/>
                    <a:pt x="2079" y="2636"/>
                    <a:pt x="2110" y="2574"/>
                  </a:cubicBezTo>
                  <a:lnTo>
                    <a:pt x="3103" y="2574"/>
                  </a:lnTo>
                  <a:cubicBezTo>
                    <a:pt x="3444" y="2574"/>
                    <a:pt x="3723" y="2295"/>
                    <a:pt x="3723" y="1923"/>
                  </a:cubicBezTo>
                  <a:lnTo>
                    <a:pt x="3723" y="1116"/>
                  </a:lnTo>
                  <a:cubicBezTo>
                    <a:pt x="4188" y="868"/>
                    <a:pt x="4654" y="651"/>
                    <a:pt x="5150" y="558"/>
                  </a:cubicBezTo>
                  <a:cubicBezTo>
                    <a:pt x="5491" y="465"/>
                    <a:pt x="5832" y="434"/>
                    <a:pt x="6173" y="403"/>
                  </a:cubicBezTo>
                  <a:lnTo>
                    <a:pt x="6173" y="775"/>
                  </a:lnTo>
                  <a:cubicBezTo>
                    <a:pt x="6173" y="1054"/>
                    <a:pt x="6391" y="1272"/>
                    <a:pt x="6670" y="1272"/>
                  </a:cubicBezTo>
                  <a:cubicBezTo>
                    <a:pt x="6825" y="1272"/>
                    <a:pt x="6949" y="1210"/>
                    <a:pt x="7042" y="1116"/>
                  </a:cubicBezTo>
                  <a:lnTo>
                    <a:pt x="7631" y="558"/>
                  </a:lnTo>
                  <a:cubicBezTo>
                    <a:pt x="7755" y="589"/>
                    <a:pt x="7880" y="620"/>
                    <a:pt x="8004" y="682"/>
                  </a:cubicBezTo>
                  <a:lnTo>
                    <a:pt x="7290" y="1396"/>
                  </a:lnTo>
                  <a:cubicBezTo>
                    <a:pt x="7197" y="1458"/>
                    <a:pt x="7073" y="1520"/>
                    <a:pt x="6949" y="1520"/>
                  </a:cubicBezTo>
                  <a:lnTo>
                    <a:pt x="6360" y="1520"/>
                  </a:lnTo>
                  <a:cubicBezTo>
                    <a:pt x="6018" y="1520"/>
                    <a:pt x="5708" y="1799"/>
                    <a:pt x="5708" y="2140"/>
                  </a:cubicBezTo>
                  <a:lnTo>
                    <a:pt x="5491" y="2140"/>
                  </a:lnTo>
                  <a:cubicBezTo>
                    <a:pt x="4995" y="2140"/>
                    <a:pt x="4623" y="2543"/>
                    <a:pt x="4623" y="3009"/>
                  </a:cubicBezTo>
                  <a:lnTo>
                    <a:pt x="4623" y="3660"/>
                  </a:lnTo>
                  <a:cubicBezTo>
                    <a:pt x="4623" y="3815"/>
                    <a:pt x="4685" y="4001"/>
                    <a:pt x="4809" y="4125"/>
                  </a:cubicBezTo>
                  <a:cubicBezTo>
                    <a:pt x="4436" y="4373"/>
                    <a:pt x="4188" y="4808"/>
                    <a:pt x="4188" y="5273"/>
                  </a:cubicBezTo>
                  <a:cubicBezTo>
                    <a:pt x="4188" y="6049"/>
                    <a:pt x="4809" y="6669"/>
                    <a:pt x="5584" y="6669"/>
                  </a:cubicBezTo>
                  <a:lnTo>
                    <a:pt x="6360" y="6669"/>
                  </a:lnTo>
                  <a:cubicBezTo>
                    <a:pt x="6608" y="6669"/>
                    <a:pt x="6825" y="6855"/>
                    <a:pt x="6825" y="7103"/>
                  </a:cubicBezTo>
                  <a:lnTo>
                    <a:pt x="6825" y="8840"/>
                  </a:lnTo>
                  <a:cubicBezTo>
                    <a:pt x="6825" y="9306"/>
                    <a:pt x="7197" y="9709"/>
                    <a:pt x="7662" y="9709"/>
                  </a:cubicBezTo>
                  <a:cubicBezTo>
                    <a:pt x="8562" y="9709"/>
                    <a:pt x="9306" y="8995"/>
                    <a:pt x="9306" y="8096"/>
                  </a:cubicBezTo>
                  <a:lnTo>
                    <a:pt x="9306" y="6855"/>
                  </a:lnTo>
                  <a:cubicBezTo>
                    <a:pt x="9306" y="6731"/>
                    <a:pt x="9337" y="6607"/>
                    <a:pt x="9431" y="6514"/>
                  </a:cubicBezTo>
                  <a:lnTo>
                    <a:pt x="9710" y="6266"/>
                  </a:lnTo>
                  <a:cubicBezTo>
                    <a:pt x="9865" y="6111"/>
                    <a:pt x="9927" y="5893"/>
                    <a:pt x="9865" y="5676"/>
                  </a:cubicBezTo>
                  <a:lnTo>
                    <a:pt x="10609" y="4932"/>
                  </a:lnTo>
                  <a:cubicBezTo>
                    <a:pt x="10671" y="4870"/>
                    <a:pt x="10733" y="4746"/>
                    <a:pt x="10733" y="4653"/>
                  </a:cubicBezTo>
                  <a:lnTo>
                    <a:pt x="10733" y="4311"/>
                  </a:lnTo>
                  <a:lnTo>
                    <a:pt x="11447" y="4311"/>
                  </a:lnTo>
                  <a:cubicBezTo>
                    <a:pt x="11478" y="4467"/>
                    <a:pt x="11509" y="4622"/>
                    <a:pt x="11540" y="4777"/>
                  </a:cubicBezTo>
                  <a:cubicBezTo>
                    <a:pt x="11757" y="6080"/>
                    <a:pt x="11478" y="7413"/>
                    <a:pt x="10733" y="8499"/>
                  </a:cubicBezTo>
                  <a:cubicBezTo>
                    <a:pt x="9724" y="10002"/>
                    <a:pt x="8059" y="10822"/>
                    <a:pt x="6346" y="10822"/>
                  </a:cubicBezTo>
                  <a:cubicBezTo>
                    <a:pt x="5478" y="10822"/>
                    <a:pt x="4598" y="10612"/>
                    <a:pt x="3785" y="10174"/>
                  </a:cubicBezTo>
                  <a:cubicBezTo>
                    <a:pt x="3752" y="10152"/>
                    <a:pt x="3715" y="10142"/>
                    <a:pt x="3679" y="10142"/>
                  </a:cubicBezTo>
                  <a:cubicBezTo>
                    <a:pt x="3612" y="10142"/>
                    <a:pt x="3546" y="10176"/>
                    <a:pt x="3506" y="10236"/>
                  </a:cubicBezTo>
                  <a:cubicBezTo>
                    <a:pt x="3475" y="10329"/>
                    <a:pt x="3506" y="10453"/>
                    <a:pt x="3599" y="10515"/>
                  </a:cubicBezTo>
                  <a:cubicBezTo>
                    <a:pt x="4436" y="10981"/>
                    <a:pt x="5398" y="11229"/>
                    <a:pt x="6360" y="11229"/>
                  </a:cubicBezTo>
                  <a:cubicBezTo>
                    <a:pt x="6794" y="11229"/>
                    <a:pt x="7228" y="11167"/>
                    <a:pt x="7662" y="11074"/>
                  </a:cubicBezTo>
                  <a:cubicBezTo>
                    <a:pt x="9058" y="10763"/>
                    <a:pt x="10268" y="9926"/>
                    <a:pt x="11075" y="8747"/>
                  </a:cubicBezTo>
                  <a:cubicBezTo>
                    <a:pt x="11881" y="7568"/>
                    <a:pt x="12191" y="6142"/>
                    <a:pt x="11943" y="4746"/>
                  </a:cubicBezTo>
                  <a:lnTo>
                    <a:pt x="11974" y="4746"/>
                  </a:lnTo>
                  <a:cubicBezTo>
                    <a:pt x="11757" y="3350"/>
                    <a:pt x="11013" y="2109"/>
                    <a:pt x="9896" y="1241"/>
                  </a:cubicBezTo>
                  <a:cubicBezTo>
                    <a:pt x="9857" y="1202"/>
                    <a:pt x="9812" y="1184"/>
                    <a:pt x="9769" y="1184"/>
                  </a:cubicBezTo>
                  <a:cubicBezTo>
                    <a:pt x="9710" y="1184"/>
                    <a:pt x="9653" y="1218"/>
                    <a:pt x="9617" y="1272"/>
                  </a:cubicBezTo>
                  <a:cubicBezTo>
                    <a:pt x="9524" y="1334"/>
                    <a:pt x="9555" y="1489"/>
                    <a:pt x="9648" y="1551"/>
                  </a:cubicBezTo>
                  <a:cubicBezTo>
                    <a:pt x="10423" y="2171"/>
                    <a:pt x="11013" y="2978"/>
                    <a:pt x="11354" y="3908"/>
                  </a:cubicBezTo>
                  <a:lnTo>
                    <a:pt x="10733" y="3908"/>
                  </a:lnTo>
                  <a:cubicBezTo>
                    <a:pt x="10516" y="3908"/>
                    <a:pt x="10330" y="4094"/>
                    <a:pt x="10330" y="4342"/>
                  </a:cubicBezTo>
                  <a:lnTo>
                    <a:pt x="10330" y="4684"/>
                  </a:lnTo>
                  <a:lnTo>
                    <a:pt x="9679" y="5335"/>
                  </a:lnTo>
                  <a:lnTo>
                    <a:pt x="8779" y="4467"/>
                  </a:lnTo>
                  <a:cubicBezTo>
                    <a:pt x="8733" y="4420"/>
                    <a:pt x="8678" y="4397"/>
                    <a:pt x="8628" y="4397"/>
                  </a:cubicBezTo>
                  <a:cubicBezTo>
                    <a:pt x="8577" y="4397"/>
                    <a:pt x="8531" y="4420"/>
                    <a:pt x="8500" y="4467"/>
                  </a:cubicBezTo>
                  <a:cubicBezTo>
                    <a:pt x="8407" y="4529"/>
                    <a:pt x="8407" y="4684"/>
                    <a:pt x="8500" y="4746"/>
                  </a:cubicBezTo>
                  <a:lnTo>
                    <a:pt x="9431" y="5676"/>
                  </a:lnTo>
                  <a:cubicBezTo>
                    <a:pt x="9524" y="5769"/>
                    <a:pt x="9524" y="5924"/>
                    <a:pt x="9431" y="6018"/>
                  </a:cubicBezTo>
                  <a:lnTo>
                    <a:pt x="9151" y="6266"/>
                  </a:lnTo>
                  <a:cubicBezTo>
                    <a:pt x="8996" y="6421"/>
                    <a:pt x="8903" y="6638"/>
                    <a:pt x="8903" y="6855"/>
                  </a:cubicBezTo>
                  <a:lnTo>
                    <a:pt x="8903" y="8127"/>
                  </a:lnTo>
                  <a:cubicBezTo>
                    <a:pt x="8903" y="8761"/>
                    <a:pt x="8404" y="9307"/>
                    <a:pt x="7748" y="9307"/>
                  </a:cubicBezTo>
                  <a:cubicBezTo>
                    <a:pt x="7730" y="9307"/>
                    <a:pt x="7712" y="9306"/>
                    <a:pt x="7693" y="9306"/>
                  </a:cubicBezTo>
                  <a:cubicBezTo>
                    <a:pt x="7677" y="9308"/>
                    <a:pt x="7662" y="9308"/>
                    <a:pt x="7646" y="9308"/>
                  </a:cubicBezTo>
                  <a:cubicBezTo>
                    <a:pt x="7418" y="9308"/>
                    <a:pt x="7230" y="9103"/>
                    <a:pt x="7259" y="8871"/>
                  </a:cubicBezTo>
                  <a:lnTo>
                    <a:pt x="7259" y="7134"/>
                  </a:lnTo>
                  <a:cubicBezTo>
                    <a:pt x="7228" y="6669"/>
                    <a:pt x="6856" y="6297"/>
                    <a:pt x="6391" y="6297"/>
                  </a:cubicBezTo>
                  <a:lnTo>
                    <a:pt x="5615" y="6297"/>
                  </a:lnTo>
                  <a:cubicBezTo>
                    <a:pt x="5586" y="6299"/>
                    <a:pt x="5557" y="6300"/>
                    <a:pt x="5529" y="6300"/>
                  </a:cubicBezTo>
                  <a:cubicBezTo>
                    <a:pt x="4248" y="6300"/>
                    <a:pt x="4248" y="4309"/>
                    <a:pt x="5529" y="4309"/>
                  </a:cubicBezTo>
                  <a:cubicBezTo>
                    <a:pt x="5557" y="4309"/>
                    <a:pt x="5586" y="4310"/>
                    <a:pt x="5615" y="4311"/>
                  </a:cubicBezTo>
                  <a:lnTo>
                    <a:pt x="7693" y="4311"/>
                  </a:lnTo>
                  <a:cubicBezTo>
                    <a:pt x="8531" y="4311"/>
                    <a:pt x="8531" y="3040"/>
                    <a:pt x="7693" y="3040"/>
                  </a:cubicBezTo>
                  <a:lnTo>
                    <a:pt x="6142" y="3040"/>
                  </a:lnTo>
                  <a:cubicBezTo>
                    <a:pt x="5801" y="3040"/>
                    <a:pt x="5522" y="3319"/>
                    <a:pt x="5522" y="3691"/>
                  </a:cubicBezTo>
                  <a:cubicBezTo>
                    <a:pt x="5522" y="3846"/>
                    <a:pt x="5406" y="3924"/>
                    <a:pt x="5289" y="3924"/>
                  </a:cubicBezTo>
                  <a:cubicBezTo>
                    <a:pt x="5173" y="3924"/>
                    <a:pt x="5057" y="3846"/>
                    <a:pt x="5057" y="3691"/>
                  </a:cubicBezTo>
                  <a:lnTo>
                    <a:pt x="5057" y="3040"/>
                  </a:lnTo>
                  <a:cubicBezTo>
                    <a:pt x="5057" y="2792"/>
                    <a:pt x="5243" y="2574"/>
                    <a:pt x="5491" y="2574"/>
                  </a:cubicBezTo>
                  <a:lnTo>
                    <a:pt x="5925" y="2574"/>
                  </a:lnTo>
                  <a:cubicBezTo>
                    <a:pt x="6049" y="2574"/>
                    <a:pt x="6142" y="2481"/>
                    <a:pt x="6142" y="2388"/>
                  </a:cubicBezTo>
                  <a:lnTo>
                    <a:pt x="6142" y="2171"/>
                  </a:lnTo>
                  <a:cubicBezTo>
                    <a:pt x="6142" y="2047"/>
                    <a:pt x="6236" y="1923"/>
                    <a:pt x="6360" y="1923"/>
                  </a:cubicBezTo>
                  <a:lnTo>
                    <a:pt x="6980" y="1923"/>
                  </a:lnTo>
                  <a:cubicBezTo>
                    <a:pt x="7197" y="1923"/>
                    <a:pt x="7414" y="1830"/>
                    <a:pt x="7569" y="1675"/>
                  </a:cubicBezTo>
                  <a:lnTo>
                    <a:pt x="8438" y="837"/>
                  </a:lnTo>
                  <a:cubicBezTo>
                    <a:pt x="8593" y="899"/>
                    <a:pt x="8779" y="992"/>
                    <a:pt x="8934" y="1085"/>
                  </a:cubicBezTo>
                  <a:cubicBezTo>
                    <a:pt x="8957" y="1093"/>
                    <a:pt x="8983" y="1097"/>
                    <a:pt x="9008" y="1097"/>
                  </a:cubicBezTo>
                  <a:cubicBezTo>
                    <a:pt x="9085" y="1097"/>
                    <a:pt x="9167" y="1062"/>
                    <a:pt x="9213" y="992"/>
                  </a:cubicBezTo>
                  <a:cubicBezTo>
                    <a:pt x="9275" y="899"/>
                    <a:pt x="9213" y="775"/>
                    <a:pt x="9120" y="713"/>
                  </a:cubicBezTo>
                  <a:cubicBezTo>
                    <a:pt x="8251" y="232"/>
                    <a:pt x="7308" y="1"/>
                    <a:pt x="6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41"/>
          <p:cNvGrpSpPr/>
          <p:nvPr/>
        </p:nvGrpSpPr>
        <p:grpSpPr>
          <a:xfrm>
            <a:off x="1897533" y="3374599"/>
            <a:ext cx="393292" cy="370762"/>
            <a:chOff x="221825" y="3788425"/>
            <a:chExt cx="365275" cy="344350"/>
          </a:xfrm>
        </p:grpSpPr>
        <p:sp>
          <p:nvSpPr>
            <p:cNvPr id="316" name="Google Shape;316;p41"/>
            <p:cNvSpPr/>
            <p:nvPr/>
          </p:nvSpPr>
          <p:spPr>
            <a:xfrm>
              <a:off x="221825" y="3788425"/>
              <a:ext cx="365275" cy="344350"/>
            </a:xfrm>
            <a:custGeom>
              <a:avLst/>
              <a:gdLst/>
              <a:ahLst/>
              <a:cxnLst/>
              <a:rect l="l" t="t" r="r" b="b"/>
              <a:pathLst>
                <a:path w="14611" h="13774" extrusionOk="0">
                  <a:moveTo>
                    <a:pt x="11586" y="2397"/>
                  </a:moveTo>
                  <a:cubicBezTo>
                    <a:pt x="11703" y="2397"/>
                    <a:pt x="11819" y="2436"/>
                    <a:pt x="11912" y="2513"/>
                  </a:cubicBezTo>
                  <a:lnTo>
                    <a:pt x="12036" y="2669"/>
                  </a:lnTo>
                  <a:cubicBezTo>
                    <a:pt x="12222" y="2824"/>
                    <a:pt x="12439" y="2917"/>
                    <a:pt x="12687" y="2917"/>
                  </a:cubicBezTo>
                  <a:cubicBezTo>
                    <a:pt x="12905" y="2917"/>
                    <a:pt x="13122" y="2793"/>
                    <a:pt x="13277" y="2638"/>
                  </a:cubicBezTo>
                  <a:cubicBezTo>
                    <a:pt x="13401" y="2793"/>
                    <a:pt x="13494" y="2948"/>
                    <a:pt x="13587" y="3134"/>
                  </a:cubicBezTo>
                  <a:lnTo>
                    <a:pt x="12284" y="4406"/>
                  </a:lnTo>
                  <a:cubicBezTo>
                    <a:pt x="12191" y="4499"/>
                    <a:pt x="12098" y="4530"/>
                    <a:pt x="11974" y="4530"/>
                  </a:cubicBezTo>
                  <a:cubicBezTo>
                    <a:pt x="11966" y="4529"/>
                    <a:pt x="11958" y="4528"/>
                    <a:pt x="11951" y="4528"/>
                  </a:cubicBezTo>
                  <a:cubicBezTo>
                    <a:pt x="11734" y="4528"/>
                    <a:pt x="11734" y="4934"/>
                    <a:pt x="11951" y="4934"/>
                  </a:cubicBezTo>
                  <a:cubicBezTo>
                    <a:pt x="11958" y="4934"/>
                    <a:pt x="11966" y="4934"/>
                    <a:pt x="11974" y="4933"/>
                  </a:cubicBezTo>
                  <a:cubicBezTo>
                    <a:pt x="12191" y="4933"/>
                    <a:pt x="12408" y="4840"/>
                    <a:pt x="12563" y="4685"/>
                  </a:cubicBezTo>
                  <a:lnTo>
                    <a:pt x="13773" y="3506"/>
                  </a:lnTo>
                  <a:cubicBezTo>
                    <a:pt x="14021" y="4095"/>
                    <a:pt x="14176" y="4747"/>
                    <a:pt x="14207" y="5398"/>
                  </a:cubicBezTo>
                  <a:lnTo>
                    <a:pt x="10454" y="5367"/>
                  </a:lnTo>
                  <a:lnTo>
                    <a:pt x="10454" y="5150"/>
                  </a:lnTo>
                  <a:cubicBezTo>
                    <a:pt x="10454" y="5026"/>
                    <a:pt x="10578" y="4933"/>
                    <a:pt x="10702" y="4933"/>
                  </a:cubicBezTo>
                  <a:lnTo>
                    <a:pt x="11137" y="4933"/>
                  </a:lnTo>
                  <a:cubicBezTo>
                    <a:pt x="11385" y="4902"/>
                    <a:pt x="11385" y="4561"/>
                    <a:pt x="11137" y="4530"/>
                  </a:cubicBezTo>
                  <a:lnTo>
                    <a:pt x="10702" y="4530"/>
                  </a:lnTo>
                  <a:cubicBezTo>
                    <a:pt x="10686" y="4528"/>
                    <a:pt x="10671" y="4528"/>
                    <a:pt x="10655" y="4528"/>
                  </a:cubicBezTo>
                  <a:cubicBezTo>
                    <a:pt x="10336" y="4528"/>
                    <a:pt x="10082" y="4825"/>
                    <a:pt x="10082" y="5150"/>
                  </a:cubicBezTo>
                  <a:lnTo>
                    <a:pt x="10082" y="5398"/>
                  </a:lnTo>
                  <a:lnTo>
                    <a:pt x="9182" y="5398"/>
                  </a:lnTo>
                  <a:lnTo>
                    <a:pt x="9182" y="2855"/>
                  </a:lnTo>
                  <a:lnTo>
                    <a:pt x="9461" y="3134"/>
                  </a:lnTo>
                  <a:cubicBezTo>
                    <a:pt x="9617" y="3289"/>
                    <a:pt x="9834" y="3382"/>
                    <a:pt x="10051" y="3382"/>
                  </a:cubicBezTo>
                  <a:cubicBezTo>
                    <a:pt x="10268" y="3382"/>
                    <a:pt x="10516" y="3289"/>
                    <a:pt x="10671" y="3134"/>
                  </a:cubicBezTo>
                  <a:lnTo>
                    <a:pt x="11261" y="2513"/>
                  </a:lnTo>
                  <a:cubicBezTo>
                    <a:pt x="11354" y="2436"/>
                    <a:pt x="11470" y="2397"/>
                    <a:pt x="11586" y="2397"/>
                  </a:cubicBezTo>
                  <a:close/>
                  <a:moveTo>
                    <a:pt x="6142" y="2979"/>
                  </a:moveTo>
                  <a:lnTo>
                    <a:pt x="6142" y="5088"/>
                  </a:lnTo>
                  <a:lnTo>
                    <a:pt x="5429" y="4406"/>
                  </a:lnTo>
                  <a:cubicBezTo>
                    <a:pt x="5258" y="4235"/>
                    <a:pt x="5033" y="4150"/>
                    <a:pt x="4809" y="4150"/>
                  </a:cubicBezTo>
                  <a:cubicBezTo>
                    <a:pt x="4584" y="4150"/>
                    <a:pt x="4359" y="4235"/>
                    <a:pt x="4188" y="4406"/>
                  </a:cubicBezTo>
                  <a:lnTo>
                    <a:pt x="3475" y="5119"/>
                  </a:lnTo>
                  <a:cubicBezTo>
                    <a:pt x="3165" y="5429"/>
                    <a:pt x="3165" y="5988"/>
                    <a:pt x="3475" y="6298"/>
                  </a:cubicBezTo>
                  <a:lnTo>
                    <a:pt x="3723" y="6546"/>
                  </a:lnTo>
                  <a:cubicBezTo>
                    <a:pt x="3940" y="6732"/>
                    <a:pt x="3940" y="7042"/>
                    <a:pt x="3723" y="7228"/>
                  </a:cubicBezTo>
                  <a:cubicBezTo>
                    <a:pt x="3630" y="7321"/>
                    <a:pt x="3506" y="7368"/>
                    <a:pt x="3382" y="7368"/>
                  </a:cubicBezTo>
                  <a:cubicBezTo>
                    <a:pt x="3258" y="7368"/>
                    <a:pt x="3134" y="7321"/>
                    <a:pt x="3040" y="7228"/>
                  </a:cubicBezTo>
                  <a:lnTo>
                    <a:pt x="1645" y="5864"/>
                  </a:lnTo>
                  <a:cubicBezTo>
                    <a:pt x="1738" y="5677"/>
                    <a:pt x="1862" y="5491"/>
                    <a:pt x="1955" y="5305"/>
                  </a:cubicBezTo>
                  <a:cubicBezTo>
                    <a:pt x="2916" y="3909"/>
                    <a:pt x="4467" y="3041"/>
                    <a:pt x="6142" y="2979"/>
                  </a:cubicBezTo>
                  <a:close/>
                  <a:moveTo>
                    <a:pt x="6546" y="3847"/>
                  </a:moveTo>
                  <a:cubicBezTo>
                    <a:pt x="7352" y="3878"/>
                    <a:pt x="8097" y="4126"/>
                    <a:pt x="8748" y="4561"/>
                  </a:cubicBezTo>
                  <a:lnTo>
                    <a:pt x="8748" y="5584"/>
                  </a:lnTo>
                  <a:cubicBezTo>
                    <a:pt x="8748" y="5708"/>
                    <a:pt x="8841" y="5770"/>
                    <a:pt x="8965" y="5770"/>
                  </a:cubicBezTo>
                  <a:lnTo>
                    <a:pt x="9989" y="5770"/>
                  </a:lnTo>
                  <a:cubicBezTo>
                    <a:pt x="10423" y="6422"/>
                    <a:pt x="10671" y="7197"/>
                    <a:pt x="10702" y="7973"/>
                  </a:cubicBezTo>
                  <a:lnTo>
                    <a:pt x="8500" y="7973"/>
                  </a:lnTo>
                  <a:cubicBezTo>
                    <a:pt x="8407" y="6949"/>
                    <a:pt x="7569" y="6143"/>
                    <a:pt x="6546" y="6019"/>
                  </a:cubicBezTo>
                  <a:lnTo>
                    <a:pt x="6546" y="3847"/>
                  </a:lnTo>
                  <a:close/>
                  <a:moveTo>
                    <a:pt x="6546" y="6453"/>
                  </a:moveTo>
                  <a:cubicBezTo>
                    <a:pt x="7352" y="6546"/>
                    <a:pt x="8004" y="7166"/>
                    <a:pt x="8097" y="8004"/>
                  </a:cubicBezTo>
                  <a:lnTo>
                    <a:pt x="6546" y="8004"/>
                  </a:lnTo>
                  <a:lnTo>
                    <a:pt x="6546" y="6453"/>
                  </a:lnTo>
                  <a:close/>
                  <a:moveTo>
                    <a:pt x="11416" y="9462"/>
                  </a:moveTo>
                  <a:cubicBezTo>
                    <a:pt x="11292" y="10051"/>
                    <a:pt x="11043" y="10578"/>
                    <a:pt x="10702" y="11075"/>
                  </a:cubicBezTo>
                  <a:cubicBezTo>
                    <a:pt x="10640" y="11168"/>
                    <a:pt x="10578" y="11261"/>
                    <a:pt x="10516" y="11354"/>
                  </a:cubicBezTo>
                  <a:lnTo>
                    <a:pt x="10020" y="10858"/>
                  </a:lnTo>
                  <a:cubicBezTo>
                    <a:pt x="9896" y="10734"/>
                    <a:pt x="9834" y="10578"/>
                    <a:pt x="9834" y="10392"/>
                  </a:cubicBezTo>
                  <a:lnTo>
                    <a:pt x="9834" y="9710"/>
                  </a:lnTo>
                  <a:cubicBezTo>
                    <a:pt x="9834" y="9586"/>
                    <a:pt x="9927" y="9462"/>
                    <a:pt x="10051" y="9462"/>
                  </a:cubicBezTo>
                  <a:close/>
                  <a:moveTo>
                    <a:pt x="8965" y="1"/>
                  </a:moveTo>
                  <a:cubicBezTo>
                    <a:pt x="8841" y="1"/>
                    <a:pt x="8748" y="94"/>
                    <a:pt x="8748" y="218"/>
                  </a:cubicBezTo>
                  <a:lnTo>
                    <a:pt x="8748" y="4126"/>
                  </a:lnTo>
                  <a:cubicBezTo>
                    <a:pt x="8066" y="3723"/>
                    <a:pt x="7321" y="3506"/>
                    <a:pt x="6546" y="3475"/>
                  </a:cubicBezTo>
                  <a:lnTo>
                    <a:pt x="6546" y="3010"/>
                  </a:lnTo>
                  <a:cubicBezTo>
                    <a:pt x="7042" y="3041"/>
                    <a:pt x="7538" y="3134"/>
                    <a:pt x="8004" y="3289"/>
                  </a:cubicBezTo>
                  <a:cubicBezTo>
                    <a:pt x="8026" y="3294"/>
                    <a:pt x="8048" y="3297"/>
                    <a:pt x="8069" y="3297"/>
                  </a:cubicBezTo>
                  <a:cubicBezTo>
                    <a:pt x="8169" y="3297"/>
                    <a:pt x="8257" y="3241"/>
                    <a:pt x="8283" y="3165"/>
                  </a:cubicBezTo>
                  <a:cubicBezTo>
                    <a:pt x="8314" y="3041"/>
                    <a:pt x="8252" y="2948"/>
                    <a:pt x="8159" y="2917"/>
                  </a:cubicBezTo>
                  <a:cubicBezTo>
                    <a:pt x="7554" y="2707"/>
                    <a:pt x="6933" y="2607"/>
                    <a:pt x="6320" y="2607"/>
                  </a:cubicBezTo>
                  <a:cubicBezTo>
                    <a:pt x="4481" y="2607"/>
                    <a:pt x="2707" y="3514"/>
                    <a:pt x="1614" y="5119"/>
                  </a:cubicBezTo>
                  <a:cubicBezTo>
                    <a:pt x="1" y="7539"/>
                    <a:pt x="528" y="10827"/>
                    <a:pt x="2823" y="12626"/>
                  </a:cubicBezTo>
                  <a:cubicBezTo>
                    <a:pt x="2854" y="12626"/>
                    <a:pt x="2916" y="12657"/>
                    <a:pt x="2947" y="12657"/>
                  </a:cubicBezTo>
                  <a:cubicBezTo>
                    <a:pt x="3009" y="12657"/>
                    <a:pt x="3072" y="12626"/>
                    <a:pt x="3103" y="12564"/>
                  </a:cubicBezTo>
                  <a:cubicBezTo>
                    <a:pt x="3196" y="12502"/>
                    <a:pt x="3165" y="12347"/>
                    <a:pt x="3072" y="12284"/>
                  </a:cubicBezTo>
                  <a:cubicBezTo>
                    <a:pt x="1241" y="10858"/>
                    <a:pt x="590" y="8407"/>
                    <a:pt x="1459" y="6236"/>
                  </a:cubicBezTo>
                  <a:lnTo>
                    <a:pt x="1459" y="6236"/>
                  </a:lnTo>
                  <a:lnTo>
                    <a:pt x="2730" y="7539"/>
                  </a:lnTo>
                  <a:cubicBezTo>
                    <a:pt x="2916" y="7694"/>
                    <a:pt x="3134" y="7787"/>
                    <a:pt x="3382" y="7787"/>
                  </a:cubicBezTo>
                  <a:cubicBezTo>
                    <a:pt x="3630" y="7787"/>
                    <a:pt x="3847" y="7694"/>
                    <a:pt x="4002" y="7539"/>
                  </a:cubicBezTo>
                  <a:cubicBezTo>
                    <a:pt x="4374" y="7166"/>
                    <a:pt x="4374" y="6608"/>
                    <a:pt x="4002" y="6267"/>
                  </a:cubicBezTo>
                  <a:lnTo>
                    <a:pt x="3754" y="6019"/>
                  </a:lnTo>
                  <a:cubicBezTo>
                    <a:pt x="3599" y="5864"/>
                    <a:pt x="3599" y="5553"/>
                    <a:pt x="3754" y="5398"/>
                  </a:cubicBezTo>
                  <a:lnTo>
                    <a:pt x="4467" y="4685"/>
                  </a:lnTo>
                  <a:cubicBezTo>
                    <a:pt x="4560" y="4592"/>
                    <a:pt x="4677" y="4545"/>
                    <a:pt x="4793" y="4545"/>
                  </a:cubicBezTo>
                  <a:cubicBezTo>
                    <a:pt x="4909" y="4545"/>
                    <a:pt x="5026" y="4592"/>
                    <a:pt x="5119" y="4685"/>
                  </a:cubicBezTo>
                  <a:lnTo>
                    <a:pt x="6111" y="5677"/>
                  </a:lnTo>
                  <a:lnTo>
                    <a:pt x="6111" y="8190"/>
                  </a:lnTo>
                  <a:cubicBezTo>
                    <a:pt x="6111" y="8314"/>
                    <a:pt x="6204" y="8407"/>
                    <a:pt x="6329" y="8407"/>
                  </a:cubicBezTo>
                  <a:lnTo>
                    <a:pt x="7414" y="8407"/>
                  </a:lnTo>
                  <a:lnTo>
                    <a:pt x="7414" y="9058"/>
                  </a:lnTo>
                  <a:cubicBezTo>
                    <a:pt x="7445" y="9183"/>
                    <a:pt x="7321" y="9276"/>
                    <a:pt x="7197" y="9276"/>
                  </a:cubicBezTo>
                  <a:cubicBezTo>
                    <a:pt x="6856" y="9276"/>
                    <a:pt x="6546" y="9555"/>
                    <a:pt x="6546" y="9927"/>
                  </a:cubicBezTo>
                  <a:cubicBezTo>
                    <a:pt x="6577" y="10020"/>
                    <a:pt x="6662" y="10067"/>
                    <a:pt x="6747" y="10067"/>
                  </a:cubicBezTo>
                  <a:cubicBezTo>
                    <a:pt x="6833" y="10067"/>
                    <a:pt x="6918" y="10020"/>
                    <a:pt x="6949" y="9927"/>
                  </a:cubicBezTo>
                  <a:cubicBezTo>
                    <a:pt x="6949" y="9803"/>
                    <a:pt x="7042" y="9679"/>
                    <a:pt x="7166" y="9679"/>
                  </a:cubicBezTo>
                  <a:cubicBezTo>
                    <a:pt x="7538" y="9679"/>
                    <a:pt x="7817" y="9400"/>
                    <a:pt x="7817" y="9058"/>
                  </a:cubicBezTo>
                  <a:lnTo>
                    <a:pt x="7817" y="8407"/>
                  </a:lnTo>
                  <a:lnTo>
                    <a:pt x="11540" y="8407"/>
                  </a:lnTo>
                  <a:cubicBezTo>
                    <a:pt x="11540" y="8624"/>
                    <a:pt x="11509" y="8841"/>
                    <a:pt x="11478" y="9058"/>
                  </a:cubicBezTo>
                  <a:lnTo>
                    <a:pt x="10020" y="9058"/>
                  </a:lnTo>
                  <a:cubicBezTo>
                    <a:pt x="9679" y="9058"/>
                    <a:pt x="9399" y="9338"/>
                    <a:pt x="9399" y="9710"/>
                  </a:cubicBezTo>
                  <a:lnTo>
                    <a:pt x="9399" y="10392"/>
                  </a:lnTo>
                  <a:cubicBezTo>
                    <a:pt x="9399" y="10671"/>
                    <a:pt x="9493" y="10951"/>
                    <a:pt x="9710" y="11168"/>
                  </a:cubicBezTo>
                  <a:lnTo>
                    <a:pt x="10206" y="11664"/>
                  </a:lnTo>
                  <a:cubicBezTo>
                    <a:pt x="9772" y="12129"/>
                    <a:pt x="9244" y="12533"/>
                    <a:pt x="8655" y="12812"/>
                  </a:cubicBezTo>
                  <a:lnTo>
                    <a:pt x="7197" y="11385"/>
                  </a:lnTo>
                  <a:cubicBezTo>
                    <a:pt x="7042" y="11199"/>
                    <a:pt x="6949" y="10982"/>
                    <a:pt x="6949" y="10765"/>
                  </a:cubicBezTo>
                  <a:cubicBezTo>
                    <a:pt x="6918" y="10671"/>
                    <a:pt x="6833" y="10625"/>
                    <a:pt x="6747" y="10625"/>
                  </a:cubicBezTo>
                  <a:cubicBezTo>
                    <a:pt x="6662" y="10625"/>
                    <a:pt x="6577" y="10671"/>
                    <a:pt x="6546" y="10765"/>
                  </a:cubicBezTo>
                  <a:cubicBezTo>
                    <a:pt x="6546" y="11106"/>
                    <a:pt x="6701" y="11416"/>
                    <a:pt x="6949" y="11664"/>
                  </a:cubicBezTo>
                  <a:lnTo>
                    <a:pt x="8283" y="12998"/>
                  </a:lnTo>
                  <a:cubicBezTo>
                    <a:pt x="8066" y="13091"/>
                    <a:pt x="7817" y="13184"/>
                    <a:pt x="7538" y="13246"/>
                  </a:cubicBezTo>
                  <a:cubicBezTo>
                    <a:pt x="7137" y="13344"/>
                    <a:pt x="6729" y="13392"/>
                    <a:pt x="6323" y="13392"/>
                  </a:cubicBezTo>
                  <a:cubicBezTo>
                    <a:pt x="5443" y="13392"/>
                    <a:pt x="4570" y="13165"/>
                    <a:pt x="3785" y="12719"/>
                  </a:cubicBezTo>
                  <a:cubicBezTo>
                    <a:pt x="3754" y="12698"/>
                    <a:pt x="3719" y="12688"/>
                    <a:pt x="3685" y="12688"/>
                  </a:cubicBezTo>
                  <a:cubicBezTo>
                    <a:pt x="3616" y="12688"/>
                    <a:pt x="3547" y="12729"/>
                    <a:pt x="3506" y="12812"/>
                  </a:cubicBezTo>
                  <a:cubicBezTo>
                    <a:pt x="3444" y="12905"/>
                    <a:pt x="3475" y="13029"/>
                    <a:pt x="3568" y="13060"/>
                  </a:cubicBezTo>
                  <a:cubicBezTo>
                    <a:pt x="4405" y="13556"/>
                    <a:pt x="5367" y="13773"/>
                    <a:pt x="6329" y="13773"/>
                  </a:cubicBezTo>
                  <a:cubicBezTo>
                    <a:pt x="6763" y="13773"/>
                    <a:pt x="7228" y="13742"/>
                    <a:pt x="7631" y="13618"/>
                  </a:cubicBezTo>
                  <a:cubicBezTo>
                    <a:pt x="9027" y="13308"/>
                    <a:pt x="10237" y="12471"/>
                    <a:pt x="11043" y="11292"/>
                  </a:cubicBezTo>
                  <a:cubicBezTo>
                    <a:pt x="12005" y="9865"/>
                    <a:pt x="12253" y="8035"/>
                    <a:pt x="11695" y="6391"/>
                  </a:cubicBezTo>
                  <a:cubicBezTo>
                    <a:pt x="11649" y="6311"/>
                    <a:pt x="11579" y="6277"/>
                    <a:pt x="11509" y="6277"/>
                  </a:cubicBezTo>
                  <a:cubicBezTo>
                    <a:pt x="11389" y="6277"/>
                    <a:pt x="11272" y="6378"/>
                    <a:pt x="11292" y="6515"/>
                  </a:cubicBezTo>
                  <a:cubicBezTo>
                    <a:pt x="11447" y="7011"/>
                    <a:pt x="11540" y="7508"/>
                    <a:pt x="11571" y="8004"/>
                  </a:cubicBezTo>
                  <a:lnTo>
                    <a:pt x="11106" y="8004"/>
                  </a:lnTo>
                  <a:cubicBezTo>
                    <a:pt x="11074" y="7228"/>
                    <a:pt x="10857" y="6453"/>
                    <a:pt x="10454" y="5801"/>
                  </a:cubicBezTo>
                  <a:lnTo>
                    <a:pt x="14394" y="5801"/>
                  </a:lnTo>
                  <a:cubicBezTo>
                    <a:pt x="14518" y="5801"/>
                    <a:pt x="14611" y="5708"/>
                    <a:pt x="14611" y="5584"/>
                  </a:cubicBezTo>
                  <a:cubicBezTo>
                    <a:pt x="14611" y="4282"/>
                    <a:pt x="14145" y="2979"/>
                    <a:pt x="13277" y="1955"/>
                  </a:cubicBezTo>
                  <a:lnTo>
                    <a:pt x="13246" y="1955"/>
                  </a:lnTo>
                  <a:cubicBezTo>
                    <a:pt x="13212" y="1921"/>
                    <a:pt x="13159" y="1896"/>
                    <a:pt x="13103" y="1896"/>
                  </a:cubicBezTo>
                  <a:cubicBezTo>
                    <a:pt x="13057" y="1896"/>
                    <a:pt x="13009" y="1913"/>
                    <a:pt x="12967" y="1955"/>
                  </a:cubicBezTo>
                  <a:cubicBezTo>
                    <a:pt x="12905" y="2017"/>
                    <a:pt x="12905" y="2141"/>
                    <a:pt x="12967" y="2234"/>
                  </a:cubicBezTo>
                  <a:cubicBezTo>
                    <a:pt x="12998" y="2265"/>
                    <a:pt x="12998" y="2265"/>
                    <a:pt x="13029" y="2296"/>
                  </a:cubicBezTo>
                  <a:lnTo>
                    <a:pt x="12998" y="2358"/>
                  </a:lnTo>
                  <a:cubicBezTo>
                    <a:pt x="12905" y="2451"/>
                    <a:pt x="12781" y="2513"/>
                    <a:pt x="12656" y="2513"/>
                  </a:cubicBezTo>
                  <a:cubicBezTo>
                    <a:pt x="12532" y="2513"/>
                    <a:pt x="12408" y="2451"/>
                    <a:pt x="12346" y="2389"/>
                  </a:cubicBezTo>
                  <a:lnTo>
                    <a:pt x="12191" y="2234"/>
                  </a:lnTo>
                  <a:cubicBezTo>
                    <a:pt x="12021" y="2064"/>
                    <a:pt x="11803" y="1978"/>
                    <a:pt x="11586" y="1978"/>
                  </a:cubicBezTo>
                  <a:cubicBezTo>
                    <a:pt x="11369" y="1978"/>
                    <a:pt x="11152" y="2064"/>
                    <a:pt x="10981" y="2234"/>
                  </a:cubicBezTo>
                  <a:lnTo>
                    <a:pt x="10361" y="2824"/>
                  </a:lnTo>
                  <a:cubicBezTo>
                    <a:pt x="10284" y="2917"/>
                    <a:pt x="10175" y="2963"/>
                    <a:pt x="10062" y="2963"/>
                  </a:cubicBezTo>
                  <a:cubicBezTo>
                    <a:pt x="9950" y="2963"/>
                    <a:pt x="9834" y="2917"/>
                    <a:pt x="9741" y="2824"/>
                  </a:cubicBezTo>
                  <a:lnTo>
                    <a:pt x="9151" y="2296"/>
                  </a:lnTo>
                  <a:lnTo>
                    <a:pt x="9151" y="435"/>
                  </a:lnTo>
                  <a:cubicBezTo>
                    <a:pt x="10330" y="466"/>
                    <a:pt x="11447" y="900"/>
                    <a:pt x="12346" y="1645"/>
                  </a:cubicBezTo>
                  <a:cubicBezTo>
                    <a:pt x="12388" y="1687"/>
                    <a:pt x="12437" y="1704"/>
                    <a:pt x="12486" y="1704"/>
                  </a:cubicBezTo>
                  <a:cubicBezTo>
                    <a:pt x="12545" y="1704"/>
                    <a:pt x="12605" y="1679"/>
                    <a:pt x="12656" y="1645"/>
                  </a:cubicBezTo>
                  <a:cubicBezTo>
                    <a:pt x="12719" y="1552"/>
                    <a:pt x="12719" y="1428"/>
                    <a:pt x="12625" y="1366"/>
                  </a:cubicBezTo>
                  <a:cubicBezTo>
                    <a:pt x="11602" y="497"/>
                    <a:pt x="10299" y="1"/>
                    <a:pt x="8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79225" y="4017975"/>
              <a:ext cx="75225" cy="54300"/>
            </a:xfrm>
            <a:custGeom>
              <a:avLst/>
              <a:gdLst/>
              <a:ahLst/>
              <a:cxnLst/>
              <a:rect l="l" t="t" r="r" b="b"/>
              <a:pathLst>
                <a:path w="3009" h="2172" extrusionOk="0">
                  <a:moveTo>
                    <a:pt x="1373" y="421"/>
                  </a:moveTo>
                  <a:cubicBezTo>
                    <a:pt x="1486" y="421"/>
                    <a:pt x="1603" y="476"/>
                    <a:pt x="1706" y="559"/>
                  </a:cubicBezTo>
                  <a:lnTo>
                    <a:pt x="2482" y="1334"/>
                  </a:lnTo>
                  <a:cubicBezTo>
                    <a:pt x="2513" y="1365"/>
                    <a:pt x="2544" y="1427"/>
                    <a:pt x="2544" y="1521"/>
                  </a:cubicBezTo>
                  <a:cubicBezTo>
                    <a:pt x="2544" y="1583"/>
                    <a:pt x="2513" y="1645"/>
                    <a:pt x="2482" y="1676"/>
                  </a:cubicBezTo>
                  <a:cubicBezTo>
                    <a:pt x="2420" y="1738"/>
                    <a:pt x="2357" y="1769"/>
                    <a:pt x="2295" y="1769"/>
                  </a:cubicBezTo>
                  <a:cubicBezTo>
                    <a:pt x="2233" y="1769"/>
                    <a:pt x="2140" y="1738"/>
                    <a:pt x="2109" y="1676"/>
                  </a:cubicBezTo>
                  <a:lnTo>
                    <a:pt x="1768" y="1365"/>
                  </a:lnTo>
                  <a:cubicBezTo>
                    <a:pt x="1675" y="1272"/>
                    <a:pt x="1551" y="1226"/>
                    <a:pt x="1423" y="1226"/>
                  </a:cubicBezTo>
                  <a:cubicBezTo>
                    <a:pt x="1295" y="1226"/>
                    <a:pt x="1163" y="1272"/>
                    <a:pt x="1055" y="1365"/>
                  </a:cubicBezTo>
                  <a:cubicBezTo>
                    <a:pt x="1039" y="1381"/>
                    <a:pt x="1016" y="1389"/>
                    <a:pt x="989" y="1389"/>
                  </a:cubicBezTo>
                  <a:cubicBezTo>
                    <a:pt x="962" y="1389"/>
                    <a:pt x="931" y="1381"/>
                    <a:pt x="900" y="1365"/>
                  </a:cubicBezTo>
                  <a:lnTo>
                    <a:pt x="589" y="1055"/>
                  </a:lnTo>
                  <a:cubicBezTo>
                    <a:pt x="527" y="993"/>
                    <a:pt x="527" y="931"/>
                    <a:pt x="527" y="838"/>
                  </a:cubicBezTo>
                  <a:cubicBezTo>
                    <a:pt x="558" y="776"/>
                    <a:pt x="589" y="714"/>
                    <a:pt x="682" y="683"/>
                  </a:cubicBezTo>
                  <a:lnTo>
                    <a:pt x="1210" y="466"/>
                  </a:lnTo>
                  <a:cubicBezTo>
                    <a:pt x="1261" y="435"/>
                    <a:pt x="1317" y="421"/>
                    <a:pt x="1373" y="421"/>
                  </a:cubicBezTo>
                  <a:close/>
                  <a:moveTo>
                    <a:pt x="1369" y="1"/>
                  </a:moveTo>
                  <a:cubicBezTo>
                    <a:pt x="1255" y="1"/>
                    <a:pt x="1137" y="21"/>
                    <a:pt x="1024" y="63"/>
                  </a:cubicBezTo>
                  <a:lnTo>
                    <a:pt x="496" y="311"/>
                  </a:lnTo>
                  <a:cubicBezTo>
                    <a:pt x="93" y="466"/>
                    <a:pt x="0" y="1024"/>
                    <a:pt x="310" y="1334"/>
                  </a:cubicBezTo>
                  <a:lnTo>
                    <a:pt x="620" y="1645"/>
                  </a:lnTo>
                  <a:cubicBezTo>
                    <a:pt x="713" y="1738"/>
                    <a:pt x="845" y="1784"/>
                    <a:pt x="977" y="1784"/>
                  </a:cubicBezTo>
                  <a:cubicBezTo>
                    <a:pt x="1109" y="1784"/>
                    <a:pt x="1241" y="1738"/>
                    <a:pt x="1334" y="1645"/>
                  </a:cubicBezTo>
                  <a:cubicBezTo>
                    <a:pt x="1349" y="1614"/>
                    <a:pt x="1380" y="1598"/>
                    <a:pt x="1411" y="1598"/>
                  </a:cubicBezTo>
                  <a:cubicBezTo>
                    <a:pt x="1442" y="1598"/>
                    <a:pt x="1473" y="1614"/>
                    <a:pt x="1489" y="1645"/>
                  </a:cubicBezTo>
                  <a:lnTo>
                    <a:pt x="1799" y="1955"/>
                  </a:lnTo>
                  <a:cubicBezTo>
                    <a:pt x="1954" y="2079"/>
                    <a:pt x="2109" y="2172"/>
                    <a:pt x="2295" y="2172"/>
                  </a:cubicBezTo>
                  <a:cubicBezTo>
                    <a:pt x="2451" y="2172"/>
                    <a:pt x="2637" y="2079"/>
                    <a:pt x="2761" y="1955"/>
                  </a:cubicBezTo>
                  <a:cubicBezTo>
                    <a:pt x="3009" y="1707"/>
                    <a:pt x="3009" y="1303"/>
                    <a:pt x="2761" y="1024"/>
                  </a:cubicBezTo>
                  <a:lnTo>
                    <a:pt x="1985" y="249"/>
                  </a:lnTo>
                  <a:cubicBezTo>
                    <a:pt x="1820" y="83"/>
                    <a:pt x="159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41"/>
          <p:cNvGrpSpPr/>
          <p:nvPr/>
        </p:nvGrpSpPr>
        <p:grpSpPr>
          <a:xfrm>
            <a:off x="4384479" y="1820468"/>
            <a:ext cx="374934" cy="372834"/>
            <a:chOff x="1741000" y="1557575"/>
            <a:chExt cx="348225" cy="346275"/>
          </a:xfrm>
        </p:grpSpPr>
        <p:sp>
          <p:nvSpPr>
            <p:cNvPr id="319" name="Google Shape;319;p41"/>
            <p:cNvSpPr/>
            <p:nvPr/>
          </p:nvSpPr>
          <p:spPr>
            <a:xfrm>
              <a:off x="1741000" y="1557575"/>
              <a:ext cx="348225" cy="346275"/>
            </a:xfrm>
            <a:custGeom>
              <a:avLst/>
              <a:gdLst/>
              <a:ahLst/>
              <a:cxnLst/>
              <a:rect l="l" t="t" r="r" b="b"/>
              <a:pathLst>
                <a:path w="13929" h="13851" extrusionOk="0">
                  <a:moveTo>
                    <a:pt x="6980" y="1916"/>
                  </a:moveTo>
                  <a:lnTo>
                    <a:pt x="7259" y="2692"/>
                  </a:lnTo>
                  <a:cubicBezTo>
                    <a:pt x="7370" y="2950"/>
                    <a:pt x="7622" y="3098"/>
                    <a:pt x="7875" y="3098"/>
                  </a:cubicBezTo>
                  <a:cubicBezTo>
                    <a:pt x="8047" y="3098"/>
                    <a:pt x="8219" y="3029"/>
                    <a:pt x="8345" y="2878"/>
                  </a:cubicBezTo>
                  <a:lnTo>
                    <a:pt x="8934" y="2288"/>
                  </a:lnTo>
                  <a:lnTo>
                    <a:pt x="8934" y="3126"/>
                  </a:lnTo>
                  <a:cubicBezTo>
                    <a:pt x="8934" y="3343"/>
                    <a:pt x="9027" y="3560"/>
                    <a:pt x="9213" y="3684"/>
                  </a:cubicBezTo>
                  <a:cubicBezTo>
                    <a:pt x="9313" y="3751"/>
                    <a:pt x="9430" y="3782"/>
                    <a:pt x="9547" y="3782"/>
                  </a:cubicBezTo>
                  <a:cubicBezTo>
                    <a:pt x="9647" y="3782"/>
                    <a:pt x="9747" y="3758"/>
                    <a:pt x="9834" y="3715"/>
                  </a:cubicBezTo>
                  <a:lnTo>
                    <a:pt x="10609" y="3374"/>
                  </a:lnTo>
                  <a:lnTo>
                    <a:pt x="10268" y="4150"/>
                  </a:lnTo>
                  <a:cubicBezTo>
                    <a:pt x="10175" y="4336"/>
                    <a:pt x="10175" y="4584"/>
                    <a:pt x="10299" y="4770"/>
                  </a:cubicBezTo>
                  <a:cubicBezTo>
                    <a:pt x="10423" y="4956"/>
                    <a:pt x="10640" y="5049"/>
                    <a:pt x="10857" y="5049"/>
                  </a:cubicBezTo>
                  <a:lnTo>
                    <a:pt x="11726" y="5018"/>
                  </a:lnTo>
                  <a:lnTo>
                    <a:pt x="11105" y="5607"/>
                  </a:lnTo>
                  <a:cubicBezTo>
                    <a:pt x="10950" y="5732"/>
                    <a:pt x="10857" y="5980"/>
                    <a:pt x="10888" y="6197"/>
                  </a:cubicBezTo>
                  <a:cubicBezTo>
                    <a:pt x="10950" y="6414"/>
                    <a:pt x="11105" y="6569"/>
                    <a:pt x="11323" y="6662"/>
                  </a:cubicBezTo>
                  <a:lnTo>
                    <a:pt x="12098" y="6941"/>
                  </a:lnTo>
                  <a:lnTo>
                    <a:pt x="11291" y="7220"/>
                  </a:lnTo>
                  <a:cubicBezTo>
                    <a:pt x="10857" y="7376"/>
                    <a:pt x="10733" y="7965"/>
                    <a:pt x="11074" y="8275"/>
                  </a:cubicBezTo>
                  <a:lnTo>
                    <a:pt x="11695" y="8864"/>
                  </a:lnTo>
                  <a:lnTo>
                    <a:pt x="10857" y="8833"/>
                  </a:lnTo>
                  <a:cubicBezTo>
                    <a:pt x="10640" y="8833"/>
                    <a:pt x="10423" y="8927"/>
                    <a:pt x="10299" y="9113"/>
                  </a:cubicBezTo>
                  <a:cubicBezTo>
                    <a:pt x="10175" y="9299"/>
                    <a:pt x="10144" y="9547"/>
                    <a:pt x="10237" y="9733"/>
                  </a:cubicBezTo>
                  <a:lnTo>
                    <a:pt x="10609" y="10508"/>
                  </a:lnTo>
                  <a:lnTo>
                    <a:pt x="10609" y="10508"/>
                  </a:lnTo>
                  <a:lnTo>
                    <a:pt x="9834" y="10167"/>
                  </a:lnTo>
                  <a:cubicBezTo>
                    <a:pt x="9746" y="10130"/>
                    <a:pt x="9657" y="10112"/>
                    <a:pt x="9571" y="10112"/>
                  </a:cubicBezTo>
                  <a:cubicBezTo>
                    <a:pt x="9231" y="10112"/>
                    <a:pt x="8934" y="10385"/>
                    <a:pt x="8934" y="10757"/>
                  </a:cubicBezTo>
                  <a:lnTo>
                    <a:pt x="8965" y="11594"/>
                  </a:lnTo>
                  <a:lnTo>
                    <a:pt x="8376" y="10974"/>
                  </a:lnTo>
                  <a:cubicBezTo>
                    <a:pt x="8242" y="10840"/>
                    <a:pt x="8075" y="10778"/>
                    <a:pt x="7911" y="10778"/>
                  </a:cubicBezTo>
                  <a:cubicBezTo>
                    <a:pt x="7658" y="10778"/>
                    <a:pt x="7415" y="10927"/>
                    <a:pt x="7321" y="11191"/>
                  </a:cubicBezTo>
                  <a:lnTo>
                    <a:pt x="7011" y="11966"/>
                  </a:lnTo>
                  <a:lnTo>
                    <a:pt x="6701" y="11191"/>
                  </a:lnTo>
                  <a:cubicBezTo>
                    <a:pt x="6639" y="11005"/>
                    <a:pt x="6452" y="10850"/>
                    <a:pt x="6235" y="10819"/>
                  </a:cubicBezTo>
                  <a:lnTo>
                    <a:pt x="6111" y="10819"/>
                  </a:lnTo>
                  <a:cubicBezTo>
                    <a:pt x="5925" y="10819"/>
                    <a:pt x="5770" y="10881"/>
                    <a:pt x="5646" y="11005"/>
                  </a:cubicBezTo>
                  <a:lnTo>
                    <a:pt x="5057" y="11625"/>
                  </a:lnTo>
                  <a:lnTo>
                    <a:pt x="5057" y="11625"/>
                  </a:lnTo>
                  <a:lnTo>
                    <a:pt x="5088" y="10788"/>
                  </a:lnTo>
                  <a:cubicBezTo>
                    <a:pt x="5088" y="10421"/>
                    <a:pt x="4799" y="10131"/>
                    <a:pt x="4464" y="10131"/>
                  </a:cubicBezTo>
                  <a:cubicBezTo>
                    <a:pt x="4374" y="10131"/>
                    <a:pt x="4280" y="10152"/>
                    <a:pt x="4188" y="10198"/>
                  </a:cubicBezTo>
                  <a:lnTo>
                    <a:pt x="3413" y="10539"/>
                  </a:lnTo>
                  <a:lnTo>
                    <a:pt x="3754" y="9764"/>
                  </a:lnTo>
                  <a:cubicBezTo>
                    <a:pt x="3847" y="9547"/>
                    <a:pt x="3816" y="9330"/>
                    <a:pt x="3692" y="9144"/>
                  </a:cubicBezTo>
                  <a:cubicBezTo>
                    <a:pt x="3568" y="8958"/>
                    <a:pt x="3382" y="8864"/>
                    <a:pt x="3164" y="8864"/>
                  </a:cubicBezTo>
                  <a:lnTo>
                    <a:pt x="2296" y="8895"/>
                  </a:lnTo>
                  <a:lnTo>
                    <a:pt x="2916" y="8306"/>
                  </a:lnTo>
                  <a:cubicBezTo>
                    <a:pt x="3071" y="8151"/>
                    <a:pt x="3164" y="7934"/>
                    <a:pt x="3102" y="7717"/>
                  </a:cubicBezTo>
                  <a:cubicBezTo>
                    <a:pt x="3071" y="7500"/>
                    <a:pt x="2916" y="7345"/>
                    <a:pt x="2699" y="7251"/>
                  </a:cubicBezTo>
                  <a:lnTo>
                    <a:pt x="1893" y="6941"/>
                  </a:lnTo>
                  <a:lnTo>
                    <a:pt x="2699" y="6662"/>
                  </a:lnTo>
                  <a:cubicBezTo>
                    <a:pt x="2916" y="6600"/>
                    <a:pt x="3071" y="6414"/>
                    <a:pt x="3102" y="6197"/>
                  </a:cubicBezTo>
                  <a:cubicBezTo>
                    <a:pt x="3164" y="5980"/>
                    <a:pt x="3071" y="5763"/>
                    <a:pt x="2916" y="5607"/>
                  </a:cubicBezTo>
                  <a:lnTo>
                    <a:pt x="2296" y="5018"/>
                  </a:lnTo>
                  <a:lnTo>
                    <a:pt x="3164" y="5049"/>
                  </a:lnTo>
                  <a:cubicBezTo>
                    <a:pt x="3382" y="5049"/>
                    <a:pt x="3568" y="4956"/>
                    <a:pt x="3692" y="4770"/>
                  </a:cubicBezTo>
                  <a:cubicBezTo>
                    <a:pt x="3816" y="4584"/>
                    <a:pt x="3847" y="4367"/>
                    <a:pt x="3754" y="4150"/>
                  </a:cubicBezTo>
                  <a:lnTo>
                    <a:pt x="3413" y="3374"/>
                  </a:lnTo>
                  <a:lnTo>
                    <a:pt x="4188" y="3715"/>
                  </a:lnTo>
                  <a:cubicBezTo>
                    <a:pt x="4274" y="3758"/>
                    <a:pt x="4374" y="3782"/>
                    <a:pt x="4475" y="3782"/>
                  </a:cubicBezTo>
                  <a:cubicBezTo>
                    <a:pt x="4591" y="3782"/>
                    <a:pt x="4709" y="3751"/>
                    <a:pt x="4808" y="3684"/>
                  </a:cubicBezTo>
                  <a:cubicBezTo>
                    <a:pt x="4964" y="3560"/>
                    <a:pt x="5057" y="3343"/>
                    <a:pt x="5057" y="3126"/>
                  </a:cubicBezTo>
                  <a:lnTo>
                    <a:pt x="5026" y="2288"/>
                  </a:lnTo>
                  <a:lnTo>
                    <a:pt x="5615" y="2878"/>
                  </a:lnTo>
                  <a:cubicBezTo>
                    <a:pt x="5741" y="3029"/>
                    <a:pt x="5913" y="3098"/>
                    <a:pt x="6083" y="3098"/>
                  </a:cubicBezTo>
                  <a:cubicBezTo>
                    <a:pt x="6332" y="3098"/>
                    <a:pt x="6577" y="2950"/>
                    <a:pt x="6670" y="2692"/>
                  </a:cubicBezTo>
                  <a:lnTo>
                    <a:pt x="6980" y="1916"/>
                  </a:lnTo>
                  <a:close/>
                  <a:moveTo>
                    <a:pt x="6995" y="1"/>
                  </a:moveTo>
                  <a:cubicBezTo>
                    <a:pt x="6894" y="1"/>
                    <a:pt x="6794" y="71"/>
                    <a:pt x="6794" y="210"/>
                  </a:cubicBezTo>
                  <a:lnTo>
                    <a:pt x="6794" y="1265"/>
                  </a:lnTo>
                  <a:lnTo>
                    <a:pt x="6297" y="2537"/>
                  </a:lnTo>
                  <a:cubicBezTo>
                    <a:pt x="6261" y="2627"/>
                    <a:pt x="6172" y="2675"/>
                    <a:pt x="6086" y="2675"/>
                  </a:cubicBezTo>
                  <a:cubicBezTo>
                    <a:pt x="6024" y="2675"/>
                    <a:pt x="5964" y="2650"/>
                    <a:pt x="5925" y="2599"/>
                  </a:cubicBezTo>
                  <a:lnTo>
                    <a:pt x="4964" y="1606"/>
                  </a:lnTo>
                  <a:cubicBezTo>
                    <a:pt x="4924" y="1547"/>
                    <a:pt x="4872" y="1525"/>
                    <a:pt x="4824" y="1525"/>
                  </a:cubicBezTo>
                  <a:cubicBezTo>
                    <a:pt x="4796" y="1525"/>
                    <a:pt x="4769" y="1533"/>
                    <a:pt x="4746" y="1544"/>
                  </a:cubicBezTo>
                  <a:cubicBezTo>
                    <a:pt x="4653" y="1575"/>
                    <a:pt x="4591" y="1668"/>
                    <a:pt x="4591" y="1730"/>
                  </a:cubicBezTo>
                  <a:lnTo>
                    <a:pt x="4653" y="3126"/>
                  </a:lnTo>
                  <a:cubicBezTo>
                    <a:pt x="4653" y="3188"/>
                    <a:pt x="4622" y="3281"/>
                    <a:pt x="4560" y="3312"/>
                  </a:cubicBezTo>
                  <a:cubicBezTo>
                    <a:pt x="4529" y="3328"/>
                    <a:pt x="4490" y="3335"/>
                    <a:pt x="4452" y="3335"/>
                  </a:cubicBezTo>
                  <a:cubicBezTo>
                    <a:pt x="4413" y="3335"/>
                    <a:pt x="4374" y="3328"/>
                    <a:pt x="4343" y="3312"/>
                  </a:cubicBezTo>
                  <a:lnTo>
                    <a:pt x="3102" y="2754"/>
                  </a:lnTo>
                  <a:lnTo>
                    <a:pt x="2327" y="2040"/>
                  </a:lnTo>
                  <a:cubicBezTo>
                    <a:pt x="2296" y="2009"/>
                    <a:pt x="2249" y="1994"/>
                    <a:pt x="2199" y="1994"/>
                  </a:cubicBezTo>
                  <a:cubicBezTo>
                    <a:pt x="2149" y="1994"/>
                    <a:pt x="2094" y="2009"/>
                    <a:pt x="2048" y="2040"/>
                  </a:cubicBezTo>
                  <a:cubicBezTo>
                    <a:pt x="1955" y="2133"/>
                    <a:pt x="1955" y="2257"/>
                    <a:pt x="2048" y="2319"/>
                  </a:cubicBezTo>
                  <a:lnTo>
                    <a:pt x="2792" y="3064"/>
                  </a:lnTo>
                  <a:lnTo>
                    <a:pt x="3351" y="4305"/>
                  </a:lnTo>
                  <a:cubicBezTo>
                    <a:pt x="3413" y="4460"/>
                    <a:pt x="3320" y="4615"/>
                    <a:pt x="3133" y="4615"/>
                  </a:cubicBezTo>
                  <a:lnTo>
                    <a:pt x="1738" y="4584"/>
                  </a:lnTo>
                  <a:cubicBezTo>
                    <a:pt x="1644" y="4584"/>
                    <a:pt x="1582" y="4615"/>
                    <a:pt x="1551" y="4708"/>
                  </a:cubicBezTo>
                  <a:cubicBezTo>
                    <a:pt x="1520" y="4770"/>
                    <a:pt x="1520" y="4863"/>
                    <a:pt x="1582" y="4925"/>
                  </a:cubicBezTo>
                  <a:lnTo>
                    <a:pt x="2606" y="5887"/>
                  </a:lnTo>
                  <a:cubicBezTo>
                    <a:pt x="2668" y="5918"/>
                    <a:pt x="2699" y="6011"/>
                    <a:pt x="2668" y="6104"/>
                  </a:cubicBezTo>
                  <a:cubicBezTo>
                    <a:pt x="2668" y="6166"/>
                    <a:pt x="2606" y="6228"/>
                    <a:pt x="2544" y="6259"/>
                  </a:cubicBezTo>
                  <a:lnTo>
                    <a:pt x="1272" y="6724"/>
                  </a:lnTo>
                  <a:lnTo>
                    <a:pt x="218" y="6724"/>
                  </a:lnTo>
                  <a:cubicBezTo>
                    <a:pt x="94" y="6724"/>
                    <a:pt x="0" y="6817"/>
                    <a:pt x="0" y="6941"/>
                  </a:cubicBezTo>
                  <a:cubicBezTo>
                    <a:pt x="0" y="7034"/>
                    <a:pt x="94" y="7127"/>
                    <a:pt x="218" y="7127"/>
                  </a:cubicBezTo>
                  <a:lnTo>
                    <a:pt x="1272" y="7127"/>
                  </a:lnTo>
                  <a:lnTo>
                    <a:pt x="2544" y="7624"/>
                  </a:lnTo>
                  <a:cubicBezTo>
                    <a:pt x="2699" y="7655"/>
                    <a:pt x="2730" y="7872"/>
                    <a:pt x="2606" y="7996"/>
                  </a:cubicBezTo>
                  <a:lnTo>
                    <a:pt x="1613" y="8927"/>
                  </a:lnTo>
                  <a:cubicBezTo>
                    <a:pt x="1551" y="8989"/>
                    <a:pt x="1520" y="9082"/>
                    <a:pt x="1551" y="9175"/>
                  </a:cubicBezTo>
                  <a:cubicBezTo>
                    <a:pt x="1582" y="9237"/>
                    <a:pt x="1675" y="9299"/>
                    <a:pt x="1738" y="9299"/>
                  </a:cubicBezTo>
                  <a:lnTo>
                    <a:pt x="3133" y="9237"/>
                  </a:lnTo>
                  <a:cubicBezTo>
                    <a:pt x="3226" y="9237"/>
                    <a:pt x="3288" y="9268"/>
                    <a:pt x="3351" y="9361"/>
                  </a:cubicBezTo>
                  <a:cubicBezTo>
                    <a:pt x="3382" y="9423"/>
                    <a:pt x="3382" y="9485"/>
                    <a:pt x="3351" y="9578"/>
                  </a:cubicBezTo>
                  <a:lnTo>
                    <a:pt x="2792" y="10788"/>
                  </a:lnTo>
                  <a:lnTo>
                    <a:pt x="2048" y="11532"/>
                  </a:lnTo>
                  <a:cubicBezTo>
                    <a:pt x="1955" y="11625"/>
                    <a:pt x="1955" y="11749"/>
                    <a:pt x="2048" y="11811"/>
                  </a:cubicBezTo>
                  <a:cubicBezTo>
                    <a:pt x="2079" y="11873"/>
                    <a:pt x="2141" y="11873"/>
                    <a:pt x="2172" y="11873"/>
                  </a:cubicBezTo>
                  <a:cubicBezTo>
                    <a:pt x="2234" y="11873"/>
                    <a:pt x="2296" y="11873"/>
                    <a:pt x="2327" y="11811"/>
                  </a:cubicBezTo>
                  <a:lnTo>
                    <a:pt x="3071" y="11067"/>
                  </a:lnTo>
                  <a:lnTo>
                    <a:pt x="4312" y="10508"/>
                  </a:lnTo>
                  <a:cubicBezTo>
                    <a:pt x="4330" y="10499"/>
                    <a:pt x="4351" y="10496"/>
                    <a:pt x="4373" y="10496"/>
                  </a:cubicBezTo>
                  <a:cubicBezTo>
                    <a:pt x="4426" y="10496"/>
                    <a:pt x="4485" y="10518"/>
                    <a:pt x="4529" y="10539"/>
                  </a:cubicBezTo>
                  <a:cubicBezTo>
                    <a:pt x="4591" y="10602"/>
                    <a:pt x="4653" y="10664"/>
                    <a:pt x="4653" y="10757"/>
                  </a:cubicBezTo>
                  <a:lnTo>
                    <a:pt x="4591" y="12121"/>
                  </a:lnTo>
                  <a:cubicBezTo>
                    <a:pt x="4591" y="12215"/>
                    <a:pt x="4653" y="12277"/>
                    <a:pt x="4715" y="12308"/>
                  </a:cubicBezTo>
                  <a:cubicBezTo>
                    <a:pt x="4754" y="12320"/>
                    <a:pt x="4792" y="12328"/>
                    <a:pt x="4827" y="12328"/>
                  </a:cubicBezTo>
                  <a:cubicBezTo>
                    <a:pt x="4875" y="12328"/>
                    <a:pt x="4914" y="12313"/>
                    <a:pt x="4933" y="12277"/>
                  </a:cubicBezTo>
                  <a:lnTo>
                    <a:pt x="5894" y="11253"/>
                  </a:lnTo>
                  <a:cubicBezTo>
                    <a:pt x="5940" y="11208"/>
                    <a:pt x="6002" y="11179"/>
                    <a:pt x="6056" y="11179"/>
                  </a:cubicBezTo>
                  <a:cubicBezTo>
                    <a:pt x="6076" y="11179"/>
                    <a:pt x="6095" y="11183"/>
                    <a:pt x="6111" y="11191"/>
                  </a:cubicBezTo>
                  <a:cubicBezTo>
                    <a:pt x="6204" y="11191"/>
                    <a:pt x="6266" y="11253"/>
                    <a:pt x="6297" y="11346"/>
                  </a:cubicBezTo>
                  <a:lnTo>
                    <a:pt x="6763" y="12587"/>
                  </a:lnTo>
                  <a:lnTo>
                    <a:pt x="6763" y="13641"/>
                  </a:lnTo>
                  <a:cubicBezTo>
                    <a:pt x="6763" y="13781"/>
                    <a:pt x="6863" y="13851"/>
                    <a:pt x="6964" y="13851"/>
                  </a:cubicBezTo>
                  <a:cubicBezTo>
                    <a:pt x="7065" y="13851"/>
                    <a:pt x="7166" y="13781"/>
                    <a:pt x="7166" y="13641"/>
                  </a:cubicBezTo>
                  <a:lnTo>
                    <a:pt x="7166" y="12587"/>
                  </a:lnTo>
                  <a:lnTo>
                    <a:pt x="7662" y="11346"/>
                  </a:lnTo>
                  <a:cubicBezTo>
                    <a:pt x="7693" y="11253"/>
                    <a:pt x="7755" y="11191"/>
                    <a:pt x="7817" y="11191"/>
                  </a:cubicBezTo>
                  <a:cubicBezTo>
                    <a:pt x="7842" y="11183"/>
                    <a:pt x="7867" y="11179"/>
                    <a:pt x="7891" y="11179"/>
                  </a:cubicBezTo>
                  <a:cubicBezTo>
                    <a:pt x="7956" y="11179"/>
                    <a:pt x="8012" y="11208"/>
                    <a:pt x="8034" y="11253"/>
                  </a:cubicBezTo>
                  <a:lnTo>
                    <a:pt x="8996" y="12277"/>
                  </a:lnTo>
                  <a:cubicBezTo>
                    <a:pt x="9032" y="12313"/>
                    <a:pt x="9079" y="12328"/>
                    <a:pt x="9125" y="12328"/>
                  </a:cubicBezTo>
                  <a:cubicBezTo>
                    <a:pt x="9156" y="12328"/>
                    <a:pt x="9187" y="12320"/>
                    <a:pt x="9213" y="12308"/>
                  </a:cubicBezTo>
                  <a:cubicBezTo>
                    <a:pt x="9306" y="12277"/>
                    <a:pt x="9368" y="12215"/>
                    <a:pt x="9337" y="12121"/>
                  </a:cubicBezTo>
                  <a:lnTo>
                    <a:pt x="9306" y="10757"/>
                  </a:lnTo>
                  <a:cubicBezTo>
                    <a:pt x="9306" y="10664"/>
                    <a:pt x="9337" y="10602"/>
                    <a:pt x="9399" y="10539"/>
                  </a:cubicBezTo>
                  <a:cubicBezTo>
                    <a:pt x="9443" y="10518"/>
                    <a:pt x="9503" y="10496"/>
                    <a:pt x="9556" y="10496"/>
                  </a:cubicBezTo>
                  <a:cubicBezTo>
                    <a:pt x="9577" y="10496"/>
                    <a:pt x="9598" y="10499"/>
                    <a:pt x="9616" y="10508"/>
                  </a:cubicBezTo>
                  <a:lnTo>
                    <a:pt x="10857" y="11067"/>
                  </a:lnTo>
                  <a:lnTo>
                    <a:pt x="11602" y="11811"/>
                  </a:lnTo>
                  <a:cubicBezTo>
                    <a:pt x="11664" y="11873"/>
                    <a:pt x="11695" y="11873"/>
                    <a:pt x="11757" y="11873"/>
                  </a:cubicBezTo>
                  <a:cubicBezTo>
                    <a:pt x="11819" y="11873"/>
                    <a:pt x="11881" y="11873"/>
                    <a:pt x="11912" y="11811"/>
                  </a:cubicBezTo>
                  <a:cubicBezTo>
                    <a:pt x="11974" y="11749"/>
                    <a:pt x="11974" y="11625"/>
                    <a:pt x="11912" y="11532"/>
                  </a:cubicBezTo>
                  <a:lnTo>
                    <a:pt x="11167" y="10788"/>
                  </a:lnTo>
                  <a:lnTo>
                    <a:pt x="10609" y="9578"/>
                  </a:lnTo>
                  <a:cubicBezTo>
                    <a:pt x="10547" y="9485"/>
                    <a:pt x="10547" y="9423"/>
                    <a:pt x="10609" y="9361"/>
                  </a:cubicBezTo>
                  <a:cubicBezTo>
                    <a:pt x="10640" y="9268"/>
                    <a:pt x="10733" y="9237"/>
                    <a:pt x="10795" y="9237"/>
                  </a:cubicBezTo>
                  <a:lnTo>
                    <a:pt x="12191" y="9299"/>
                  </a:lnTo>
                  <a:cubicBezTo>
                    <a:pt x="12284" y="9299"/>
                    <a:pt x="12346" y="9237"/>
                    <a:pt x="12377" y="9175"/>
                  </a:cubicBezTo>
                  <a:cubicBezTo>
                    <a:pt x="12408" y="9082"/>
                    <a:pt x="12408" y="8989"/>
                    <a:pt x="12346" y="8927"/>
                  </a:cubicBezTo>
                  <a:lnTo>
                    <a:pt x="11323" y="7996"/>
                  </a:lnTo>
                  <a:cubicBezTo>
                    <a:pt x="11198" y="7872"/>
                    <a:pt x="11229" y="7655"/>
                    <a:pt x="11385" y="7593"/>
                  </a:cubicBezTo>
                  <a:lnTo>
                    <a:pt x="12656" y="7127"/>
                  </a:lnTo>
                  <a:lnTo>
                    <a:pt x="13711" y="7127"/>
                  </a:lnTo>
                  <a:cubicBezTo>
                    <a:pt x="13835" y="7127"/>
                    <a:pt x="13928" y="7034"/>
                    <a:pt x="13928" y="6910"/>
                  </a:cubicBezTo>
                  <a:cubicBezTo>
                    <a:pt x="13928" y="6817"/>
                    <a:pt x="13835" y="6724"/>
                    <a:pt x="13711" y="6724"/>
                  </a:cubicBezTo>
                  <a:lnTo>
                    <a:pt x="12718" y="6724"/>
                  </a:lnTo>
                  <a:lnTo>
                    <a:pt x="11447" y="6259"/>
                  </a:lnTo>
                  <a:cubicBezTo>
                    <a:pt x="11354" y="6228"/>
                    <a:pt x="11323" y="6166"/>
                    <a:pt x="11291" y="6104"/>
                  </a:cubicBezTo>
                  <a:cubicBezTo>
                    <a:pt x="11260" y="6011"/>
                    <a:pt x="11291" y="5918"/>
                    <a:pt x="11354" y="5887"/>
                  </a:cubicBezTo>
                  <a:lnTo>
                    <a:pt x="12377" y="4925"/>
                  </a:lnTo>
                  <a:cubicBezTo>
                    <a:pt x="12439" y="4863"/>
                    <a:pt x="12470" y="4770"/>
                    <a:pt x="12439" y="4708"/>
                  </a:cubicBezTo>
                  <a:cubicBezTo>
                    <a:pt x="12408" y="4615"/>
                    <a:pt x="12315" y="4584"/>
                    <a:pt x="12222" y="4584"/>
                  </a:cubicBezTo>
                  <a:lnTo>
                    <a:pt x="10826" y="4615"/>
                  </a:lnTo>
                  <a:cubicBezTo>
                    <a:pt x="10671" y="4615"/>
                    <a:pt x="10547" y="4460"/>
                    <a:pt x="10609" y="4305"/>
                  </a:cubicBezTo>
                  <a:lnTo>
                    <a:pt x="11167" y="3064"/>
                  </a:lnTo>
                  <a:lnTo>
                    <a:pt x="11943" y="2319"/>
                  </a:lnTo>
                  <a:cubicBezTo>
                    <a:pt x="12005" y="2257"/>
                    <a:pt x="12005" y="2133"/>
                    <a:pt x="11943" y="2040"/>
                  </a:cubicBezTo>
                  <a:cubicBezTo>
                    <a:pt x="11896" y="2009"/>
                    <a:pt x="11842" y="1994"/>
                    <a:pt x="11788" y="1994"/>
                  </a:cubicBezTo>
                  <a:cubicBezTo>
                    <a:pt x="11734" y="1994"/>
                    <a:pt x="11679" y="2009"/>
                    <a:pt x="11633" y="2040"/>
                  </a:cubicBezTo>
                  <a:lnTo>
                    <a:pt x="10888" y="2785"/>
                  </a:lnTo>
                  <a:lnTo>
                    <a:pt x="9647" y="3343"/>
                  </a:lnTo>
                  <a:cubicBezTo>
                    <a:pt x="9616" y="3359"/>
                    <a:pt x="9578" y="3366"/>
                    <a:pt x="9539" y="3366"/>
                  </a:cubicBezTo>
                  <a:cubicBezTo>
                    <a:pt x="9500" y="3366"/>
                    <a:pt x="9461" y="3359"/>
                    <a:pt x="9430" y="3343"/>
                  </a:cubicBezTo>
                  <a:cubicBezTo>
                    <a:pt x="9337" y="3312"/>
                    <a:pt x="9306" y="3219"/>
                    <a:pt x="9306" y="3126"/>
                  </a:cubicBezTo>
                  <a:lnTo>
                    <a:pt x="9368" y="1730"/>
                  </a:lnTo>
                  <a:cubicBezTo>
                    <a:pt x="9368" y="1668"/>
                    <a:pt x="9306" y="1575"/>
                    <a:pt x="9244" y="1544"/>
                  </a:cubicBezTo>
                  <a:cubicBezTo>
                    <a:pt x="9210" y="1533"/>
                    <a:pt x="9176" y="1525"/>
                    <a:pt x="9144" y="1525"/>
                  </a:cubicBezTo>
                  <a:cubicBezTo>
                    <a:pt x="9087" y="1525"/>
                    <a:pt x="9035" y="1547"/>
                    <a:pt x="8996" y="1606"/>
                  </a:cubicBezTo>
                  <a:lnTo>
                    <a:pt x="8065" y="2599"/>
                  </a:lnTo>
                  <a:cubicBezTo>
                    <a:pt x="8014" y="2650"/>
                    <a:pt x="7946" y="2675"/>
                    <a:pt x="7880" y="2675"/>
                  </a:cubicBezTo>
                  <a:cubicBezTo>
                    <a:pt x="7787" y="2675"/>
                    <a:pt x="7698" y="2627"/>
                    <a:pt x="7662" y="2537"/>
                  </a:cubicBezTo>
                  <a:lnTo>
                    <a:pt x="7197" y="1265"/>
                  </a:lnTo>
                  <a:lnTo>
                    <a:pt x="7197" y="210"/>
                  </a:lnTo>
                  <a:cubicBezTo>
                    <a:pt x="7197" y="71"/>
                    <a:pt x="7096" y="1"/>
                    <a:pt x="6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866900" y="1684525"/>
              <a:ext cx="132350" cy="121825"/>
            </a:xfrm>
            <a:custGeom>
              <a:avLst/>
              <a:gdLst/>
              <a:ahLst/>
              <a:cxnLst/>
              <a:rect l="l" t="t" r="r" b="b"/>
              <a:pathLst>
                <a:path w="5294" h="4873" extrusionOk="0">
                  <a:moveTo>
                    <a:pt x="4253" y="1"/>
                  </a:moveTo>
                  <a:cubicBezTo>
                    <a:pt x="4216" y="1"/>
                    <a:pt x="4179" y="11"/>
                    <a:pt x="4146" y="33"/>
                  </a:cubicBezTo>
                  <a:lnTo>
                    <a:pt x="4115" y="33"/>
                  </a:lnTo>
                  <a:cubicBezTo>
                    <a:pt x="4022" y="95"/>
                    <a:pt x="4022" y="219"/>
                    <a:pt x="4084" y="312"/>
                  </a:cubicBezTo>
                  <a:cubicBezTo>
                    <a:pt x="4860" y="1367"/>
                    <a:pt x="4736" y="2794"/>
                    <a:pt x="3836" y="3693"/>
                  </a:cubicBezTo>
                  <a:cubicBezTo>
                    <a:pt x="3319" y="4210"/>
                    <a:pt x="2639" y="4469"/>
                    <a:pt x="1956" y="4469"/>
                  </a:cubicBezTo>
                  <a:cubicBezTo>
                    <a:pt x="1410" y="4469"/>
                    <a:pt x="862" y="4303"/>
                    <a:pt x="393" y="3973"/>
                  </a:cubicBezTo>
                  <a:cubicBezTo>
                    <a:pt x="351" y="3943"/>
                    <a:pt x="310" y="3930"/>
                    <a:pt x="271" y="3930"/>
                  </a:cubicBezTo>
                  <a:cubicBezTo>
                    <a:pt x="109" y="3930"/>
                    <a:pt x="0" y="4157"/>
                    <a:pt x="176" y="4283"/>
                  </a:cubicBezTo>
                  <a:cubicBezTo>
                    <a:pt x="672" y="4655"/>
                    <a:pt x="1323" y="4872"/>
                    <a:pt x="1975" y="4872"/>
                  </a:cubicBezTo>
                  <a:lnTo>
                    <a:pt x="2192" y="4872"/>
                  </a:lnTo>
                  <a:cubicBezTo>
                    <a:pt x="2905" y="4810"/>
                    <a:pt x="3588" y="4500"/>
                    <a:pt x="4115" y="4004"/>
                  </a:cubicBezTo>
                  <a:cubicBezTo>
                    <a:pt x="5170" y="2949"/>
                    <a:pt x="5294" y="1274"/>
                    <a:pt x="4425" y="95"/>
                  </a:cubicBezTo>
                  <a:cubicBezTo>
                    <a:pt x="4385" y="35"/>
                    <a:pt x="4319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838700" y="1655450"/>
              <a:ext cx="126175" cy="122200"/>
            </a:xfrm>
            <a:custGeom>
              <a:avLst/>
              <a:gdLst/>
              <a:ahLst/>
              <a:cxnLst/>
              <a:rect l="l" t="t" r="r" b="b"/>
              <a:pathLst>
                <a:path w="5047" h="4888" extrusionOk="0">
                  <a:moveTo>
                    <a:pt x="3081" y="0"/>
                  </a:moveTo>
                  <a:cubicBezTo>
                    <a:pt x="2297" y="0"/>
                    <a:pt x="1518" y="299"/>
                    <a:pt x="931" y="886"/>
                  </a:cubicBezTo>
                  <a:cubicBezTo>
                    <a:pt x="404" y="1382"/>
                    <a:pt x="94" y="2065"/>
                    <a:pt x="63" y="2809"/>
                  </a:cubicBezTo>
                  <a:cubicBezTo>
                    <a:pt x="1" y="3523"/>
                    <a:pt x="187" y="4236"/>
                    <a:pt x="621" y="4794"/>
                  </a:cubicBezTo>
                  <a:cubicBezTo>
                    <a:pt x="652" y="4856"/>
                    <a:pt x="714" y="4887"/>
                    <a:pt x="807" y="4887"/>
                  </a:cubicBezTo>
                  <a:cubicBezTo>
                    <a:pt x="838" y="4887"/>
                    <a:pt x="869" y="4856"/>
                    <a:pt x="900" y="4856"/>
                  </a:cubicBezTo>
                  <a:cubicBezTo>
                    <a:pt x="994" y="4763"/>
                    <a:pt x="1025" y="4639"/>
                    <a:pt x="962" y="4546"/>
                  </a:cubicBezTo>
                  <a:cubicBezTo>
                    <a:pt x="187" y="3523"/>
                    <a:pt x="311" y="2065"/>
                    <a:pt x="1211" y="1165"/>
                  </a:cubicBezTo>
                  <a:cubicBezTo>
                    <a:pt x="1727" y="666"/>
                    <a:pt x="2407" y="405"/>
                    <a:pt x="3089" y="405"/>
                  </a:cubicBezTo>
                  <a:cubicBezTo>
                    <a:pt x="3636" y="405"/>
                    <a:pt x="4185" y="572"/>
                    <a:pt x="4654" y="917"/>
                  </a:cubicBezTo>
                  <a:cubicBezTo>
                    <a:pt x="4689" y="946"/>
                    <a:pt x="4727" y="959"/>
                    <a:pt x="4763" y="959"/>
                  </a:cubicBezTo>
                  <a:cubicBezTo>
                    <a:pt x="4917" y="959"/>
                    <a:pt x="5047" y="727"/>
                    <a:pt x="4871" y="576"/>
                  </a:cubicBezTo>
                  <a:cubicBezTo>
                    <a:pt x="4334" y="190"/>
                    <a:pt x="3706" y="0"/>
                    <a:pt x="3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1816650" y="1307100"/>
            <a:ext cx="5510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WORDS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27" name="Google Shape;327;p42"/>
          <p:cNvCxnSpPr/>
          <p:nvPr/>
        </p:nvCxnSpPr>
        <p:spPr>
          <a:xfrm>
            <a:off x="709650" y="352755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2"/>
          <p:cNvCxnSpPr/>
          <p:nvPr/>
        </p:nvCxnSpPr>
        <p:spPr>
          <a:xfrm>
            <a:off x="713225" y="1478175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JENIS-JEN</a:t>
            </a:r>
            <a:r>
              <a:rPr lang="en-US" altLang="id-ID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I</a:t>
            </a:r>
            <a:r>
              <a:rPr lang="id-ID" altLang="en-GB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</a:t>
            </a:r>
            <a:r>
              <a:rPr lang="id-ID" altLang="en-GB">
                <a:solidFill>
                  <a:srgbClr val="61A8E5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 </a:t>
            </a:r>
            <a:r>
              <a:rPr lang="ar-SA" altLang="id-ID">
                <a:solidFill>
                  <a:srgbClr val="61A8E5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السموت</a:t>
            </a:r>
          </a:p>
        </p:txBody>
      </p:sp>
      <p:sp>
        <p:nvSpPr>
          <p:cNvPr id="195" name="Google Shape;195;p37"/>
          <p:cNvSpPr txBox="1">
            <a:spLocks noGrp="1"/>
          </p:cNvSpPr>
          <p:nvPr>
            <p:ph type="subTitle" idx="1"/>
          </p:nvPr>
        </p:nvSpPr>
        <p:spPr>
          <a:xfrm>
            <a:off x="-4141470" y="1203325"/>
            <a:ext cx="4294505" cy="46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ar-SA" sz="3000">
                <a:latin typeface="KFGQPC HAFS Uthmanic Script" panose="02000000000000000000" charset="0"/>
                <a:cs typeface="KFGQPC HAFS Uthmanic Script" panose="02000000000000000000" charset="0"/>
              </a:rPr>
              <a:t> :الغزية</a:t>
            </a:r>
            <a:r>
              <a:rPr lang="id-ID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Ketika kata </a:t>
            </a:r>
            <a:r>
              <a:rPr lang="ar-SA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السموات</a:t>
            </a:r>
            <a:r>
              <a:rPr lang="id-ID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 di sebutkan lebih dahulu dari kata </a:t>
            </a:r>
            <a:r>
              <a:rPr lang="ar-SA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الارض</a:t>
            </a:r>
            <a:r>
              <a:rPr lang="id-ID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 , tapi tidak terhubung langsung karna di pisah dengan  </a:t>
            </a:r>
            <a:r>
              <a:rPr lang="ar-SA" altLang="id-ID" sz="1500">
                <a:latin typeface="KFGQPC HAFS Uthmanic Script" panose="02000000000000000000" charset="0"/>
                <a:cs typeface="KFGQPC HAFS Uthmanic Script" panose="02000000000000000000" charset="0"/>
              </a:rPr>
              <a:t>و</a:t>
            </a:r>
            <a:r>
              <a:rPr lang="id-ID" altLang="id-ID" sz="1500"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83895" y="2178685"/>
            <a:ext cx="3235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en-GB" sz="3000">
                <a:solidFill>
                  <a:schemeClr val="lt1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:المادية</a:t>
            </a:r>
            <a:r>
              <a:rPr lang="id-ID" altLang="ar-SA" sz="3000">
                <a:solidFill>
                  <a:schemeClr val="lt1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 </a:t>
            </a:r>
            <a:r>
              <a:rPr lang="id-ID" altLang="ar-SA" sz="1500">
                <a:solidFill>
                  <a:schemeClr val="lt1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Ketika kata </a:t>
            </a:r>
            <a:r>
              <a:rPr lang="ar-SA" altLang="ar-SA" sz="1500">
                <a:solidFill>
                  <a:schemeClr val="accent6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السموات</a:t>
            </a:r>
            <a:r>
              <a:rPr lang="id-ID" altLang="ar-SA" sz="1500">
                <a:solidFill>
                  <a:schemeClr val="accent6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 di sebut lebih dahulu dari kat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a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الارض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  dan langsung bertemu dengan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و</a:t>
            </a:r>
            <a:endParaRPr lang="ar-SA" altLang="ar-SA" sz="1500">
              <a:solidFill>
                <a:schemeClr val="bg1"/>
              </a:solidFill>
              <a:latin typeface="KFGQPC HAFS Uthmanic Script" panose="02000000000000000000" charset="0"/>
              <a:ea typeface="Work Sans"/>
              <a:cs typeface="KFGQPC HAFS Uthmanic Script" panose="020000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9795" y="5019040"/>
            <a:ext cx="442849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id-ID" sz="30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</a:rPr>
              <a:t>:الاثيرية</a:t>
            </a:r>
            <a:r>
              <a:rPr lang="id-ID" altLang="id-ID" sz="30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r>
              <a:rPr lang="id-ID" altLang="id-ID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</a:rPr>
              <a:t>Ketika kata 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السموات tidak bertemu dengan kata 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الارض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  dalam satu ayat yang sama, maka kata yang ada di antara keduanya itu untuk menjelaskan kata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السموات</a:t>
            </a:r>
          </a:p>
        </p:txBody>
      </p:sp>
      <p:pic>
        <p:nvPicPr>
          <p:cNvPr id="347" name="Google Shape;347;p45"/>
          <p:cNvPicPr preferRelativeResize="0"/>
          <p:nvPr/>
        </p:nvPicPr>
        <p:blipFill rotWithShape="1">
          <a:blip r:embed="rId3"/>
          <a:srcRect t="13795" b="996"/>
          <a:stretch>
            <a:fillRect/>
          </a:stretch>
        </p:blipFill>
        <p:spPr>
          <a:xfrm>
            <a:off x="5580380" y="1367790"/>
            <a:ext cx="3179445" cy="322072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294 -0.0393826 L 0.527918 -0.0253084 " pathEditMode="fixed" rAng="0" ptsTypes="">
                                      <p:cBhvr>
                                        <p:cTn id="14" dur="2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0" y="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71944 -0.315802 L -0.0235417 -0.326049 " pathEditMode="fixed" rAng="0" ptsTypes="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build="allAtOnce" bldLvl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Google Shape;634;p56"/>
          <p:cNvGraphicFramePr/>
          <p:nvPr>
            <p:extLst>
              <p:ext uri="{D42A27DB-BD31-4B8C-83A1-F6EECF244321}">
                <p14:modId xmlns:p14="http://schemas.microsoft.com/office/powerpoint/2010/main" val="3886046618"/>
              </p:ext>
            </p:extLst>
          </p:nvPr>
        </p:nvGraphicFramePr>
        <p:xfrm>
          <a:off x="55880" y="60960"/>
          <a:ext cx="9029700" cy="518349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4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1.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اَوْ كَصَيِّبٍ مِّنَ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فِيْهِ ظُلُمٰتٌ وَّرَعْدٌ وَّبَرْقٌۚ يَجْعَلُوْنَ اَصَابِعَهُمْ فِيْٓ اٰذَانِهِمْ مِّنَ الصَّوَاعِقِ حَذَرَ الْمَوْتِۗ وَاللّٰهُ مُحِيْطٌۢ بِالْكٰفِرِيْنَ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(19)</a:t>
                      </a:r>
                      <a:endParaRPr lang="en-US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6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2.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الَّذِيْ جَعَلَ لَكُمُ الْاَرْضَ فِرَاشًا وَّ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السَّمَاءَ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بِنَاءً ۖوَّاَنْزَلَ مِنَ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مَاءً فَاَخْرَجَ بِهِ مِنَ الثَّمَرٰتِ رِزْقًا لَّكُمْ ۚ فَلَا تَجْعَلُوْا لِلّٰهِ اَنْدَادًا وَّاَنْتُمْ تَعْلَمُوْنَ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(22)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3.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هُوَ الَّذِيْ خَلَقَ لَكُمْ مَّا فِى الْاَرْضِ جَمِيْعًا ثُمَّ اسْتَوٰٓى اِلَى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فَسَوّٰىهُنَّ سَبْعَ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سَمٰوٰتٍ 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وَهُوَ بِكُلِّ شَيْءٍعَلِيْمٌ (29)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7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4.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قَالَ يٰٓاٰدَمُ اَنْۢبِئْهُمْ بِاَسْمَاۤىِٕهِمْ ۚ فَلَمَّآ اَنْۢبَاَهُمْ بِاَسْمَاۤىِٕهِمْۙ قَالَ اَلَمْ اَقُلْ لَّكُمْ اِنِّيْٓ اَعْلَمُ غَيْبَ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وَالْاَرْضِۙ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وَاَعْلَمُ مَا تُبْدُوْنَ وَمَا كُنْتُمْ تَكْتُمُوْنَ (33)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id-ID" altLang="ar-SA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1500" dirty="0">
                          <a:solidFill>
                            <a:schemeClr val="accent6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5880" y="60960"/>
          <a:ext cx="9029700" cy="5035911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5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فَبَدَّلَ الَّذِيْنَ ظَلَمُوْا قَوْلًا غَيْرَ الَّذِيْ قِيْلَ لَهُمْ فَاَنْزَلْنَا عَلَى الَّذِيْنَ ظَلَمُوْا رِجْزًا مِّنَ </a:t>
                      </a:r>
                      <a:r>
                        <a:rPr lang="ar-SA" altLang="ar-SA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السَّمَاۤءِ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بِمَا كَانُوْا يَفْسُقُوْنَ ࣖ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(59)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6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اَلَمْ تَعْلَمْ اَنَّ اللّٰهَ لَهٗ مُلْكُ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 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لَكُمْ مِّنْ دُوْنِ اللّٰهِ مِنْ وَّلِيٍّ وَّلَا نَصِيْرٍ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(107)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</a:t>
                      </a:r>
                      <a:r>
                        <a:rPr lang="en-US" altLang="id-ID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e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na kata </a:t>
                      </a:r>
                      <a:r>
                        <a:rPr lang="ar-SA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السماوات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disebutkan dengan </a:t>
                      </a:r>
                      <a:r>
                        <a:rPr lang="ar-SA" altLang="id-ID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</a:t>
                      </a:r>
                      <a:r>
                        <a:rPr lang="ar-SA" altLang="id-ID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الارض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, 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dan hanya dipisahkan dengan </a:t>
                      </a:r>
                      <a:r>
                        <a:rPr lang="ar-SA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(waw)</a:t>
                      </a:r>
                      <a:r>
                        <a:rPr lang="ar-SA" altLang="id-ID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عطف </a:t>
                      </a:r>
                      <a:endParaRPr lang="ar-SA" altLang="ar-SA" sz="22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7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وَقَالُوا اتَّخَذَ اللّٰهُ وَلَدًا ۙسُبْحٰنَهٗ ۗ بَلْ لَّهٗ مَا فِى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كُلٌّ لَّهٗ قٰنِتُوْنَ</a:t>
                      </a:r>
                      <a:r>
                        <a:rPr lang="en-US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116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3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8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بَدِيْعُ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وَاِذَا قَضٰٓى اَمْرًا فَاِنَّمَا يَقُوْلُ لَهٗ كُنْ فَيَكُوْنُ</a:t>
                      </a:r>
                      <a:r>
                        <a:rPr lang="en-US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117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5880" y="60960"/>
          <a:ext cx="9029700" cy="502856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1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9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قَدْ نَرٰى تَقَلُّبَ وَجْهِكَ فِى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السَّمَاءِۚ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فَلَنُوَلِّيَنَّكَ قِبْلَةً تَرْضٰىهَا ۖ فَوَلِّ وَجْهَكَ شَطْرَ الْمَسْجِدِ الْحَرَامِ ۗ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(144)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9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10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اِنَّ فِيْ خَلْقِ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وَاخْتِلَافِ الَّيْلِ وَالنَّهَارِ وَالْفُلْكِ الَّتِيْ تَجْرِيْ فِى الْبَحْرِ بِمَا يَنْفَعُ النَّاسَ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(164)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 dari kata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hanya dengan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عطف 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2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وَمَآ اَنْزَلَ اللّٰهُ مِنَ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مِنْ مَّاءٍ فَاَحْيَا بِهِ الْاَرْضَ بَعْدَ مَوْتِهَا وَبَثَّ فِيْهَا مِنْ كُلِّ دَابَّةٍ ۖ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164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6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600">
                          <a:solidFill>
                            <a:schemeClr val="accent6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6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6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6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600">
                          <a:solidFill>
                            <a:schemeClr val="accent6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6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وَّتَصْرِيْفِ الرِّيٰحِ وَالسَّحَابِ الْمُسَخَّرِ بَيْنَ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وَالْاَرْضِ لَاٰيٰتٍ لِّقَوْمٍ يَّعْقِلُوْنَ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164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>
            <p:extLst>
              <p:ext uri="{D42A27DB-BD31-4B8C-83A1-F6EECF244321}">
                <p14:modId xmlns:p14="http://schemas.microsoft.com/office/powerpoint/2010/main" val="2184319476"/>
              </p:ext>
            </p:extLst>
          </p:nvPr>
        </p:nvGraphicFramePr>
        <p:xfrm>
          <a:off x="55880" y="60960"/>
          <a:ext cx="9029700" cy="500189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13.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اَللّٰهُ لَآ اِلٰهَ اِلَّا هُوَۚ اَلْحَيُّ الْقَيُّوْمُ ۚ لَا تَأْخُذُهٗ سِنَةٌ وَّلَا نَوْمٌۗ لَهُ مَا فِى 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</a:t>
                      </a: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وَمَا فِى الْاَرْضِۗ 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255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terpisah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800" dirty="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14.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لِلّٰهِ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 ۗ وَاِنْ تُبْدُوْا مَا فِيْٓ اَنْفُسِكُمْ اَوْ تُخْفُوْهُ يُحَاسِبْكُمْ بِهِ اللّٰهُ ۗ 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(284)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</a:t>
                      </a:r>
                      <a:r>
                        <a:rPr lang="en-US" altLang="id-ID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5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000" dirty="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آل عمران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قُلْ اِنْ تُخْفُوْا مَا فِيْ صُدُوْرِكُمْ اَوْ تُبْدُوْهُ يَعْلَمْهُ اللّٰهُ ۗوَيَعْلَمُ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الْاَرْضِۗ وَاللّٰهُ عَلٰى كُلِّ شَيْءٍ قَدِيْرٌ</a:t>
                      </a:r>
                      <a:r>
                        <a:rPr lang="en-US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29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</a:t>
                      </a:r>
                      <a:r>
                        <a:rPr lang="en-US" altLang="id-ID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6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اَفَغَيْرَ دِيْنِ اللّٰهِ يَبْغُوْنَ وَلَهٗ ٓ اَسْلَمَ مَنْ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طَوْعًا وَّكَرْهًا وَّاِلَيْهِ يُرْجَعُوْنَ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83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المَادِيَة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r-SA" sz="1800" dirty="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id-ID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</a:t>
                      </a:r>
                      <a:r>
                        <a:rPr lang="en-US" altLang="ar-SA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kata </a:t>
                      </a:r>
                      <a:r>
                        <a:rPr lang="ar-SA" altLang="id-ID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الأرض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waw 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)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en-US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saja</a:t>
                      </a:r>
                      <a:endParaRPr lang="ar-SA" altLang="ar-SA" sz="1800" dirty="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>
            <p:extLst>
              <p:ext uri="{D42A27DB-BD31-4B8C-83A1-F6EECF244321}">
                <p14:modId xmlns:p14="http://schemas.microsoft.com/office/powerpoint/2010/main" val="3355734037"/>
              </p:ext>
            </p:extLst>
          </p:nvPr>
        </p:nvGraphicFramePr>
        <p:xfrm>
          <a:off x="55880" y="60960"/>
          <a:ext cx="9029700" cy="502221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17.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US" sz="3200">
                          <a:solidFill>
                            <a:srgbClr val="6FA8DC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آل عمران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ar-SA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 ۗوَاِلَى اللّٰهِ تُرْجَعُ الْاُمُوْرُ ࣖ </a:t>
                      </a:r>
                      <a:r>
                        <a:rPr lang="id-ID" altLang="ar-SA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en-US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109</a:t>
                      </a:r>
                      <a:r>
                        <a:rPr lang="id-ID" altLang="ar-SA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7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18.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id-ID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الْاَرْضِۗ يَغْفِرُ لِمَنْ يَّشَاۤءُ وَيُعَذِّبُ مَنْ يَّشَاۤءُ ۗ وَاللّٰهُ غَفُوْرٌ رَّحِيْمٌ ࣖ</a:t>
                      </a:r>
                      <a:r>
                        <a:rPr lang="id-ID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(129)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6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</a:t>
                      </a:r>
                      <a:r>
                        <a:rPr lang="en-US" altLang="id-ID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9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وَسَارِعُوْٓا اِلٰى مَغْفِرَةٍ مِّنْ رَّبِّكُمْ وَجَنَّةٍ عَرْضُهَا </a:t>
                      </a:r>
                      <a:r>
                        <a:rPr lang="ar-SA" altLang="id-ID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وَالْاَرْضُۙ </a:t>
                      </a: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اُعِدَّتْ لِلْمُتَّقِيْنَۙ</a:t>
                      </a:r>
                      <a:r>
                        <a:rPr lang="en-US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en-US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133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المَادِيَة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r-SA" sz="20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id-ID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 dengan kata </a:t>
                      </a:r>
                      <a:r>
                        <a:rPr lang="ar-SA" altLang="id-ID" sz="20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الأرض</a:t>
                      </a:r>
                      <a:r>
                        <a:rPr lang="id-ID" altLang="ar-SA" sz="20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 waw 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)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saja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63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20.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سَيُطَوَّقُوْنَ مَا بَخِلُوْا بِهٖ يَوْمَ الْقِيٰمَةِ ۗ وَلِلّٰهِ مِيْرَاثُ </a:t>
                      </a:r>
                      <a:r>
                        <a:rPr lang="ar-SA" altLang="id-ID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id-ID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وَاللّٰهُ بِمَا تَعْمَلُوْنَ خَبِيْرٌ ࣖ</a:t>
                      </a:r>
                      <a:r>
                        <a:rPr lang="id-ID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180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>
            <p:extLst>
              <p:ext uri="{D42A27DB-BD31-4B8C-83A1-F6EECF244321}">
                <p14:modId xmlns:p14="http://schemas.microsoft.com/office/powerpoint/2010/main" val="1640992593"/>
              </p:ext>
            </p:extLst>
          </p:nvPr>
        </p:nvGraphicFramePr>
        <p:xfrm>
          <a:off x="57150" y="60960"/>
          <a:ext cx="9029700" cy="502602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21.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US" sz="3200">
                          <a:solidFill>
                            <a:srgbClr val="6FA8DC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آل عمران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مُلْكُ 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وَاللّٰهُ عَلٰى كُلِّ شَيْءٍ قَدِيْرٌ </a:t>
                      </a:r>
                      <a:r>
                        <a:rPr lang="ar-SA" altLang="ar-SA" sz="1800"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ࣖ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189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32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المَادِيَة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r-SA" sz="1800" dirty="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id-ID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</a:t>
                      </a:r>
                      <a:r>
                        <a:rPr lang="en-US" altLang="ar-SA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kata </a:t>
                      </a:r>
                      <a:r>
                        <a:rPr lang="ar-SA" altLang="id-ID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الأرض</a:t>
                      </a:r>
                      <a:r>
                        <a:rPr lang="id-ID" altLang="ar-SA" sz="18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waw 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)</a:t>
                      </a:r>
                      <a:r>
                        <a:rPr lang="ar-SA" altLang="en-US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r>
                        <a:rPr lang="en-US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en-US" sz="1800" dirty="0" err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saja</a:t>
                      </a:r>
                      <a:endParaRPr lang="ar-SA" altLang="ar-SA" sz="1800" dirty="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7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22.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اِنَّ فِيْ خَلْقِ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وَاخْتِلَافِ الَّيْلِ وَالنَّهَارِ لَاٰيٰتٍ لِّاُولِى الْاَلْبَابِۙ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190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23.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الَّذِيْنَ يَذْكُرُوْنَ اللّٰهَ قِيَامًا وَّقُعُوْدًا وَّعَلٰى جُنُوْبِهِمْ وَيَتَفَكَّرُوْنَ فِيْ خَلْقِ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وَالْاَرْضِۚ</a:t>
                      </a:r>
                      <a:r>
                        <a:rPr lang="en-US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191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24.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200" dirty="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النّساء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id-ID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الْاَرْضِۗ </a:t>
                      </a: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وَكَانَ اللّٰهُ بِكُلِّ شَيْءٍ مُّحِيْطًا ࣖ</a:t>
                      </a:r>
                      <a:r>
                        <a:rPr lang="id-ID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ar-SA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126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30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700" dirty="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700" dirty="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700" dirty="0">
                        <a:solidFill>
                          <a:srgbClr val="EEEEEE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34;p56"/>
          <p:cNvGraphicFramePr/>
          <p:nvPr/>
        </p:nvGraphicFramePr>
        <p:xfrm>
          <a:off x="57150" y="60960"/>
          <a:ext cx="9029700" cy="501078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25.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2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النّساء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ar-SA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الْاَرْضِۗ </a:t>
                      </a:r>
                      <a:r>
                        <a:rPr lang="ar-SA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وَلَقَدْ وَصَّيْنَا الَّذِيْنَ اُوْتُوا الْكِتٰبَ مِنْ قَبْلِكُمْ وَاِيَّاكُمْ اَنِ اتَّقُوا اللّٰهَ ۗ(131)</a:t>
                      </a:r>
                      <a:r>
                        <a:rPr lang="id-ID" altLang="ar-SA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32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26.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وَاِنْ تَكْفُرُوْا فَاِنَّ لِلّٰهِ مَا فِى </a:t>
                      </a:r>
                      <a:r>
                        <a:rPr lang="ar-SA" altLang="id-ID" sz="1800" dirty="0">
                          <a:solidFill>
                            <a:srgbClr val="B6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الْاَرْضِۗ </a:t>
                      </a: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وَكَانَ اللّٰهُ غَنِيًّا حَمِيْدًا</a:t>
                      </a:r>
                      <a:r>
                        <a:rPr lang="id-ID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131</a:t>
                      </a:r>
                      <a:r>
                        <a:rPr lang="id-ID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27.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id-ID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 ۗ</a:t>
                      </a: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وَكَفٰى بِاللّٰهِ وَكِيْلًا</a:t>
                      </a:r>
                      <a:r>
                        <a:rPr lang="en-US" altLang="ar-SA" sz="1800" dirty="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132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28.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2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هُوَ الَّذِيْ خَلَقَ لَكُمْ مَّا فِى الْاَرْضِ جَمِيْعًا ثُمَّ اسْتَوٰٓى اِلَى السَّمَاءِ فَسَوّٰىهُنَّ سَبْعَ </a:t>
                      </a:r>
                      <a:r>
                        <a:rPr lang="ar-SA" altLang="id-ID" sz="1800" dirty="0">
                          <a:solidFill>
                            <a:srgbClr val="B6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سَمٰوٰتٍ ۗ </a:t>
                      </a:r>
                      <a:r>
                        <a:rPr lang="ar-SA" altLang="id-ID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وَهُوَ بِكُلِّ شَيْءٍ عَلِيْمٌ</a:t>
                      </a:r>
                      <a:r>
                        <a:rPr lang="id-ID" altLang="ar-SA" sz="1800" dirty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 dirty="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29</a:t>
                      </a:r>
                      <a:r>
                        <a:rPr lang="ar-SA" altLang="id-ID" sz="1800" dirty="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ight Sky Slideshow by Slidesgo">
  <a:themeElements>
    <a:clrScheme name="Simple Light">
      <a:dk1>
        <a:srgbClr val="6FA8DC"/>
      </a:dk1>
      <a:lt1>
        <a:srgbClr val="EEEEEE"/>
      </a:lt1>
      <a:dk2>
        <a:srgbClr val="3C78D8"/>
      </a:dk2>
      <a:lt2>
        <a:srgbClr val="A4C2F4"/>
      </a:lt2>
      <a:accent1>
        <a:srgbClr val="FF9900"/>
      </a:accent1>
      <a:accent2>
        <a:srgbClr val="F9CB9C"/>
      </a:accent2>
      <a:accent3>
        <a:srgbClr val="FDF9C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1192</Words>
  <Application>Microsoft Office PowerPoint</Application>
  <PresentationFormat>On-screen Show (16:9)</PresentationFormat>
  <Paragraphs>184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KFGQPC HAFS Uthmanic Script</vt:lpstr>
      <vt:lpstr>Segoe UI</vt:lpstr>
      <vt:lpstr>Work Sans</vt:lpstr>
      <vt:lpstr>Traditional Arabic</vt:lpstr>
      <vt:lpstr>Work Sans SemiBold</vt:lpstr>
      <vt:lpstr>Nunito Light</vt:lpstr>
      <vt:lpstr>Harry P</vt:lpstr>
      <vt:lpstr>Segoe UI Semibold</vt:lpstr>
      <vt:lpstr>Arial</vt:lpstr>
      <vt:lpstr>Work Sans Medium</vt:lpstr>
      <vt:lpstr>Josefin Sans SemiBold</vt:lpstr>
      <vt:lpstr>Josefin Sans Medium</vt:lpstr>
      <vt:lpstr>Bebas Neue</vt:lpstr>
      <vt:lpstr>Josefin Sans Light</vt:lpstr>
      <vt:lpstr>PT Sans</vt:lpstr>
      <vt:lpstr>Night Sky Slideshow by Slidesgo</vt:lpstr>
      <vt:lpstr>PENJELASAN KATA  السماوات   الأرض &amp;</vt:lpstr>
      <vt:lpstr>JENIS-JENIS السموت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 OF THE SECTION</vt:lpstr>
      <vt:lpstr>Mercury</vt:lpstr>
      <vt:lpstr>ANG7UH KALAH MULU (DULU)</vt:lpstr>
      <vt:lpstr>SOMETIMES YOU WILL NEED FOUR TEXT BOXES</vt:lpstr>
      <vt:lpstr>Venus</vt:lpstr>
      <vt:lpstr>AWESOME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SKY SLIDESHOW</dc:title>
  <dc:creator/>
  <cp:lastModifiedBy>Alfatih</cp:lastModifiedBy>
  <cp:revision>33</cp:revision>
  <dcterms:created xsi:type="dcterms:W3CDTF">2023-02-08T06:32:00Z</dcterms:created>
  <dcterms:modified xsi:type="dcterms:W3CDTF">2023-02-15T11:15:13Z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45C8838EB0C54C6AB2694563B2C35E94</vt:lpwstr>
  </property>
  <property fmtid="{D5CDD505-2E9C-101B-9397-08002B2CF9AE}" pid="3" name="KSOProductBuildVer">
    <vt:lpwstr>1033-11.2.0.11074</vt:lpwstr>
  </property>
</Properties>
</file>