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8b84e60d1_2_6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8b84e60d1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https://pixabay.com/en/macbook-apple-imac-computer-screen-606763/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8b84e60d1_6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8b84e60d1_6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8b84e60d1_2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8b84e60d1_2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https://pixabay.com/en/skyscraper-glass-facade-offices-418189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8b84e60d1_2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8b84e60d1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8b84e60d1_6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8b84e60d1_6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88b84e60d1_6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88b84e60d1_6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88b84e60d1_6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88b84e60d1_6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88b84e60d1_6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88b84e60d1_6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KNN and decision tree are the best models to fit our business content, however codindering from </a:t>
            </a:r>
            <a:r>
              <a:rPr lang="zh-CN"/>
              <a:t>different scenial during the search time, user are expecting a fast response and in that case, KNN would be the best fit. but if the user is watching the a movie until the end, then we would have mote time to load then decision tree would be a better fit because it is take longer but have a better performance.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88b84e60d1_2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88b84e60d1_2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8b84e60d1_2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8b84e60d1_2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8b84e60d1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8b84e60d1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problem</a:t>
            </a:r>
            <a:r>
              <a:rPr lang="zh-CN"/>
              <a:t> and what we planning to do.  </a:t>
            </a:r>
            <a:br>
              <a:rPr lang="zh-CN"/>
            </a:br>
            <a:r>
              <a:rPr lang="zh-C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Fast-growing streaming industry. Competitive  Netflex, disney+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Retention of users is crucial. Pick the one you like.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8b84e60d1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8b84e60d1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Target variable is vote average which is the Rating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8b84e60d1_6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8b84e60d1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8b84e60d1_2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8b84e60d1_2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8b84e60d1_6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8b84e60d1_6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8b84e60d1_6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8b84e60d1_6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8b84e60d1_6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88b84e60d1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6" name="Google Shape;66;p1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7" name="Google Shape;67;p16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8" name="Google Shape;68;p16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52475"/>
            <a:ext cx="41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68275" y="1152475"/>
            <a:ext cx="41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900">
                <a:solidFill>
                  <a:srgbClr val="FFFFFF"/>
                </a:solidFill>
              </a:defRPr>
            </a:lvl1pPr>
            <a:lvl2pPr lvl="1">
              <a:buNone/>
              <a:defRPr sz="900">
                <a:solidFill>
                  <a:srgbClr val="FFFFFF"/>
                </a:solidFill>
              </a:defRPr>
            </a:lvl2pPr>
            <a:lvl3pPr lvl="2">
              <a:buNone/>
              <a:defRPr sz="900">
                <a:solidFill>
                  <a:srgbClr val="FFFFFF"/>
                </a:solidFill>
              </a:defRPr>
            </a:lvl3pPr>
            <a:lvl4pPr lvl="3">
              <a:buNone/>
              <a:defRPr sz="900">
                <a:solidFill>
                  <a:srgbClr val="FFFFFF"/>
                </a:solidFill>
              </a:defRPr>
            </a:lvl4pPr>
            <a:lvl5pPr lvl="4">
              <a:buNone/>
              <a:defRPr sz="900">
                <a:solidFill>
                  <a:srgbClr val="FFFFFF"/>
                </a:solidFill>
              </a:defRPr>
            </a:lvl5pPr>
            <a:lvl6pPr lvl="5">
              <a:buNone/>
              <a:defRPr sz="900">
                <a:solidFill>
                  <a:srgbClr val="FFFFFF"/>
                </a:solidFill>
              </a:defRPr>
            </a:lvl6pPr>
            <a:lvl7pPr lvl="6">
              <a:buNone/>
              <a:defRPr sz="900">
                <a:solidFill>
                  <a:srgbClr val="FFFFFF"/>
                </a:solidFill>
              </a:defRPr>
            </a:lvl7pPr>
            <a:lvl8pPr lvl="7">
              <a:buNone/>
              <a:defRPr sz="900">
                <a:solidFill>
                  <a:srgbClr val="FFFFFF"/>
                </a:solidFill>
              </a:defRPr>
            </a:lvl8pPr>
            <a:lvl9pPr lvl="8">
              <a:buNone/>
              <a:defRPr sz="9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76" name="Google Shape;76;p17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8" name="Google Shape;78;p17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" name="Google Shape;79;p17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8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5" name="Google Shape;85;p18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6" name="Google Shape;86;p18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3" name="Google Shape;93;p19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/>
          <p:nvPr/>
        </p:nvSpPr>
        <p:spPr>
          <a:xfrm>
            <a:off x="13875" y="0"/>
            <a:ext cx="9144000" cy="5143500"/>
          </a:xfrm>
          <a:prstGeom prst="rect">
            <a:avLst/>
          </a:prstGeom>
          <a:solidFill>
            <a:srgbClr val="56657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 txBox="1"/>
          <p:nvPr/>
        </p:nvSpPr>
        <p:spPr>
          <a:xfrm>
            <a:off x="1479900" y="2178950"/>
            <a:ext cx="6184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Team 666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798525" y="929875"/>
            <a:ext cx="75747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Enhancing User Experience: Building a Movie Recommendation System</a:t>
            </a:r>
            <a:endParaRPr b="1" sz="2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735300" y="3683875"/>
            <a:ext cx="1673400" cy="393900"/>
          </a:xfrm>
          <a:prstGeom prst="roundRect">
            <a:avLst>
              <a:gd fmla="val 50000" name="adj"/>
            </a:avLst>
          </a:prstGeom>
          <a:solidFill>
            <a:srgbClr val="EE79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5" name="Google Shape;125;p26"/>
          <p:cNvSpPr txBox="1"/>
          <p:nvPr/>
        </p:nvSpPr>
        <p:spPr>
          <a:xfrm>
            <a:off x="2884350" y="2834775"/>
            <a:ext cx="3375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Songbo Hu, Robert Ngabo Mugisha Sr., Maliki Uwase, Kedi Lin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Preparation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9999"/>
                </a:solidFill>
              </a:rPr>
              <a:t>Data Spliting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2356650" y="426500"/>
            <a:ext cx="6505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zh-CN" sz="1200">
                <a:solidFill>
                  <a:srgbClr val="434343"/>
                </a:solidFill>
              </a:rPr>
              <a:t>Split the data to into training, validation, and testing set to perform cross-validation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50" y="1271200"/>
            <a:ext cx="7885199" cy="340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/>
          <p:nvPr/>
        </p:nvSpPr>
        <p:spPr>
          <a:xfrm>
            <a:off x="0" y="0"/>
            <a:ext cx="4582500" cy="5143500"/>
          </a:xfrm>
          <a:prstGeom prst="rect">
            <a:avLst/>
          </a:prstGeom>
          <a:solidFill>
            <a:srgbClr val="566579">
              <a:alpha val="85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4582500" y="0"/>
            <a:ext cx="4561500" cy="5143500"/>
          </a:xfrm>
          <a:prstGeom prst="rect">
            <a:avLst/>
          </a:prstGeom>
          <a:solidFill>
            <a:srgbClr val="FFFFFF">
              <a:alpha val="8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36"/>
          <p:cNvGrpSpPr/>
          <p:nvPr/>
        </p:nvGrpSpPr>
        <p:grpSpPr>
          <a:xfrm>
            <a:off x="4235588" y="1367810"/>
            <a:ext cx="672825" cy="2407879"/>
            <a:chOff x="4131900" y="1244050"/>
            <a:chExt cx="880200" cy="3150025"/>
          </a:xfrm>
        </p:grpSpPr>
        <p:sp>
          <p:nvSpPr>
            <p:cNvPr id="290" name="Google Shape;290;p36"/>
            <p:cNvSpPr/>
            <p:nvPr/>
          </p:nvSpPr>
          <p:spPr>
            <a:xfrm>
              <a:off x="4131900" y="1244050"/>
              <a:ext cx="880200" cy="880200"/>
            </a:xfrm>
            <a:prstGeom prst="ellipse">
              <a:avLst/>
            </a:prstGeom>
            <a:solidFill>
              <a:srgbClr val="EE7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4131900" y="2378963"/>
              <a:ext cx="880200" cy="880200"/>
            </a:xfrm>
            <a:prstGeom prst="ellipse">
              <a:avLst/>
            </a:prstGeom>
            <a:solidFill>
              <a:srgbClr val="EE7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4131900" y="3513875"/>
              <a:ext cx="880200" cy="880200"/>
            </a:xfrm>
            <a:prstGeom prst="ellipse">
              <a:avLst/>
            </a:prstGeom>
            <a:solidFill>
              <a:srgbClr val="EE7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6"/>
          <p:cNvGrpSpPr/>
          <p:nvPr/>
        </p:nvGrpSpPr>
        <p:grpSpPr>
          <a:xfrm>
            <a:off x="4428570" y="1560616"/>
            <a:ext cx="286870" cy="287936"/>
            <a:chOff x="-204788" y="1498600"/>
            <a:chExt cx="4733826" cy="4751413"/>
          </a:xfrm>
        </p:grpSpPr>
        <p:sp>
          <p:nvSpPr>
            <p:cNvPr id="294" name="Google Shape;294;p36"/>
            <p:cNvSpPr/>
            <p:nvPr/>
          </p:nvSpPr>
          <p:spPr>
            <a:xfrm>
              <a:off x="-198438" y="2543175"/>
              <a:ext cx="3430500" cy="1052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43619"/>
                  </a:lnTo>
                  <a:lnTo>
                    <a:pt x="115614" y="42081"/>
                  </a:lnTo>
                  <a:lnTo>
                    <a:pt x="111172" y="41628"/>
                  </a:lnTo>
                  <a:lnTo>
                    <a:pt x="106925" y="42081"/>
                  </a:lnTo>
                  <a:lnTo>
                    <a:pt x="102761" y="43438"/>
                  </a:lnTo>
                  <a:lnTo>
                    <a:pt x="98653" y="45701"/>
                  </a:lnTo>
                  <a:lnTo>
                    <a:pt x="94684" y="48868"/>
                  </a:lnTo>
                  <a:lnTo>
                    <a:pt x="90742" y="52760"/>
                  </a:lnTo>
                  <a:lnTo>
                    <a:pt x="86995" y="57375"/>
                  </a:lnTo>
                  <a:lnTo>
                    <a:pt x="83331" y="62805"/>
                  </a:lnTo>
                  <a:lnTo>
                    <a:pt x="79777" y="69140"/>
                  </a:lnTo>
                  <a:lnTo>
                    <a:pt x="76419" y="76018"/>
                  </a:lnTo>
                  <a:lnTo>
                    <a:pt x="73171" y="83619"/>
                  </a:lnTo>
                  <a:lnTo>
                    <a:pt x="70090" y="91855"/>
                  </a:lnTo>
                  <a:lnTo>
                    <a:pt x="67175" y="100542"/>
                  </a:lnTo>
                  <a:lnTo>
                    <a:pt x="64455" y="109954"/>
                  </a:lnTo>
                  <a:lnTo>
                    <a:pt x="61873" y="120000"/>
                  </a:lnTo>
                  <a:lnTo>
                    <a:pt x="61679" y="120000"/>
                  </a:lnTo>
                  <a:lnTo>
                    <a:pt x="61179" y="120000"/>
                  </a:lnTo>
                  <a:lnTo>
                    <a:pt x="60402" y="119819"/>
                  </a:lnTo>
                  <a:lnTo>
                    <a:pt x="59403" y="119819"/>
                  </a:lnTo>
                  <a:lnTo>
                    <a:pt x="58154" y="119638"/>
                  </a:lnTo>
                  <a:lnTo>
                    <a:pt x="56627" y="119276"/>
                  </a:lnTo>
                  <a:lnTo>
                    <a:pt x="54961" y="119095"/>
                  </a:lnTo>
                  <a:lnTo>
                    <a:pt x="53102" y="118823"/>
                  </a:lnTo>
                  <a:lnTo>
                    <a:pt x="51075" y="118280"/>
                  </a:lnTo>
                  <a:lnTo>
                    <a:pt x="48910" y="117828"/>
                  </a:lnTo>
                  <a:lnTo>
                    <a:pt x="46578" y="117194"/>
                  </a:lnTo>
                  <a:lnTo>
                    <a:pt x="44163" y="116380"/>
                  </a:lnTo>
                  <a:lnTo>
                    <a:pt x="41693" y="115384"/>
                  </a:lnTo>
                  <a:lnTo>
                    <a:pt x="39056" y="114389"/>
                  </a:lnTo>
                  <a:lnTo>
                    <a:pt x="36446" y="113212"/>
                  </a:lnTo>
                  <a:lnTo>
                    <a:pt x="33782" y="111855"/>
                  </a:lnTo>
                  <a:lnTo>
                    <a:pt x="31089" y="110407"/>
                  </a:lnTo>
                  <a:lnTo>
                    <a:pt x="28424" y="108778"/>
                  </a:lnTo>
                  <a:lnTo>
                    <a:pt x="25704" y="106787"/>
                  </a:lnTo>
                  <a:lnTo>
                    <a:pt x="23067" y="104796"/>
                  </a:lnTo>
                  <a:lnTo>
                    <a:pt x="20513" y="102533"/>
                  </a:lnTo>
                  <a:lnTo>
                    <a:pt x="17987" y="100000"/>
                  </a:lnTo>
                  <a:lnTo>
                    <a:pt x="15544" y="97375"/>
                  </a:lnTo>
                  <a:lnTo>
                    <a:pt x="13185" y="94479"/>
                  </a:lnTo>
                  <a:lnTo>
                    <a:pt x="11020" y="91312"/>
                  </a:lnTo>
                  <a:lnTo>
                    <a:pt x="8938" y="88054"/>
                  </a:lnTo>
                  <a:lnTo>
                    <a:pt x="7022" y="84253"/>
                  </a:lnTo>
                  <a:lnTo>
                    <a:pt x="5301" y="80452"/>
                  </a:lnTo>
                  <a:lnTo>
                    <a:pt x="3802" y="76199"/>
                  </a:lnTo>
                  <a:lnTo>
                    <a:pt x="2498" y="71764"/>
                  </a:lnTo>
                  <a:lnTo>
                    <a:pt x="1415" y="66968"/>
                  </a:lnTo>
                  <a:lnTo>
                    <a:pt x="555" y="61809"/>
                  </a:lnTo>
                  <a:lnTo>
                    <a:pt x="0" y="56380"/>
                  </a:lnTo>
                  <a:lnTo>
                    <a:pt x="0" y="452"/>
                  </a:lnTo>
                  <a:lnTo>
                    <a:pt x="1943" y="5248"/>
                  </a:lnTo>
                  <a:lnTo>
                    <a:pt x="4108" y="9864"/>
                  </a:lnTo>
                  <a:lnTo>
                    <a:pt x="6634" y="14298"/>
                  </a:lnTo>
                  <a:lnTo>
                    <a:pt x="9410" y="18552"/>
                  </a:lnTo>
                  <a:lnTo>
                    <a:pt x="12463" y="22533"/>
                  </a:lnTo>
                  <a:lnTo>
                    <a:pt x="15794" y="26334"/>
                  </a:lnTo>
                  <a:lnTo>
                    <a:pt x="19347" y="29773"/>
                  </a:lnTo>
                  <a:lnTo>
                    <a:pt x="23178" y="32850"/>
                  </a:lnTo>
                  <a:lnTo>
                    <a:pt x="27147" y="35656"/>
                  </a:lnTo>
                  <a:lnTo>
                    <a:pt x="31394" y="38190"/>
                  </a:lnTo>
                  <a:lnTo>
                    <a:pt x="35780" y="40271"/>
                  </a:lnTo>
                  <a:lnTo>
                    <a:pt x="40333" y="42081"/>
                  </a:lnTo>
                  <a:lnTo>
                    <a:pt x="45024" y="43619"/>
                  </a:lnTo>
                  <a:lnTo>
                    <a:pt x="49909" y="44615"/>
                  </a:lnTo>
                  <a:lnTo>
                    <a:pt x="54850" y="45248"/>
                  </a:lnTo>
                  <a:lnTo>
                    <a:pt x="59958" y="45520"/>
                  </a:lnTo>
                  <a:lnTo>
                    <a:pt x="65093" y="45248"/>
                  </a:lnTo>
                  <a:lnTo>
                    <a:pt x="70090" y="44615"/>
                  </a:lnTo>
                  <a:lnTo>
                    <a:pt x="74947" y="43619"/>
                  </a:lnTo>
                  <a:lnTo>
                    <a:pt x="79694" y="42081"/>
                  </a:lnTo>
                  <a:lnTo>
                    <a:pt x="84274" y="40271"/>
                  </a:lnTo>
                  <a:lnTo>
                    <a:pt x="88660" y="38190"/>
                  </a:lnTo>
                  <a:lnTo>
                    <a:pt x="92907" y="35475"/>
                  </a:lnTo>
                  <a:lnTo>
                    <a:pt x="96960" y="32760"/>
                  </a:lnTo>
                  <a:lnTo>
                    <a:pt x="100735" y="29592"/>
                  </a:lnTo>
                  <a:lnTo>
                    <a:pt x="104316" y="26153"/>
                  </a:lnTo>
                  <a:lnTo>
                    <a:pt x="107647" y="22352"/>
                  </a:lnTo>
                  <a:lnTo>
                    <a:pt x="110728" y="18371"/>
                  </a:lnTo>
                  <a:lnTo>
                    <a:pt x="113504" y="14117"/>
                  </a:lnTo>
                  <a:lnTo>
                    <a:pt x="115975" y="9683"/>
                  </a:lnTo>
                  <a:lnTo>
                    <a:pt x="118195" y="488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-200025" y="3422650"/>
              <a:ext cx="1620900" cy="1050900"/>
            </a:xfrm>
            <a:custGeom>
              <a:rect b="b" l="l" r="r" t="t"/>
              <a:pathLst>
                <a:path extrusionOk="0" h="120000" w="120000">
                  <a:moveTo>
                    <a:pt x="58" y="0"/>
                  </a:moveTo>
                  <a:lnTo>
                    <a:pt x="3817" y="4803"/>
                  </a:lnTo>
                  <a:lnTo>
                    <a:pt x="8281" y="9244"/>
                  </a:lnTo>
                  <a:lnTo>
                    <a:pt x="13333" y="13504"/>
                  </a:lnTo>
                  <a:lnTo>
                    <a:pt x="18854" y="17673"/>
                  </a:lnTo>
                  <a:lnTo>
                    <a:pt x="24963" y="21480"/>
                  </a:lnTo>
                  <a:lnTo>
                    <a:pt x="31600" y="25105"/>
                  </a:lnTo>
                  <a:lnTo>
                    <a:pt x="38766" y="28549"/>
                  </a:lnTo>
                  <a:lnTo>
                    <a:pt x="46343" y="31631"/>
                  </a:lnTo>
                  <a:lnTo>
                    <a:pt x="54331" y="34441"/>
                  </a:lnTo>
                  <a:lnTo>
                    <a:pt x="62790" y="36978"/>
                  </a:lnTo>
                  <a:lnTo>
                    <a:pt x="71541" y="39244"/>
                  </a:lnTo>
                  <a:lnTo>
                    <a:pt x="80587" y="41057"/>
                  </a:lnTo>
                  <a:lnTo>
                    <a:pt x="90102" y="42688"/>
                  </a:lnTo>
                  <a:lnTo>
                    <a:pt x="99794" y="43867"/>
                  </a:lnTo>
                  <a:lnTo>
                    <a:pt x="109720" y="44682"/>
                  </a:lnTo>
                  <a:lnTo>
                    <a:pt x="120000" y="45226"/>
                  </a:lnTo>
                  <a:lnTo>
                    <a:pt x="116064" y="56737"/>
                  </a:lnTo>
                  <a:lnTo>
                    <a:pt x="112599" y="68791"/>
                  </a:lnTo>
                  <a:lnTo>
                    <a:pt x="109662" y="80936"/>
                  </a:lnTo>
                  <a:lnTo>
                    <a:pt x="107195" y="93625"/>
                  </a:lnTo>
                  <a:lnTo>
                    <a:pt x="105256" y="106676"/>
                  </a:lnTo>
                  <a:lnTo>
                    <a:pt x="103847" y="120000"/>
                  </a:lnTo>
                  <a:lnTo>
                    <a:pt x="94684" y="118912"/>
                  </a:lnTo>
                  <a:lnTo>
                    <a:pt x="85697" y="117371"/>
                  </a:lnTo>
                  <a:lnTo>
                    <a:pt x="77063" y="115558"/>
                  </a:lnTo>
                  <a:lnTo>
                    <a:pt x="68722" y="113474"/>
                  </a:lnTo>
                  <a:lnTo>
                    <a:pt x="60734" y="110936"/>
                  </a:lnTo>
                  <a:lnTo>
                    <a:pt x="53157" y="108308"/>
                  </a:lnTo>
                  <a:lnTo>
                    <a:pt x="45873" y="105226"/>
                  </a:lnTo>
                  <a:lnTo>
                    <a:pt x="39060" y="101873"/>
                  </a:lnTo>
                  <a:lnTo>
                    <a:pt x="32657" y="98247"/>
                  </a:lnTo>
                  <a:lnTo>
                    <a:pt x="26784" y="94441"/>
                  </a:lnTo>
                  <a:lnTo>
                    <a:pt x="21439" y="90543"/>
                  </a:lnTo>
                  <a:lnTo>
                    <a:pt x="16505" y="86193"/>
                  </a:lnTo>
                  <a:lnTo>
                    <a:pt x="12276" y="81752"/>
                  </a:lnTo>
                  <a:lnTo>
                    <a:pt x="8516" y="77129"/>
                  </a:lnTo>
                  <a:lnTo>
                    <a:pt x="5403" y="72416"/>
                  </a:lnTo>
                  <a:lnTo>
                    <a:pt x="2995" y="67432"/>
                  </a:lnTo>
                  <a:lnTo>
                    <a:pt x="1174" y="62356"/>
                  </a:lnTo>
                  <a:lnTo>
                    <a:pt x="0" y="5709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-201613" y="4310063"/>
              <a:ext cx="1522500" cy="1062000"/>
            </a:xfrm>
            <a:custGeom>
              <a:rect b="b" l="l" r="r" t="t"/>
              <a:pathLst>
                <a:path extrusionOk="0" h="120000" w="120000">
                  <a:moveTo>
                    <a:pt x="125" y="0"/>
                  </a:moveTo>
                  <a:lnTo>
                    <a:pt x="4191" y="4756"/>
                  </a:lnTo>
                  <a:lnTo>
                    <a:pt x="9071" y="9244"/>
                  </a:lnTo>
                  <a:lnTo>
                    <a:pt x="14577" y="13732"/>
                  </a:lnTo>
                  <a:lnTo>
                    <a:pt x="20709" y="17771"/>
                  </a:lnTo>
                  <a:lnTo>
                    <a:pt x="27403" y="21720"/>
                  </a:lnTo>
                  <a:lnTo>
                    <a:pt x="34661" y="25310"/>
                  </a:lnTo>
                  <a:lnTo>
                    <a:pt x="42544" y="28721"/>
                  </a:lnTo>
                  <a:lnTo>
                    <a:pt x="50928" y="31772"/>
                  </a:lnTo>
                  <a:lnTo>
                    <a:pt x="59687" y="34554"/>
                  </a:lnTo>
                  <a:lnTo>
                    <a:pt x="68884" y="37247"/>
                  </a:lnTo>
                  <a:lnTo>
                    <a:pt x="78581" y="39311"/>
                  </a:lnTo>
                  <a:lnTo>
                    <a:pt x="88717" y="41286"/>
                  </a:lnTo>
                  <a:lnTo>
                    <a:pt x="99040" y="42722"/>
                  </a:lnTo>
                  <a:lnTo>
                    <a:pt x="109739" y="43889"/>
                  </a:lnTo>
                  <a:lnTo>
                    <a:pt x="109739" y="44068"/>
                  </a:lnTo>
                  <a:lnTo>
                    <a:pt x="110052" y="57262"/>
                  </a:lnTo>
                  <a:lnTo>
                    <a:pt x="110865" y="70545"/>
                  </a:lnTo>
                  <a:lnTo>
                    <a:pt x="112367" y="83201"/>
                  </a:lnTo>
                  <a:lnTo>
                    <a:pt x="114431" y="95766"/>
                  </a:lnTo>
                  <a:lnTo>
                    <a:pt x="116934" y="108062"/>
                  </a:lnTo>
                  <a:lnTo>
                    <a:pt x="120000" y="120000"/>
                  </a:lnTo>
                  <a:lnTo>
                    <a:pt x="109614" y="119192"/>
                  </a:lnTo>
                  <a:lnTo>
                    <a:pt x="99603" y="117845"/>
                  </a:lnTo>
                  <a:lnTo>
                    <a:pt x="89843" y="116230"/>
                  </a:lnTo>
                  <a:lnTo>
                    <a:pt x="80396" y="114255"/>
                  </a:lnTo>
                  <a:lnTo>
                    <a:pt x="71386" y="112011"/>
                  </a:lnTo>
                  <a:lnTo>
                    <a:pt x="62752" y="109319"/>
                  </a:lnTo>
                  <a:lnTo>
                    <a:pt x="54494" y="106447"/>
                  </a:lnTo>
                  <a:lnTo>
                    <a:pt x="46736" y="103126"/>
                  </a:lnTo>
                  <a:lnTo>
                    <a:pt x="39478" y="99715"/>
                  </a:lnTo>
                  <a:lnTo>
                    <a:pt x="32721" y="95946"/>
                  </a:lnTo>
                  <a:lnTo>
                    <a:pt x="26590" y="91907"/>
                  </a:lnTo>
                  <a:lnTo>
                    <a:pt x="20896" y="87688"/>
                  </a:lnTo>
                  <a:lnTo>
                    <a:pt x="16016" y="83201"/>
                  </a:lnTo>
                  <a:lnTo>
                    <a:pt x="11574" y="78534"/>
                  </a:lnTo>
                  <a:lnTo>
                    <a:pt x="7945" y="73597"/>
                  </a:lnTo>
                  <a:lnTo>
                    <a:pt x="5005" y="68750"/>
                  </a:lnTo>
                  <a:lnTo>
                    <a:pt x="2815" y="63455"/>
                  </a:lnTo>
                  <a:lnTo>
                    <a:pt x="1376" y="58249"/>
                  </a:lnTo>
                  <a:lnTo>
                    <a:pt x="688" y="52864"/>
                  </a:lnTo>
                  <a:lnTo>
                    <a:pt x="312" y="53223"/>
                  </a:lnTo>
                  <a:lnTo>
                    <a:pt x="0" y="5367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-201613" y="5187950"/>
              <a:ext cx="2236800" cy="1059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83" y="4681"/>
                  </a:lnTo>
                  <a:lnTo>
                    <a:pt x="5793" y="9272"/>
                  </a:lnTo>
                  <a:lnTo>
                    <a:pt x="9371" y="13683"/>
                  </a:lnTo>
                  <a:lnTo>
                    <a:pt x="13375" y="18004"/>
                  </a:lnTo>
                  <a:lnTo>
                    <a:pt x="17806" y="21875"/>
                  </a:lnTo>
                  <a:lnTo>
                    <a:pt x="22662" y="25656"/>
                  </a:lnTo>
                  <a:lnTo>
                    <a:pt x="27859" y="29077"/>
                  </a:lnTo>
                  <a:lnTo>
                    <a:pt x="33354" y="32408"/>
                  </a:lnTo>
                  <a:lnTo>
                    <a:pt x="39233" y="35198"/>
                  </a:lnTo>
                  <a:lnTo>
                    <a:pt x="45452" y="37809"/>
                  </a:lnTo>
                  <a:lnTo>
                    <a:pt x="51884" y="40240"/>
                  </a:lnTo>
                  <a:lnTo>
                    <a:pt x="58615" y="42220"/>
                  </a:lnTo>
                  <a:lnTo>
                    <a:pt x="65601" y="43660"/>
                  </a:lnTo>
                  <a:lnTo>
                    <a:pt x="72800" y="45011"/>
                  </a:lnTo>
                  <a:lnTo>
                    <a:pt x="80127" y="45821"/>
                  </a:lnTo>
                  <a:lnTo>
                    <a:pt x="87667" y="46271"/>
                  </a:lnTo>
                  <a:lnTo>
                    <a:pt x="90820" y="56984"/>
                  </a:lnTo>
                  <a:lnTo>
                    <a:pt x="94142" y="66976"/>
                  </a:lnTo>
                  <a:lnTo>
                    <a:pt x="97891" y="76609"/>
                  </a:lnTo>
                  <a:lnTo>
                    <a:pt x="101810" y="85791"/>
                  </a:lnTo>
                  <a:lnTo>
                    <a:pt x="105985" y="94433"/>
                  </a:lnTo>
                  <a:lnTo>
                    <a:pt x="110500" y="102445"/>
                  </a:lnTo>
                  <a:lnTo>
                    <a:pt x="115143" y="110007"/>
                  </a:lnTo>
                  <a:lnTo>
                    <a:pt x="120000" y="116849"/>
                  </a:lnTo>
                  <a:lnTo>
                    <a:pt x="113354" y="118199"/>
                  </a:lnTo>
                  <a:lnTo>
                    <a:pt x="106453" y="119189"/>
                  </a:lnTo>
                  <a:lnTo>
                    <a:pt x="99339" y="119819"/>
                  </a:lnTo>
                  <a:lnTo>
                    <a:pt x="92140" y="120000"/>
                  </a:lnTo>
                  <a:lnTo>
                    <a:pt x="84941" y="119819"/>
                  </a:lnTo>
                  <a:lnTo>
                    <a:pt x="77912" y="119189"/>
                  </a:lnTo>
                  <a:lnTo>
                    <a:pt x="71011" y="118199"/>
                  </a:lnTo>
                  <a:lnTo>
                    <a:pt x="64323" y="116849"/>
                  </a:lnTo>
                  <a:lnTo>
                    <a:pt x="57848" y="115048"/>
                  </a:lnTo>
                  <a:lnTo>
                    <a:pt x="51629" y="112978"/>
                  </a:lnTo>
                  <a:lnTo>
                    <a:pt x="45623" y="110457"/>
                  </a:lnTo>
                  <a:lnTo>
                    <a:pt x="39872" y="107846"/>
                  </a:lnTo>
                  <a:lnTo>
                    <a:pt x="34462" y="104786"/>
                  </a:lnTo>
                  <a:lnTo>
                    <a:pt x="29435" y="101455"/>
                  </a:lnTo>
                  <a:lnTo>
                    <a:pt x="24621" y="97854"/>
                  </a:lnTo>
                  <a:lnTo>
                    <a:pt x="20191" y="94073"/>
                  </a:lnTo>
                  <a:lnTo>
                    <a:pt x="16187" y="90022"/>
                  </a:lnTo>
                  <a:lnTo>
                    <a:pt x="12523" y="85791"/>
                  </a:lnTo>
                  <a:lnTo>
                    <a:pt x="9371" y="81200"/>
                  </a:lnTo>
                  <a:lnTo>
                    <a:pt x="6560" y="76609"/>
                  </a:lnTo>
                  <a:lnTo>
                    <a:pt x="4259" y="71657"/>
                  </a:lnTo>
                  <a:lnTo>
                    <a:pt x="2385" y="66616"/>
                  </a:lnTo>
                  <a:lnTo>
                    <a:pt x="1064" y="61575"/>
                  </a:lnTo>
                  <a:lnTo>
                    <a:pt x="212" y="56084"/>
                  </a:lnTo>
                  <a:lnTo>
                    <a:pt x="0" y="50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-204788" y="1498600"/>
              <a:ext cx="3440100" cy="12192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4679" y="156"/>
                  </a:lnTo>
                  <a:lnTo>
                    <a:pt x="69275" y="702"/>
                  </a:lnTo>
                  <a:lnTo>
                    <a:pt x="73733" y="1561"/>
                  </a:lnTo>
                  <a:lnTo>
                    <a:pt x="78107" y="2654"/>
                  </a:lnTo>
                  <a:lnTo>
                    <a:pt x="82288" y="4216"/>
                  </a:lnTo>
                  <a:lnTo>
                    <a:pt x="86386" y="6089"/>
                  </a:lnTo>
                  <a:lnTo>
                    <a:pt x="90290" y="8041"/>
                  </a:lnTo>
                  <a:lnTo>
                    <a:pt x="93973" y="10461"/>
                  </a:lnTo>
                  <a:lnTo>
                    <a:pt x="97489" y="13038"/>
                  </a:lnTo>
                  <a:lnTo>
                    <a:pt x="100812" y="16005"/>
                  </a:lnTo>
                  <a:lnTo>
                    <a:pt x="103940" y="19128"/>
                  </a:lnTo>
                  <a:lnTo>
                    <a:pt x="106820" y="22407"/>
                  </a:lnTo>
                  <a:lnTo>
                    <a:pt x="109423" y="25998"/>
                  </a:lnTo>
                  <a:lnTo>
                    <a:pt x="111804" y="29668"/>
                  </a:lnTo>
                  <a:lnTo>
                    <a:pt x="113908" y="33493"/>
                  </a:lnTo>
                  <a:lnTo>
                    <a:pt x="115708" y="37631"/>
                  </a:lnTo>
                  <a:lnTo>
                    <a:pt x="117231" y="41847"/>
                  </a:lnTo>
                  <a:lnTo>
                    <a:pt x="118394" y="46141"/>
                  </a:lnTo>
                  <a:lnTo>
                    <a:pt x="119280" y="50670"/>
                  </a:lnTo>
                  <a:lnTo>
                    <a:pt x="119806" y="55198"/>
                  </a:lnTo>
                  <a:lnTo>
                    <a:pt x="120000" y="59882"/>
                  </a:lnTo>
                  <a:lnTo>
                    <a:pt x="119806" y="64567"/>
                  </a:lnTo>
                  <a:lnTo>
                    <a:pt x="119280" y="69251"/>
                  </a:lnTo>
                  <a:lnTo>
                    <a:pt x="118394" y="73702"/>
                  </a:lnTo>
                  <a:lnTo>
                    <a:pt x="117231" y="78074"/>
                  </a:lnTo>
                  <a:lnTo>
                    <a:pt x="115708" y="82212"/>
                  </a:lnTo>
                  <a:lnTo>
                    <a:pt x="113908" y="86350"/>
                  </a:lnTo>
                  <a:lnTo>
                    <a:pt x="111804" y="90175"/>
                  </a:lnTo>
                  <a:lnTo>
                    <a:pt x="109423" y="94001"/>
                  </a:lnTo>
                  <a:lnTo>
                    <a:pt x="106820" y="97436"/>
                  </a:lnTo>
                  <a:lnTo>
                    <a:pt x="103940" y="100793"/>
                  </a:lnTo>
                  <a:lnTo>
                    <a:pt x="100812" y="103916"/>
                  </a:lnTo>
                  <a:lnTo>
                    <a:pt x="97489" y="106805"/>
                  </a:lnTo>
                  <a:lnTo>
                    <a:pt x="93973" y="109303"/>
                  </a:lnTo>
                  <a:lnTo>
                    <a:pt x="90290" y="111724"/>
                  </a:lnTo>
                  <a:lnTo>
                    <a:pt x="86386" y="113832"/>
                  </a:lnTo>
                  <a:lnTo>
                    <a:pt x="82288" y="115705"/>
                  </a:lnTo>
                  <a:lnTo>
                    <a:pt x="78107" y="117111"/>
                  </a:lnTo>
                  <a:lnTo>
                    <a:pt x="73733" y="118438"/>
                  </a:lnTo>
                  <a:lnTo>
                    <a:pt x="69275" y="119297"/>
                  </a:lnTo>
                  <a:lnTo>
                    <a:pt x="64679" y="119687"/>
                  </a:lnTo>
                  <a:lnTo>
                    <a:pt x="60000" y="120000"/>
                  </a:lnTo>
                  <a:lnTo>
                    <a:pt x="55320" y="119687"/>
                  </a:lnTo>
                  <a:lnTo>
                    <a:pt x="50752" y="119297"/>
                  </a:lnTo>
                  <a:lnTo>
                    <a:pt x="46266" y="118438"/>
                  </a:lnTo>
                  <a:lnTo>
                    <a:pt x="41892" y="117111"/>
                  </a:lnTo>
                  <a:lnTo>
                    <a:pt x="37711" y="115705"/>
                  </a:lnTo>
                  <a:lnTo>
                    <a:pt x="33640" y="113832"/>
                  </a:lnTo>
                  <a:lnTo>
                    <a:pt x="29764" y="111724"/>
                  </a:lnTo>
                  <a:lnTo>
                    <a:pt x="26026" y="109303"/>
                  </a:lnTo>
                  <a:lnTo>
                    <a:pt x="22510" y="106805"/>
                  </a:lnTo>
                  <a:lnTo>
                    <a:pt x="19187" y="103916"/>
                  </a:lnTo>
                  <a:lnTo>
                    <a:pt x="16059" y="100793"/>
                  </a:lnTo>
                  <a:lnTo>
                    <a:pt x="13179" y="97436"/>
                  </a:lnTo>
                  <a:lnTo>
                    <a:pt x="10576" y="94001"/>
                  </a:lnTo>
                  <a:lnTo>
                    <a:pt x="8195" y="90175"/>
                  </a:lnTo>
                  <a:lnTo>
                    <a:pt x="6146" y="86350"/>
                  </a:lnTo>
                  <a:lnTo>
                    <a:pt x="4347" y="82212"/>
                  </a:lnTo>
                  <a:lnTo>
                    <a:pt x="2824" y="78074"/>
                  </a:lnTo>
                  <a:lnTo>
                    <a:pt x="1605" y="73702"/>
                  </a:lnTo>
                  <a:lnTo>
                    <a:pt x="747" y="69251"/>
                  </a:lnTo>
                  <a:lnTo>
                    <a:pt x="193" y="64567"/>
                  </a:lnTo>
                  <a:lnTo>
                    <a:pt x="0" y="59882"/>
                  </a:lnTo>
                  <a:lnTo>
                    <a:pt x="193" y="55198"/>
                  </a:lnTo>
                  <a:lnTo>
                    <a:pt x="747" y="50670"/>
                  </a:lnTo>
                  <a:lnTo>
                    <a:pt x="1605" y="46141"/>
                  </a:lnTo>
                  <a:lnTo>
                    <a:pt x="2824" y="41847"/>
                  </a:lnTo>
                  <a:lnTo>
                    <a:pt x="4347" y="37631"/>
                  </a:lnTo>
                  <a:lnTo>
                    <a:pt x="6146" y="33493"/>
                  </a:lnTo>
                  <a:lnTo>
                    <a:pt x="8195" y="29668"/>
                  </a:lnTo>
                  <a:lnTo>
                    <a:pt x="10576" y="25998"/>
                  </a:lnTo>
                  <a:lnTo>
                    <a:pt x="13179" y="22407"/>
                  </a:lnTo>
                  <a:lnTo>
                    <a:pt x="16059" y="19128"/>
                  </a:lnTo>
                  <a:lnTo>
                    <a:pt x="19187" y="16005"/>
                  </a:lnTo>
                  <a:lnTo>
                    <a:pt x="22510" y="13038"/>
                  </a:lnTo>
                  <a:lnTo>
                    <a:pt x="26026" y="10461"/>
                  </a:lnTo>
                  <a:lnTo>
                    <a:pt x="29764" y="8041"/>
                  </a:lnTo>
                  <a:lnTo>
                    <a:pt x="33640" y="6089"/>
                  </a:lnTo>
                  <a:lnTo>
                    <a:pt x="37711" y="4216"/>
                  </a:lnTo>
                  <a:lnTo>
                    <a:pt x="41892" y="2654"/>
                  </a:lnTo>
                  <a:lnTo>
                    <a:pt x="46266" y="1561"/>
                  </a:lnTo>
                  <a:lnTo>
                    <a:pt x="50752" y="702"/>
                  </a:lnTo>
                  <a:lnTo>
                    <a:pt x="55320" y="156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1430338" y="3148013"/>
              <a:ext cx="3098700" cy="3102000"/>
            </a:xfrm>
            <a:custGeom>
              <a:rect b="b" l="l" r="r" t="t"/>
              <a:pathLst>
                <a:path extrusionOk="0" h="120000" w="120000">
                  <a:moveTo>
                    <a:pt x="59984" y="18709"/>
                  </a:moveTo>
                  <a:lnTo>
                    <a:pt x="58755" y="18832"/>
                  </a:lnTo>
                  <a:lnTo>
                    <a:pt x="57587" y="19201"/>
                  </a:lnTo>
                  <a:lnTo>
                    <a:pt x="56573" y="19877"/>
                  </a:lnTo>
                  <a:lnTo>
                    <a:pt x="55743" y="20706"/>
                  </a:lnTo>
                  <a:lnTo>
                    <a:pt x="55067" y="21720"/>
                  </a:lnTo>
                  <a:lnTo>
                    <a:pt x="54668" y="22887"/>
                  </a:lnTo>
                  <a:lnTo>
                    <a:pt x="54514" y="24178"/>
                  </a:lnTo>
                  <a:lnTo>
                    <a:pt x="54514" y="27926"/>
                  </a:lnTo>
                  <a:lnTo>
                    <a:pt x="52209" y="28817"/>
                  </a:lnTo>
                  <a:lnTo>
                    <a:pt x="50058" y="29953"/>
                  </a:lnTo>
                  <a:lnTo>
                    <a:pt x="48092" y="31336"/>
                  </a:lnTo>
                  <a:lnTo>
                    <a:pt x="46309" y="32964"/>
                  </a:lnTo>
                  <a:lnTo>
                    <a:pt x="44742" y="34746"/>
                  </a:lnTo>
                  <a:lnTo>
                    <a:pt x="43390" y="36743"/>
                  </a:lnTo>
                  <a:lnTo>
                    <a:pt x="42345" y="38986"/>
                  </a:lnTo>
                  <a:lnTo>
                    <a:pt x="41485" y="41290"/>
                  </a:lnTo>
                  <a:lnTo>
                    <a:pt x="41055" y="43748"/>
                  </a:lnTo>
                  <a:lnTo>
                    <a:pt x="40870" y="46298"/>
                  </a:lnTo>
                  <a:lnTo>
                    <a:pt x="41055" y="48878"/>
                  </a:lnTo>
                  <a:lnTo>
                    <a:pt x="41546" y="51397"/>
                  </a:lnTo>
                  <a:lnTo>
                    <a:pt x="42407" y="53732"/>
                  </a:lnTo>
                  <a:lnTo>
                    <a:pt x="43451" y="55975"/>
                  </a:lnTo>
                  <a:lnTo>
                    <a:pt x="44865" y="58003"/>
                  </a:lnTo>
                  <a:lnTo>
                    <a:pt x="46463" y="59846"/>
                  </a:lnTo>
                  <a:lnTo>
                    <a:pt x="48307" y="61443"/>
                  </a:lnTo>
                  <a:lnTo>
                    <a:pt x="50335" y="62857"/>
                  </a:lnTo>
                  <a:lnTo>
                    <a:pt x="52548" y="63963"/>
                  </a:lnTo>
                  <a:lnTo>
                    <a:pt x="54914" y="64761"/>
                  </a:lnTo>
                  <a:lnTo>
                    <a:pt x="57434" y="65253"/>
                  </a:lnTo>
                  <a:lnTo>
                    <a:pt x="59984" y="65468"/>
                  </a:lnTo>
                  <a:lnTo>
                    <a:pt x="61674" y="65652"/>
                  </a:lnTo>
                  <a:lnTo>
                    <a:pt x="63180" y="66082"/>
                  </a:lnTo>
                  <a:lnTo>
                    <a:pt x="64563" y="66881"/>
                  </a:lnTo>
                  <a:lnTo>
                    <a:pt x="65792" y="67895"/>
                  </a:lnTo>
                  <a:lnTo>
                    <a:pt x="66745" y="69124"/>
                  </a:lnTo>
                  <a:lnTo>
                    <a:pt x="67544" y="70506"/>
                  </a:lnTo>
                  <a:lnTo>
                    <a:pt x="68035" y="72012"/>
                  </a:lnTo>
                  <a:lnTo>
                    <a:pt x="68189" y="73701"/>
                  </a:lnTo>
                  <a:lnTo>
                    <a:pt x="68035" y="75268"/>
                  </a:lnTo>
                  <a:lnTo>
                    <a:pt x="67574" y="76712"/>
                  </a:lnTo>
                  <a:lnTo>
                    <a:pt x="66868" y="78095"/>
                  </a:lnTo>
                  <a:lnTo>
                    <a:pt x="65976" y="79293"/>
                  </a:lnTo>
                  <a:lnTo>
                    <a:pt x="64839" y="80276"/>
                  </a:lnTo>
                  <a:lnTo>
                    <a:pt x="63580" y="81075"/>
                  </a:lnTo>
                  <a:lnTo>
                    <a:pt x="62104" y="81566"/>
                  </a:lnTo>
                  <a:lnTo>
                    <a:pt x="60537" y="81843"/>
                  </a:lnTo>
                  <a:lnTo>
                    <a:pt x="60322" y="81843"/>
                  </a:lnTo>
                  <a:lnTo>
                    <a:pt x="59769" y="81781"/>
                  </a:lnTo>
                  <a:lnTo>
                    <a:pt x="59032" y="81628"/>
                  </a:lnTo>
                  <a:lnTo>
                    <a:pt x="58079" y="81443"/>
                  </a:lnTo>
                  <a:lnTo>
                    <a:pt x="57096" y="81136"/>
                  </a:lnTo>
                  <a:lnTo>
                    <a:pt x="56020" y="80675"/>
                  </a:lnTo>
                  <a:lnTo>
                    <a:pt x="54975" y="80061"/>
                  </a:lnTo>
                  <a:lnTo>
                    <a:pt x="54023" y="79293"/>
                  </a:lnTo>
                  <a:lnTo>
                    <a:pt x="53008" y="78556"/>
                  </a:lnTo>
                  <a:lnTo>
                    <a:pt x="51902" y="78003"/>
                  </a:lnTo>
                  <a:lnTo>
                    <a:pt x="50704" y="77726"/>
                  </a:lnTo>
                  <a:lnTo>
                    <a:pt x="49536" y="77665"/>
                  </a:lnTo>
                  <a:lnTo>
                    <a:pt x="48368" y="77880"/>
                  </a:lnTo>
                  <a:lnTo>
                    <a:pt x="47262" y="78341"/>
                  </a:lnTo>
                  <a:lnTo>
                    <a:pt x="46248" y="79047"/>
                  </a:lnTo>
                  <a:lnTo>
                    <a:pt x="45480" y="80061"/>
                  </a:lnTo>
                  <a:lnTo>
                    <a:pt x="44896" y="81136"/>
                  </a:lnTo>
                  <a:lnTo>
                    <a:pt x="44619" y="82304"/>
                  </a:lnTo>
                  <a:lnTo>
                    <a:pt x="44558" y="83471"/>
                  </a:lnTo>
                  <a:lnTo>
                    <a:pt x="44804" y="84639"/>
                  </a:lnTo>
                  <a:lnTo>
                    <a:pt x="45295" y="85806"/>
                  </a:lnTo>
                  <a:lnTo>
                    <a:pt x="46033" y="86820"/>
                  </a:lnTo>
                  <a:lnTo>
                    <a:pt x="47539" y="88233"/>
                  </a:lnTo>
                  <a:lnTo>
                    <a:pt x="49106" y="89462"/>
                  </a:lnTo>
                  <a:lnTo>
                    <a:pt x="50827" y="90445"/>
                  </a:lnTo>
                  <a:lnTo>
                    <a:pt x="52609" y="91336"/>
                  </a:lnTo>
                  <a:lnTo>
                    <a:pt x="54514" y="92012"/>
                  </a:lnTo>
                  <a:lnTo>
                    <a:pt x="54514" y="95821"/>
                  </a:lnTo>
                  <a:lnTo>
                    <a:pt x="54668" y="97112"/>
                  </a:lnTo>
                  <a:lnTo>
                    <a:pt x="55067" y="98218"/>
                  </a:lnTo>
                  <a:lnTo>
                    <a:pt x="55743" y="99231"/>
                  </a:lnTo>
                  <a:lnTo>
                    <a:pt x="56573" y="100122"/>
                  </a:lnTo>
                  <a:lnTo>
                    <a:pt x="57587" y="100737"/>
                  </a:lnTo>
                  <a:lnTo>
                    <a:pt x="58755" y="101136"/>
                  </a:lnTo>
                  <a:lnTo>
                    <a:pt x="59984" y="101290"/>
                  </a:lnTo>
                  <a:lnTo>
                    <a:pt x="61275" y="101136"/>
                  </a:lnTo>
                  <a:lnTo>
                    <a:pt x="62381" y="100737"/>
                  </a:lnTo>
                  <a:lnTo>
                    <a:pt x="63457" y="100122"/>
                  </a:lnTo>
                  <a:lnTo>
                    <a:pt x="64286" y="99231"/>
                  </a:lnTo>
                  <a:lnTo>
                    <a:pt x="64901" y="98218"/>
                  </a:lnTo>
                  <a:lnTo>
                    <a:pt x="65362" y="97112"/>
                  </a:lnTo>
                  <a:lnTo>
                    <a:pt x="65454" y="95821"/>
                  </a:lnTo>
                  <a:lnTo>
                    <a:pt x="65454" y="92012"/>
                  </a:lnTo>
                  <a:lnTo>
                    <a:pt x="67759" y="91182"/>
                  </a:lnTo>
                  <a:lnTo>
                    <a:pt x="69941" y="90076"/>
                  </a:lnTo>
                  <a:lnTo>
                    <a:pt x="71877" y="88663"/>
                  </a:lnTo>
                  <a:lnTo>
                    <a:pt x="73690" y="87035"/>
                  </a:lnTo>
                  <a:lnTo>
                    <a:pt x="75226" y="85192"/>
                  </a:lnTo>
                  <a:lnTo>
                    <a:pt x="76578" y="83195"/>
                  </a:lnTo>
                  <a:lnTo>
                    <a:pt x="77685" y="81013"/>
                  </a:lnTo>
                  <a:lnTo>
                    <a:pt x="78483" y="78678"/>
                  </a:lnTo>
                  <a:lnTo>
                    <a:pt x="78975" y="76221"/>
                  </a:lnTo>
                  <a:lnTo>
                    <a:pt x="79160" y="73701"/>
                  </a:lnTo>
                  <a:lnTo>
                    <a:pt x="78975" y="71059"/>
                  </a:lnTo>
                  <a:lnTo>
                    <a:pt x="78422" y="68602"/>
                  </a:lnTo>
                  <a:lnTo>
                    <a:pt x="77654" y="66205"/>
                  </a:lnTo>
                  <a:lnTo>
                    <a:pt x="76517" y="64024"/>
                  </a:lnTo>
                  <a:lnTo>
                    <a:pt x="75134" y="61966"/>
                  </a:lnTo>
                  <a:lnTo>
                    <a:pt x="73505" y="60184"/>
                  </a:lnTo>
                  <a:lnTo>
                    <a:pt x="71661" y="58556"/>
                  </a:lnTo>
                  <a:lnTo>
                    <a:pt x="69664" y="57142"/>
                  </a:lnTo>
                  <a:lnTo>
                    <a:pt x="67421" y="56036"/>
                  </a:lnTo>
                  <a:lnTo>
                    <a:pt x="65085" y="55207"/>
                  </a:lnTo>
                  <a:lnTo>
                    <a:pt x="62627" y="54685"/>
                  </a:lnTo>
                  <a:lnTo>
                    <a:pt x="59984" y="54531"/>
                  </a:lnTo>
                  <a:lnTo>
                    <a:pt x="58355" y="54347"/>
                  </a:lnTo>
                  <a:lnTo>
                    <a:pt x="56819" y="53855"/>
                  </a:lnTo>
                  <a:lnTo>
                    <a:pt x="55405" y="53118"/>
                  </a:lnTo>
                  <a:lnTo>
                    <a:pt x="54238" y="52135"/>
                  </a:lnTo>
                  <a:lnTo>
                    <a:pt x="53224" y="50906"/>
                  </a:lnTo>
                  <a:lnTo>
                    <a:pt x="52455" y="49493"/>
                  </a:lnTo>
                  <a:lnTo>
                    <a:pt x="51994" y="47926"/>
                  </a:lnTo>
                  <a:lnTo>
                    <a:pt x="51841" y="46298"/>
                  </a:lnTo>
                  <a:lnTo>
                    <a:pt x="51933" y="44761"/>
                  </a:lnTo>
                  <a:lnTo>
                    <a:pt x="52394" y="43225"/>
                  </a:lnTo>
                  <a:lnTo>
                    <a:pt x="53131" y="41904"/>
                  </a:lnTo>
                  <a:lnTo>
                    <a:pt x="54023" y="40737"/>
                  </a:lnTo>
                  <a:lnTo>
                    <a:pt x="55190" y="39723"/>
                  </a:lnTo>
                  <a:lnTo>
                    <a:pt x="56481" y="38924"/>
                  </a:lnTo>
                  <a:lnTo>
                    <a:pt x="57864" y="38371"/>
                  </a:lnTo>
                  <a:lnTo>
                    <a:pt x="59431" y="38156"/>
                  </a:lnTo>
                  <a:lnTo>
                    <a:pt x="59646" y="38156"/>
                  </a:lnTo>
                  <a:lnTo>
                    <a:pt x="60107" y="38156"/>
                  </a:lnTo>
                  <a:lnTo>
                    <a:pt x="60783" y="38218"/>
                  </a:lnTo>
                  <a:lnTo>
                    <a:pt x="61613" y="38371"/>
                  </a:lnTo>
                  <a:lnTo>
                    <a:pt x="62504" y="38586"/>
                  </a:lnTo>
                  <a:lnTo>
                    <a:pt x="63457" y="38894"/>
                  </a:lnTo>
                  <a:lnTo>
                    <a:pt x="64409" y="39324"/>
                  </a:lnTo>
                  <a:lnTo>
                    <a:pt x="65239" y="39938"/>
                  </a:lnTo>
                  <a:lnTo>
                    <a:pt x="66038" y="40675"/>
                  </a:lnTo>
                  <a:lnTo>
                    <a:pt x="66806" y="41443"/>
                  </a:lnTo>
                  <a:lnTo>
                    <a:pt x="67697" y="41996"/>
                  </a:lnTo>
                  <a:lnTo>
                    <a:pt x="68711" y="42334"/>
                  </a:lnTo>
                  <a:lnTo>
                    <a:pt x="69756" y="42457"/>
                  </a:lnTo>
                  <a:lnTo>
                    <a:pt x="70832" y="42334"/>
                  </a:lnTo>
                  <a:lnTo>
                    <a:pt x="71846" y="42058"/>
                  </a:lnTo>
                  <a:lnTo>
                    <a:pt x="72829" y="41566"/>
                  </a:lnTo>
                  <a:lnTo>
                    <a:pt x="73720" y="40890"/>
                  </a:lnTo>
                  <a:lnTo>
                    <a:pt x="74519" y="39938"/>
                  </a:lnTo>
                  <a:lnTo>
                    <a:pt x="75072" y="38894"/>
                  </a:lnTo>
                  <a:lnTo>
                    <a:pt x="75411" y="37695"/>
                  </a:lnTo>
                  <a:lnTo>
                    <a:pt x="75411" y="36466"/>
                  </a:lnTo>
                  <a:lnTo>
                    <a:pt x="75195" y="35299"/>
                  </a:lnTo>
                  <a:lnTo>
                    <a:pt x="74673" y="34193"/>
                  </a:lnTo>
                  <a:lnTo>
                    <a:pt x="73966" y="33179"/>
                  </a:lnTo>
                  <a:lnTo>
                    <a:pt x="72491" y="31797"/>
                  </a:lnTo>
                  <a:lnTo>
                    <a:pt x="70893" y="30568"/>
                  </a:lnTo>
                  <a:lnTo>
                    <a:pt x="69142" y="29493"/>
                  </a:lnTo>
                  <a:lnTo>
                    <a:pt x="67359" y="28663"/>
                  </a:lnTo>
                  <a:lnTo>
                    <a:pt x="65454" y="27926"/>
                  </a:lnTo>
                  <a:lnTo>
                    <a:pt x="65454" y="24178"/>
                  </a:lnTo>
                  <a:lnTo>
                    <a:pt x="65362" y="22887"/>
                  </a:lnTo>
                  <a:lnTo>
                    <a:pt x="64901" y="21720"/>
                  </a:lnTo>
                  <a:lnTo>
                    <a:pt x="64286" y="20706"/>
                  </a:lnTo>
                  <a:lnTo>
                    <a:pt x="63457" y="19877"/>
                  </a:lnTo>
                  <a:lnTo>
                    <a:pt x="62381" y="19201"/>
                  </a:lnTo>
                  <a:lnTo>
                    <a:pt x="61275" y="18832"/>
                  </a:lnTo>
                  <a:lnTo>
                    <a:pt x="59984" y="18709"/>
                  </a:lnTo>
                  <a:close/>
                  <a:moveTo>
                    <a:pt x="59984" y="0"/>
                  </a:moveTo>
                  <a:lnTo>
                    <a:pt x="64471" y="153"/>
                  </a:lnTo>
                  <a:lnTo>
                    <a:pt x="68865" y="675"/>
                  </a:lnTo>
                  <a:lnTo>
                    <a:pt x="73167" y="1443"/>
                  </a:lnTo>
                  <a:lnTo>
                    <a:pt x="77316" y="2519"/>
                  </a:lnTo>
                  <a:lnTo>
                    <a:pt x="81372" y="3901"/>
                  </a:lnTo>
                  <a:lnTo>
                    <a:pt x="85306" y="5591"/>
                  </a:lnTo>
                  <a:lnTo>
                    <a:pt x="89024" y="7465"/>
                  </a:lnTo>
                  <a:lnTo>
                    <a:pt x="92681" y="9646"/>
                  </a:lnTo>
                  <a:lnTo>
                    <a:pt x="96122" y="12073"/>
                  </a:lnTo>
                  <a:lnTo>
                    <a:pt x="99380" y="14685"/>
                  </a:lnTo>
                  <a:lnTo>
                    <a:pt x="102453" y="17542"/>
                  </a:lnTo>
                  <a:lnTo>
                    <a:pt x="105280" y="20614"/>
                  </a:lnTo>
                  <a:lnTo>
                    <a:pt x="107923" y="23840"/>
                  </a:lnTo>
                  <a:lnTo>
                    <a:pt x="110320" y="27311"/>
                  </a:lnTo>
                  <a:lnTo>
                    <a:pt x="112501" y="30875"/>
                  </a:lnTo>
                  <a:lnTo>
                    <a:pt x="114407" y="34685"/>
                  </a:lnTo>
                  <a:lnTo>
                    <a:pt x="116066" y="38586"/>
                  </a:lnTo>
                  <a:lnTo>
                    <a:pt x="117480" y="42611"/>
                  </a:lnTo>
                  <a:lnTo>
                    <a:pt x="118524" y="46820"/>
                  </a:lnTo>
                  <a:lnTo>
                    <a:pt x="119385" y="51121"/>
                  </a:lnTo>
                  <a:lnTo>
                    <a:pt x="119815" y="55483"/>
                  </a:lnTo>
                  <a:lnTo>
                    <a:pt x="120000" y="59938"/>
                  </a:lnTo>
                  <a:lnTo>
                    <a:pt x="119815" y="64485"/>
                  </a:lnTo>
                  <a:lnTo>
                    <a:pt x="119385" y="68817"/>
                  </a:lnTo>
                  <a:lnTo>
                    <a:pt x="118524" y="73118"/>
                  </a:lnTo>
                  <a:lnTo>
                    <a:pt x="117480" y="77327"/>
                  </a:lnTo>
                  <a:lnTo>
                    <a:pt x="116066" y="81351"/>
                  </a:lnTo>
                  <a:lnTo>
                    <a:pt x="114407" y="85253"/>
                  </a:lnTo>
                  <a:lnTo>
                    <a:pt x="112501" y="89062"/>
                  </a:lnTo>
                  <a:lnTo>
                    <a:pt x="110320" y="92626"/>
                  </a:lnTo>
                  <a:lnTo>
                    <a:pt x="107923" y="96098"/>
                  </a:lnTo>
                  <a:lnTo>
                    <a:pt x="105280" y="99324"/>
                  </a:lnTo>
                  <a:lnTo>
                    <a:pt x="102453" y="102427"/>
                  </a:lnTo>
                  <a:lnTo>
                    <a:pt x="99380" y="105253"/>
                  </a:lnTo>
                  <a:lnTo>
                    <a:pt x="96122" y="107895"/>
                  </a:lnTo>
                  <a:lnTo>
                    <a:pt x="92681" y="110353"/>
                  </a:lnTo>
                  <a:lnTo>
                    <a:pt x="89024" y="112473"/>
                  </a:lnTo>
                  <a:lnTo>
                    <a:pt x="85306" y="114439"/>
                  </a:lnTo>
                  <a:lnTo>
                    <a:pt x="81372" y="116036"/>
                  </a:lnTo>
                  <a:lnTo>
                    <a:pt x="77316" y="117450"/>
                  </a:lnTo>
                  <a:lnTo>
                    <a:pt x="73167" y="118556"/>
                  </a:lnTo>
                  <a:lnTo>
                    <a:pt x="68865" y="119354"/>
                  </a:lnTo>
                  <a:lnTo>
                    <a:pt x="64471" y="119846"/>
                  </a:lnTo>
                  <a:lnTo>
                    <a:pt x="59984" y="120000"/>
                  </a:lnTo>
                  <a:lnTo>
                    <a:pt x="55528" y="119846"/>
                  </a:lnTo>
                  <a:lnTo>
                    <a:pt x="51103" y="119354"/>
                  </a:lnTo>
                  <a:lnTo>
                    <a:pt x="46862" y="118556"/>
                  </a:lnTo>
                  <a:lnTo>
                    <a:pt x="42683" y="117450"/>
                  </a:lnTo>
                  <a:lnTo>
                    <a:pt x="38596" y="116098"/>
                  </a:lnTo>
                  <a:lnTo>
                    <a:pt x="34693" y="114439"/>
                  </a:lnTo>
                  <a:lnTo>
                    <a:pt x="30944" y="112534"/>
                  </a:lnTo>
                  <a:lnTo>
                    <a:pt x="27318" y="110353"/>
                  </a:lnTo>
                  <a:lnTo>
                    <a:pt x="23907" y="107956"/>
                  </a:lnTo>
                  <a:lnTo>
                    <a:pt x="20619" y="105253"/>
                  </a:lnTo>
                  <a:lnTo>
                    <a:pt x="17577" y="102427"/>
                  </a:lnTo>
                  <a:lnTo>
                    <a:pt x="14688" y="99385"/>
                  </a:lnTo>
                  <a:lnTo>
                    <a:pt x="12046" y="96098"/>
                  </a:lnTo>
                  <a:lnTo>
                    <a:pt x="9649" y="92688"/>
                  </a:lnTo>
                  <a:lnTo>
                    <a:pt x="7467" y="89062"/>
                  </a:lnTo>
                  <a:lnTo>
                    <a:pt x="5592" y="85314"/>
                  </a:lnTo>
                  <a:lnTo>
                    <a:pt x="3902" y="81413"/>
                  </a:lnTo>
                  <a:lnTo>
                    <a:pt x="2519" y="77327"/>
                  </a:lnTo>
                  <a:lnTo>
                    <a:pt x="1444" y="73179"/>
                  </a:lnTo>
                  <a:lnTo>
                    <a:pt x="676" y="68878"/>
                  </a:lnTo>
                  <a:lnTo>
                    <a:pt x="153" y="64485"/>
                  </a:lnTo>
                  <a:lnTo>
                    <a:pt x="0" y="60000"/>
                  </a:lnTo>
                  <a:lnTo>
                    <a:pt x="153" y="55545"/>
                  </a:lnTo>
                  <a:lnTo>
                    <a:pt x="676" y="51121"/>
                  </a:lnTo>
                  <a:lnTo>
                    <a:pt x="1444" y="46881"/>
                  </a:lnTo>
                  <a:lnTo>
                    <a:pt x="2519" y="42672"/>
                  </a:lnTo>
                  <a:lnTo>
                    <a:pt x="3902" y="38586"/>
                  </a:lnTo>
                  <a:lnTo>
                    <a:pt x="5592" y="34685"/>
                  </a:lnTo>
                  <a:lnTo>
                    <a:pt x="7467" y="30937"/>
                  </a:lnTo>
                  <a:lnTo>
                    <a:pt x="9649" y="27311"/>
                  </a:lnTo>
                  <a:lnTo>
                    <a:pt x="12046" y="23901"/>
                  </a:lnTo>
                  <a:lnTo>
                    <a:pt x="14688" y="20614"/>
                  </a:lnTo>
                  <a:lnTo>
                    <a:pt x="17577" y="17603"/>
                  </a:lnTo>
                  <a:lnTo>
                    <a:pt x="20619" y="14685"/>
                  </a:lnTo>
                  <a:lnTo>
                    <a:pt x="23907" y="12073"/>
                  </a:lnTo>
                  <a:lnTo>
                    <a:pt x="27318" y="9646"/>
                  </a:lnTo>
                  <a:lnTo>
                    <a:pt x="30944" y="7465"/>
                  </a:lnTo>
                  <a:lnTo>
                    <a:pt x="34693" y="5591"/>
                  </a:lnTo>
                  <a:lnTo>
                    <a:pt x="38596" y="3901"/>
                  </a:lnTo>
                  <a:lnTo>
                    <a:pt x="42683" y="2519"/>
                  </a:lnTo>
                  <a:lnTo>
                    <a:pt x="46862" y="1443"/>
                  </a:lnTo>
                  <a:lnTo>
                    <a:pt x="51103" y="675"/>
                  </a:lnTo>
                  <a:lnTo>
                    <a:pt x="55528" y="15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36"/>
          <p:cNvGrpSpPr/>
          <p:nvPr/>
        </p:nvGrpSpPr>
        <p:grpSpPr>
          <a:xfrm>
            <a:off x="4412523" y="2437340"/>
            <a:ext cx="319370" cy="269169"/>
            <a:chOff x="4121150" y="3970338"/>
            <a:chExt cx="3059100" cy="2578250"/>
          </a:xfrm>
        </p:grpSpPr>
        <p:sp>
          <p:nvSpPr>
            <p:cNvPr id="301" name="Google Shape;301;p36"/>
            <p:cNvSpPr/>
            <p:nvPr/>
          </p:nvSpPr>
          <p:spPr>
            <a:xfrm>
              <a:off x="4365625" y="5551488"/>
              <a:ext cx="485700" cy="996900"/>
            </a:xfrm>
            <a:custGeom>
              <a:rect b="b" l="l" r="r" t="t"/>
              <a:pathLst>
                <a:path extrusionOk="0" h="120000" w="120000">
                  <a:moveTo>
                    <a:pt x="119803" y="0"/>
                  </a:moveTo>
                  <a:lnTo>
                    <a:pt x="120000" y="2007"/>
                  </a:lnTo>
                  <a:lnTo>
                    <a:pt x="120000" y="106326"/>
                  </a:lnTo>
                  <a:lnTo>
                    <a:pt x="119607" y="109099"/>
                  </a:lnTo>
                  <a:lnTo>
                    <a:pt x="118036" y="111681"/>
                  </a:lnTo>
                  <a:lnTo>
                    <a:pt x="115286" y="113976"/>
                  </a:lnTo>
                  <a:lnTo>
                    <a:pt x="111751" y="115984"/>
                  </a:lnTo>
                  <a:lnTo>
                    <a:pt x="107626" y="117705"/>
                  </a:lnTo>
                  <a:lnTo>
                    <a:pt x="102913" y="119043"/>
                  </a:lnTo>
                  <a:lnTo>
                    <a:pt x="97610" y="119808"/>
                  </a:lnTo>
                  <a:lnTo>
                    <a:pt x="91914" y="120000"/>
                  </a:lnTo>
                  <a:lnTo>
                    <a:pt x="28281" y="120000"/>
                  </a:lnTo>
                  <a:lnTo>
                    <a:pt x="22585" y="119808"/>
                  </a:lnTo>
                  <a:lnTo>
                    <a:pt x="17283" y="119043"/>
                  </a:lnTo>
                  <a:lnTo>
                    <a:pt x="12373" y="117705"/>
                  </a:lnTo>
                  <a:lnTo>
                    <a:pt x="8248" y="115984"/>
                  </a:lnTo>
                  <a:lnTo>
                    <a:pt x="4909" y="113976"/>
                  </a:lnTo>
                  <a:lnTo>
                    <a:pt x="2160" y="111681"/>
                  </a:lnTo>
                  <a:lnTo>
                    <a:pt x="589" y="109099"/>
                  </a:lnTo>
                  <a:lnTo>
                    <a:pt x="0" y="106326"/>
                  </a:lnTo>
                  <a:lnTo>
                    <a:pt x="0" y="55171"/>
                  </a:lnTo>
                  <a:lnTo>
                    <a:pt x="7266" y="53450"/>
                  </a:lnTo>
                  <a:lnTo>
                    <a:pt x="13944" y="51155"/>
                  </a:lnTo>
                  <a:lnTo>
                    <a:pt x="19836" y="48669"/>
                  </a:lnTo>
                  <a:lnTo>
                    <a:pt x="119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4121150" y="4298950"/>
              <a:ext cx="3059100" cy="1720800"/>
            </a:xfrm>
            <a:custGeom>
              <a:rect b="b" l="l" r="r" t="t"/>
              <a:pathLst>
                <a:path extrusionOk="0" h="120000" w="120000">
                  <a:moveTo>
                    <a:pt x="116979" y="0"/>
                  </a:moveTo>
                  <a:lnTo>
                    <a:pt x="117259" y="0"/>
                  </a:lnTo>
                  <a:lnTo>
                    <a:pt x="118038" y="110"/>
                  </a:lnTo>
                  <a:lnTo>
                    <a:pt x="118692" y="443"/>
                  </a:lnTo>
                  <a:lnTo>
                    <a:pt x="119190" y="941"/>
                  </a:lnTo>
                  <a:lnTo>
                    <a:pt x="119564" y="1662"/>
                  </a:lnTo>
                  <a:lnTo>
                    <a:pt x="119813" y="2659"/>
                  </a:lnTo>
                  <a:lnTo>
                    <a:pt x="119968" y="3822"/>
                  </a:lnTo>
                  <a:lnTo>
                    <a:pt x="120000" y="5152"/>
                  </a:lnTo>
                  <a:lnTo>
                    <a:pt x="119532" y="22880"/>
                  </a:lnTo>
                  <a:lnTo>
                    <a:pt x="119065" y="40609"/>
                  </a:lnTo>
                  <a:lnTo>
                    <a:pt x="119003" y="41606"/>
                  </a:lnTo>
                  <a:lnTo>
                    <a:pt x="118910" y="42659"/>
                  </a:lnTo>
                  <a:lnTo>
                    <a:pt x="118723" y="43545"/>
                  </a:lnTo>
                  <a:lnTo>
                    <a:pt x="118443" y="44432"/>
                  </a:lnTo>
                  <a:lnTo>
                    <a:pt x="118038" y="45207"/>
                  </a:lnTo>
                  <a:lnTo>
                    <a:pt x="117477" y="45817"/>
                  </a:lnTo>
                  <a:lnTo>
                    <a:pt x="116979" y="46204"/>
                  </a:lnTo>
                  <a:lnTo>
                    <a:pt x="116512" y="46371"/>
                  </a:lnTo>
                  <a:lnTo>
                    <a:pt x="116045" y="46204"/>
                  </a:lnTo>
                  <a:lnTo>
                    <a:pt x="115640" y="45927"/>
                  </a:lnTo>
                  <a:lnTo>
                    <a:pt x="115236" y="45429"/>
                  </a:lnTo>
                  <a:lnTo>
                    <a:pt x="114893" y="44875"/>
                  </a:lnTo>
                  <a:lnTo>
                    <a:pt x="114551" y="44265"/>
                  </a:lnTo>
                  <a:lnTo>
                    <a:pt x="108386" y="33407"/>
                  </a:lnTo>
                  <a:lnTo>
                    <a:pt x="87275" y="70969"/>
                  </a:lnTo>
                  <a:lnTo>
                    <a:pt x="85594" y="73961"/>
                  </a:lnTo>
                  <a:lnTo>
                    <a:pt x="81484" y="81274"/>
                  </a:lnTo>
                  <a:lnTo>
                    <a:pt x="62086" y="115734"/>
                  </a:lnTo>
                  <a:lnTo>
                    <a:pt x="60996" y="117673"/>
                  </a:lnTo>
                  <a:lnTo>
                    <a:pt x="60280" y="118725"/>
                  </a:lnTo>
                  <a:lnTo>
                    <a:pt x="59501" y="119445"/>
                  </a:lnTo>
                  <a:lnTo>
                    <a:pt x="58661" y="119889"/>
                  </a:lnTo>
                  <a:lnTo>
                    <a:pt x="57820" y="120000"/>
                  </a:lnTo>
                  <a:lnTo>
                    <a:pt x="56948" y="119889"/>
                  </a:lnTo>
                  <a:lnTo>
                    <a:pt x="56139" y="119445"/>
                  </a:lnTo>
                  <a:lnTo>
                    <a:pt x="55360" y="118725"/>
                  </a:lnTo>
                  <a:lnTo>
                    <a:pt x="54644" y="117673"/>
                  </a:lnTo>
                  <a:lnTo>
                    <a:pt x="29112" y="72299"/>
                  </a:lnTo>
                  <a:lnTo>
                    <a:pt x="8780" y="108421"/>
                  </a:lnTo>
                  <a:lnTo>
                    <a:pt x="8064" y="109473"/>
                  </a:lnTo>
                  <a:lnTo>
                    <a:pt x="7285" y="110193"/>
                  </a:lnTo>
                  <a:lnTo>
                    <a:pt x="6445" y="110637"/>
                  </a:lnTo>
                  <a:lnTo>
                    <a:pt x="5604" y="110747"/>
                  </a:lnTo>
                  <a:lnTo>
                    <a:pt x="4732" y="110637"/>
                  </a:lnTo>
                  <a:lnTo>
                    <a:pt x="3892" y="110193"/>
                  </a:lnTo>
                  <a:lnTo>
                    <a:pt x="3113" y="109473"/>
                  </a:lnTo>
                  <a:lnTo>
                    <a:pt x="2397" y="108421"/>
                  </a:lnTo>
                  <a:lnTo>
                    <a:pt x="1307" y="106481"/>
                  </a:lnTo>
                  <a:lnTo>
                    <a:pt x="716" y="105207"/>
                  </a:lnTo>
                  <a:lnTo>
                    <a:pt x="342" y="103822"/>
                  </a:lnTo>
                  <a:lnTo>
                    <a:pt x="62" y="102326"/>
                  </a:lnTo>
                  <a:lnTo>
                    <a:pt x="0" y="100886"/>
                  </a:lnTo>
                  <a:lnTo>
                    <a:pt x="0" y="100775"/>
                  </a:lnTo>
                  <a:lnTo>
                    <a:pt x="62" y="99335"/>
                  </a:lnTo>
                  <a:lnTo>
                    <a:pt x="342" y="97839"/>
                  </a:lnTo>
                  <a:lnTo>
                    <a:pt x="716" y="96398"/>
                  </a:lnTo>
                  <a:lnTo>
                    <a:pt x="1307" y="95180"/>
                  </a:lnTo>
                  <a:lnTo>
                    <a:pt x="25936" y="51412"/>
                  </a:lnTo>
                  <a:lnTo>
                    <a:pt x="26621" y="50415"/>
                  </a:lnTo>
                  <a:lnTo>
                    <a:pt x="27431" y="49639"/>
                  </a:lnTo>
                  <a:lnTo>
                    <a:pt x="28271" y="49252"/>
                  </a:lnTo>
                  <a:lnTo>
                    <a:pt x="29112" y="49085"/>
                  </a:lnTo>
                  <a:lnTo>
                    <a:pt x="29984" y="49196"/>
                  </a:lnTo>
                  <a:lnTo>
                    <a:pt x="30793" y="49639"/>
                  </a:lnTo>
                  <a:lnTo>
                    <a:pt x="31572" y="50360"/>
                  </a:lnTo>
                  <a:lnTo>
                    <a:pt x="32288" y="51412"/>
                  </a:lnTo>
                  <a:lnTo>
                    <a:pt x="57820" y="96786"/>
                  </a:lnTo>
                  <a:lnTo>
                    <a:pt x="78121" y="60720"/>
                  </a:lnTo>
                  <a:lnTo>
                    <a:pt x="79802" y="57728"/>
                  </a:lnTo>
                  <a:lnTo>
                    <a:pt x="98640" y="24265"/>
                  </a:lnTo>
                  <a:lnTo>
                    <a:pt x="100975" y="20110"/>
                  </a:lnTo>
                  <a:lnTo>
                    <a:pt x="97799" y="14626"/>
                  </a:lnTo>
                  <a:lnTo>
                    <a:pt x="94686" y="8975"/>
                  </a:lnTo>
                  <a:lnTo>
                    <a:pt x="94343" y="8476"/>
                  </a:lnTo>
                  <a:lnTo>
                    <a:pt x="94094" y="7867"/>
                  </a:lnTo>
                  <a:lnTo>
                    <a:pt x="93876" y="7257"/>
                  </a:lnTo>
                  <a:lnTo>
                    <a:pt x="93689" y="6592"/>
                  </a:lnTo>
                  <a:lnTo>
                    <a:pt x="93627" y="5872"/>
                  </a:lnTo>
                  <a:lnTo>
                    <a:pt x="93689" y="5096"/>
                  </a:lnTo>
                  <a:lnTo>
                    <a:pt x="93876" y="4210"/>
                  </a:lnTo>
                  <a:lnTo>
                    <a:pt x="94218" y="3213"/>
                  </a:lnTo>
                  <a:lnTo>
                    <a:pt x="94561" y="2603"/>
                  </a:lnTo>
                  <a:lnTo>
                    <a:pt x="95059" y="2105"/>
                  </a:lnTo>
                  <a:lnTo>
                    <a:pt x="95526" y="1883"/>
                  </a:lnTo>
                  <a:lnTo>
                    <a:pt x="96024" y="1828"/>
                  </a:lnTo>
                  <a:lnTo>
                    <a:pt x="96523" y="1717"/>
                  </a:lnTo>
                  <a:lnTo>
                    <a:pt x="116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5276850" y="3970338"/>
              <a:ext cx="651000" cy="1257300"/>
            </a:xfrm>
            <a:custGeom>
              <a:rect b="b" l="l" r="r" t="t"/>
              <a:pathLst>
                <a:path extrusionOk="0" h="120000" w="120000">
                  <a:moveTo>
                    <a:pt x="54000" y="0"/>
                  </a:moveTo>
                  <a:lnTo>
                    <a:pt x="60292" y="0"/>
                  </a:lnTo>
                  <a:lnTo>
                    <a:pt x="64829" y="0"/>
                  </a:lnTo>
                  <a:lnTo>
                    <a:pt x="68048" y="151"/>
                  </a:lnTo>
                  <a:lnTo>
                    <a:pt x="70536" y="303"/>
                  </a:lnTo>
                  <a:lnTo>
                    <a:pt x="72439" y="681"/>
                  </a:lnTo>
                  <a:lnTo>
                    <a:pt x="73609" y="1287"/>
                  </a:lnTo>
                  <a:lnTo>
                    <a:pt x="74341" y="2272"/>
                  </a:lnTo>
                  <a:lnTo>
                    <a:pt x="74634" y="3560"/>
                  </a:lnTo>
                  <a:lnTo>
                    <a:pt x="74780" y="5303"/>
                  </a:lnTo>
                  <a:lnTo>
                    <a:pt x="75073" y="7575"/>
                  </a:lnTo>
                  <a:lnTo>
                    <a:pt x="75073" y="9318"/>
                  </a:lnTo>
                  <a:lnTo>
                    <a:pt x="75219" y="10606"/>
                  </a:lnTo>
                  <a:lnTo>
                    <a:pt x="75512" y="11590"/>
                  </a:lnTo>
                  <a:lnTo>
                    <a:pt x="76243" y="12348"/>
                  </a:lnTo>
                  <a:lnTo>
                    <a:pt x="77414" y="12727"/>
                  </a:lnTo>
                  <a:lnTo>
                    <a:pt x="79317" y="13106"/>
                  </a:lnTo>
                  <a:lnTo>
                    <a:pt x="81804" y="13484"/>
                  </a:lnTo>
                  <a:lnTo>
                    <a:pt x="85317" y="13712"/>
                  </a:lnTo>
                  <a:lnTo>
                    <a:pt x="92926" y="14545"/>
                  </a:lnTo>
                  <a:lnTo>
                    <a:pt x="100536" y="15681"/>
                  </a:lnTo>
                  <a:lnTo>
                    <a:pt x="107853" y="17196"/>
                  </a:lnTo>
                  <a:lnTo>
                    <a:pt x="109902" y="17803"/>
                  </a:lnTo>
                  <a:lnTo>
                    <a:pt x="111365" y="18484"/>
                  </a:lnTo>
                  <a:lnTo>
                    <a:pt x="112243" y="19469"/>
                  </a:lnTo>
                  <a:lnTo>
                    <a:pt x="112682" y="20530"/>
                  </a:lnTo>
                  <a:lnTo>
                    <a:pt x="112097" y="21666"/>
                  </a:lnTo>
                  <a:lnTo>
                    <a:pt x="109317" y="26666"/>
                  </a:lnTo>
                  <a:lnTo>
                    <a:pt x="106536" y="31515"/>
                  </a:lnTo>
                  <a:lnTo>
                    <a:pt x="105658" y="32803"/>
                  </a:lnTo>
                  <a:lnTo>
                    <a:pt x="104487" y="33712"/>
                  </a:lnTo>
                  <a:lnTo>
                    <a:pt x="103170" y="34242"/>
                  </a:lnTo>
                  <a:lnTo>
                    <a:pt x="101707" y="34318"/>
                  </a:lnTo>
                  <a:lnTo>
                    <a:pt x="99658" y="34166"/>
                  </a:lnTo>
                  <a:lnTo>
                    <a:pt x="97024" y="33560"/>
                  </a:lnTo>
                  <a:lnTo>
                    <a:pt x="88390" y="31742"/>
                  </a:lnTo>
                  <a:lnTo>
                    <a:pt x="79463" y="30530"/>
                  </a:lnTo>
                  <a:lnTo>
                    <a:pt x="70390" y="29924"/>
                  </a:lnTo>
                  <a:lnTo>
                    <a:pt x="61170" y="29924"/>
                  </a:lnTo>
                  <a:lnTo>
                    <a:pt x="57951" y="30075"/>
                  </a:lnTo>
                  <a:lnTo>
                    <a:pt x="54731" y="30454"/>
                  </a:lnTo>
                  <a:lnTo>
                    <a:pt x="51658" y="30984"/>
                  </a:lnTo>
                  <a:lnTo>
                    <a:pt x="48292" y="31893"/>
                  </a:lnTo>
                  <a:lnTo>
                    <a:pt x="45804" y="33106"/>
                  </a:lnTo>
                  <a:lnTo>
                    <a:pt x="43902" y="34393"/>
                  </a:lnTo>
                  <a:lnTo>
                    <a:pt x="42731" y="35909"/>
                  </a:lnTo>
                  <a:lnTo>
                    <a:pt x="42146" y="37424"/>
                  </a:lnTo>
                  <a:lnTo>
                    <a:pt x="42585" y="39015"/>
                  </a:lnTo>
                  <a:lnTo>
                    <a:pt x="43756" y="40530"/>
                  </a:lnTo>
                  <a:lnTo>
                    <a:pt x="45658" y="42045"/>
                  </a:lnTo>
                  <a:lnTo>
                    <a:pt x="48146" y="43409"/>
                  </a:lnTo>
                  <a:lnTo>
                    <a:pt x="53121" y="45227"/>
                  </a:lnTo>
                  <a:lnTo>
                    <a:pt x="58243" y="46742"/>
                  </a:lnTo>
                  <a:lnTo>
                    <a:pt x="63804" y="47954"/>
                  </a:lnTo>
                  <a:lnTo>
                    <a:pt x="73317" y="49999"/>
                  </a:lnTo>
                  <a:lnTo>
                    <a:pt x="82829" y="52121"/>
                  </a:lnTo>
                  <a:lnTo>
                    <a:pt x="92048" y="54545"/>
                  </a:lnTo>
                  <a:lnTo>
                    <a:pt x="97902" y="56515"/>
                  </a:lnTo>
                  <a:lnTo>
                    <a:pt x="103170" y="58712"/>
                  </a:lnTo>
                  <a:lnTo>
                    <a:pt x="107853" y="61212"/>
                  </a:lnTo>
                  <a:lnTo>
                    <a:pt x="111658" y="63939"/>
                  </a:lnTo>
                  <a:lnTo>
                    <a:pt x="114878" y="66818"/>
                  </a:lnTo>
                  <a:lnTo>
                    <a:pt x="117219" y="69772"/>
                  </a:lnTo>
                  <a:lnTo>
                    <a:pt x="118975" y="72878"/>
                  </a:lnTo>
                  <a:lnTo>
                    <a:pt x="119853" y="76060"/>
                  </a:lnTo>
                  <a:lnTo>
                    <a:pt x="120000" y="79318"/>
                  </a:lnTo>
                  <a:lnTo>
                    <a:pt x="119268" y="82499"/>
                  </a:lnTo>
                  <a:lnTo>
                    <a:pt x="117951" y="85681"/>
                  </a:lnTo>
                  <a:lnTo>
                    <a:pt x="115609" y="88787"/>
                  </a:lnTo>
                  <a:lnTo>
                    <a:pt x="112390" y="91818"/>
                  </a:lnTo>
                  <a:lnTo>
                    <a:pt x="108585" y="94621"/>
                  </a:lnTo>
                  <a:lnTo>
                    <a:pt x="103902" y="97196"/>
                  </a:lnTo>
                  <a:lnTo>
                    <a:pt x="98634" y="99393"/>
                  </a:lnTo>
                  <a:lnTo>
                    <a:pt x="92926" y="101363"/>
                  </a:lnTo>
                  <a:lnTo>
                    <a:pt x="86780" y="102878"/>
                  </a:lnTo>
                  <a:lnTo>
                    <a:pt x="80341" y="104015"/>
                  </a:lnTo>
                  <a:lnTo>
                    <a:pt x="77707" y="104469"/>
                  </a:lnTo>
                  <a:lnTo>
                    <a:pt x="75658" y="105151"/>
                  </a:lnTo>
                  <a:lnTo>
                    <a:pt x="74341" y="106060"/>
                  </a:lnTo>
                  <a:lnTo>
                    <a:pt x="73609" y="107196"/>
                  </a:lnTo>
                  <a:lnTo>
                    <a:pt x="73463" y="108636"/>
                  </a:lnTo>
                  <a:lnTo>
                    <a:pt x="73463" y="112575"/>
                  </a:lnTo>
                  <a:lnTo>
                    <a:pt x="73463" y="116363"/>
                  </a:lnTo>
                  <a:lnTo>
                    <a:pt x="73170" y="117651"/>
                  </a:lnTo>
                  <a:lnTo>
                    <a:pt x="72292" y="118712"/>
                  </a:lnTo>
                  <a:lnTo>
                    <a:pt x="71121" y="119393"/>
                  </a:lnTo>
                  <a:lnTo>
                    <a:pt x="69219" y="119848"/>
                  </a:lnTo>
                  <a:lnTo>
                    <a:pt x="66878" y="119999"/>
                  </a:lnTo>
                  <a:lnTo>
                    <a:pt x="58536" y="119999"/>
                  </a:lnTo>
                  <a:lnTo>
                    <a:pt x="50634" y="119999"/>
                  </a:lnTo>
                  <a:lnTo>
                    <a:pt x="48000" y="119848"/>
                  </a:lnTo>
                  <a:lnTo>
                    <a:pt x="46097" y="119318"/>
                  </a:lnTo>
                  <a:lnTo>
                    <a:pt x="44780" y="118484"/>
                  </a:lnTo>
                  <a:lnTo>
                    <a:pt x="43902" y="117424"/>
                  </a:lnTo>
                  <a:lnTo>
                    <a:pt x="43609" y="116212"/>
                  </a:lnTo>
                  <a:lnTo>
                    <a:pt x="43609" y="113257"/>
                  </a:lnTo>
                  <a:lnTo>
                    <a:pt x="43609" y="110454"/>
                  </a:lnTo>
                  <a:lnTo>
                    <a:pt x="43463" y="108939"/>
                  </a:lnTo>
                  <a:lnTo>
                    <a:pt x="43170" y="107803"/>
                  </a:lnTo>
                  <a:lnTo>
                    <a:pt x="42731" y="107045"/>
                  </a:lnTo>
                  <a:lnTo>
                    <a:pt x="41853" y="106515"/>
                  </a:lnTo>
                  <a:lnTo>
                    <a:pt x="40243" y="106060"/>
                  </a:lnTo>
                  <a:lnTo>
                    <a:pt x="38195" y="105757"/>
                  </a:lnTo>
                  <a:lnTo>
                    <a:pt x="35414" y="105530"/>
                  </a:lnTo>
                  <a:lnTo>
                    <a:pt x="27951" y="104924"/>
                  </a:lnTo>
                  <a:lnTo>
                    <a:pt x="20780" y="103939"/>
                  </a:lnTo>
                  <a:lnTo>
                    <a:pt x="13609" y="102803"/>
                  </a:lnTo>
                  <a:lnTo>
                    <a:pt x="6585" y="101287"/>
                  </a:lnTo>
                  <a:lnTo>
                    <a:pt x="4097" y="100530"/>
                  </a:lnTo>
                  <a:lnTo>
                    <a:pt x="2048" y="99848"/>
                  </a:lnTo>
                  <a:lnTo>
                    <a:pt x="878" y="99166"/>
                  </a:lnTo>
                  <a:lnTo>
                    <a:pt x="146" y="98257"/>
                  </a:lnTo>
                  <a:lnTo>
                    <a:pt x="0" y="97272"/>
                  </a:lnTo>
                  <a:lnTo>
                    <a:pt x="292" y="96060"/>
                  </a:lnTo>
                  <a:lnTo>
                    <a:pt x="1024" y="94545"/>
                  </a:lnTo>
                  <a:lnTo>
                    <a:pt x="3365" y="90303"/>
                  </a:lnTo>
                  <a:lnTo>
                    <a:pt x="5853" y="85984"/>
                  </a:lnTo>
                  <a:lnTo>
                    <a:pt x="6878" y="84545"/>
                  </a:lnTo>
                  <a:lnTo>
                    <a:pt x="7902" y="83560"/>
                  </a:lnTo>
                  <a:lnTo>
                    <a:pt x="9073" y="83030"/>
                  </a:lnTo>
                  <a:lnTo>
                    <a:pt x="10682" y="82878"/>
                  </a:lnTo>
                  <a:lnTo>
                    <a:pt x="12731" y="83106"/>
                  </a:lnTo>
                  <a:lnTo>
                    <a:pt x="15365" y="83787"/>
                  </a:lnTo>
                  <a:lnTo>
                    <a:pt x="22975" y="85606"/>
                  </a:lnTo>
                  <a:lnTo>
                    <a:pt x="30878" y="87045"/>
                  </a:lnTo>
                  <a:lnTo>
                    <a:pt x="39073" y="88106"/>
                  </a:lnTo>
                  <a:lnTo>
                    <a:pt x="47268" y="88787"/>
                  </a:lnTo>
                  <a:lnTo>
                    <a:pt x="52829" y="88863"/>
                  </a:lnTo>
                  <a:lnTo>
                    <a:pt x="57951" y="88787"/>
                  </a:lnTo>
                  <a:lnTo>
                    <a:pt x="63219" y="88257"/>
                  </a:lnTo>
                  <a:lnTo>
                    <a:pt x="68195" y="87272"/>
                  </a:lnTo>
                  <a:lnTo>
                    <a:pt x="71707" y="86287"/>
                  </a:lnTo>
                  <a:lnTo>
                    <a:pt x="74487" y="85151"/>
                  </a:lnTo>
                  <a:lnTo>
                    <a:pt x="76536" y="83787"/>
                  </a:lnTo>
                  <a:lnTo>
                    <a:pt x="78146" y="82196"/>
                  </a:lnTo>
                  <a:lnTo>
                    <a:pt x="78731" y="80606"/>
                  </a:lnTo>
                  <a:lnTo>
                    <a:pt x="79024" y="78863"/>
                  </a:lnTo>
                  <a:lnTo>
                    <a:pt x="78292" y="77196"/>
                  </a:lnTo>
                  <a:lnTo>
                    <a:pt x="77121" y="75530"/>
                  </a:lnTo>
                  <a:lnTo>
                    <a:pt x="75073" y="73939"/>
                  </a:lnTo>
                  <a:lnTo>
                    <a:pt x="72146" y="72500"/>
                  </a:lnTo>
                  <a:lnTo>
                    <a:pt x="68487" y="71212"/>
                  </a:lnTo>
                  <a:lnTo>
                    <a:pt x="64390" y="70000"/>
                  </a:lnTo>
                  <a:lnTo>
                    <a:pt x="60292" y="69015"/>
                  </a:lnTo>
                  <a:lnTo>
                    <a:pt x="52097" y="67196"/>
                  </a:lnTo>
                  <a:lnTo>
                    <a:pt x="43756" y="65454"/>
                  </a:lnTo>
                  <a:lnTo>
                    <a:pt x="35560" y="63636"/>
                  </a:lnTo>
                  <a:lnTo>
                    <a:pt x="27658" y="61363"/>
                  </a:lnTo>
                  <a:lnTo>
                    <a:pt x="22829" y="59772"/>
                  </a:lnTo>
                  <a:lnTo>
                    <a:pt x="18439" y="58106"/>
                  </a:lnTo>
                  <a:lnTo>
                    <a:pt x="14487" y="56136"/>
                  </a:lnTo>
                  <a:lnTo>
                    <a:pt x="10975" y="54242"/>
                  </a:lnTo>
                  <a:lnTo>
                    <a:pt x="7902" y="52045"/>
                  </a:lnTo>
                  <a:lnTo>
                    <a:pt x="5414" y="49696"/>
                  </a:lnTo>
                  <a:lnTo>
                    <a:pt x="3512" y="47272"/>
                  </a:lnTo>
                  <a:lnTo>
                    <a:pt x="2195" y="44469"/>
                  </a:lnTo>
                  <a:lnTo>
                    <a:pt x="1463" y="41666"/>
                  </a:lnTo>
                  <a:lnTo>
                    <a:pt x="1609" y="38560"/>
                  </a:lnTo>
                  <a:lnTo>
                    <a:pt x="2341" y="35151"/>
                  </a:lnTo>
                  <a:lnTo>
                    <a:pt x="3658" y="32045"/>
                  </a:lnTo>
                  <a:lnTo>
                    <a:pt x="6000" y="29090"/>
                  </a:lnTo>
                  <a:lnTo>
                    <a:pt x="8634" y="26363"/>
                  </a:lnTo>
                  <a:lnTo>
                    <a:pt x="12000" y="24015"/>
                  </a:lnTo>
                  <a:lnTo>
                    <a:pt x="15804" y="21742"/>
                  </a:lnTo>
                  <a:lnTo>
                    <a:pt x="20487" y="19848"/>
                  </a:lnTo>
                  <a:lnTo>
                    <a:pt x="25463" y="18181"/>
                  </a:lnTo>
                  <a:lnTo>
                    <a:pt x="31024" y="16666"/>
                  </a:lnTo>
                  <a:lnTo>
                    <a:pt x="37024" y="15303"/>
                  </a:lnTo>
                  <a:lnTo>
                    <a:pt x="39951" y="14772"/>
                  </a:lnTo>
                  <a:lnTo>
                    <a:pt x="42146" y="14318"/>
                  </a:lnTo>
                  <a:lnTo>
                    <a:pt x="43756" y="13939"/>
                  </a:lnTo>
                  <a:lnTo>
                    <a:pt x="44780" y="13409"/>
                  </a:lnTo>
                  <a:lnTo>
                    <a:pt x="45512" y="12651"/>
                  </a:lnTo>
                  <a:lnTo>
                    <a:pt x="45804" y="11818"/>
                  </a:lnTo>
                  <a:lnTo>
                    <a:pt x="45951" y="10606"/>
                  </a:lnTo>
                  <a:lnTo>
                    <a:pt x="45951" y="9015"/>
                  </a:lnTo>
                  <a:lnTo>
                    <a:pt x="45951" y="6666"/>
                  </a:lnTo>
                  <a:lnTo>
                    <a:pt x="45951" y="4242"/>
                  </a:lnTo>
                  <a:lnTo>
                    <a:pt x="46097" y="2651"/>
                  </a:lnTo>
                  <a:lnTo>
                    <a:pt x="46682" y="1590"/>
                  </a:lnTo>
                  <a:lnTo>
                    <a:pt x="47560" y="833"/>
                  </a:lnTo>
                  <a:lnTo>
                    <a:pt x="48878" y="378"/>
                  </a:lnTo>
                  <a:lnTo>
                    <a:pt x="51073" y="151"/>
                  </a:lnTo>
                  <a:lnTo>
                    <a:pt x="5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5037138" y="5729288"/>
              <a:ext cx="485700" cy="819300"/>
            </a:xfrm>
            <a:custGeom>
              <a:rect b="b" l="l" r="r" t="t"/>
              <a:pathLst>
                <a:path extrusionOk="0" h="120000" w="120000">
                  <a:moveTo>
                    <a:pt x="3921" y="0"/>
                  </a:moveTo>
                  <a:lnTo>
                    <a:pt x="85686" y="48488"/>
                  </a:lnTo>
                  <a:lnTo>
                    <a:pt x="92549" y="52558"/>
                  </a:lnTo>
                  <a:lnTo>
                    <a:pt x="98823" y="55813"/>
                  </a:lnTo>
                  <a:lnTo>
                    <a:pt x="105294" y="58372"/>
                  </a:lnTo>
                  <a:lnTo>
                    <a:pt x="112549" y="60465"/>
                  </a:lnTo>
                  <a:lnTo>
                    <a:pt x="120000" y="62093"/>
                  </a:lnTo>
                  <a:lnTo>
                    <a:pt x="120000" y="103255"/>
                  </a:lnTo>
                  <a:lnTo>
                    <a:pt x="119607" y="106511"/>
                  </a:lnTo>
                  <a:lnTo>
                    <a:pt x="117843" y="109767"/>
                  </a:lnTo>
                  <a:lnTo>
                    <a:pt x="115294" y="112441"/>
                  </a:lnTo>
                  <a:lnTo>
                    <a:pt x="111764" y="115116"/>
                  </a:lnTo>
                  <a:lnTo>
                    <a:pt x="107647" y="117093"/>
                  </a:lnTo>
                  <a:lnTo>
                    <a:pt x="102941" y="118604"/>
                  </a:lnTo>
                  <a:lnTo>
                    <a:pt x="97647" y="119534"/>
                  </a:lnTo>
                  <a:lnTo>
                    <a:pt x="91960" y="120000"/>
                  </a:lnTo>
                  <a:lnTo>
                    <a:pt x="28235" y="120000"/>
                  </a:lnTo>
                  <a:lnTo>
                    <a:pt x="22745" y="119534"/>
                  </a:lnTo>
                  <a:lnTo>
                    <a:pt x="17450" y="118604"/>
                  </a:lnTo>
                  <a:lnTo>
                    <a:pt x="12549" y="117093"/>
                  </a:lnTo>
                  <a:lnTo>
                    <a:pt x="8235" y="115116"/>
                  </a:lnTo>
                  <a:lnTo>
                    <a:pt x="4901" y="112674"/>
                  </a:lnTo>
                  <a:lnTo>
                    <a:pt x="2352" y="109767"/>
                  </a:lnTo>
                  <a:lnTo>
                    <a:pt x="784" y="106627"/>
                  </a:lnTo>
                  <a:lnTo>
                    <a:pt x="0" y="103255"/>
                  </a:lnTo>
                  <a:lnTo>
                    <a:pt x="0" y="8372"/>
                  </a:lnTo>
                  <a:lnTo>
                    <a:pt x="392" y="5465"/>
                  </a:lnTo>
                  <a:lnTo>
                    <a:pt x="1764" y="2558"/>
                  </a:lnTo>
                  <a:lnTo>
                    <a:pt x="39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5707063" y="5707063"/>
              <a:ext cx="487500" cy="841500"/>
            </a:xfrm>
            <a:custGeom>
              <a:rect b="b" l="l" r="r" t="t"/>
              <a:pathLst>
                <a:path extrusionOk="0" h="120000" w="120000">
                  <a:moveTo>
                    <a:pt x="111764" y="0"/>
                  </a:moveTo>
                  <a:lnTo>
                    <a:pt x="115098" y="2488"/>
                  </a:lnTo>
                  <a:lnTo>
                    <a:pt x="117647" y="5202"/>
                  </a:lnTo>
                  <a:lnTo>
                    <a:pt x="119215" y="8143"/>
                  </a:lnTo>
                  <a:lnTo>
                    <a:pt x="120000" y="11423"/>
                  </a:lnTo>
                  <a:lnTo>
                    <a:pt x="120000" y="103713"/>
                  </a:lnTo>
                  <a:lnTo>
                    <a:pt x="119215" y="106880"/>
                  </a:lnTo>
                  <a:lnTo>
                    <a:pt x="117647" y="110047"/>
                  </a:lnTo>
                  <a:lnTo>
                    <a:pt x="115098" y="112648"/>
                  </a:lnTo>
                  <a:lnTo>
                    <a:pt x="111764" y="115249"/>
                  </a:lnTo>
                  <a:lnTo>
                    <a:pt x="107647" y="117172"/>
                  </a:lnTo>
                  <a:lnTo>
                    <a:pt x="102745" y="118642"/>
                  </a:lnTo>
                  <a:lnTo>
                    <a:pt x="97254" y="119547"/>
                  </a:lnTo>
                  <a:lnTo>
                    <a:pt x="91568" y="120000"/>
                  </a:lnTo>
                  <a:lnTo>
                    <a:pt x="28235" y="120000"/>
                  </a:lnTo>
                  <a:lnTo>
                    <a:pt x="22352" y="119547"/>
                  </a:lnTo>
                  <a:lnTo>
                    <a:pt x="17058" y="118642"/>
                  </a:lnTo>
                  <a:lnTo>
                    <a:pt x="12352" y="117172"/>
                  </a:lnTo>
                  <a:lnTo>
                    <a:pt x="8235" y="115249"/>
                  </a:lnTo>
                  <a:lnTo>
                    <a:pt x="4705" y="112874"/>
                  </a:lnTo>
                  <a:lnTo>
                    <a:pt x="1960" y="110047"/>
                  </a:lnTo>
                  <a:lnTo>
                    <a:pt x="392" y="106993"/>
                  </a:lnTo>
                  <a:lnTo>
                    <a:pt x="0" y="103713"/>
                  </a:lnTo>
                  <a:lnTo>
                    <a:pt x="0" y="61526"/>
                  </a:lnTo>
                  <a:lnTo>
                    <a:pt x="6078" y="59491"/>
                  </a:lnTo>
                  <a:lnTo>
                    <a:pt x="12156" y="57115"/>
                  </a:lnTo>
                  <a:lnTo>
                    <a:pt x="17450" y="54401"/>
                  </a:lnTo>
                  <a:lnTo>
                    <a:pt x="24509" y="50442"/>
                  </a:lnTo>
                  <a:lnTo>
                    <a:pt x="111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6378575" y="5005388"/>
              <a:ext cx="485700" cy="1542900"/>
            </a:xfrm>
            <a:custGeom>
              <a:rect b="b" l="l" r="r" t="t"/>
              <a:pathLst>
                <a:path extrusionOk="0" h="120000" w="120000">
                  <a:moveTo>
                    <a:pt x="119412" y="0"/>
                  </a:moveTo>
                  <a:lnTo>
                    <a:pt x="120000" y="1234"/>
                  </a:lnTo>
                  <a:lnTo>
                    <a:pt x="120000" y="111111"/>
                  </a:lnTo>
                  <a:lnTo>
                    <a:pt x="119216" y="112901"/>
                  </a:lnTo>
                  <a:lnTo>
                    <a:pt x="117650" y="114567"/>
                  </a:lnTo>
                  <a:lnTo>
                    <a:pt x="115106" y="116049"/>
                  </a:lnTo>
                  <a:lnTo>
                    <a:pt x="111778" y="117345"/>
                  </a:lnTo>
                  <a:lnTo>
                    <a:pt x="107275" y="118456"/>
                  </a:lnTo>
                  <a:lnTo>
                    <a:pt x="102773" y="119320"/>
                  </a:lnTo>
                  <a:lnTo>
                    <a:pt x="97292" y="119814"/>
                  </a:lnTo>
                  <a:lnTo>
                    <a:pt x="91615" y="120000"/>
                  </a:lnTo>
                  <a:lnTo>
                    <a:pt x="28189" y="120000"/>
                  </a:lnTo>
                  <a:lnTo>
                    <a:pt x="22512" y="119814"/>
                  </a:lnTo>
                  <a:lnTo>
                    <a:pt x="17226" y="119320"/>
                  </a:lnTo>
                  <a:lnTo>
                    <a:pt x="12528" y="118518"/>
                  </a:lnTo>
                  <a:lnTo>
                    <a:pt x="8417" y="117407"/>
                  </a:lnTo>
                  <a:lnTo>
                    <a:pt x="4893" y="116049"/>
                  </a:lnTo>
                  <a:lnTo>
                    <a:pt x="2153" y="114567"/>
                  </a:lnTo>
                  <a:lnTo>
                    <a:pt x="587" y="112901"/>
                  </a:lnTo>
                  <a:lnTo>
                    <a:pt x="0" y="111111"/>
                  </a:lnTo>
                  <a:lnTo>
                    <a:pt x="0" y="37654"/>
                  </a:lnTo>
                  <a:lnTo>
                    <a:pt x="7047" y="35493"/>
                  </a:lnTo>
                  <a:lnTo>
                    <a:pt x="17422" y="32222"/>
                  </a:lnTo>
                  <a:lnTo>
                    <a:pt x="119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36"/>
          <p:cNvSpPr/>
          <p:nvPr/>
        </p:nvSpPr>
        <p:spPr>
          <a:xfrm>
            <a:off x="4497148" y="3294949"/>
            <a:ext cx="149700" cy="288000"/>
          </a:xfrm>
          <a:custGeom>
            <a:rect b="b" l="l" r="r" t="t"/>
            <a:pathLst>
              <a:path extrusionOk="0" h="120000" w="120000">
                <a:moveTo>
                  <a:pt x="52474" y="0"/>
                </a:moveTo>
                <a:lnTo>
                  <a:pt x="69845" y="0"/>
                </a:lnTo>
                <a:lnTo>
                  <a:pt x="70979" y="80"/>
                </a:lnTo>
                <a:lnTo>
                  <a:pt x="71958" y="267"/>
                </a:lnTo>
                <a:lnTo>
                  <a:pt x="72783" y="589"/>
                </a:lnTo>
                <a:lnTo>
                  <a:pt x="73453" y="1045"/>
                </a:lnTo>
                <a:lnTo>
                  <a:pt x="73814" y="1554"/>
                </a:lnTo>
                <a:lnTo>
                  <a:pt x="73917" y="2143"/>
                </a:lnTo>
                <a:lnTo>
                  <a:pt x="73917" y="13934"/>
                </a:lnTo>
                <a:lnTo>
                  <a:pt x="78814" y="14256"/>
                </a:lnTo>
                <a:lnTo>
                  <a:pt x="83505" y="14765"/>
                </a:lnTo>
                <a:lnTo>
                  <a:pt x="88195" y="15462"/>
                </a:lnTo>
                <a:lnTo>
                  <a:pt x="91443" y="16025"/>
                </a:lnTo>
                <a:lnTo>
                  <a:pt x="94381" y="16614"/>
                </a:lnTo>
                <a:lnTo>
                  <a:pt x="97010" y="17150"/>
                </a:lnTo>
                <a:lnTo>
                  <a:pt x="99329" y="17713"/>
                </a:lnTo>
                <a:lnTo>
                  <a:pt x="103556" y="18892"/>
                </a:lnTo>
                <a:lnTo>
                  <a:pt x="107525" y="20205"/>
                </a:lnTo>
                <a:lnTo>
                  <a:pt x="109278" y="20875"/>
                </a:lnTo>
                <a:lnTo>
                  <a:pt x="110670" y="21411"/>
                </a:lnTo>
                <a:lnTo>
                  <a:pt x="111752" y="21840"/>
                </a:lnTo>
                <a:lnTo>
                  <a:pt x="112525" y="22161"/>
                </a:lnTo>
                <a:lnTo>
                  <a:pt x="113608" y="22670"/>
                </a:lnTo>
                <a:lnTo>
                  <a:pt x="114432" y="23126"/>
                </a:lnTo>
                <a:lnTo>
                  <a:pt x="115257" y="23689"/>
                </a:lnTo>
                <a:lnTo>
                  <a:pt x="115721" y="24332"/>
                </a:lnTo>
                <a:lnTo>
                  <a:pt x="115618" y="24975"/>
                </a:lnTo>
                <a:lnTo>
                  <a:pt x="115051" y="25645"/>
                </a:lnTo>
                <a:lnTo>
                  <a:pt x="104690" y="35426"/>
                </a:lnTo>
                <a:lnTo>
                  <a:pt x="104123" y="35855"/>
                </a:lnTo>
                <a:lnTo>
                  <a:pt x="103402" y="36203"/>
                </a:lnTo>
                <a:lnTo>
                  <a:pt x="102628" y="36418"/>
                </a:lnTo>
                <a:lnTo>
                  <a:pt x="101752" y="36498"/>
                </a:lnTo>
                <a:lnTo>
                  <a:pt x="100515" y="36525"/>
                </a:lnTo>
                <a:lnTo>
                  <a:pt x="99381" y="36364"/>
                </a:lnTo>
                <a:lnTo>
                  <a:pt x="98298" y="36016"/>
                </a:lnTo>
                <a:lnTo>
                  <a:pt x="97835" y="35855"/>
                </a:lnTo>
                <a:lnTo>
                  <a:pt x="97216" y="35560"/>
                </a:lnTo>
                <a:lnTo>
                  <a:pt x="96391" y="35212"/>
                </a:lnTo>
                <a:lnTo>
                  <a:pt x="95515" y="34863"/>
                </a:lnTo>
                <a:lnTo>
                  <a:pt x="94381" y="34461"/>
                </a:lnTo>
                <a:lnTo>
                  <a:pt x="92989" y="33979"/>
                </a:lnTo>
                <a:lnTo>
                  <a:pt x="91340" y="33443"/>
                </a:lnTo>
                <a:lnTo>
                  <a:pt x="87680" y="32344"/>
                </a:lnTo>
                <a:lnTo>
                  <a:pt x="83814" y="31299"/>
                </a:lnTo>
                <a:lnTo>
                  <a:pt x="80979" y="30683"/>
                </a:lnTo>
                <a:lnTo>
                  <a:pt x="77835" y="30093"/>
                </a:lnTo>
                <a:lnTo>
                  <a:pt x="74278" y="29531"/>
                </a:lnTo>
                <a:lnTo>
                  <a:pt x="70567" y="29129"/>
                </a:lnTo>
                <a:lnTo>
                  <a:pt x="66855" y="28887"/>
                </a:lnTo>
                <a:lnTo>
                  <a:pt x="63298" y="28807"/>
                </a:lnTo>
                <a:lnTo>
                  <a:pt x="59329" y="28887"/>
                </a:lnTo>
                <a:lnTo>
                  <a:pt x="55567" y="29102"/>
                </a:lnTo>
                <a:lnTo>
                  <a:pt x="52216" y="29504"/>
                </a:lnTo>
                <a:lnTo>
                  <a:pt x="48969" y="30066"/>
                </a:lnTo>
                <a:lnTo>
                  <a:pt x="46082" y="30790"/>
                </a:lnTo>
                <a:lnTo>
                  <a:pt x="43298" y="31674"/>
                </a:lnTo>
                <a:lnTo>
                  <a:pt x="41237" y="32505"/>
                </a:lnTo>
                <a:lnTo>
                  <a:pt x="39587" y="33443"/>
                </a:lnTo>
                <a:lnTo>
                  <a:pt x="38144" y="34435"/>
                </a:lnTo>
                <a:lnTo>
                  <a:pt x="37010" y="35506"/>
                </a:lnTo>
                <a:lnTo>
                  <a:pt x="36237" y="36632"/>
                </a:lnTo>
                <a:lnTo>
                  <a:pt x="35773" y="37838"/>
                </a:lnTo>
                <a:lnTo>
                  <a:pt x="35618" y="39097"/>
                </a:lnTo>
                <a:lnTo>
                  <a:pt x="35773" y="40223"/>
                </a:lnTo>
                <a:lnTo>
                  <a:pt x="36134" y="41295"/>
                </a:lnTo>
                <a:lnTo>
                  <a:pt x="36649" y="42340"/>
                </a:lnTo>
                <a:lnTo>
                  <a:pt x="37577" y="43278"/>
                </a:lnTo>
                <a:lnTo>
                  <a:pt x="38865" y="44189"/>
                </a:lnTo>
                <a:lnTo>
                  <a:pt x="40463" y="45073"/>
                </a:lnTo>
                <a:lnTo>
                  <a:pt x="43092" y="46306"/>
                </a:lnTo>
                <a:lnTo>
                  <a:pt x="45567" y="47297"/>
                </a:lnTo>
                <a:lnTo>
                  <a:pt x="46907" y="47753"/>
                </a:lnTo>
                <a:lnTo>
                  <a:pt x="48608" y="48289"/>
                </a:lnTo>
                <a:lnTo>
                  <a:pt x="50515" y="48798"/>
                </a:lnTo>
                <a:lnTo>
                  <a:pt x="52783" y="49388"/>
                </a:lnTo>
                <a:lnTo>
                  <a:pt x="55103" y="49924"/>
                </a:lnTo>
                <a:lnTo>
                  <a:pt x="57113" y="50406"/>
                </a:lnTo>
                <a:lnTo>
                  <a:pt x="58969" y="50861"/>
                </a:lnTo>
                <a:lnTo>
                  <a:pt x="60515" y="51183"/>
                </a:lnTo>
                <a:lnTo>
                  <a:pt x="62216" y="51558"/>
                </a:lnTo>
                <a:lnTo>
                  <a:pt x="64278" y="51960"/>
                </a:lnTo>
                <a:lnTo>
                  <a:pt x="66752" y="52469"/>
                </a:lnTo>
                <a:lnTo>
                  <a:pt x="69536" y="53005"/>
                </a:lnTo>
                <a:lnTo>
                  <a:pt x="72783" y="53675"/>
                </a:lnTo>
                <a:lnTo>
                  <a:pt x="75567" y="54238"/>
                </a:lnTo>
                <a:lnTo>
                  <a:pt x="77938" y="54720"/>
                </a:lnTo>
                <a:lnTo>
                  <a:pt x="80000" y="55149"/>
                </a:lnTo>
                <a:lnTo>
                  <a:pt x="81958" y="55578"/>
                </a:lnTo>
                <a:lnTo>
                  <a:pt x="84226" y="56114"/>
                </a:lnTo>
                <a:lnTo>
                  <a:pt x="86855" y="56730"/>
                </a:lnTo>
                <a:lnTo>
                  <a:pt x="89742" y="57454"/>
                </a:lnTo>
                <a:lnTo>
                  <a:pt x="92680" y="58231"/>
                </a:lnTo>
                <a:lnTo>
                  <a:pt x="95257" y="58981"/>
                </a:lnTo>
                <a:lnTo>
                  <a:pt x="97577" y="59678"/>
                </a:lnTo>
                <a:lnTo>
                  <a:pt x="99484" y="60321"/>
                </a:lnTo>
                <a:lnTo>
                  <a:pt x="101958" y="61286"/>
                </a:lnTo>
                <a:lnTo>
                  <a:pt x="104536" y="62384"/>
                </a:lnTo>
                <a:lnTo>
                  <a:pt x="107422" y="63671"/>
                </a:lnTo>
                <a:lnTo>
                  <a:pt x="110206" y="65064"/>
                </a:lnTo>
                <a:lnTo>
                  <a:pt x="112474" y="66511"/>
                </a:lnTo>
                <a:lnTo>
                  <a:pt x="114278" y="67932"/>
                </a:lnTo>
                <a:lnTo>
                  <a:pt x="115773" y="69486"/>
                </a:lnTo>
                <a:lnTo>
                  <a:pt x="117113" y="71174"/>
                </a:lnTo>
                <a:lnTo>
                  <a:pt x="118298" y="73050"/>
                </a:lnTo>
                <a:lnTo>
                  <a:pt x="119226" y="75060"/>
                </a:lnTo>
                <a:lnTo>
                  <a:pt x="119793" y="77150"/>
                </a:lnTo>
                <a:lnTo>
                  <a:pt x="120000" y="79347"/>
                </a:lnTo>
                <a:lnTo>
                  <a:pt x="119845" y="81598"/>
                </a:lnTo>
                <a:lnTo>
                  <a:pt x="119381" y="83769"/>
                </a:lnTo>
                <a:lnTo>
                  <a:pt x="118608" y="85859"/>
                </a:lnTo>
                <a:lnTo>
                  <a:pt x="117474" y="87869"/>
                </a:lnTo>
                <a:lnTo>
                  <a:pt x="116030" y="89852"/>
                </a:lnTo>
                <a:lnTo>
                  <a:pt x="114278" y="91728"/>
                </a:lnTo>
                <a:lnTo>
                  <a:pt x="112268" y="93577"/>
                </a:lnTo>
                <a:lnTo>
                  <a:pt x="109896" y="95292"/>
                </a:lnTo>
                <a:lnTo>
                  <a:pt x="107164" y="96980"/>
                </a:lnTo>
                <a:lnTo>
                  <a:pt x="104278" y="98561"/>
                </a:lnTo>
                <a:lnTo>
                  <a:pt x="101185" y="100008"/>
                </a:lnTo>
                <a:lnTo>
                  <a:pt x="97835" y="101295"/>
                </a:lnTo>
                <a:lnTo>
                  <a:pt x="94329" y="102474"/>
                </a:lnTo>
                <a:lnTo>
                  <a:pt x="90567" y="103465"/>
                </a:lnTo>
                <a:lnTo>
                  <a:pt x="86701" y="104350"/>
                </a:lnTo>
                <a:lnTo>
                  <a:pt x="82680" y="105073"/>
                </a:lnTo>
                <a:lnTo>
                  <a:pt x="78350" y="105663"/>
                </a:lnTo>
                <a:lnTo>
                  <a:pt x="73917" y="106145"/>
                </a:lnTo>
                <a:lnTo>
                  <a:pt x="73917" y="117856"/>
                </a:lnTo>
                <a:lnTo>
                  <a:pt x="73814" y="118445"/>
                </a:lnTo>
                <a:lnTo>
                  <a:pt x="73453" y="118954"/>
                </a:lnTo>
                <a:lnTo>
                  <a:pt x="72783" y="119410"/>
                </a:lnTo>
                <a:lnTo>
                  <a:pt x="71958" y="119732"/>
                </a:lnTo>
                <a:lnTo>
                  <a:pt x="70979" y="119919"/>
                </a:lnTo>
                <a:lnTo>
                  <a:pt x="69845" y="120000"/>
                </a:lnTo>
                <a:lnTo>
                  <a:pt x="52474" y="120000"/>
                </a:lnTo>
                <a:lnTo>
                  <a:pt x="51443" y="119919"/>
                </a:lnTo>
                <a:lnTo>
                  <a:pt x="50412" y="119705"/>
                </a:lnTo>
                <a:lnTo>
                  <a:pt x="49587" y="119356"/>
                </a:lnTo>
                <a:lnTo>
                  <a:pt x="48865" y="118928"/>
                </a:lnTo>
                <a:lnTo>
                  <a:pt x="48453" y="118418"/>
                </a:lnTo>
                <a:lnTo>
                  <a:pt x="48402" y="117856"/>
                </a:lnTo>
                <a:lnTo>
                  <a:pt x="48402" y="106145"/>
                </a:lnTo>
                <a:lnTo>
                  <a:pt x="42731" y="105636"/>
                </a:lnTo>
                <a:lnTo>
                  <a:pt x="37319" y="104939"/>
                </a:lnTo>
                <a:lnTo>
                  <a:pt x="31958" y="104055"/>
                </a:lnTo>
                <a:lnTo>
                  <a:pt x="28144" y="103305"/>
                </a:lnTo>
                <a:lnTo>
                  <a:pt x="24742" y="102581"/>
                </a:lnTo>
                <a:lnTo>
                  <a:pt x="21649" y="101831"/>
                </a:lnTo>
                <a:lnTo>
                  <a:pt x="18917" y="101080"/>
                </a:lnTo>
                <a:lnTo>
                  <a:pt x="15567" y="100035"/>
                </a:lnTo>
                <a:lnTo>
                  <a:pt x="12422" y="98963"/>
                </a:lnTo>
                <a:lnTo>
                  <a:pt x="9381" y="97865"/>
                </a:lnTo>
                <a:lnTo>
                  <a:pt x="7731" y="97221"/>
                </a:lnTo>
                <a:lnTo>
                  <a:pt x="6340" y="96632"/>
                </a:lnTo>
                <a:lnTo>
                  <a:pt x="5154" y="96150"/>
                </a:lnTo>
                <a:lnTo>
                  <a:pt x="4123" y="95694"/>
                </a:lnTo>
                <a:lnTo>
                  <a:pt x="3350" y="95346"/>
                </a:lnTo>
                <a:lnTo>
                  <a:pt x="2474" y="94863"/>
                </a:lnTo>
                <a:lnTo>
                  <a:pt x="1649" y="94461"/>
                </a:lnTo>
                <a:lnTo>
                  <a:pt x="1185" y="94113"/>
                </a:lnTo>
                <a:lnTo>
                  <a:pt x="309" y="93416"/>
                </a:lnTo>
                <a:lnTo>
                  <a:pt x="0" y="92773"/>
                </a:lnTo>
                <a:lnTo>
                  <a:pt x="206" y="92076"/>
                </a:lnTo>
                <a:lnTo>
                  <a:pt x="876" y="91406"/>
                </a:lnTo>
                <a:lnTo>
                  <a:pt x="14175" y="82376"/>
                </a:lnTo>
                <a:lnTo>
                  <a:pt x="14845" y="81974"/>
                </a:lnTo>
                <a:lnTo>
                  <a:pt x="15876" y="81706"/>
                </a:lnTo>
                <a:lnTo>
                  <a:pt x="17113" y="81572"/>
                </a:lnTo>
                <a:lnTo>
                  <a:pt x="18350" y="81572"/>
                </a:lnTo>
                <a:lnTo>
                  <a:pt x="19329" y="81732"/>
                </a:lnTo>
                <a:lnTo>
                  <a:pt x="20154" y="82161"/>
                </a:lnTo>
                <a:lnTo>
                  <a:pt x="20463" y="82295"/>
                </a:lnTo>
                <a:lnTo>
                  <a:pt x="24587" y="84091"/>
                </a:lnTo>
                <a:lnTo>
                  <a:pt x="28917" y="85672"/>
                </a:lnTo>
                <a:lnTo>
                  <a:pt x="33298" y="87065"/>
                </a:lnTo>
                <a:lnTo>
                  <a:pt x="37731" y="88298"/>
                </a:lnTo>
                <a:lnTo>
                  <a:pt x="42319" y="89289"/>
                </a:lnTo>
                <a:lnTo>
                  <a:pt x="46958" y="90040"/>
                </a:lnTo>
                <a:lnTo>
                  <a:pt x="51701" y="90683"/>
                </a:lnTo>
                <a:lnTo>
                  <a:pt x="56443" y="91085"/>
                </a:lnTo>
                <a:lnTo>
                  <a:pt x="61237" y="91192"/>
                </a:lnTo>
                <a:lnTo>
                  <a:pt x="64639" y="91112"/>
                </a:lnTo>
                <a:lnTo>
                  <a:pt x="67886" y="90897"/>
                </a:lnTo>
                <a:lnTo>
                  <a:pt x="70979" y="90495"/>
                </a:lnTo>
                <a:lnTo>
                  <a:pt x="74020" y="89906"/>
                </a:lnTo>
                <a:lnTo>
                  <a:pt x="76804" y="89209"/>
                </a:lnTo>
                <a:lnTo>
                  <a:pt x="79484" y="88325"/>
                </a:lnTo>
                <a:lnTo>
                  <a:pt x="81597" y="87440"/>
                </a:lnTo>
                <a:lnTo>
                  <a:pt x="83402" y="86476"/>
                </a:lnTo>
                <a:lnTo>
                  <a:pt x="84845" y="85430"/>
                </a:lnTo>
                <a:lnTo>
                  <a:pt x="85979" y="84251"/>
                </a:lnTo>
                <a:lnTo>
                  <a:pt x="86752" y="82965"/>
                </a:lnTo>
                <a:lnTo>
                  <a:pt x="87268" y="81598"/>
                </a:lnTo>
                <a:lnTo>
                  <a:pt x="87474" y="80125"/>
                </a:lnTo>
                <a:lnTo>
                  <a:pt x="87268" y="78919"/>
                </a:lnTo>
                <a:lnTo>
                  <a:pt x="86546" y="77740"/>
                </a:lnTo>
                <a:lnTo>
                  <a:pt x="85515" y="76614"/>
                </a:lnTo>
                <a:lnTo>
                  <a:pt x="84175" y="75542"/>
                </a:lnTo>
                <a:lnTo>
                  <a:pt x="82731" y="74631"/>
                </a:lnTo>
                <a:lnTo>
                  <a:pt x="81185" y="73774"/>
                </a:lnTo>
                <a:lnTo>
                  <a:pt x="79845" y="73184"/>
                </a:lnTo>
                <a:lnTo>
                  <a:pt x="78144" y="72594"/>
                </a:lnTo>
                <a:lnTo>
                  <a:pt x="76134" y="71924"/>
                </a:lnTo>
                <a:lnTo>
                  <a:pt x="73711" y="71281"/>
                </a:lnTo>
                <a:lnTo>
                  <a:pt x="71237" y="70611"/>
                </a:lnTo>
                <a:lnTo>
                  <a:pt x="68969" y="70075"/>
                </a:lnTo>
                <a:lnTo>
                  <a:pt x="67010" y="69539"/>
                </a:lnTo>
                <a:lnTo>
                  <a:pt x="65206" y="69138"/>
                </a:lnTo>
                <a:lnTo>
                  <a:pt x="63711" y="68816"/>
                </a:lnTo>
                <a:lnTo>
                  <a:pt x="61958" y="68414"/>
                </a:lnTo>
                <a:lnTo>
                  <a:pt x="59896" y="67958"/>
                </a:lnTo>
                <a:lnTo>
                  <a:pt x="57577" y="67503"/>
                </a:lnTo>
                <a:lnTo>
                  <a:pt x="54896" y="66940"/>
                </a:lnTo>
                <a:lnTo>
                  <a:pt x="52525" y="66458"/>
                </a:lnTo>
                <a:lnTo>
                  <a:pt x="50412" y="65975"/>
                </a:lnTo>
                <a:lnTo>
                  <a:pt x="48608" y="65627"/>
                </a:lnTo>
                <a:lnTo>
                  <a:pt x="46958" y="65279"/>
                </a:lnTo>
                <a:lnTo>
                  <a:pt x="45412" y="64957"/>
                </a:lnTo>
                <a:lnTo>
                  <a:pt x="43608" y="64555"/>
                </a:lnTo>
                <a:lnTo>
                  <a:pt x="41494" y="64073"/>
                </a:lnTo>
                <a:lnTo>
                  <a:pt x="39072" y="63537"/>
                </a:lnTo>
                <a:lnTo>
                  <a:pt x="36649" y="62947"/>
                </a:lnTo>
                <a:lnTo>
                  <a:pt x="34536" y="62384"/>
                </a:lnTo>
                <a:lnTo>
                  <a:pt x="32628" y="61902"/>
                </a:lnTo>
                <a:lnTo>
                  <a:pt x="31030" y="61420"/>
                </a:lnTo>
                <a:lnTo>
                  <a:pt x="28917" y="60777"/>
                </a:lnTo>
                <a:lnTo>
                  <a:pt x="26443" y="59973"/>
                </a:lnTo>
                <a:lnTo>
                  <a:pt x="23762" y="59035"/>
                </a:lnTo>
                <a:lnTo>
                  <a:pt x="21134" y="58097"/>
                </a:lnTo>
                <a:lnTo>
                  <a:pt x="18814" y="57132"/>
                </a:lnTo>
                <a:lnTo>
                  <a:pt x="16907" y="56221"/>
                </a:lnTo>
                <a:lnTo>
                  <a:pt x="15103" y="55230"/>
                </a:lnTo>
                <a:lnTo>
                  <a:pt x="13247" y="54158"/>
                </a:lnTo>
                <a:lnTo>
                  <a:pt x="11288" y="52952"/>
                </a:lnTo>
                <a:lnTo>
                  <a:pt x="9484" y="51665"/>
                </a:lnTo>
                <a:lnTo>
                  <a:pt x="7938" y="50326"/>
                </a:lnTo>
                <a:lnTo>
                  <a:pt x="6752" y="49039"/>
                </a:lnTo>
                <a:lnTo>
                  <a:pt x="5721" y="47646"/>
                </a:lnTo>
                <a:lnTo>
                  <a:pt x="4845" y="46172"/>
                </a:lnTo>
                <a:lnTo>
                  <a:pt x="4020" y="44618"/>
                </a:lnTo>
                <a:lnTo>
                  <a:pt x="3453" y="42903"/>
                </a:lnTo>
                <a:lnTo>
                  <a:pt x="3092" y="41161"/>
                </a:lnTo>
                <a:lnTo>
                  <a:pt x="2938" y="39338"/>
                </a:lnTo>
                <a:lnTo>
                  <a:pt x="3144" y="37114"/>
                </a:lnTo>
                <a:lnTo>
                  <a:pt x="3711" y="34917"/>
                </a:lnTo>
                <a:lnTo>
                  <a:pt x="4690" y="32773"/>
                </a:lnTo>
                <a:lnTo>
                  <a:pt x="6134" y="30683"/>
                </a:lnTo>
                <a:lnTo>
                  <a:pt x="7886" y="28700"/>
                </a:lnTo>
                <a:lnTo>
                  <a:pt x="10000" y="26797"/>
                </a:lnTo>
                <a:lnTo>
                  <a:pt x="12628" y="24948"/>
                </a:lnTo>
                <a:lnTo>
                  <a:pt x="15515" y="23153"/>
                </a:lnTo>
                <a:lnTo>
                  <a:pt x="18814" y="21491"/>
                </a:lnTo>
                <a:lnTo>
                  <a:pt x="22371" y="19991"/>
                </a:lnTo>
                <a:lnTo>
                  <a:pt x="26082" y="18624"/>
                </a:lnTo>
                <a:lnTo>
                  <a:pt x="30051" y="17418"/>
                </a:lnTo>
                <a:lnTo>
                  <a:pt x="34278" y="16400"/>
                </a:lnTo>
                <a:lnTo>
                  <a:pt x="38711" y="15515"/>
                </a:lnTo>
                <a:lnTo>
                  <a:pt x="43402" y="14765"/>
                </a:lnTo>
                <a:lnTo>
                  <a:pt x="48298" y="14175"/>
                </a:lnTo>
                <a:lnTo>
                  <a:pt x="48298" y="2143"/>
                </a:lnTo>
                <a:lnTo>
                  <a:pt x="48453" y="1581"/>
                </a:lnTo>
                <a:lnTo>
                  <a:pt x="48865" y="1071"/>
                </a:lnTo>
                <a:lnTo>
                  <a:pt x="49587" y="643"/>
                </a:lnTo>
                <a:lnTo>
                  <a:pt x="50412" y="267"/>
                </a:lnTo>
                <a:lnTo>
                  <a:pt x="51443" y="80"/>
                </a:lnTo>
                <a:lnTo>
                  <a:pt x="524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5099488" y="1539588"/>
            <a:ext cx="1898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k-NN, Decision-Tree, and Linear Regression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5099488" y="2368938"/>
            <a:ext cx="1898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Model training, hyperparameter tuning methods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5099488" y="3249238"/>
            <a:ext cx="1898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666666"/>
                </a:solidFill>
              </a:rPr>
              <a:t>Metrics for evaluation models (Mean Absolute Error)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1105827" y="1539600"/>
            <a:ext cx="2938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Choices:</a:t>
            </a:r>
            <a:endParaRPr b="1" sz="1600">
              <a:solidFill>
                <a:srgbClr val="F3F3F3"/>
              </a:solidFill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1105827" y="2419900"/>
            <a:ext cx="2938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Process:</a:t>
            </a:r>
            <a:endParaRPr b="1" sz="1600">
              <a:solidFill>
                <a:srgbClr val="F3F3F3"/>
              </a:solidFill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1105827" y="3307475"/>
            <a:ext cx="2938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Model Selection Criteria:</a:t>
            </a:r>
            <a:endParaRPr b="1" sz="1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Modeling</a:t>
            </a:r>
            <a:endParaRPr b="1">
              <a:solidFill>
                <a:srgbClr val="EE795B"/>
              </a:solidFill>
            </a:endParaRPr>
          </a:p>
        </p:txBody>
      </p:sp>
      <p:sp>
        <p:nvSpPr>
          <p:cNvPr id="319" name="Google Shape;319;p37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20" name="Google Shape;320;p37"/>
          <p:cNvSpPr txBox="1"/>
          <p:nvPr/>
        </p:nvSpPr>
        <p:spPr>
          <a:xfrm>
            <a:off x="412525" y="1038650"/>
            <a:ext cx="254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k-NN</a:t>
            </a:r>
            <a:endParaRPr sz="185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3264375" y="10386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sz="185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6155525" y="1062975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Desision Tree</a:t>
            </a:r>
            <a:endParaRPr sz="185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ow does K-nearest Neighbor Works in Machine Learning | KNN algorithm"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25" y="1490700"/>
            <a:ext cx="2505400" cy="10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ression - Free business and finance icons" id="324" name="Google Shape;3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250" y="1443650"/>
            <a:ext cx="965500" cy="96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ision tree - Free computer icons" id="325" name="Google Shape;32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8175" y="1442013"/>
            <a:ext cx="1178425" cy="1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>
            <a:off x="941225" y="2670700"/>
            <a:ext cx="71544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rgbClr val="434343"/>
                </a:solidFill>
              </a:rPr>
              <a:t>We used three regression modeling algorithms: KNN, Linear Regression, and Regressor Tree. We conducted </a:t>
            </a:r>
            <a:r>
              <a:rPr b="1" i="1" lang="zh-CN" sz="1000">
                <a:solidFill>
                  <a:srgbClr val="434343"/>
                </a:solidFill>
              </a:rPr>
              <a:t>three rounds</a:t>
            </a:r>
            <a:r>
              <a:rPr lang="zh-CN" sz="900">
                <a:solidFill>
                  <a:srgbClr val="434343"/>
                </a:solidFill>
              </a:rPr>
              <a:t> of model evaluations. We began by creating the </a:t>
            </a:r>
            <a:r>
              <a:rPr b="1" i="1" lang="zh-CN" sz="1100">
                <a:solidFill>
                  <a:srgbClr val="434343"/>
                </a:solidFill>
              </a:rPr>
              <a:t>baseline models</a:t>
            </a:r>
            <a:r>
              <a:rPr lang="zh-CN" sz="900">
                <a:solidFill>
                  <a:srgbClr val="434343"/>
                </a:solidFill>
              </a:rPr>
              <a:t>, then conducted hyperparameter tuning using </a:t>
            </a:r>
            <a:r>
              <a:rPr b="1" i="1" lang="zh-CN" sz="1100">
                <a:solidFill>
                  <a:srgbClr val="434343"/>
                </a:solidFill>
              </a:rPr>
              <a:t>nested cross-validation</a:t>
            </a:r>
            <a:r>
              <a:rPr lang="zh-CN" sz="900">
                <a:solidFill>
                  <a:srgbClr val="434343"/>
                </a:solidFill>
              </a:rPr>
              <a:t>, and finally combined feature transformation with hyperparameter tuning. At every stage, we observed how the model's performance changed in response to different optimization techniques. We used the </a:t>
            </a:r>
            <a:r>
              <a:rPr b="1" i="1" lang="zh-CN" sz="1100">
                <a:solidFill>
                  <a:srgbClr val="434343"/>
                </a:solidFill>
              </a:rPr>
              <a:t>mean absolute error</a:t>
            </a:r>
            <a:r>
              <a:rPr lang="zh-CN" sz="900">
                <a:solidFill>
                  <a:srgbClr val="434343"/>
                </a:solidFill>
              </a:rPr>
              <a:t> as our performance metric.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</a:t>
            </a:r>
            <a:endParaRPr b="1">
              <a:solidFill>
                <a:srgbClr val="EE79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33" name="Google Shape;3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575" y="1184000"/>
            <a:ext cx="5680675" cy="110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5584" y="3295697"/>
            <a:ext cx="5680666" cy="75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5584" y="2412361"/>
            <a:ext cx="5680665" cy="75373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 txBox="1"/>
          <p:nvPr/>
        </p:nvSpPr>
        <p:spPr>
          <a:xfrm>
            <a:off x="180050" y="759000"/>
            <a:ext cx="29064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kNN Regressor: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Non-nested Performance: 0.1228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Nested CV Performance: 0.1228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Linear Regression: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Non-nested Performance: 5.77e-16 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Nested CV Performance: 5.77e-16 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Tree Regressor: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Non-nested Performance: 0.00058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Nested CV Performance: 0.00085</a:t>
            </a:r>
            <a:endParaRPr sz="1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</a:t>
            </a:r>
            <a:endParaRPr b="1">
              <a:solidFill>
                <a:srgbClr val="EE79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43" name="Google Shape;343;p39"/>
          <p:cNvSpPr txBox="1"/>
          <p:nvPr/>
        </p:nvSpPr>
        <p:spPr>
          <a:xfrm>
            <a:off x="434300" y="896750"/>
            <a:ext cx="5739300" cy="3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434343"/>
                </a:solidFill>
              </a:rPr>
              <a:t>Overall, the </a:t>
            </a:r>
            <a:r>
              <a:rPr b="1" i="1" lang="zh-CN" sz="1500">
                <a:solidFill>
                  <a:srgbClr val="434343"/>
                </a:solidFill>
              </a:rPr>
              <a:t>Regressor Tree</a:t>
            </a:r>
            <a:r>
              <a:rPr lang="zh-CN" sz="1200">
                <a:solidFill>
                  <a:srgbClr val="434343"/>
                </a:solidFill>
              </a:rPr>
              <a:t> performed the best, achieving the </a:t>
            </a:r>
            <a:r>
              <a:rPr b="1" i="1" lang="zh-CN" sz="1500">
                <a:solidFill>
                  <a:srgbClr val="434343"/>
                </a:solidFill>
              </a:rPr>
              <a:t>lowest MAE</a:t>
            </a:r>
            <a:r>
              <a:rPr lang="zh-CN" sz="1200">
                <a:solidFill>
                  <a:srgbClr val="434343"/>
                </a:solidFill>
              </a:rPr>
              <a:t> on both the train and test sets. </a:t>
            </a:r>
            <a:r>
              <a:rPr b="1" i="1" lang="zh-CN" sz="1500">
                <a:solidFill>
                  <a:srgbClr val="434343"/>
                </a:solidFill>
              </a:rPr>
              <a:t>KNN ranked second</a:t>
            </a:r>
            <a:r>
              <a:rPr lang="zh-CN" sz="1200">
                <a:solidFill>
                  <a:srgbClr val="434343"/>
                </a:solidFill>
              </a:rPr>
              <a:t>. The learning curve revealed that KNN did not perform well with fewer examples, but its performance </a:t>
            </a:r>
            <a:r>
              <a:rPr b="1" i="1" lang="zh-CN">
                <a:solidFill>
                  <a:srgbClr val="434343"/>
                </a:solidFill>
              </a:rPr>
              <a:t>approached zero</a:t>
            </a:r>
            <a:r>
              <a:rPr lang="zh-CN" sz="1200">
                <a:solidFill>
                  <a:srgbClr val="434343"/>
                </a:solidFill>
              </a:rPr>
              <a:t> as the number of examples increased. This suggests that KNN might yield better results with more data. However, given our </a:t>
            </a:r>
            <a:r>
              <a:rPr b="1" i="1" lang="zh-CN">
                <a:solidFill>
                  <a:srgbClr val="434343"/>
                </a:solidFill>
              </a:rPr>
              <a:t>business context</a:t>
            </a:r>
            <a:r>
              <a:rPr lang="zh-CN" sz="1200">
                <a:solidFill>
                  <a:srgbClr val="434343"/>
                </a:solidFill>
              </a:rPr>
              <a:t> of developing a movie recommender system, </a:t>
            </a:r>
            <a:r>
              <a:rPr b="1" i="1" lang="zh-CN">
                <a:solidFill>
                  <a:srgbClr val="434343"/>
                </a:solidFill>
              </a:rPr>
              <a:t>KNN seems more suitable</a:t>
            </a:r>
            <a:r>
              <a:rPr lang="zh-CN" sz="1200">
                <a:solidFill>
                  <a:srgbClr val="434343"/>
                </a:solidFill>
              </a:rPr>
              <a:t>. This is because it operates faster compared to the Regressor Tree, and the difference in their MAE is not significant.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descr="Appraisal system, evaluation process, general model performance,  performance appraisal, performance evaluation illustration - Download on  Iconfinder | Performance evaluation, Performance appraisal, Isometric  illustration"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875" y="1230275"/>
            <a:ext cx="2547425" cy="25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</a:t>
            </a:r>
            <a:endParaRPr b="1">
              <a:solidFill>
                <a:srgbClr val="EE79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51" name="Google Shape;3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987" y="839075"/>
            <a:ext cx="6530026" cy="3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>
            <p:ph type="title"/>
          </p:nvPr>
        </p:nvSpPr>
        <p:spPr>
          <a:xfrm>
            <a:off x="1193650" y="216925"/>
            <a:ext cx="64179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Recommendations &amp; Conclusion </a:t>
            </a:r>
            <a:endParaRPr b="1">
              <a:solidFill>
                <a:srgbClr val="EE795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1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58" name="Google Shape;358;p41"/>
          <p:cNvSpPr txBox="1"/>
          <p:nvPr/>
        </p:nvSpPr>
        <p:spPr>
          <a:xfrm>
            <a:off x="481825" y="2818772"/>
            <a:ext cx="49539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434343"/>
                </a:solidFill>
              </a:rPr>
              <a:t>Integrate KNN into the </a:t>
            </a:r>
            <a:r>
              <a:rPr b="1" i="1" lang="zh-CN" sz="1500">
                <a:solidFill>
                  <a:srgbClr val="434343"/>
                </a:solidFill>
              </a:rPr>
              <a:t>movie search</a:t>
            </a:r>
            <a:r>
              <a:rPr lang="zh-CN" sz="1300">
                <a:solidFill>
                  <a:srgbClr val="434343"/>
                </a:solidFill>
              </a:rPr>
              <a:t> engine.</a:t>
            </a:r>
            <a:endParaRPr sz="13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434343"/>
                </a:solidFill>
              </a:rPr>
              <a:t> 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descr="Search Film - 4125 - Dryicons" id="359" name="Google Shape;3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50" y="886925"/>
            <a:ext cx="2060350" cy="20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1"/>
          <p:cNvSpPr txBox="1"/>
          <p:nvPr/>
        </p:nvSpPr>
        <p:spPr>
          <a:xfrm>
            <a:off x="3880600" y="2352550"/>
            <a:ext cx="49539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434343"/>
                </a:solidFill>
              </a:rPr>
              <a:t>Implement the Regressor Tree for </a:t>
            </a:r>
            <a:r>
              <a:rPr b="1" i="1" lang="zh-CN" sz="1600">
                <a:solidFill>
                  <a:srgbClr val="434343"/>
                </a:solidFill>
              </a:rPr>
              <a:t>post-viewing</a:t>
            </a:r>
            <a:r>
              <a:rPr lang="zh-CN" sz="1300">
                <a:solidFill>
                  <a:srgbClr val="434343"/>
                </a:solidFill>
              </a:rPr>
              <a:t> recommendations.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434343"/>
                </a:solidFill>
              </a:rPr>
              <a:t> 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descr="Netflix now lets you privately share movie/TV recommendations with Facebook  friends | VentureBeat" id="361" name="Google Shape;3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901" y="1256625"/>
            <a:ext cx="2152200" cy="1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 txBox="1"/>
          <p:nvPr/>
        </p:nvSpPr>
        <p:spPr>
          <a:xfrm>
            <a:off x="5805175" y="2423525"/>
            <a:ext cx="2186400" cy="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Source: Netflix 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/>
          <p:nvPr/>
        </p:nvSpPr>
        <p:spPr>
          <a:xfrm>
            <a:off x="3742050" y="1069100"/>
            <a:ext cx="1659900" cy="1659900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2"/>
          <p:cNvSpPr txBox="1"/>
          <p:nvPr/>
        </p:nvSpPr>
        <p:spPr>
          <a:xfrm>
            <a:off x="2447625" y="2874325"/>
            <a:ext cx="4485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b="1" sz="335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4027800" y="1495700"/>
            <a:ext cx="1088400" cy="806700"/>
          </a:xfrm>
          <a:custGeom>
            <a:rect b="b" l="l" r="r" t="t"/>
            <a:pathLst>
              <a:path extrusionOk="0" h="120000" w="120000">
                <a:moveTo>
                  <a:pt x="48851" y="106586"/>
                </a:moveTo>
                <a:lnTo>
                  <a:pt x="48263" y="106624"/>
                </a:lnTo>
                <a:lnTo>
                  <a:pt x="47703" y="106889"/>
                </a:lnTo>
                <a:lnTo>
                  <a:pt x="47170" y="107267"/>
                </a:lnTo>
                <a:lnTo>
                  <a:pt x="46694" y="107758"/>
                </a:lnTo>
                <a:lnTo>
                  <a:pt x="46246" y="108551"/>
                </a:lnTo>
                <a:lnTo>
                  <a:pt x="45966" y="109382"/>
                </a:lnTo>
                <a:lnTo>
                  <a:pt x="45826" y="110251"/>
                </a:lnTo>
                <a:lnTo>
                  <a:pt x="45826" y="111158"/>
                </a:lnTo>
                <a:lnTo>
                  <a:pt x="45966" y="112027"/>
                </a:lnTo>
                <a:lnTo>
                  <a:pt x="46246" y="112858"/>
                </a:lnTo>
                <a:lnTo>
                  <a:pt x="46694" y="113614"/>
                </a:lnTo>
                <a:lnTo>
                  <a:pt x="47170" y="114143"/>
                </a:lnTo>
                <a:lnTo>
                  <a:pt x="47675" y="114559"/>
                </a:lnTo>
                <a:lnTo>
                  <a:pt x="48263" y="114748"/>
                </a:lnTo>
                <a:lnTo>
                  <a:pt x="48851" y="114823"/>
                </a:lnTo>
                <a:lnTo>
                  <a:pt x="49467" y="114748"/>
                </a:lnTo>
                <a:lnTo>
                  <a:pt x="50000" y="114559"/>
                </a:lnTo>
                <a:lnTo>
                  <a:pt x="50560" y="114143"/>
                </a:lnTo>
                <a:lnTo>
                  <a:pt x="51036" y="113614"/>
                </a:lnTo>
                <a:lnTo>
                  <a:pt x="51456" y="112858"/>
                </a:lnTo>
                <a:lnTo>
                  <a:pt x="51764" y="112027"/>
                </a:lnTo>
                <a:lnTo>
                  <a:pt x="51904" y="111158"/>
                </a:lnTo>
                <a:lnTo>
                  <a:pt x="51904" y="110251"/>
                </a:lnTo>
                <a:lnTo>
                  <a:pt x="51764" y="109382"/>
                </a:lnTo>
                <a:lnTo>
                  <a:pt x="51456" y="108551"/>
                </a:lnTo>
                <a:lnTo>
                  <a:pt x="51036" y="107758"/>
                </a:lnTo>
                <a:lnTo>
                  <a:pt x="50560" y="107267"/>
                </a:lnTo>
                <a:lnTo>
                  <a:pt x="50000" y="106889"/>
                </a:lnTo>
                <a:lnTo>
                  <a:pt x="49411" y="106624"/>
                </a:lnTo>
                <a:lnTo>
                  <a:pt x="48851" y="106586"/>
                </a:lnTo>
                <a:close/>
                <a:moveTo>
                  <a:pt x="41820" y="97027"/>
                </a:moveTo>
                <a:lnTo>
                  <a:pt x="41232" y="97141"/>
                </a:lnTo>
                <a:lnTo>
                  <a:pt x="40644" y="97367"/>
                </a:lnTo>
                <a:lnTo>
                  <a:pt x="40140" y="97745"/>
                </a:lnTo>
                <a:lnTo>
                  <a:pt x="39607" y="98274"/>
                </a:lnTo>
                <a:lnTo>
                  <a:pt x="39187" y="98992"/>
                </a:lnTo>
                <a:lnTo>
                  <a:pt x="38879" y="99861"/>
                </a:lnTo>
                <a:lnTo>
                  <a:pt x="38739" y="100730"/>
                </a:lnTo>
                <a:lnTo>
                  <a:pt x="38739" y="101675"/>
                </a:lnTo>
                <a:lnTo>
                  <a:pt x="38879" y="102544"/>
                </a:lnTo>
                <a:lnTo>
                  <a:pt x="39187" y="103375"/>
                </a:lnTo>
                <a:lnTo>
                  <a:pt x="39607" y="104130"/>
                </a:lnTo>
                <a:lnTo>
                  <a:pt x="40084" y="104659"/>
                </a:lnTo>
                <a:lnTo>
                  <a:pt x="40644" y="105000"/>
                </a:lnTo>
                <a:lnTo>
                  <a:pt x="41176" y="105264"/>
                </a:lnTo>
                <a:lnTo>
                  <a:pt x="41820" y="105340"/>
                </a:lnTo>
                <a:lnTo>
                  <a:pt x="42380" y="105264"/>
                </a:lnTo>
                <a:lnTo>
                  <a:pt x="42969" y="105000"/>
                </a:lnTo>
                <a:lnTo>
                  <a:pt x="43473" y="104659"/>
                </a:lnTo>
                <a:lnTo>
                  <a:pt x="43949" y="104130"/>
                </a:lnTo>
                <a:lnTo>
                  <a:pt x="44397" y="103375"/>
                </a:lnTo>
                <a:lnTo>
                  <a:pt x="44677" y="102544"/>
                </a:lnTo>
                <a:lnTo>
                  <a:pt x="44845" y="101675"/>
                </a:lnTo>
                <a:lnTo>
                  <a:pt x="44845" y="100730"/>
                </a:lnTo>
                <a:lnTo>
                  <a:pt x="44677" y="99861"/>
                </a:lnTo>
                <a:lnTo>
                  <a:pt x="44397" y="98992"/>
                </a:lnTo>
                <a:lnTo>
                  <a:pt x="43949" y="98274"/>
                </a:lnTo>
                <a:lnTo>
                  <a:pt x="43473" y="97745"/>
                </a:lnTo>
                <a:lnTo>
                  <a:pt x="42969" y="97367"/>
                </a:lnTo>
                <a:lnTo>
                  <a:pt x="42380" y="97141"/>
                </a:lnTo>
                <a:lnTo>
                  <a:pt x="41820" y="97027"/>
                </a:lnTo>
                <a:close/>
                <a:moveTo>
                  <a:pt x="34565" y="87317"/>
                </a:moveTo>
                <a:lnTo>
                  <a:pt x="33977" y="87392"/>
                </a:lnTo>
                <a:lnTo>
                  <a:pt x="33417" y="87619"/>
                </a:lnTo>
                <a:lnTo>
                  <a:pt x="32885" y="87997"/>
                </a:lnTo>
                <a:lnTo>
                  <a:pt x="32408" y="88526"/>
                </a:lnTo>
                <a:lnTo>
                  <a:pt x="32016" y="89130"/>
                </a:lnTo>
                <a:lnTo>
                  <a:pt x="31736" y="89848"/>
                </a:lnTo>
                <a:lnTo>
                  <a:pt x="31568" y="90642"/>
                </a:lnTo>
                <a:lnTo>
                  <a:pt x="31484" y="91435"/>
                </a:lnTo>
                <a:lnTo>
                  <a:pt x="31568" y="92267"/>
                </a:lnTo>
                <a:lnTo>
                  <a:pt x="31736" y="93022"/>
                </a:lnTo>
                <a:lnTo>
                  <a:pt x="32016" y="93740"/>
                </a:lnTo>
                <a:lnTo>
                  <a:pt x="32408" y="94382"/>
                </a:lnTo>
                <a:lnTo>
                  <a:pt x="32941" y="94987"/>
                </a:lnTo>
                <a:lnTo>
                  <a:pt x="33585" y="95365"/>
                </a:lnTo>
                <a:lnTo>
                  <a:pt x="34229" y="95554"/>
                </a:lnTo>
                <a:lnTo>
                  <a:pt x="34929" y="95554"/>
                </a:lnTo>
                <a:lnTo>
                  <a:pt x="35574" y="95365"/>
                </a:lnTo>
                <a:lnTo>
                  <a:pt x="36190" y="94987"/>
                </a:lnTo>
                <a:lnTo>
                  <a:pt x="36750" y="94382"/>
                </a:lnTo>
                <a:lnTo>
                  <a:pt x="37170" y="93589"/>
                </a:lnTo>
                <a:lnTo>
                  <a:pt x="37478" y="92758"/>
                </a:lnTo>
                <a:lnTo>
                  <a:pt x="37619" y="91889"/>
                </a:lnTo>
                <a:lnTo>
                  <a:pt x="37619" y="90982"/>
                </a:lnTo>
                <a:lnTo>
                  <a:pt x="37478" y="90113"/>
                </a:lnTo>
                <a:lnTo>
                  <a:pt x="37170" y="89282"/>
                </a:lnTo>
                <a:lnTo>
                  <a:pt x="36750" y="88526"/>
                </a:lnTo>
                <a:lnTo>
                  <a:pt x="36274" y="87997"/>
                </a:lnTo>
                <a:lnTo>
                  <a:pt x="35714" y="87619"/>
                </a:lnTo>
                <a:lnTo>
                  <a:pt x="35126" y="87392"/>
                </a:lnTo>
                <a:lnTo>
                  <a:pt x="34565" y="87317"/>
                </a:lnTo>
                <a:close/>
                <a:moveTo>
                  <a:pt x="85686" y="26297"/>
                </a:moveTo>
                <a:lnTo>
                  <a:pt x="83025" y="29924"/>
                </a:lnTo>
                <a:lnTo>
                  <a:pt x="82016" y="31133"/>
                </a:lnTo>
                <a:lnTo>
                  <a:pt x="80924" y="32040"/>
                </a:lnTo>
                <a:lnTo>
                  <a:pt x="79719" y="32833"/>
                </a:lnTo>
                <a:lnTo>
                  <a:pt x="78459" y="33324"/>
                </a:lnTo>
                <a:lnTo>
                  <a:pt x="77198" y="33664"/>
                </a:lnTo>
                <a:lnTo>
                  <a:pt x="75882" y="33702"/>
                </a:lnTo>
                <a:lnTo>
                  <a:pt x="74565" y="33589"/>
                </a:lnTo>
                <a:lnTo>
                  <a:pt x="73305" y="33173"/>
                </a:lnTo>
                <a:lnTo>
                  <a:pt x="72016" y="32531"/>
                </a:lnTo>
                <a:lnTo>
                  <a:pt x="70784" y="31889"/>
                </a:lnTo>
                <a:lnTo>
                  <a:pt x="69467" y="31397"/>
                </a:lnTo>
                <a:lnTo>
                  <a:pt x="68123" y="31133"/>
                </a:lnTo>
                <a:lnTo>
                  <a:pt x="66778" y="31020"/>
                </a:lnTo>
                <a:lnTo>
                  <a:pt x="65378" y="31133"/>
                </a:lnTo>
                <a:lnTo>
                  <a:pt x="64005" y="31473"/>
                </a:lnTo>
                <a:lnTo>
                  <a:pt x="62661" y="31964"/>
                </a:lnTo>
                <a:lnTo>
                  <a:pt x="61344" y="32644"/>
                </a:lnTo>
                <a:lnTo>
                  <a:pt x="60112" y="33589"/>
                </a:lnTo>
                <a:lnTo>
                  <a:pt x="58907" y="34722"/>
                </a:lnTo>
                <a:lnTo>
                  <a:pt x="57815" y="36045"/>
                </a:lnTo>
                <a:lnTo>
                  <a:pt x="45154" y="53085"/>
                </a:lnTo>
                <a:lnTo>
                  <a:pt x="44677" y="53879"/>
                </a:lnTo>
                <a:lnTo>
                  <a:pt x="44313" y="54748"/>
                </a:lnTo>
                <a:lnTo>
                  <a:pt x="44117" y="55730"/>
                </a:lnTo>
                <a:lnTo>
                  <a:pt x="44033" y="56712"/>
                </a:lnTo>
                <a:lnTo>
                  <a:pt x="44117" y="57770"/>
                </a:lnTo>
                <a:lnTo>
                  <a:pt x="44313" y="58753"/>
                </a:lnTo>
                <a:lnTo>
                  <a:pt x="44677" y="59622"/>
                </a:lnTo>
                <a:lnTo>
                  <a:pt x="45154" y="60415"/>
                </a:lnTo>
                <a:lnTo>
                  <a:pt x="45770" y="61095"/>
                </a:lnTo>
                <a:lnTo>
                  <a:pt x="46442" y="61549"/>
                </a:lnTo>
                <a:lnTo>
                  <a:pt x="47170" y="61851"/>
                </a:lnTo>
                <a:lnTo>
                  <a:pt x="47899" y="61926"/>
                </a:lnTo>
                <a:lnTo>
                  <a:pt x="48627" y="61851"/>
                </a:lnTo>
                <a:lnTo>
                  <a:pt x="49355" y="61549"/>
                </a:lnTo>
                <a:lnTo>
                  <a:pt x="50000" y="61095"/>
                </a:lnTo>
                <a:lnTo>
                  <a:pt x="50616" y="60415"/>
                </a:lnTo>
                <a:lnTo>
                  <a:pt x="57955" y="50591"/>
                </a:lnTo>
                <a:lnTo>
                  <a:pt x="57955" y="50516"/>
                </a:lnTo>
                <a:lnTo>
                  <a:pt x="57955" y="50516"/>
                </a:lnTo>
                <a:lnTo>
                  <a:pt x="61120" y="46246"/>
                </a:lnTo>
                <a:lnTo>
                  <a:pt x="61512" y="45869"/>
                </a:lnTo>
                <a:lnTo>
                  <a:pt x="61988" y="45566"/>
                </a:lnTo>
                <a:lnTo>
                  <a:pt x="62464" y="45528"/>
                </a:lnTo>
                <a:lnTo>
                  <a:pt x="62969" y="45566"/>
                </a:lnTo>
                <a:lnTo>
                  <a:pt x="63417" y="45869"/>
                </a:lnTo>
                <a:lnTo>
                  <a:pt x="63809" y="46246"/>
                </a:lnTo>
                <a:lnTo>
                  <a:pt x="64173" y="46926"/>
                </a:lnTo>
                <a:lnTo>
                  <a:pt x="64369" y="47682"/>
                </a:lnTo>
                <a:lnTo>
                  <a:pt x="64369" y="48476"/>
                </a:lnTo>
                <a:lnTo>
                  <a:pt x="64173" y="49269"/>
                </a:lnTo>
                <a:lnTo>
                  <a:pt x="63809" y="49911"/>
                </a:lnTo>
                <a:lnTo>
                  <a:pt x="61988" y="52405"/>
                </a:lnTo>
                <a:lnTo>
                  <a:pt x="63641" y="54559"/>
                </a:lnTo>
                <a:lnTo>
                  <a:pt x="63641" y="54559"/>
                </a:lnTo>
                <a:lnTo>
                  <a:pt x="63669" y="54672"/>
                </a:lnTo>
                <a:lnTo>
                  <a:pt x="63669" y="54672"/>
                </a:lnTo>
                <a:lnTo>
                  <a:pt x="63753" y="54748"/>
                </a:lnTo>
                <a:lnTo>
                  <a:pt x="63781" y="54748"/>
                </a:lnTo>
                <a:lnTo>
                  <a:pt x="63977" y="55050"/>
                </a:lnTo>
                <a:lnTo>
                  <a:pt x="64341" y="55465"/>
                </a:lnTo>
                <a:lnTo>
                  <a:pt x="64761" y="55957"/>
                </a:lnTo>
                <a:lnTo>
                  <a:pt x="65322" y="56599"/>
                </a:lnTo>
                <a:lnTo>
                  <a:pt x="65966" y="57204"/>
                </a:lnTo>
                <a:lnTo>
                  <a:pt x="66694" y="57921"/>
                </a:lnTo>
                <a:lnTo>
                  <a:pt x="67507" y="58602"/>
                </a:lnTo>
                <a:lnTo>
                  <a:pt x="68375" y="59282"/>
                </a:lnTo>
                <a:lnTo>
                  <a:pt x="69299" y="59886"/>
                </a:lnTo>
                <a:lnTo>
                  <a:pt x="70280" y="60377"/>
                </a:lnTo>
                <a:lnTo>
                  <a:pt x="71260" y="60755"/>
                </a:lnTo>
                <a:lnTo>
                  <a:pt x="72268" y="60944"/>
                </a:lnTo>
                <a:lnTo>
                  <a:pt x="73305" y="61020"/>
                </a:lnTo>
                <a:lnTo>
                  <a:pt x="74285" y="60869"/>
                </a:lnTo>
                <a:lnTo>
                  <a:pt x="75294" y="60415"/>
                </a:lnTo>
                <a:lnTo>
                  <a:pt x="75770" y="60264"/>
                </a:lnTo>
                <a:lnTo>
                  <a:pt x="76274" y="60264"/>
                </a:lnTo>
                <a:lnTo>
                  <a:pt x="76750" y="60415"/>
                </a:lnTo>
                <a:lnTo>
                  <a:pt x="77198" y="60755"/>
                </a:lnTo>
                <a:lnTo>
                  <a:pt x="77535" y="61246"/>
                </a:lnTo>
                <a:lnTo>
                  <a:pt x="77787" y="61851"/>
                </a:lnTo>
                <a:lnTo>
                  <a:pt x="77927" y="62531"/>
                </a:lnTo>
                <a:lnTo>
                  <a:pt x="77927" y="63173"/>
                </a:lnTo>
                <a:lnTo>
                  <a:pt x="77787" y="63816"/>
                </a:lnTo>
                <a:lnTo>
                  <a:pt x="77535" y="64382"/>
                </a:lnTo>
                <a:lnTo>
                  <a:pt x="77198" y="64874"/>
                </a:lnTo>
                <a:lnTo>
                  <a:pt x="76750" y="65251"/>
                </a:lnTo>
                <a:lnTo>
                  <a:pt x="75490" y="65780"/>
                </a:lnTo>
                <a:lnTo>
                  <a:pt x="74229" y="66120"/>
                </a:lnTo>
                <a:lnTo>
                  <a:pt x="72997" y="66234"/>
                </a:lnTo>
                <a:lnTo>
                  <a:pt x="72212" y="66158"/>
                </a:lnTo>
                <a:lnTo>
                  <a:pt x="84341" y="82481"/>
                </a:lnTo>
                <a:lnTo>
                  <a:pt x="85798" y="80516"/>
                </a:lnTo>
                <a:lnTo>
                  <a:pt x="87366" y="78211"/>
                </a:lnTo>
                <a:lnTo>
                  <a:pt x="88795" y="75755"/>
                </a:lnTo>
                <a:lnTo>
                  <a:pt x="89971" y="73186"/>
                </a:lnTo>
                <a:lnTo>
                  <a:pt x="91036" y="70428"/>
                </a:lnTo>
                <a:lnTo>
                  <a:pt x="91904" y="67632"/>
                </a:lnTo>
                <a:lnTo>
                  <a:pt x="92605" y="64685"/>
                </a:lnTo>
                <a:lnTo>
                  <a:pt x="93109" y="61662"/>
                </a:lnTo>
                <a:lnTo>
                  <a:pt x="93361" y="60226"/>
                </a:lnTo>
                <a:lnTo>
                  <a:pt x="93781" y="58828"/>
                </a:lnTo>
                <a:lnTo>
                  <a:pt x="94285" y="57581"/>
                </a:lnTo>
                <a:lnTo>
                  <a:pt x="94901" y="56335"/>
                </a:lnTo>
                <a:lnTo>
                  <a:pt x="95630" y="55201"/>
                </a:lnTo>
                <a:lnTo>
                  <a:pt x="101344" y="47493"/>
                </a:lnTo>
                <a:lnTo>
                  <a:pt x="85686" y="26297"/>
                </a:lnTo>
                <a:close/>
                <a:moveTo>
                  <a:pt x="37507" y="24521"/>
                </a:moveTo>
                <a:lnTo>
                  <a:pt x="18291" y="50440"/>
                </a:lnTo>
                <a:lnTo>
                  <a:pt x="21652" y="55012"/>
                </a:lnTo>
                <a:lnTo>
                  <a:pt x="22464" y="56183"/>
                </a:lnTo>
                <a:lnTo>
                  <a:pt x="23109" y="57506"/>
                </a:lnTo>
                <a:lnTo>
                  <a:pt x="23669" y="58904"/>
                </a:lnTo>
                <a:lnTo>
                  <a:pt x="24061" y="60377"/>
                </a:lnTo>
                <a:lnTo>
                  <a:pt x="24341" y="61889"/>
                </a:lnTo>
                <a:lnTo>
                  <a:pt x="24873" y="64874"/>
                </a:lnTo>
                <a:lnTo>
                  <a:pt x="25546" y="67783"/>
                </a:lnTo>
                <a:lnTo>
                  <a:pt x="26442" y="70579"/>
                </a:lnTo>
                <a:lnTo>
                  <a:pt x="27478" y="73299"/>
                </a:lnTo>
                <a:lnTo>
                  <a:pt x="28711" y="75869"/>
                </a:lnTo>
                <a:lnTo>
                  <a:pt x="30112" y="78249"/>
                </a:lnTo>
                <a:lnTo>
                  <a:pt x="31652" y="80516"/>
                </a:lnTo>
                <a:lnTo>
                  <a:pt x="33025" y="82405"/>
                </a:lnTo>
                <a:lnTo>
                  <a:pt x="33977" y="82178"/>
                </a:lnTo>
                <a:lnTo>
                  <a:pt x="34957" y="82141"/>
                </a:lnTo>
                <a:lnTo>
                  <a:pt x="35938" y="82329"/>
                </a:lnTo>
                <a:lnTo>
                  <a:pt x="36890" y="82670"/>
                </a:lnTo>
                <a:lnTo>
                  <a:pt x="37787" y="83236"/>
                </a:lnTo>
                <a:lnTo>
                  <a:pt x="38683" y="83954"/>
                </a:lnTo>
                <a:lnTo>
                  <a:pt x="39439" y="84861"/>
                </a:lnTo>
                <a:lnTo>
                  <a:pt x="40084" y="85881"/>
                </a:lnTo>
                <a:lnTo>
                  <a:pt x="40644" y="86977"/>
                </a:lnTo>
                <a:lnTo>
                  <a:pt x="41036" y="88148"/>
                </a:lnTo>
                <a:lnTo>
                  <a:pt x="41288" y="89357"/>
                </a:lnTo>
                <a:lnTo>
                  <a:pt x="41456" y="90642"/>
                </a:lnTo>
                <a:lnTo>
                  <a:pt x="41456" y="91889"/>
                </a:lnTo>
                <a:lnTo>
                  <a:pt x="41820" y="91889"/>
                </a:lnTo>
                <a:lnTo>
                  <a:pt x="42913" y="92040"/>
                </a:lnTo>
                <a:lnTo>
                  <a:pt x="43949" y="92304"/>
                </a:lnTo>
                <a:lnTo>
                  <a:pt x="44929" y="92909"/>
                </a:lnTo>
                <a:lnTo>
                  <a:pt x="45854" y="93664"/>
                </a:lnTo>
                <a:lnTo>
                  <a:pt x="46694" y="94647"/>
                </a:lnTo>
                <a:lnTo>
                  <a:pt x="47422" y="95818"/>
                </a:lnTo>
                <a:lnTo>
                  <a:pt x="48011" y="97103"/>
                </a:lnTo>
                <a:lnTo>
                  <a:pt x="48403" y="98501"/>
                </a:lnTo>
                <a:lnTo>
                  <a:pt x="48627" y="99937"/>
                </a:lnTo>
                <a:lnTo>
                  <a:pt x="48683" y="101410"/>
                </a:lnTo>
                <a:lnTo>
                  <a:pt x="48851" y="101410"/>
                </a:lnTo>
                <a:lnTo>
                  <a:pt x="49943" y="101523"/>
                </a:lnTo>
                <a:lnTo>
                  <a:pt x="50980" y="101863"/>
                </a:lnTo>
                <a:lnTo>
                  <a:pt x="51988" y="102392"/>
                </a:lnTo>
                <a:lnTo>
                  <a:pt x="52885" y="103186"/>
                </a:lnTo>
                <a:lnTo>
                  <a:pt x="53725" y="104130"/>
                </a:lnTo>
                <a:lnTo>
                  <a:pt x="54453" y="105264"/>
                </a:lnTo>
                <a:lnTo>
                  <a:pt x="55014" y="106511"/>
                </a:lnTo>
                <a:lnTo>
                  <a:pt x="55406" y="107871"/>
                </a:lnTo>
                <a:lnTo>
                  <a:pt x="55658" y="109231"/>
                </a:lnTo>
                <a:lnTo>
                  <a:pt x="55742" y="110667"/>
                </a:lnTo>
                <a:lnTo>
                  <a:pt x="55658" y="112103"/>
                </a:lnTo>
                <a:lnTo>
                  <a:pt x="55910" y="112141"/>
                </a:lnTo>
                <a:lnTo>
                  <a:pt x="56162" y="112141"/>
                </a:lnTo>
                <a:lnTo>
                  <a:pt x="56862" y="112027"/>
                </a:lnTo>
                <a:lnTo>
                  <a:pt x="57478" y="111687"/>
                </a:lnTo>
                <a:lnTo>
                  <a:pt x="58011" y="111083"/>
                </a:lnTo>
                <a:lnTo>
                  <a:pt x="58431" y="110365"/>
                </a:lnTo>
                <a:lnTo>
                  <a:pt x="58683" y="109534"/>
                </a:lnTo>
                <a:lnTo>
                  <a:pt x="58795" y="108627"/>
                </a:lnTo>
                <a:lnTo>
                  <a:pt x="58683" y="107720"/>
                </a:lnTo>
                <a:lnTo>
                  <a:pt x="58431" y="106889"/>
                </a:lnTo>
                <a:lnTo>
                  <a:pt x="58011" y="106133"/>
                </a:lnTo>
                <a:lnTo>
                  <a:pt x="57983" y="106133"/>
                </a:lnTo>
                <a:lnTo>
                  <a:pt x="45490" y="89206"/>
                </a:lnTo>
                <a:lnTo>
                  <a:pt x="45126" y="88526"/>
                </a:lnTo>
                <a:lnTo>
                  <a:pt x="44929" y="87808"/>
                </a:lnTo>
                <a:lnTo>
                  <a:pt x="44929" y="87015"/>
                </a:lnTo>
                <a:lnTo>
                  <a:pt x="45126" y="86221"/>
                </a:lnTo>
                <a:lnTo>
                  <a:pt x="45490" y="85579"/>
                </a:lnTo>
                <a:lnTo>
                  <a:pt x="45966" y="85088"/>
                </a:lnTo>
                <a:lnTo>
                  <a:pt x="46554" y="84861"/>
                </a:lnTo>
                <a:lnTo>
                  <a:pt x="47114" y="84861"/>
                </a:lnTo>
                <a:lnTo>
                  <a:pt x="47675" y="85088"/>
                </a:lnTo>
                <a:lnTo>
                  <a:pt x="48179" y="85579"/>
                </a:lnTo>
                <a:lnTo>
                  <a:pt x="65098" y="108362"/>
                </a:lnTo>
                <a:lnTo>
                  <a:pt x="65630" y="108929"/>
                </a:lnTo>
                <a:lnTo>
                  <a:pt x="66274" y="109269"/>
                </a:lnTo>
                <a:lnTo>
                  <a:pt x="66918" y="109382"/>
                </a:lnTo>
                <a:lnTo>
                  <a:pt x="67619" y="109269"/>
                </a:lnTo>
                <a:lnTo>
                  <a:pt x="68235" y="108929"/>
                </a:lnTo>
                <a:lnTo>
                  <a:pt x="68767" y="108362"/>
                </a:lnTo>
                <a:lnTo>
                  <a:pt x="69187" y="107607"/>
                </a:lnTo>
                <a:lnTo>
                  <a:pt x="69467" y="106775"/>
                </a:lnTo>
                <a:lnTo>
                  <a:pt x="69551" y="105906"/>
                </a:lnTo>
                <a:lnTo>
                  <a:pt x="69467" y="104962"/>
                </a:lnTo>
                <a:lnTo>
                  <a:pt x="69215" y="104130"/>
                </a:lnTo>
                <a:lnTo>
                  <a:pt x="68823" y="103450"/>
                </a:lnTo>
                <a:lnTo>
                  <a:pt x="53221" y="82405"/>
                </a:lnTo>
                <a:lnTo>
                  <a:pt x="52857" y="81687"/>
                </a:lnTo>
                <a:lnTo>
                  <a:pt x="52661" y="80969"/>
                </a:lnTo>
                <a:lnTo>
                  <a:pt x="52661" y="80176"/>
                </a:lnTo>
                <a:lnTo>
                  <a:pt x="52857" y="79382"/>
                </a:lnTo>
                <a:lnTo>
                  <a:pt x="53221" y="78740"/>
                </a:lnTo>
                <a:lnTo>
                  <a:pt x="53725" y="78249"/>
                </a:lnTo>
                <a:lnTo>
                  <a:pt x="54257" y="78022"/>
                </a:lnTo>
                <a:lnTo>
                  <a:pt x="54845" y="78022"/>
                </a:lnTo>
                <a:lnTo>
                  <a:pt x="55434" y="78249"/>
                </a:lnTo>
                <a:lnTo>
                  <a:pt x="55910" y="78740"/>
                </a:lnTo>
                <a:lnTo>
                  <a:pt x="71484" y="99710"/>
                </a:lnTo>
                <a:lnTo>
                  <a:pt x="71484" y="99710"/>
                </a:lnTo>
                <a:lnTo>
                  <a:pt x="71540" y="99785"/>
                </a:lnTo>
                <a:lnTo>
                  <a:pt x="74929" y="104357"/>
                </a:lnTo>
                <a:lnTo>
                  <a:pt x="75490" y="104924"/>
                </a:lnTo>
                <a:lnTo>
                  <a:pt x="76106" y="105264"/>
                </a:lnTo>
                <a:lnTo>
                  <a:pt x="76750" y="105415"/>
                </a:lnTo>
                <a:lnTo>
                  <a:pt x="77422" y="105264"/>
                </a:lnTo>
                <a:lnTo>
                  <a:pt x="78067" y="104924"/>
                </a:lnTo>
                <a:lnTo>
                  <a:pt x="78627" y="104357"/>
                </a:lnTo>
                <a:lnTo>
                  <a:pt x="79019" y="103639"/>
                </a:lnTo>
                <a:lnTo>
                  <a:pt x="79271" y="102808"/>
                </a:lnTo>
                <a:lnTo>
                  <a:pt x="79383" y="101863"/>
                </a:lnTo>
                <a:lnTo>
                  <a:pt x="79271" y="100919"/>
                </a:lnTo>
                <a:lnTo>
                  <a:pt x="79019" y="100088"/>
                </a:lnTo>
                <a:lnTo>
                  <a:pt x="78627" y="99370"/>
                </a:lnTo>
                <a:lnTo>
                  <a:pt x="58571" y="72355"/>
                </a:lnTo>
                <a:lnTo>
                  <a:pt x="58207" y="71675"/>
                </a:lnTo>
                <a:lnTo>
                  <a:pt x="58011" y="70919"/>
                </a:lnTo>
                <a:lnTo>
                  <a:pt x="58011" y="70163"/>
                </a:lnTo>
                <a:lnTo>
                  <a:pt x="58207" y="69370"/>
                </a:lnTo>
                <a:lnTo>
                  <a:pt x="58571" y="68690"/>
                </a:lnTo>
                <a:lnTo>
                  <a:pt x="59075" y="68236"/>
                </a:lnTo>
                <a:lnTo>
                  <a:pt x="59635" y="67972"/>
                </a:lnTo>
                <a:lnTo>
                  <a:pt x="60224" y="67972"/>
                </a:lnTo>
                <a:lnTo>
                  <a:pt x="60784" y="68236"/>
                </a:lnTo>
                <a:lnTo>
                  <a:pt x="61316" y="68690"/>
                </a:lnTo>
                <a:lnTo>
                  <a:pt x="79887" y="93778"/>
                </a:lnTo>
                <a:lnTo>
                  <a:pt x="80448" y="94345"/>
                </a:lnTo>
                <a:lnTo>
                  <a:pt x="81064" y="94685"/>
                </a:lnTo>
                <a:lnTo>
                  <a:pt x="81708" y="94836"/>
                </a:lnTo>
                <a:lnTo>
                  <a:pt x="82408" y="94685"/>
                </a:lnTo>
                <a:lnTo>
                  <a:pt x="83025" y="94345"/>
                </a:lnTo>
                <a:lnTo>
                  <a:pt x="83557" y="93778"/>
                </a:lnTo>
                <a:lnTo>
                  <a:pt x="84005" y="93060"/>
                </a:lnTo>
                <a:lnTo>
                  <a:pt x="84257" y="92229"/>
                </a:lnTo>
                <a:lnTo>
                  <a:pt x="84341" y="91284"/>
                </a:lnTo>
                <a:lnTo>
                  <a:pt x="84257" y="90340"/>
                </a:lnTo>
                <a:lnTo>
                  <a:pt x="84005" y="89508"/>
                </a:lnTo>
                <a:lnTo>
                  <a:pt x="83557" y="88790"/>
                </a:lnTo>
                <a:lnTo>
                  <a:pt x="61092" y="58488"/>
                </a:lnTo>
                <a:lnTo>
                  <a:pt x="61036" y="58413"/>
                </a:lnTo>
                <a:lnTo>
                  <a:pt x="61036" y="58413"/>
                </a:lnTo>
                <a:lnTo>
                  <a:pt x="61036" y="58413"/>
                </a:lnTo>
                <a:lnTo>
                  <a:pt x="60980" y="58299"/>
                </a:lnTo>
                <a:lnTo>
                  <a:pt x="60896" y="58186"/>
                </a:lnTo>
                <a:lnTo>
                  <a:pt x="60896" y="58186"/>
                </a:lnTo>
                <a:lnTo>
                  <a:pt x="59299" y="56032"/>
                </a:lnTo>
                <a:lnTo>
                  <a:pt x="53333" y="64118"/>
                </a:lnTo>
                <a:lnTo>
                  <a:pt x="52549" y="64987"/>
                </a:lnTo>
                <a:lnTo>
                  <a:pt x="51680" y="65780"/>
                </a:lnTo>
                <a:lnTo>
                  <a:pt x="50812" y="66347"/>
                </a:lnTo>
                <a:lnTo>
                  <a:pt x="49859" y="66763"/>
                </a:lnTo>
                <a:lnTo>
                  <a:pt x="48879" y="67065"/>
                </a:lnTo>
                <a:lnTo>
                  <a:pt x="47899" y="67103"/>
                </a:lnTo>
                <a:lnTo>
                  <a:pt x="46918" y="67065"/>
                </a:lnTo>
                <a:lnTo>
                  <a:pt x="45966" y="66763"/>
                </a:lnTo>
                <a:lnTo>
                  <a:pt x="45014" y="66347"/>
                </a:lnTo>
                <a:lnTo>
                  <a:pt x="44117" y="65780"/>
                </a:lnTo>
                <a:lnTo>
                  <a:pt x="43277" y="64987"/>
                </a:lnTo>
                <a:lnTo>
                  <a:pt x="42464" y="64118"/>
                </a:lnTo>
                <a:lnTo>
                  <a:pt x="41652" y="62833"/>
                </a:lnTo>
                <a:lnTo>
                  <a:pt x="41036" y="61435"/>
                </a:lnTo>
                <a:lnTo>
                  <a:pt x="40560" y="59962"/>
                </a:lnTo>
                <a:lnTo>
                  <a:pt x="40308" y="58413"/>
                </a:lnTo>
                <a:lnTo>
                  <a:pt x="40196" y="56712"/>
                </a:lnTo>
                <a:lnTo>
                  <a:pt x="40308" y="55088"/>
                </a:lnTo>
                <a:lnTo>
                  <a:pt x="40560" y="53539"/>
                </a:lnTo>
                <a:lnTo>
                  <a:pt x="41036" y="52065"/>
                </a:lnTo>
                <a:lnTo>
                  <a:pt x="41652" y="50667"/>
                </a:lnTo>
                <a:lnTo>
                  <a:pt x="42464" y="49420"/>
                </a:lnTo>
                <a:lnTo>
                  <a:pt x="54341" y="33438"/>
                </a:lnTo>
                <a:lnTo>
                  <a:pt x="53473" y="33627"/>
                </a:lnTo>
                <a:lnTo>
                  <a:pt x="52661" y="33967"/>
                </a:lnTo>
                <a:lnTo>
                  <a:pt x="51540" y="34458"/>
                </a:lnTo>
                <a:lnTo>
                  <a:pt x="50364" y="34722"/>
                </a:lnTo>
                <a:lnTo>
                  <a:pt x="49215" y="34798"/>
                </a:lnTo>
                <a:lnTo>
                  <a:pt x="47927" y="34722"/>
                </a:lnTo>
                <a:lnTo>
                  <a:pt x="46694" y="34345"/>
                </a:lnTo>
                <a:lnTo>
                  <a:pt x="45490" y="33816"/>
                </a:lnTo>
                <a:lnTo>
                  <a:pt x="44369" y="33098"/>
                </a:lnTo>
                <a:lnTo>
                  <a:pt x="43277" y="32153"/>
                </a:lnTo>
                <a:lnTo>
                  <a:pt x="42324" y="30982"/>
                </a:lnTo>
                <a:lnTo>
                  <a:pt x="37507" y="24521"/>
                </a:lnTo>
                <a:close/>
                <a:moveTo>
                  <a:pt x="94789" y="7216"/>
                </a:moveTo>
                <a:lnTo>
                  <a:pt x="85854" y="19269"/>
                </a:lnTo>
                <a:lnTo>
                  <a:pt x="106470" y="47002"/>
                </a:lnTo>
                <a:lnTo>
                  <a:pt x="115378" y="34949"/>
                </a:lnTo>
                <a:lnTo>
                  <a:pt x="94789" y="7216"/>
                </a:lnTo>
                <a:close/>
                <a:moveTo>
                  <a:pt x="27815" y="6234"/>
                </a:moveTo>
                <a:lnTo>
                  <a:pt x="4593" y="37518"/>
                </a:lnTo>
                <a:lnTo>
                  <a:pt x="13529" y="49534"/>
                </a:lnTo>
                <a:lnTo>
                  <a:pt x="36750" y="18287"/>
                </a:lnTo>
                <a:lnTo>
                  <a:pt x="27815" y="6234"/>
                </a:lnTo>
                <a:close/>
                <a:moveTo>
                  <a:pt x="27535" y="0"/>
                </a:moveTo>
                <a:lnTo>
                  <a:pt x="28095" y="0"/>
                </a:lnTo>
                <a:lnTo>
                  <a:pt x="28655" y="226"/>
                </a:lnTo>
                <a:lnTo>
                  <a:pt x="29159" y="717"/>
                </a:lnTo>
                <a:lnTo>
                  <a:pt x="40784" y="16397"/>
                </a:lnTo>
                <a:lnTo>
                  <a:pt x="41120" y="16964"/>
                </a:lnTo>
                <a:lnTo>
                  <a:pt x="41288" y="17607"/>
                </a:lnTo>
                <a:lnTo>
                  <a:pt x="41372" y="18287"/>
                </a:lnTo>
                <a:lnTo>
                  <a:pt x="41288" y="18929"/>
                </a:lnTo>
                <a:lnTo>
                  <a:pt x="41120" y="19571"/>
                </a:lnTo>
                <a:lnTo>
                  <a:pt x="40784" y="20100"/>
                </a:lnTo>
                <a:lnTo>
                  <a:pt x="40252" y="20894"/>
                </a:lnTo>
                <a:lnTo>
                  <a:pt x="45014" y="27317"/>
                </a:lnTo>
                <a:lnTo>
                  <a:pt x="45770" y="28148"/>
                </a:lnTo>
                <a:lnTo>
                  <a:pt x="46582" y="28866"/>
                </a:lnTo>
                <a:lnTo>
                  <a:pt x="47507" y="29282"/>
                </a:lnTo>
                <a:lnTo>
                  <a:pt x="48431" y="29584"/>
                </a:lnTo>
                <a:lnTo>
                  <a:pt x="49383" y="29622"/>
                </a:lnTo>
                <a:lnTo>
                  <a:pt x="50364" y="29508"/>
                </a:lnTo>
                <a:lnTo>
                  <a:pt x="51344" y="29093"/>
                </a:lnTo>
                <a:lnTo>
                  <a:pt x="52773" y="28564"/>
                </a:lnTo>
                <a:lnTo>
                  <a:pt x="54257" y="28224"/>
                </a:lnTo>
                <a:lnTo>
                  <a:pt x="55770" y="28073"/>
                </a:lnTo>
                <a:lnTo>
                  <a:pt x="57338" y="28224"/>
                </a:lnTo>
                <a:lnTo>
                  <a:pt x="58851" y="28564"/>
                </a:lnTo>
                <a:lnTo>
                  <a:pt x="60308" y="27619"/>
                </a:lnTo>
                <a:lnTo>
                  <a:pt x="61876" y="26826"/>
                </a:lnTo>
                <a:lnTo>
                  <a:pt x="63501" y="26297"/>
                </a:lnTo>
                <a:lnTo>
                  <a:pt x="65126" y="25957"/>
                </a:lnTo>
                <a:lnTo>
                  <a:pt x="66778" y="25843"/>
                </a:lnTo>
                <a:lnTo>
                  <a:pt x="68515" y="25994"/>
                </a:lnTo>
                <a:lnTo>
                  <a:pt x="70280" y="26335"/>
                </a:lnTo>
                <a:lnTo>
                  <a:pt x="71988" y="26977"/>
                </a:lnTo>
                <a:lnTo>
                  <a:pt x="73613" y="27808"/>
                </a:lnTo>
                <a:lnTo>
                  <a:pt x="74593" y="28299"/>
                </a:lnTo>
                <a:lnTo>
                  <a:pt x="75630" y="28564"/>
                </a:lnTo>
                <a:lnTo>
                  <a:pt x="76638" y="28564"/>
                </a:lnTo>
                <a:lnTo>
                  <a:pt x="77675" y="28299"/>
                </a:lnTo>
                <a:lnTo>
                  <a:pt x="78627" y="27808"/>
                </a:lnTo>
                <a:lnTo>
                  <a:pt x="79495" y="27128"/>
                </a:lnTo>
                <a:lnTo>
                  <a:pt x="80280" y="26259"/>
                </a:lnTo>
                <a:lnTo>
                  <a:pt x="82941" y="22670"/>
                </a:lnTo>
                <a:lnTo>
                  <a:pt x="81820" y="21083"/>
                </a:lnTo>
                <a:lnTo>
                  <a:pt x="81484" y="20554"/>
                </a:lnTo>
                <a:lnTo>
                  <a:pt x="81316" y="19949"/>
                </a:lnTo>
                <a:lnTo>
                  <a:pt x="81232" y="19269"/>
                </a:lnTo>
                <a:lnTo>
                  <a:pt x="81316" y="18589"/>
                </a:lnTo>
                <a:lnTo>
                  <a:pt x="81484" y="17984"/>
                </a:lnTo>
                <a:lnTo>
                  <a:pt x="81820" y="17455"/>
                </a:lnTo>
                <a:lnTo>
                  <a:pt x="93445" y="1700"/>
                </a:lnTo>
                <a:lnTo>
                  <a:pt x="93949" y="1284"/>
                </a:lnTo>
                <a:lnTo>
                  <a:pt x="94509" y="1020"/>
                </a:lnTo>
                <a:lnTo>
                  <a:pt x="95098" y="1020"/>
                </a:lnTo>
                <a:lnTo>
                  <a:pt x="95658" y="1284"/>
                </a:lnTo>
                <a:lnTo>
                  <a:pt x="96134" y="1700"/>
                </a:lnTo>
                <a:lnTo>
                  <a:pt x="119439" y="33136"/>
                </a:lnTo>
                <a:lnTo>
                  <a:pt x="119747" y="33664"/>
                </a:lnTo>
                <a:lnTo>
                  <a:pt x="119943" y="34307"/>
                </a:lnTo>
                <a:lnTo>
                  <a:pt x="120000" y="34949"/>
                </a:lnTo>
                <a:lnTo>
                  <a:pt x="119943" y="35629"/>
                </a:lnTo>
                <a:lnTo>
                  <a:pt x="119747" y="36272"/>
                </a:lnTo>
                <a:lnTo>
                  <a:pt x="119439" y="36801"/>
                </a:lnTo>
                <a:lnTo>
                  <a:pt x="107815" y="52518"/>
                </a:lnTo>
                <a:lnTo>
                  <a:pt x="107394" y="52896"/>
                </a:lnTo>
                <a:lnTo>
                  <a:pt x="106918" y="53198"/>
                </a:lnTo>
                <a:lnTo>
                  <a:pt x="106470" y="53236"/>
                </a:lnTo>
                <a:lnTo>
                  <a:pt x="105938" y="53198"/>
                </a:lnTo>
                <a:lnTo>
                  <a:pt x="105518" y="52896"/>
                </a:lnTo>
                <a:lnTo>
                  <a:pt x="105070" y="52518"/>
                </a:lnTo>
                <a:lnTo>
                  <a:pt x="104089" y="51120"/>
                </a:lnTo>
                <a:lnTo>
                  <a:pt x="98375" y="58828"/>
                </a:lnTo>
                <a:lnTo>
                  <a:pt x="97815" y="59659"/>
                </a:lnTo>
                <a:lnTo>
                  <a:pt x="97422" y="60566"/>
                </a:lnTo>
                <a:lnTo>
                  <a:pt x="97086" y="61549"/>
                </a:lnTo>
                <a:lnTo>
                  <a:pt x="96918" y="62569"/>
                </a:lnTo>
                <a:lnTo>
                  <a:pt x="96386" y="65629"/>
                </a:lnTo>
                <a:lnTo>
                  <a:pt x="95742" y="68576"/>
                </a:lnTo>
                <a:lnTo>
                  <a:pt x="94901" y="71486"/>
                </a:lnTo>
                <a:lnTo>
                  <a:pt x="93949" y="74244"/>
                </a:lnTo>
                <a:lnTo>
                  <a:pt x="92829" y="76889"/>
                </a:lnTo>
                <a:lnTo>
                  <a:pt x="91512" y="79458"/>
                </a:lnTo>
                <a:lnTo>
                  <a:pt x="90084" y="81914"/>
                </a:lnTo>
                <a:lnTo>
                  <a:pt x="88515" y="84143"/>
                </a:lnTo>
                <a:lnTo>
                  <a:pt x="87002" y="86259"/>
                </a:lnTo>
                <a:lnTo>
                  <a:pt x="87507" y="87392"/>
                </a:lnTo>
                <a:lnTo>
                  <a:pt x="87871" y="88639"/>
                </a:lnTo>
                <a:lnTo>
                  <a:pt x="88095" y="89924"/>
                </a:lnTo>
                <a:lnTo>
                  <a:pt x="88151" y="91284"/>
                </a:lnTo>
                <a:lnTo>
                  <a:pt x="88095" y="92682"/>
                </a:lnTo>
                <a:lnTo>
                  <a:pt x="87871" y="94005"/>
                </a:lnTo>
                <a:lnTo>
                  <a:pt x="87478" y="95214"/>
                </a:lnTo>
                <a:lnTo>
                  <a:pt x="86946" y="96385"/>
                </a:lnTo>
                <a:lnTo>
                  <a:pt x="86302" y="97443"/>
                </a:lnTo>
                <a:lnTo>
                  <a:pt x="85574" y="98274"/>
                </a:lnTo>
                <a:lnTo>
                  <a:pt x="84761" y="98954"/>
                </a:lnTo>
                <a:lnTo>
                  <a:pt x="83949" y="99445"/>
                </a:lnTo>
                <a:lnTo>
                  <a:pt x="83025" y="99785"/>
                </a:lnTo>
                <a:lnTo>
                  <a:pt x="83165" y="100843"/>
                </a:lnTo>
                <a:lnTo>
                  <a:pt x="83193" y="101863"/>
                </a:lnTo>
                <a:lnTo>
                  <a:pt x="83137" y="103224"/>
                </a:lnTo>
                <a:lnTo>
                  <a:pt x="82885" y="104546"/>
                </a:lnTo>
                <a:lnTo>
                  <a:pt x="82521" y="105793"/>
                </a:lnTo>
                <a:lnTo>
                  <a:pt x="81960" y="106964"/>
                </a:lnTo>
                <a:lnTo>
                  <a:pt x="81316" y="108022"/>
                </a:lnTo>
                <a:lnTo>
                  <a:pt x="80504" y="108929"/>
                </a:lnTo>
                <a:lnTo>
                  <a:pt x="79635" y="109609"/>
                </a:lnTo>
                <a:lnTo>
                  <a:pt x="78711" y="110176"/>
                </a:lnTo>
                <a:lnTo>
                  <a:pt x="77731" y="110478"/>
                </a:lnTo>
                <a:lnTo>
                  <a:pt x="76750" y="110554"/>
                </a:lnTo>
                <a:lnTo>
                  <a:pt x="75770" y="110478"/>
                </a:lnTo>
                <a:lnTo>
                  <a:pt x="74789" y="110100"/>
                </a:lnTo>
                <a:lnTo>
                  <a:pt x="73837" y="109609"/>
                </a:lnTo>
                <a:lnTo>
                  <a:pt x="72969" y="108891"/>
                </a:lnTo>
                <a:lnTo>
                  <a:pt x="72605" y="110025"/>
                </a:lnTo>
                <a:lnTo>
                  <a:pt x="72100" y="111045"/>
                </a:lnTo>
                <a:lnTo>
                  <a:pt x="71484" y="112027"/>
                </a:lnTo>
                <a:lnTo>
                  <a:pt x="70700" y="112934"/>
                </a:lnTo>
                <a:lnTo>
                  <a:pt x="69831" y="113652"/>
                </a:lnTo>
                <a:lnTo>
                  <a:pt x="68879" y="114143"/>
                </a:lnTo>
                <a:lnTo>
                  <a:pt x="67899" y="114445"/>
                </a:lnTo>
                <a:lnTo>
                  <a:pt x="66918" y="114559"/>
                </a:lnTo>
                <a:lnTo>
                  <a:pt x="65938" y="114445"/>
                </a:lnTo>
                <a:lnTo>
                  <a:pt x="64985" y="114143"/>
                </a:lnTo>
                <a:lnTo>
                  <a:pt x="64033" y="113652"/>
                </a:lnTo>
                <a:lnTo>
                  <a:pt x="63165" y="112934"/>
                </a:lnTo>
                <a:lnTo>
                  <a:pt x="62352" y="112027"/>
                </a:lnTo>
                <a:lnTo>
                  <a:pt x="62184" y="111725"/>
                </a:lnTo>
                <a:lnTo>
                  <a:pt x="61820" y="112821"/>
                </a:lnTo>
                <a:lnTo>
                  <a:pt x="61316" y="113841"/>
                </a:lnTo>
                <a:lnTo>
                  <a:pt x="60728" y="114785"/>
                </a:lnTo>
                <a:lnTo>
                  <a:pt x="59943" y="115654"/>
                </a:lnTo>
                <a:lnTo>
                  <a:pt x="59075" y="116372"/>
                </a:lnTo>
                <a:lnTo>
                  <a:pt x="58179" y="116901"/>
                </a:lnTo>
                <a:lnTo>
                  <a:pt x="57198" y="117204"/>
                </a:lnTo>
                <a:lnTo>
                  <a:pt x="56162" y="117279"/>
                </a:lnTo>
                <a:lnTo>
                  <a:pt x="55070" y="117204"/>
                </a:lnTo>
                <a:lnTo>
                  <a:pt x="54061" y="116788"/>
                </a:lnTo>
                <a:lnTo>
                  <a:pt x="53725" y="117279"/>
                </a:lnTo>
                <a:lnTo>
                  <a:pt x="52885" y="118224"/>
                </a:lnTo>
                <a:lnTo>
                  <a:pt x="51988" y="119017"/>
                </a:lnTo>
                <a:lnTo>
                  <a:pt x="50980" y="119546"/>
                </a:lnTo>
                <a:lnTo>
                  <a:pt x="49943" y="119886"/>
                </a:lnTo>
                <a:lnTo>
                  <a:pt x="48851" y="120000"/>
                </a:lnTo>
                <a:lnTo>
                  <a:pt x="47759" y="119886"/>
                </a:lnTo>
                <a:lnTo>
                  <a:pt x="46722" y="119546"/>
                </a:lnTo>
                <a:lnTo>
                  <a:pt x="45714" y="119017"/>
                </a:lnTo>
                <a:lnTo>
                  <a:pt x="44789" y="118224"/>
                </a:lnTo>
                <a:lnTo>
                  <a:pt x="43949" y="117279"/>
                </a:lnTo>
                <a:lnTo>
                  <a:pt x="43221" y="116108"/>
                </a:lnTo>
                <a:lnTo>
                  <a:pt x="42633" y="114785"/>
                </a:lnTo>
                <a:lnTo>
                  <a:pt x="42240" y="113425"/>
                </a:lnTo>
                <a:lnTo>
                  <a:pt x="42016" y="111989"/>
                </a:lnTo>
                <a:lnTo>
                  <a:pt x="41960" y="110516"/>
                </a:lnTo>
                <a:lnTo>
                  <a:pt x="41820" y="110516"/>
                </a:lnTo>
                <a:lnTo>
                  <a:pt x="40728" y="110403"/>
                </a:lnTo>
                <a:lnTo>
                  <a:pt x="39663" y="110062"/>
                </a:lnTo>
                <a:lnTo>
                  <a:pt x="38683" y="109496"/>
                </a:lnTo>
                <a:lnTo>
                  <a:pt x="37759" y="108740"/>
                </a:lnTo>
                <a:lnTo>
                  <a:pt x="36918" y="107758"/>
                </a:lnTo>
                <a:lnTo>
                  <a:pt x="36274" y="106775"/>
                </a:lnTo>
                <a:lnTo>
                  <a:pt x="35770" y="105642"/>
                </a:lnTo>
                <a:lnTo>
                  <a:pt x="35350" y="104471"/>
                </a:lnTo>
                <a:lnTo>
                  <a:pt x="35070" y="103224"/>
                </a:lnTo>
                <a:lnTo>
                  <a:pt x="34929" y="102015"/>
                </a:lnTo>
                <a:lnTo>
                  <a:pt x="34929" y="100730"/>
                </a:lnTo>
                <a:lnTo>
                  <a:pt x="34565" y="100730"/>
                </a:lnTo>
                <a:lnTo>
                  <a:pt x="33501" y="100617"/>
                </a:lnTo>
                <a:lnTo>
                  <a:pt x="32464" y="100277"/>
                </a:lnTo>
                <a:lnTo>
                  <a:pt x="31484" y="99748"/>
                </a:lnTo>
                <a:lnTo>
                  <a:pt x="30560" y="98992"/>
                </a:lnTo>
                <a:lnTo>
                  <a:pt x="29719" y="98010"/>
                </a:lnTo>
                <a:lnTo>
                  <a:pt x="28991" y="96876"/>
                </a:lnTo>
                <a:lnTo>
                  <a:pt x="28431" y="95667"/>
                </a:lnTo>
                <a:lnTo>
                  <a:pt x="27983" y="94345"/>
                </a:lnTo>
                <a:lnTo>
                  <a:pt x="27731" y="92909"/>
                </a:lnTo>
                <a:lnTo>
                  <a:pt x="27675" y="91435"/>
                </a:lnTo>
                <a:lnTo>
                  <a:pt x="27731" y="90000"/>
                </a:lnTo>
                <a:lnTo>
                  <a:pt x="27983" y="88639"/>
                </a:lnTo>
                <a:lnTo>
                  <a:pt x="28347" y="87355"/>
                </a:lnTo>
                <a:lnTo>
                  <a:pt x="28907" y="86146"/>
                </a:lnTo>
                <a:lnTo>
                  <a:pt x="29551" y="85050"/>
                </a:lnTo>
                <a:lnTo>
                  <a:pt x="28935" y="84143"/>
                </a:lnTo>
                <a:lnTo>
                  <a:pt x="27366" y="81914"/>
                </a:lnTo>
                <a:lnTo>
                  <a:pt x="25966" y="79534"/>
                </a:lnTo>
                <a:lnTo>
                  <a:pt x="24677" y="76964"/>
                </a:lnTo>
                <a:lnTo>
                  <a:pt x="23557" y="74395"/>
                </a:lnTo>
                <a:lnTo>
                  <a:pt x="22577" y="71637"/>
                </a:lnTo>
                <a:lnTo>
                  <a:pt x="21764" y="68765"/>
                </a:lnTo>
                <a:lnTo>
                  <a:pt x="21120" y="65818"/>
                </a:lnTo>
                <a:lnTo>
                  <a:pt x="20588" y="62833"/>
                </a:lnTo>
                <a:lnTo>
                  <a:pt x="20392" y="61700"/>
                </a:lnTo>
                <a:lnTo>
                  <a:pt x="20028" y="60604"/>
                </a:lnTo>
                <a:lnTo>
                  <a:pt x="19551" y="59584"/>
                </a:lnTo>
                <a:lnTo>
                  <a:pt x="18963" y="58677"/>
                </a:lnTo>
                <a:lnTo>
                  <a:pt x="15574" y="54105"/>
                </a:lnTo>
                <a:lnTo>
                  <a:pt x="14873" y="55050"/>
                </a:lnTo>
                <a:lnTo>
                  <a:pt x="14481" y="55465"/>
                </a:lnTo>
                <a:lnTo>
                  <a:pt x="14033" y="55730"/>
                </a:lnTo>
                <a:lnTo>
                  <a:pt x="13529" y="55806"/>
                </a:lnTo>
                <a:lnTo>
                  <a:pt x="13025" y="55730"/>
                </a:lnTo>
                <a:lnTo>
                  <a:pt x="12577" y="55465"/>
                </a:lnTo>
                <a:lnTo>
                  <a:pt x="12184" y="55050"/>
                </a:lnTo>
                <a:lnTo>
                  <a:pt x="532" y="39370"/>
                </a:lnTo>
                <a:lnTo>
                  <a:pt x="196" y="38690"/>
                </a:lnTo>
                <a:lnTo>
                  <a:pt x="0" y="37896"/>
                </a:lnTo>
                <a:lnTo>
                  <a:pt x="0" y="37103"/>
                </a:lnTo>
                <a:lnTo>
                  <a:pt x="196" y="36385"/>
                </a:lnTo>
                <a:lnTo>
                  <a:pt x="532" y="35705"/>
                </a:lnTo>
                <a:lnTo>
                  <a:pt x="26442" y="717"/>
                </a:lnTo>
                <a:lnTo>
                  <a:pt x="26946" y="226"/>
                </a:lnTo>
                <a:lnTo>
                  <a:pt x="27535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Mining Process</a:t>
            </a:r>
            <a:endParaRPr/>
          </a:p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132" name="Google Shape;132;p27"/>
          <p:cNvGrpSpPr/>
          <p:nvPr/>
        </p:nvGrpSpPr>
        <p:grpSpPr>
          <a:xfrm>
            <a:off x="907665" y="1263146"/>
            <a:ext cx="1040075" cy="2337000"/>
            <a:chOff x="776102" y="1372299"/>
            <a:chExt cx="1079700" cy="2426035"/>
          </a:xfrm>
        </p:grpSpPr>
        <p:sp>
          <p:nvSpPr>
            <p:cNvPr id="133" name="Google Shape;133;p27"/>
            <p:cNvSpPr/>
            <p:nvPr/>
          </p:nvSpPr>
          <p:spPr>
            <a:xfrm>
              <a:off x="776102" y="1372299"/>
              <a:ext cx="1079700" cy="1005600"/>
            </a:xfrm>
            <a:custGeom>
              <a:rect b="b" l="l" r="r" t="t"/>
              <a:pathLst>
                <a:path extrusionOk="0" h="120000" w="120000">
                  <a:moveTo>
                    <a:pt x="50219" y="100110"/>
                  </a:moveTo>
                  <a:lnTo>
                    <a:pt x="50219" y="115863"/>
                  </a:lnTo>
                  <a:lnTo>
                    <a:pt x="69780" y="115863"/>
                  </a:lnTo>
                  <a:lnTo>
                    <a:pt x="69780" y="100110"/>
                  </a:lnTo>
                  <a:lnTo>
                    <a:pt x="50219" y="100110"/>
                  </a:lnTo>
                  <a:close/>
                  <a:moveTo>
                    <a:pt x="4550" y="4136"/>
                  </a:moveTo>
                  <a:lnTo>
                    <a:pt x="4191" y="4222"/>
                  </a:lnTo>
                  <a:lnTo>
                    <a:pt x="3932" y="4522"/>
                  </a:lnTo>
                  <a:lnTo>
                    <a:pt x="3812" y="4929"/>
                  </a:lnTo>
                  <a:lnTo>
                    <a:pt x="3812" y="95224"/>
                  </a:lnTo>
                  <a:lnTo>
                    <a:pt x="3932" y="95631"/>
                  </a:lnTo>
                  <a:lnTo>
                    <a:pt x="4191" y="95888"/>
                  </a:lnTo>
                  <a:lnTo>
                    <a:pt x="4550" y="96017"/>
                  </a:lnTo>
                  <a:lnTo>
                    <a:pt x="115449" y="96017"/>
                  </a:lnTo>
                  <a:lnTo>
                    <a:pt x="115808" y="95888"/>
                  </a:lnTo>
                  <a:lnTo>
                    <a:pt x="116067" y="95631"/>
                  </a:lnTo>
                  <a:lnTo>
                    <a:pt x="116187" y="95224"/>
                  </a:lnTo>
                  <a:lnTo>
                    <a:pt x="116187" y="4929"/>
                  </a:lnTo>
                  <a:lnTo>
                    <a:pt x="116067" y="4522"/>
                  </a:lnTo>
                  <a:lnTo>
                    <a:pt x="115808" y="4222"/>
                  </a:lnTo>
                  <a:lnTo>
                    <a:pt x="115449" y="4136"/>
                  </a:lnTo>
                  <a:lnTo>
                    <a:pt x="4550" y="4136"/>
                  </a:lnTo>
                  <a:close/>
                  <a:moveTo>
                    <a:pt x="4550" y="0"/>
                  </a:moveTo>
                  <a:lnTo>
                    <a:pt x="115449" y="0"/>
                  </a:lnTo>
                  <a:lnTo>
                    <a:pt x="116367" y="107"/>
                  </a:lnTo>
                  <a:lnTo>
                    <a:pt x="117205" y="385"/>
                  </a:lnTo>
                  <a:lnTo>
                    <a:pt x="118003" y="857"/>
                  </a:lnTo>
                  <a:lnTo>
                    <a:pt x="118662" y="1435"/>
                  </a:lnTo>
                  <a:lnTo>
                    <a:pt x="119241" y="2186"/>
                  </a:lnTo>
                  <a:lnTo>
                    <a:pt x="119640" y="3000"/>
                  </a:lnTo>
                  <a:lnTo>
                    <a:pt x="119900" y="3900"/>
                  </a:lnTo>
                  <a:lnTo>
                    <a:pt x="120000" y="4929"/>
                  </a:lnTo>
                  <a:lnTo>
                    <a:pt x="120000" y="95224"/>
                  </a:lnTo>
                  <a:lnTo>
                    <a:pt x="119900" y="96210"/>
                  </a:lnTo>
                  <a:lnTo>
                    <a:pt x="119640" y="97153"/>
                  </a:lnTo>
                  <a:lnTo>
                    <a:pt x="119241" y="97967"/>
                  </a:lnTo>
                  <a:lnTo>
                    <a:pt x="118662" y="98717"/>
                  </a:lnTo>
                  <a:lnTo>
                    <a:pt x="118003" y="99296"/>
                  </a:lnTo>
                  <a:lnTo>
                    <a:pt x="117205" y="99724"/>
                  </a:lnTo>
                  <a:lnTo>
                    <a:pt x="116367" y="100046"/>
                  </a:lnTo>
                  <a:lnTo>
                    <a:pt x="115449" y="100110"/>
                  </a:lnTo>
                  <a:lnTo>
                    <a:pt x="73632" y="100110"/>
                  </a:lnTo>
                  <a:lnTo>
                    <a:pt x="73632" y="115863"/>
                  </a:lnTo>
                  <a:lnTo>
                    <a:pt x="91676" y="115863"/>
                  </a:lnTo>
                  <a:lnTo>
                    <a:pt x="92295" y="115992"/>
                  </a:lnTo>
                  <a:lnTo>
                    <a:pt x="92794" y="116249"/>
                  </a:lnTo>
                  <a:lnTo>
                    <a:pt x="93233" y="116720"/>
                  </a:lnTo>
                  <a:lnTo>
                    <a:pt x="93493" y="117278"/>
                  </a:lnTo>
                  <a:lnTo>
                    <a:pt x="93592" y="117942"/>
                  </a:lnTo>
                  <a:lnTo>
                    <a:pt x="93493" y="118606"/>
                  </a:lnTo>
                  <a:lnTo>
                    <a:pt x="93233" y="119142"/>
                  </a:lnTo>
                  <a:lnTo>
                    <a:pt x="92794" y="119571"/>
                  </a:lnTo>
                  <a:lnTo>
                    <a:pt x="92295" y="119892"/>
                  </a:lnTo>
                  <a:lnTo>
                    <a:pt x="91676" y="120000"/>
                  </a:lnTo>
                  <a:lnTo>
                    <a:pt x="28323" y="120000"/>
                  </a:lnTo>
                  <a:lnTo>
                    <a:pt x="27704" y="119892"/>
                  </a:lnTo>
                  <a:lnTo>
                    <a:pt x="27205" y="119571"/>
                  </a:lnTo>
                  <a:lnTo>
                    <a:pt x="26766" y="119142"/>
                  </a:lnTo>
                  <a:lnTo>
                    <a:pt x="26506" y="118606"/>
                  </a:lnTo>
                  <a:lnTo>
                    <a:pt x="26407" y="117942"/>
                  </a:lnTo>
                  <a:lnTo>
                    <a:pt x="26506" y="117278"/>
                  </a:lnTo>
                  <a:lnTo>
                    <a:pt x="26766" y="116720"/>
                  </a:lnTo>
                  <a:lnTo>
                    <a:pt x="27205" y="116249"/>
                  </a:lnTo>
                  <a:lnTo>
                    <a:pt x="27704" y="115992"/>
                  </a:lnTo>
                  <a:lnTo>
                    <a:pt x="28323" y="115863"/>
                  </a:lnTo>
                  <a:lnTo>
                    <a:pt x="46367" y="115863"/>
                  </a:lnTo>
                  <a:lnTo>
                    <a:pt x="46367" y="100110"/>
                  </a:lnTo>
                  <a:lnTo>
                    <a:pt x="4550" y="100110"/>
                  </a:lnTo>
                  <a:lnTo>
                    <a:pt x="3632" y="100046"/>
                  </a:lnTo>
                  <a:lnTo>
                    <a:pt x="2794" y="99724"/>
                  </a:lnTo>
                  <a:lnTo>
                    <a:pt x="1996" y="99296"/>
                  </a:lnTo>
                  <a:lnTo>
                    <a:pt x="1337" y="98717"/>
                  </a:lnTo>
                  <a:lnTo>
                    <a:pt x="758" y="97967"/>
                  </a:lnTo>
                  <a:lnTo>
                    <a:pt x="359" y="97153"/>
                  </a:lnTo>
                  <a:lnTo>
                    <a:pt x="99" y="96210"/>
                  </a:lnTo>
                  <a:lnTo>
                    <a:pt x="0" y="95224"/>
                  </a:lnTo>
                  <a:lnTo>
                    <a:pt x="0" y="4929"/>
                  </a:lnTo>
                  <a:lnTo>
                    <a:pt x="99" y="3900"/>
                  </a:lnTo>
                  <a:lnTo>
                    <a:pt x="359" y="3000"/>
                  </a:lnTo>
                  <a:lnTo>
                    <a:pt x="758" y="2186"/>
                  </a:lnTo>
                  <a:lnTo>
                    <a:pt x="1337" y="1435"/>
                  </a:lnTo>
                  <a:lnTo>
                    <a:pt x="1996" y="857"/>
                  </a:lnTo>
                  <a:lnTo>
                    <a:pt x="2794" y="385"/>
                  </a:lnTo>
                  <a:lnTo>
                    <a:pt x="3632" y="107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rgbClr val="C6C5C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" name="Google Shape;134;p27"/>
            <p:cNvGrpSpPr/>
            <p:nvPr/>
          </p:nvGrpSpPr>
          <p:grpSpPr>
            <a:xfrm>
              <a:off x="1108844" y="3382585"/>
              <a:ext cx="414210" cy="415749"/>
              <a:chOff x="-204788" y="1498600"/>
              <a:chExt cx="4733826" cy="4751413"/>
            </a:xfrm>
          </p:grpSpPr>
          <p:sp>
            <p:nvSpPr>
              <p:cNvPr id="135" name="Google Shape;135;p27"/>
              <p:cNvSpPr/>
              <p:nvPr/>
            </p:nvSpPr>
            <p:spPr>
              <a:xfrm>
                <a:off x="-198438" y="2543175"/>
                <a:ext cx="3430500" cy="1052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120000" y="43619"/>
                    </a:lnTo>
                    <a:lnTo>
                      <a:pt x="115614" y="42081"/>
                    </a:lnTo>
                    <a:lnTo>
                      <a:pt x="111172" y="41628"/>
                    </a:lnTo>
                    <a:lnTo>
                      <a:pt x="106925" y="42081"/>
                    </a:lnTo>
                    <a:lnTo>
                      <a:pt x="102761" y="43438"/>
                    </a:lnTo>
                    <a:lnTo>
                      <a:pt x="98653" y="45701"/>
                    </a:lnTo>
                    <a:lnTo>
                      <a:pt x="94684" y="48868"/>
                    </a:lnTo>
                    <a:lnTo>
                      <a:pt x="90742" y="52760"/>
                    </a:lnTo>
                    <a:lnTo>
                      <a:pt x="86995" y="57375"/>
                    </a:lnTo>
                    <a:lnTo>
                      <a:pt x="83331" y="62805"/>
                    </a:lnTo>
                    <a:lnTo>
                      <a:pt x="79777" y="69140"/>
                    </a:lnTo>
                    <a:lnTo>
                      <a:pt x="76419" y="76018"/>
                    </a:lnTo>
                    <a:lnTo>
                      <a:pt x="73171" y="83619"/>
                    </a:lnTo>
                    <a:lnTo>
                      <a:pt x="70090" y="91855"/>
                    </a:lnTo>
                    <a:lnTo>
                      <a:pt x="67175" y="100542"/>
                    </a:lnTo>
                    <a:lnTo>
                      <a:pt x="64455" y="109954"/>
                    </a:lnTo>
                    <a:lnTo>
                      <a:pt x="61873" y="120000"/>
                    </a:lnTo>
                    <a:lnTo>
                      <a:pt x="61679" y="120000"/>
                    </a:lnTo>
                    <a:lnTo>
                      <a:pt x="61179" y="120000"/>
                    </a:lnTo>
                    <a:lnTo>
                      <a:pt x="60402" y="119819"/>
                    </a:lnTo>
                    <a:lnTo>
                      <a:pt x="59403" y="119819"/>
                    </a:lnTo>
                    <a:lnTo>
                      <a:pt x="58154" y="119638"/>
                    </a:lnTo>
                    <a:lnTo>
                      <a:pt x="56627" y="119276"/>
                    </a:lnTo>
                    <a:lnTo>
                      <a:pt x="54961" y="119095"/>
                    </a:lnTo>
                    <a:lnTo>
                      <a:pt x="53102" y="118823"/>
                    </a:lnTo>
                    <a:lnTo>
                      <a:pt x="51075" y="118280"/>
                    </a:lnTo>
                    <a:lnTo>
                      <a:pt x="48910" y="117828"/>
                    </a:lnTo>
                    <a:lnTo>
                      <a:pt x="46578" y="117194"/>
                    </a:lnTo>
                    <a:lnTo>
                      <a:pt x="44163" y="116380"/>
                    </a:lnTo>
                    <a:lnTo>
                      <a:pt x="41693" y="115384"/>
                    </a:lnTo>
                    <a:lnTo>
                      <a:pt x="39056" y="114389"/>
                    </a:lnTo>
                    <a:lnTo>
                      <a:pt x="36446" y="113212"/>
                    </a:lnTo>
                    <a:lnTo>
                      <a:pt x="33782" y="111855"/>
                    </a:lnTo>
                    <a:lnTo>
                      <a:pt x="31089" y="110407"/>
                    </a:lnTo>
                    <a:lnTo>
                      <a:pt x="28424" y="108778"/>
                    </a:lnTo>
                    <a:lnTo>
                      <a:pt x="25704" y="106787"/>
                    </a:lnTo>
                    <a:lnTo>
                      <a:pt x="23067" y="104796"/>
                    </a:lnTo>
                    <a:lnTo>
                      <a:pt x="20513" y="102533"/>
                    </a:lnTo>
                    <a:lnTo>
                      <a:pt x="17987" y="100000"/>
                    </a:lnTo>
                    <a:lnTo>
                      <a:pt x="15544" y="97375"/>
                    </a:lnTo>
                    <a:lnTo>
                      <a:pt x="13185" y="94479"/>
                    </a:lnTo>
                    <a:lnTo>
                      <a:pt x="11020" y="91312"/>
                    </a:lnTo>
                    <a:lnTo>
                      <a:pt x="8938" y="88054"/>
                    </a:lnTo>
                    <a:lnTo>
                      <a:pt x="7022" y="84253"/>
                    </a:lnTo>
                    <a:lnTo>
                      <a:pt x="5301" y="80452"/>
                    </a:lnTo>
                    <a:lnTo>
                      <a:pt x="3802" y="76199"/>
                    </a:lnTo>
                    <a:lnTo>
                      <a:pt x="2498" y="71764"/>
                    </a:lnTo>
                    <a:lnTo>
                      <a:pt x="1415" y="66968"/>
                    </a:lnTo>
                    <a:lnTo>
                      <a:pt x="555" y="61809"/>
                    </a:lnTo>
                    <a:lnTo>
                      <a:pt x="0" y="56380"/>
                    </a:lnTo>
                    <a:lnTo>
                      <a:pt x="0" y="452"/>
                    </a:lnTo>
                    <a:lnTo>
                      <a:pt x="1943" y="5248"/>
                    </a:lnTo>
                    <a:lnTo>
                      <a:pt x="4108" y="9864"/>
                    </a:lnTo>
                    <a:lnTo>
                      <a:pt x="6634" y="14298"/>
                    </a:lnTo>
                    <a:lnTo>
                      <a:pt x="9410" y="18552"/>
                    </a:lnTo>
                    <a:lnTo>
                      <a:pt x="12463" y="22533"/>
                    </a:lnTo>
                    <a:lnTo>
                      <a:pt x="15794" y="26334"/>
                    </a:lnTo>
                    <a:lnTo>
                      <a:pt x="19347" y="29773"/>
                    </a:lnTo>
                    <a:lnTo>
                      <a:pt x="23178" y="32850"/>
                    </a:lnTo>
                    <a:lnTo>
                      <a:pt x="27147" y="35656"/>
                    </a:lnTo>
                    <a:lnTo>
                      <a:pt x="31394" y="38190"/>
                    </a:lnTo>
                    <a:lnTo>
                      <a:pt x="35780" y="40271"/>
                    </a:lnTo>
                    <a:lnTo>
                      <a:pt x="40333" y="42081"/>
                    </a:lnTo>
                    <a:lnTo>
                      <a:pt x="45024" y="43619"/>
                    </a:lnTo>
                    <a:lnTo>
                      <a:pt x="49909" y="44615"/>
                    </a:lnTo>
                    <a:lnTo>
                      <a:pt x="54850" y="45248"/>
                    </a:lnTo>
                    <a:lnTo>
                      <a:pt x="59958" y="45520"/>
                    </a:lnTo>
                    <a:lnTo>
                      <a:pt x="65093" y="45248"/>
                    </a:lnTo>
                    <a:lnTo>
                      <a:pt x="70090" y="44615"/>
                    </a:lnTo>
                    <a:lnTo>
                      <a:pt x="74947" y="43619"/>
                    </a:lnTo>
                    <a:lnTo>
                      <a:pt x="79694" y="42081"/>
                    </a:lnTo>
                    <a:lnTo>
                      <a:pt x="84274" y="40271"/>
                    </a:lnTo>
                    <a:lnTo>
                      <a:pt x="88660" y="38190"/>
                    </a:lnTo>
                    <a:lnTo>
                      <a:pt x="92907" y="35475"/>
                    </a:lnTo>
                    <a:lnTo>
                      <a:pt x="96960" y="32760"/>
                    </a:lnTo>
                    <a:lnTo>
                      <a:pt x="100735" y="29592"/>
                    </a:lnTo>
                    <a:lnTo>
                      <a:pt x="104316" y="26153"/>
                    </a:lnTo>
                    <a:lnTo>
                      <a:pt x="107647" y="22352"/>
                    </a:lnTo>
                    <a:lnTo>
                      <a:pt x="110728" y="18371"/>
                    </a:lnTo>
                    <a:lnTo>
                      <a:pt x="113504" y="14117"/>
                    </a:lnTo>
                    <a:lnTo>
                      <a:pt x="115975" y="9683"/>
                    </a:lnTo>
                    <a:lnTo>
                      <a:pt x="118195" y="4886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EE79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7"/>
              <p:cNvSpPr/>
              <p:nvPr/>
            </p:nvSpPr>
            <p:spPr>
              <a:xfrm>
                <a:off x="-200025" y="3422650"/>
                <a:ext cx="1620900" cy="1050900"/>
              </a:xfrm>
              <a:custGeom>
                <a:rect b="b" l="l" r="r" t="t"/>
                <a:pathLst>
                  <a:path extrusionOk="0" h="120000" w="120000">
                    <a:moveTo>
                      <a:pt x="58" y="0"/>
                    </a:moveTo>
                    <a:lnTo>
                      <a:pt x="3817" y="4803"/>
                    </a:lnTo>
                    <a:lnTo>
                      <a:pt x="8281" y="9244"/>
                    </a:lnTo>
                    <a:lnTo>
                      <a:pt x="13333" y="13504"/>
                    </a:lnTo>
                    <a:lnTo>
                      <a:pt x="18854" y="17673"/>
                    </a:lnTo>
                    <a:lnTo>
                      <a:pt x="24963" y="21480"/>
                    </a:lnTo>
                    <a:lnTo>
                      <a:pt x="31600" y="25105"/>
                    </a:lnTo>
                    <a:lnTo>
                      <a:pt x="38766" y="28549"/>
                    </a:lnTo>
                    <a:lnTo>
                      <a:pt x="46343" y="31631"/>
                    </a:lnTo>
                    <a:lnTo>
                      <a:pt x="54331" y="34441"/>
                    </a:lnTo>
                    <a:lnTo>
                      <a:pt x="62790" y="36978"/>
                    </a:lnTo>
                    <a:lnTo>
                      <a:pt x="71541" y="39244"/>
                    </a:lnTo>
                    <a:lnTo>
                      <a:pt x="80587" y="41057"/>
                    </a:lnTo>
                    <a:lnTo>
                      <a:pt x="90102" y="42688"/>
                    </a:lnTo>
                    <a:lnTo>
                      <a:pt x="99794" y="43867"/>
                    </a:lnTo>
                    <a:lnTo>
                      <a:pt x="109720" y="44682"/>
                    </a:lnTo>
                    <a:lnTo>
                      <a:pt x="120000" y="45226"/>
                    </a:lnTo>
                    <a:lnTo>
                      <a:pt x="116064" y="56737"/>
                    </a:lnTo>
                    <a:lnTo>
                      <a:pt x="112599" y="68791"/>
                    </a:lnTo>
                    <a:lnTo>
                      <a:pt x="109662" y="80936"/>
                    </a:lnTo>
                    <a:lnTo>
                      <a:pt x="107195" y="93625"/>
                    </a:lnTo>
                    <a:lnTo>
                      <a:pt x="105256" y="106676"/>
                    </a:lnTo>
                    <a:lnTo>
                      <a:pt x="103847" y="120000"/>
                    </a:lnTo>
                    <a:lnTo>
                      <a:pt x="94684" y="118912"/>
                    </a:lnTo>
                    <a:lnTo>
                      <a:pt x="85697" y="117371"/>
                    </a:lnTo>
                    <a:lnTo>
                      <a:pt x="77063" y="115558"/>
                    </a:lnTo>
                    <a:lnTo>
                      <a:pt x="68722" y="113474"/>
                    </a:lnTo>
                    <a:lnTo>
                      <a:pt x="60734" y="110936"/>
                    </a:lnTo>
                    <a:lnTo>
                      <a:pt x="53157" y="108308"/>
                    </a:lnTo>
                    <a:lnTo>
                      <a:pt x="45873" y="105226"/>
                    </a:lnTo>
                    <a:lnTo>
                      <a:pt x="39060" y="101873"/>
                    </a:lnTo>
                    <a:lnTo>
                      <a:pt x="32657" y="98247"/>
                    </a:lnTo>
                    <a:lnTo>
                      <a:pt x="26784" y="94441"/>
                    </a:lnTo>
                    <a:lnTo>
                      <a:pt x="21439" y="90543"/>
                    </a:lnTo>
                    <a:lnTo>
                      <a:pt x="16505" y="86193"/>
                    </a:lnTo>
                    <a:lnTo>
                      <a:pt x="12276" y="81752"/>
                    </a:lnTo>
                    <a:lnTo>
                      <a:pt x="8516" y="77129"/>
                    </a:lnTo>
                    <a:lnTo>
                      <a:pt x="5403" y="72416"/>
                    </a:lnTo>
                    <a:lnTo>
                      <a:pt x="2995" y="67432"/>
                    </a:lnTo>
                    <a:lnTo>
                      <a:pt x="1174" y="62356"/>
                    </a:lnTo>
                    <a:lnTo>
                      <a:pt x="0" y="5709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EE79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7"/>
              <p:cNvSpPr/>
              <p:nvPr/>
            </p:nvSpPr>
            <p:spPr>
              <a:xfrm>
                <a:off x="-201613" y="4310063"/>
                <a:ext cx="1522500" cy="1062000"/>
              </a:xfrm>
              <a:custGeom>
                <a:rect b="b" l="l" r="r" t="t"/>
                <a:pathLst>
                  <a:path extrusionOk="0" h="120000" w="120000">
                    <a:moveTo>
                      <a:pt x="125" y="0"/>
                    </a:moveTo>
                    <a:lnTo>
                      <a:pt x="4191" y="4756"/>
                    </a:lnTo>
                    <a:lnTo>
                      <a:pt x="9071" y="9244"/>
                    </a:lnTo>
                    <a:lnTo>
                      <a:pt x="14577" y="13732"/>
                    </a:lnTo>
                    <a:lnTo>
                      <a:pt x="20709" y="17771"/>
                    </a:lnTo>
                    <a:lnTo>
                      <a:pt x="27403" y="21720"/>
                    </a:lnTo>
                    <a:lnTo>
                      <a:pt x="34661" y="25310"/>
                    </a:lnTo>
                    <a:lnTo>
                      <a:pt x="42544" y="28721"/>
                    </a:lnTo>
                    <a:lnTo>
                      <a:pt x="50928" y="31772"/>
                    </a:lnTo>
                    <a:lnTo>
                      <a:pt x="59687" y="34554"/>
                    </a:lnTo>
                    <a:lnTo>
                      <a:pt x="68884" y="37247"/>
                    </a:lnTo>
                    <a:lnTo>
                      <a:pt x="78581" y="39311"/>
                    </a:lnTo>
                    <a:lnTo>
                      <a:pt x="88717" y="41286"/>
                    </a:lnTo>
                    <a:lnTo>
                      <a:pt x="99040" y="42722"/>
                    </a:lnTo>
                    <a:lnTo>
                      <a:pt x="109739" y="43889"/>
                    </a:lnTo>
                    <a:lnTo>
                      <a:pt x="109739" y="44068"/>
                    </a:lnTo>
                    <a:lnTo>
                      <a:pt x="110052" y="57262"/>
                    </a:lnTo>
                    <a:lnTo>
                      <a:pt x="110865" y="70545"/>
                    </a:lnTo>
                    <a:lnTo>
                      <a:pt x="112367" y="83201"/>
                    </a:lnTo>
                    <a:lnTo>
                      <a:pt x="114431" y="95766"/>
                    </a:lnTo>
                    <a:lnTo>
                      <a:pt x="116934" y="108062"/>
                    </a:lnTo>
                    <a:lnTo>
                      <a:pt x="120000" y="120000"/>
                    </a:lnTo>
                    <a:lnTo>
                      <a:pt x="109614" y="119192"/>
                    </a:lnTo>
                    <a:lnTo>
                      <a:pt x="99603" y="117845"/>
                    </a:lnTo>
                    <a:lnTo>
                      <a:pt x="89843" y="116230"/>
                    </a:lnTo>
                    <a:lnTo>
                      <a:pt x="80396" y="114255"/>
                    </a:lnTo>
                    <a:lnTo>
                      <a:pt x="71386" y="112011"/>
                    </a:lnTo>
                    <a:lnTo>
                      <a:pt x="62752" y="109319"/>
                    </a:lnTo>
                    <a:lnTo>
                      <a:pt x="54494" y="106447"/>
                    </a:lnTo>
                    <a:lnTo>
                      <a:pt x="46736" y="103126"/>
                    </a:lnTo>
                    <a:lnTo>
                      <a:pt x="39478" y="99715"/>
                    </a:lnTo>
                    <a:lnTo>
                      <a:pt x="32721" y="95946"/>
                    </a:lnTo>
                    <a:lnTo>
                      <a:pt x="26590" y="91907"/>
                    </a:lnTo>
                    <a:lnTo>
                      <a:pt x="20896" y="87688"/>
                    </a:lnTo>
                    <a:lnTo>
                      <a:pt x="16016" y="83201"/>
                    </a:lnTo>
                    <a:lnTo>
                      <a:pt x="11574" y="78534"/>
                    </a:lnTo>
                    <a:lnTo>
                      <a:pt x="7945" y="73597"/>
                    </a:lnTo>
                    <a:lnTo>
                      <a:pt x="5005" y="68750"/>
                    </a:lnTo>
                    <a:lnTo>
                      <a:pt x="2815" y="63455"/>
                    </a:lnTo>
                    <a:lnTo>
                      <a:pt x="1376" y="58249"/>
                    </a:lnTo>
                    <a:lnTo>
                      <a:pt x="688" y="52864"/>
                    </a:lnTo>
                    <a:lnTo>
                      <a:pt x="312" y="53223"/>
                    </a:lnTo>
                    <a:lnTo>
                      <a:pt x="0" y="5367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EE79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7"/>
              <p:cNvSpPr/>
              <p:nvPr/>
            </p:nvSpPr>
            <p:spPr>
              <a:xfrm>
                <a:off x="-201613" y="5187950"/>
                <a:ext cx="2236800" cy="10590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2683" y="4681"/>
                    </a:lnTo>
                    <a:lnTo>
                      <a:pt x="5793" y="9272"/>
                    </a:lnTo>
                    <a:lnTo>
                      <a:pt x="9371" y="13683"/>
                    </a:lnTo>
                    <a:lnTo>
                      <a:pt x="13375" y="18004"/>
                    </a:lnTo>
                    <a:lnTo>
                      <a:pt x="17806" y="21875"/>
                    </a:lnTo>
                    <a:lnTo>
                      <a:pt x="22662" y="25656"/>
                    </a:lnTo>
                    <a:lnTo>
                      <a:pt x="27859" y="29077"/>
                    </a:lnTo>
                    <a:lnTo>
                      <a:pt x="33354" y="32408"/>
                    </a:lnTo>
                    <a:lnTo>
                      <a:pt x="39233" y="35198"/>
                    </a:lnTo>
                    <a:lnTo>
                      <a:pt x="45452" y="37809"/>
                    </a:lnTo>
                    <a:lnTo>
                      <a:pt x="51884" y="40240"/>
                    </a:lnTo>
                    <a:lnTo>
                      <a:pt x="58615" y="42220"/>
                    </a:lnTo>
                    <a:lnTo>
                      <a:pt x="65601" y="43660"/>
                    </a:lnTo>
                    <a:lnTo>
                      <a:pt x="72800" y="45011"/>
                    </a:lnTo>
                    <a:lnTo>
                      <a:pt x="80127" y="45821"/>
                    </a:lnTo>
                    <a:lnTo>
                      <a:pt x="87667" y="46271"/>
                    </a:lnTo>
                    <a:lnTo>
                      <a:pt x="90820" y="56984"/>
                    </a:lnTo>
                    <a:lnTo>
                      <a:pt x="94142" y="66976"/>
                    </a:lnTo>
                    <a:lnTo>
                      <a:pt x="97891" y="76609"/>
                    </a:lnTo>
                    <a:lnTo>
                      <a:pt x="101810" y="85791"/>
                    </a:lnTo>
                    <a:lnTo>
                      <a:pt x="105985" y="94433"/>
                    </a:lnTo>
                    <a:lnTo>
                      <a:pt x="110500" y="102445"/>
                    </a:lnTo>
                    <a:lnTo>
                      <a:pt x="115143" y="110007"/>
                    </a:lnTo>
                    <a:lnTo>
                      <a:pt x="120000" y="116849"/>
                    </a:lnTo>
                    <a:lnTo>
                      <a:pt x="113354" y="118199"/>
                    </a:lnTo>
                    <a:lnTo>
                      <a:pt x="106453" y="119189"/>
                    </a:lnTo>
                    <a:lnTo>
                      <a:pt x="99339" y="119819"/>
                    </a:lnTo>
                    <a:lnTo>
                      <a:pt x="92140" y="120000"/>
                    </a:lnTo>
                    <a:lnTo>
                      <a:pt x="84941" y="119819"/>
                    </a:lnTo>
                    <a:lnTo>
                      <a:pt x="77912" y="119189"/>
                    </a:lnTo>
                    <a:lnTo>
                      <a:pt x="71011" y="118199"/>
                    </a:lnTo>
                    <a:lnTo>
                      <a:pt x="64323" y="116849"/>
                    </a:lnTo>
                    <a:lnTo>
                      <a:pt x="57848" y="115048"/>
                    </a:lnTo>
                    <a:lnTo>
                      <a:pt x="51629" y="112978"/>
                    </a:lnTo>
                    <a:lnTo>
                      <a:pt x="45623" y="110457"/>
                    </a:lnTo>
                    <a:lnTo>
                      <a:pt x="39872" y="107846"/>
                    </a:lnTo>
                    <a:lnTo>
                      <a:pt x="34462" y="104786"/>
                    </a:lnTo>
                    <a:lnTo>
                      <a:pt x="29435" y="101455"/>
                    </a:lnTo>
                    <a:lnTo>
                      <a:pt x="24621" y="97854"/>
                    </a:lnTo>
                    <a:lnTo>
                      <a:pt x="20191" y="94073"/>
                    </a:lnTo>
                    <a:lnTo>
                      <a:pt x="16187" y="90022"/>
                    </a:lnTo>
                    <a:lnTo>
                      <a:pt x="12523" y="85791"/>
                    </a:lnTo>
                    <a:lnTo>
                      <a:pt x="9371" y="81200"/>
                    </a:lnTo>
                    <a:lnTo>
                      <a:pt x="6560" y="76609"/>
                    </a:lnTo>
                    <a:lnTo>
                      <a:pt x="4259" y="71657"/>
                    </a:lnTo>
                    <a:lnTo>
                      <a:pt x="2385" y="66616"/>
                    </a:lnTo>
                    <a:lnTo>
                      <a:pt x="1064" y="61575"/>
                    </a:lnTo>
                    <a:lnTo>
                      <a:pt x="212" y="56084"/>
                    </a:lnTo>
                    <a:lnTo>
                      <a:pt x="0" y="506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79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7"/>
              <p:cNvSpPr/>
              <p:nvPr/>
            </p:nvSpPr>
            <p:spPr>
              <a:xfrm>
                <a:off x="-204788" y="1498600"/>
                <a:ext cx="3440100" cy="12192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lnTo>
                      <a:pt x="64679" y="156"/>
                    </a:lnTo>
                    <a:lnTo>
                      <a:pt x="69275" y="702"/>
                    </a:lnTo>
                    <a:lnTo>
                      <a:pt x="73733" y="1561"/>
                    </a:lnTo>
                    <a:lnTo>
                      <a:pt x="78107" y="2654"/>
                    </a:lnTo>
                    <a:lnTo>
                      <a:pt x="82288" y="4216"/>
                    </a:lnTo>
                    <a:lnTo>
                      <a:pt x="86386" y="6089"/>
                    </a:lnTo>
                    <a:lnTo>
                      <a:pt x="90290" y="8041"/>
                    </a:lnTo>
                    <a:lnTo>
                      <a:pt x="93973" y="10461"/>
                    </a:lnTo>
                    <a:lnTo>
                      <a:pt x="97489" y="13038"/>
                    </a:lnTo>
                    <a:lnTo>
                      <a:pt x="100812" y="16005"/>
                    </a:lnTo>
                    <a:lnTo>
                      <a:pt x="103940" y="19128"/>
                    </a:lnTo>
                    <a:lnTo>
                      <a:pt x="106820" y="22407"/>
                    </a:lnTo>
                    <a:lnTo>
                      <a:pt x="109423" y="25998"/>
                    </a:lnTo>
                    <a:lnTo>
                      <a:pt x="111804" y="29668"/>
                    </a:lnTo>
                    <a:lnTo>
                      <a:pt x="113908" y="33493"/>
                    </a:lnTo>
                    <a:lnTo>
                      <a:pt x="115708" y="37631"/>
                    </a:lnTo>
                    <a:lnTo>
                      <a:pt x="117231" y="41847"/>
                    </a:lnTo>
                    <a:lnTo>
                      <a:pt x="118394" y="46141"/>
                    </a:lnTo>
                    <a:lnTo>
                      <a:pt x="119280" y="50670"/>
                    </a:lnTo>
                    <a:lnTo>
                      <a:pt x="119806" y="55198"/>
                    </a:lnTo>
                    <a:lnTo>
                      <a:pt x="120000" y="59882"/>
                    </a:lnTo>
                    <a:lnTo>
                      <a:pt x="119806" y="64567"/>
                    </a:lnTo>
                    <a:lnTo>
                      <a:pt x="119280" y="69251"/>
                    </a:lnTo>
                    <a:lnTo>
                      <a:pt x="118394" y="73702"/>
                    </a:lnTo>
                    <a:lnTo>
                      <a:pt x="117231" y="78074"/>
                    </a:lnTo>
                    <a:lnTo>
                      <a:pt x="115708" y="82212"/>
                    </a:lnTo>
                    <a:lnTo>
                      <a:pt x="113908" y="86350"/>
                    </a:lnTo>
                    <a:lnTo>
                      <a:pt x="111804" y="90175"/>
                    </a:lnTo>
                    <a:lnTo>
                      <a:pt x="109423" y="94001"/>
                    </a:lnTo>
                    <a:lnTo>
                      <a:pt x="106820" y="97436"/>
                    </a:lnTo>
                    <a:lnTo>
                      <a:pt x="103940" y="100793"/>
                    </a:lnTo>
                    <a:lnTo>
                      <a:pt x="100812" y="103916"/>
                    </a:lnTo>
                    <a:lnTo>
                      <a:pt x="97489" y="106805"/>
                    </a:lnTo>
                    <a:lnTo>
                      <a:pt x="93973" y="109303"/>
                    </a:lnTo>
                    <a:lnTo>
                      <a:pt x="90290" y="111724"/>
                    </a:lnTo>
                    <a:lnTo>
                      <a:pt x="86386" y="113832"/>
                    </a:lnTo>
                    <a:lnTo>
                      <a:pt x="82288" y="115705"/>
                    </a:lnTo>
                    <a:lnTo>
                      <a:pt x="78107" y="117111"/>
                    </a:lnTo>
                    <a:lnTo>
                      <a:pt x="73733" y="118438"/>
                    </a:lnTo>
                    <a:lnTo>
                      <a:pt x="69275" y="119297"/>
                    </a:lnTo>
                    <a:lnTo>
                      <a:pt x="64679" y="119687"/>
                    </a:lnTo>
                    <a:lnTo>
                      <a:pt x="60000" y="120000"/>
                    </a:lnTo>
                    <a:lnTo>
                      <a:pt x="55320" y="119687"/>
                    </a:lnTo>
                    <a:lnTo>
                      <a:pt x="50752" y="119297"/>
                    </a:lnTo>
                    <a:lnTo>
                      <a:pt x="46266" y="118438"/>
                    </a:lnTo>
                    <a:lnTo>
                      <a:pt x="41892" y="117111"/>
                    </a:lnTo>
                    <a:lnTo>
                      <a:pt x="37711" y="115705"/>
                    </a:lnTo>
                    <a:lnTo>
                      <a:pt x="33640" y="113832"/>
                    </a:lnTo>
                    <a:lnTo>
                      <a:pt x="29764" y="111724"/>
                    </a:lnTo>
                    <a:lnTo>
                      <a:pt x="26026" y="109303"/>
                    </a:lnTo>
                    <a:lnTo>
                      <a:pt x="22510" y="106805"/>
                    </a:lnTo>
                    <a:lnTo>
                      <a:pt x="19187" y="103916"/>
                    </a:lnTo>
                    <a:lnTo>
                      <a:pt x="16059" y="100793"/>
                    </a:lnTo>
                    <a:lnTo>
                      <a:pt x="13179" y="97436"/>
                    </a:lnTo>
                    <a:lnTo>
                      <a:pt x="10576" y="94001"/>
                    </a:lnTo>
                    <a:lnTo>
                      <a:pt x="8195" y="90175"/>
                    </a:lnTo>
                    <a:lnTo>
                      <a:pt x="6146" y="86350"/>
                    </a:lnTo>
                    <a:lnTo>
                      <a:pt x="4347" y="82212"/>
                    </a:lnTo>
                    <a:lnTo>
                      <a:pt x="2824" y="78074"/>
                    </a:lnTo>
                    <a:lnTo>
                      <a:pt x="1605" y="73702"/>
                    </a:lnTo>
                    <a:lnTo>
                      <a:pt x="747" y="69251"/>
                    </a:lnTo>
                    <a:lnTo>
                      <a:pt x="193" y="64567"/>
                    </a:lnTo>
                    <a:lnTo>
                      <a:pt x="0" y="59882"/>
                    </a:lnTo>
                    <a:lnTo>
                      <a:pt x="193" y="55198"/>
                    </a:lnTo>
                    <a:lnTo>
                      <a:pt x="747" y="50670"/>
                    </a:lnTo>
                    <a:lnTo>
                      <a:pt x="1605" y="46141"/>
                    </a:lnTo>
                    <a:lnTo>
                      <a:pt x="2824" y="41847"/>
                    </a:lnTo>
                    <a:lnTo>
                      <a:pt x="4347" y="37631"/>
                    </a:lnTo>
                    <a:lnTo>
                      <a:pt x="6146" y="33493"/>
                    </a:lnTo>
                    <a:lnTo>
                      <a:pt x="8195" y="29668"/>
                    </a:lnTo>
                    <a:lnTo>
                      <a:pt x="10576" y="25998"/>
                    </a:lnTo>
                    <a:lnTo>
                      <a:pt x="13179" y="22407"/>
                    </a:lnTo>
                    <a:lnTo>
                      <a:pt x="16059" y="19128"/>
                    </a:lnTo>
                    <a:lnTo>
                      <a:pt x="19187" y="16005"/>
                    </a:lnTo>
                    <a:lnTo>
                      <a:pt x="22510" y="13038"/>
                    </a:lnTo>
                    <a:lnTo>
                      <a:pt x="26026" y="10461"/>
                    </a:lnTo>
                    <a:lnTo>
                      <a:pt x="29764" y="8041"/>
                    </a:lnTo>
                    <a:lnTo>
                      <a:pt x="33640" y="6089"/>
                    </a:lnTo>
                    <a:lnTo>
                      <a:pt x="37711" y="4216"/>
                    </a:lnTo>
                    <a:lnTo>
                      <a:pt x="41892" y="2654"/>
                    </a:lnTo>
                    <a:lnTo>
                      <a:pt x="46266" y="1561"/>
                    </a:lnTo>
                    <a:lnTo>
                      <a:pt x="50752" y="702"/>
                    </a:lnTo>
                    <a:lnTo>
                      <a:pt x="55320" y="156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EE79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7"/>
              <p:cNvSpPr/>
              <p:nvPr/>
            </p:nvSpPr>
            <p:spPr>
              <a:xfrm>
                <a:off x="1430338" y="3148013"/>
                <a:ext cx="3098700" cy="3102000"/>
              </a:xfrm>
              <a:custGeom>
                <a:rect b="b" l="l" r="r" t="t"/>
                <a:pathLst>
                  <a:path extrusionOk="0" h="120000" w="120000">
                    <a:moveTo>
                      <a:pt x="59984" y="18709"/>
                    </a:moveTo>
                    <a:lnTo>
                      <a:pt x="58755" y="18832"/>
                    </a:lnTo>
                    <a:lnTo>
                      <a:pt x="57587" y="19201"/>
                    </a:lnTo>
                    <a:lnTo>
                      <a:pt x="56573" y="19877"/>
                    </a:lnTo>
                    <a:lnTo>
                      <a:pt x="55743" y="20706"/>
                    </a:lnTo>
                    <a:lnTo>
                      <a:pt x="55067" y="21720"/>
                    </a:lnTo>
                    <a:lnTo>
                      <a:pt x="54668" y="22887"/>
                    </a:lnTo>
                    <a:lnTo>
                      <a:pt x="54514" y="24178"/>
                    </a:lnTo>
                    <a:lnTo>
                      <a:pt x="54514" y="27926"/>
                    </a:lnTo>
                    <a:lnTo>
                      <a:pt x="52209" y="28817"/>
                    </a:lnTo>
                    <a:lnTo>
                      <a:pt x="50058" y="29953"/>
                    </a:lnTo>
                    <a:lnTo>
                      <a:pt x="48092" y="31336"/>
                    </a:lnTo>
                    <a:lnTo>
                      <a:pt x="46309" y="32964"/>
                    </a:lnTo>
                    <a:lnTo>
                      <a:pt x="44742" y="34746"/>
                    </a:lnTo>
                    <a:lnTo>
                      <a:pt x="43390" y="36743"/>
                    </a:lnTo>
                    <a:lnTo>
                      <a:pt x="42345" y="38986"/>
                    </a:lnTo>
                    <a:lnTo>
                      <a:pt x="41485" y="41290"/>
                    </a:lnTo>
                    <a:lnTo>
                      <a:pt x="41055" y="43748"/>
                    </a:lnTo>
                    <a:lnTo>
                      <a:pt x="40870" y="46298"/>
                    </a:lnTo>
                    <a:lnTo>
                      <a:pt x="41055" y="48878"/>
                    </a:lnTo>
                    <a:lnTo>
                      <a:pt x="41546" y="51397"/>
                    </a:lnTo>
                    <a:lnTo>
                      <a:pt x="42407" y="53732"/>
                    </a:lnTo>
                    <a:lnTo>
                      <a:pt x="43451" y="55975"/>
                    </a:lnTo>
                    <a:lnTo>
                      <a:pt x="44865" y="58003"/>
                    </a:lnTo>
                    <a:lnTo>
                      <a:pt x="46463" y="59846"/>
                    </a:lnTo>
                    <a:lnTo>
                      <a:pt x="48307" y="61443"/>
                    </a:lnTo>
                    <a:lnTo>
                      <a:pt x="50335" y="62857"/>
                    </a:lnTo>
                    <a:lnTo>
                      <a:pt x="52548" y="63963"/>
                    </a:lnTo>
                    <a:lnTo>
                      <a:pt x="54914" y="64761"/>
                    </a:lnTo>
                    <a:lnTo>
                      <a:pt x="57434" y="65253"/>
                    </a:lnTo>
                    <a:lnTo>
                      <a:pt x="59984" y="65468"/>
                    </a:lnTo>
                    <a:lnTo>
                      <a:pt x="61674" y="65652"/>
                    </a:lnTo>
                    <a:lnTo>
                      <a:pt x="63180" y="66082"/>
                    </a:lnTo>
                    <a:lnTo>
                      <a:pt x="64563" y="66881"/>
                    </a:lnTo>
                    <a:lnTo>
                      <a:pt x="65792" y="67895"/>
                    </a:lnTo>
                    <a:lnTo>
                      <a:pt x="66745" y="69124"/>
                    </a:lnTo>
                    <a:lnTo>
                      <a:pt x="67544" y="70506"/>
                    </a:lnTo>
                    <a:lnTo>
                      <a:pt x="68035" y="72012"/>
                    </a:lnTo>
                    <a:lnTo>
                      <a:pt x="68189" y="73701"/>
                    </a:lnTo>
                    <a:lnTo>
                      <a:pt x="68035" y="75268"/>
                    </a:lnTo>
                    <a:lnTo>
                      <a:pt x="67574" y="76712"/>
                    </a:lnTo>
                    <a:lnTo>
                      <a:pt x="66868" y="78095"/>
                    </a:lnTo>
                    <a:lnTo>
                      <a:pt x="65976" y="79293"/>
                    </a:lnTo>
                    <a:lnTo>
                      <a:pt x="64839" y="80276"/>
                    </a:lnTo>
                    <a:lnTo>
                      <a:pt x="63580" y="81075"/>
                    </a:lnTo>
                    <a:lnTo>
                      <a:pt x="62104" y="81566"/>
                    </a:lnTo>
                    <a:lnTo>
                      <a:pt x="60537" y="81843"/>
                    </a:lnTo>
                    <a:lnTo>
                      <a:pt x="60322" y="81843"/>
                    </a:lnTo>
                    <a:lnTo>
                      <a:pt x="59769" y="81781"/>
                    </a:lnTo>
                    <a:lnTo>
                      <a:pt x="59032" y="81628"/>
                    </a:lnTo>
                    <a:lnTo>
                      <a:pt x="58079" y="81443"/>
                    </a:lnTo>
                    <a:lnTo>
                      <a:pt x="57096" y="81136"/>
                    </a:lnTo>
                    <a:lnTo>
                      <a:pt x="56020" y="80675"/>
                    </a:lnTo>
                    <a:lnTo>
                      <a:pt x="54975" y="80061"/>
                    </a:lnTo>
                    <a:lnTo>
                      <a:pt x="54023" y="79293"/>
                    </a:lnTo>
                    <a:lnTo>
                      <a:pt x="53008" y="78556"/>
                    </a:lnTo>
                    <a:lnTo>
                      <a:pt x="51902" y="78003"/>
                    </a:lnTo>
                    <a:lnTo>
                      <a:pt x="50704" y="77726"/>
                    </a:lnTo>
                    <a:lnTo>
                      <a:pt x="49536" y="77665"/>
                    </a:lnTo>
                    <a:lnTo>
                      <a:pt x="48368" y="77880"/>
                    </a:lnTo>
                    <a:lnTo>
                      <a:pt x="47262" y="78341"/>
                    </a:lnTo>
                    <a:lnTo>
                      <a:pt x="46248" y="79047"/>
                    </a:lnTo>
                    <a:lnTo>
                      <a:pt x="45480" y="80061"/>
                    </a:lnTo>
                    <a:lnTo>
                      <a:pt x="44896" y="81136"/>
                    </a:lnTo>
                    <a:lnTo>
                      <a:pt x="44619" y="82304"/>
                    </a:lnTo>
                    <a:lnTo>
                      <a:pt x="44558" y="83471"/>
                    </a:lnTo>
                    <a:lnTo>
                      <a:pt x="44804" y="84639"/>
                    </a:lnTo>
                    <a:lnTo>
                      <a:pt x="45295" y="85806"/>
                    </a:lnTo>
                    <a:lnTo>
                      <a:pt x="46033" y="86820"/>
                    </a:lnTo>
                    <a:lnTo>
                      <a:pt x="47539" y="88233"/>
                    </a:lnTo>
                    <a:lnTo>
                      <a:pt x="49106" y="89462"/>
                    </a:lnTo>
                    <a:lnTo>
                      <a:pt x="50827" y="90445"/>
                    </a:lnTo>
                    <a:lnTo>
                      <a:pt x="52609" y="91336"/>
                    </a:lnTo>
                    <a:lnTo>
                      <a:pt x="54514" y="92012"/>
                    </a:lnTo>
                    <a:lnTo>
                      <a:pt x="54514" y="95821"/>
                    </a:lnTo>
                    <a:lnTo>
                      <a:pt x="54668" y="97112"/>
                    </a:lnTo>
                    <a:lnTo>
                      <a:pt x="55067" y="98218"/>
                    </a:lnTo>
                    <a:lnTo>
                      <a:pt x="55743" y="99231"/>
                    </a:lnTo>
                    <a:lnTo>
                      <a:pt x="56573" y="100122"/>
                    </a:lnTo>
                    <a:lnTo>
                      <a:pt x="57587" y="100737"/>
                    </a:lnTo>
                    <a:lnTo>
                      <a:pt x="58755" y="101136"/>
                    </a:lnTo>
                    <a:lnTo>
                      <a:pt x="59984" y="101290"/>
                    </a:lnTo>
                    <a:lnTo>
                      <a:pt x="61275" y="101136"/>
                    </a:lnTo>
                    <a:lnTo>
                      <a:pt x="62381" y="100737"/>
                    </a:lnTo>
                    <a:lnTo>
                      <a:pt x="63457" y="100122"/>
                    </a:lnTo>
                    <a:lnTo>
                      <a:pt x="64286" y="99231"/>
                    </a:lnTo>
                    <a:lnTo>
                      <a:pt x="64901" y="98218"/>
                    </a:lnTo>
                    <a:lnTo>
                      <a:pt x="65362" y="97112"/>
                    </a:lnTo>
                    <a:lnTo>
                      <a:pt x="65454" y="95821"/>
                    </a:lnTo>
                    <a:lnTo>
                      <a:pt x="65454" y="92012"/>
                    </a:lnTo>
                    <a:lnTo>
                      <a:pt x="67759" y="91182"/>
                    </a:lnTo>
                    <a:lnTo>
                      <a:pt x="69941" y="90076"/>
                    </a:lnTo>
                    <a:lnTo>
                      <a:pt x="71877" y="88663"/>
                    </a:lnTo>
                    <a:lnTo>
                      <a:pt x="73690" y="87035"/>
                    </a:lnTo>
                    <a:lnTo>
                      <a:pt x="75226" y="85192"/>
                    </a:lnTo>
                    <a:lnTo>
                      <a:pt x="76578" y="83195"/>
                    </a:lnTo>
                    <a:lnTo>
                      <a:pt x="77685" y="81013"/>
                    </a:lnTo>
                    <a:lnTo>
                      <a:pt x="78483" y="78678"/>
                    </a:lnTo>
                    <a:lnTo>
                      <a:pt x="78975" y="76221"/>
                    </a:lnTo>
                    <a:lnTo>
                      <a:pt x="79160" y="73701"/>
                    </a:lnTo>
                    <a:lnTo>
                      <a:pt x="78975" y="71059"/>
                    </a:lnTo>
                    <a:lnTo>
                      <a:pt x="78422" y="68602"/>
                    </a:lnTo>
                    <a:lnTo>
                      <a:pt x="77654" y="66205"/>
                    </a:lnTo>
                    <a:lnTo>
                      <a:pt x="76517" y="64024"/>
                    </a:lnTo>
                    <a:lnTo>
                      <a:pt x="75134" y="61966"/>
                    </a:lnTo>
                    <a:lnTo>
                      <a:pt x="73505" y="60184"/>
                    </a:lnTo>
                    <a:lnTo>
                      <a:pt x="71661" y="58556"/>
                    </a:lnTo>
                    <a:lnTo>
                      <a:pt x="69664" y="57142"/>
                    </a:lnTo>
                    <a:lnTo>
                      <a:pt x="67421" y="56036"/>
                    </a:lnTo>
                    <a:lnTo>
                      <a:pt x="65085" y="55207"/>
                    </a:lnTo>
                    <a:lnTo>
                      <a:pt x="62627" y="54685"/>
                    </a:lnTo>
                    <a:lnTo>
                      <a:pt x="59984" y="54531"/>
                    </a:lnTo>
                    <a:lnTo>
                      <a:pt x="58355" y="54347"/>
                    </a:lnTo>
                    <a:lnTo>
                      <a:pt x="56819" y="53855"/>
                    </a:lnTo>
                    <a:lnTo>
                      <a:pt x="55405" y="53118"/>
                    </a:lnTo>
                    <a:lnTo>
                      <a:pt x="54238" y="52135"/>
                    </a:lnTo>
                    <a:lnTo>
                      <a:pt x="53224" y="50906"/>
                    </a:lnTo>
                    <a:lnTo>
                      <a:pt x="52455" y="49493"/>
                    </a:lnTo>
                    <a:lnTo>
                      <a:pt x="51994" y="47926"/>
                    </a:lnTo>
                    <a:lnTo>
                      <a:pt x="51841" y="46298"/>
                    </a:lnTo>
                    <a:lnTo>
                      <a:pt x="51933" y="44761"/>
                    </a:lnTo>
                    <a:lnTo>
                      <a:pt x="52394" y="43225"/>
                    </a:lnTo>
                    <a:lnTo>
                      <a:pt x="53131" y="41904"/>
                    </a:lnTo>
                    <a:lnTo>
                      <a:pt x="54023" y="40737"/>
                    </a:lnTo>
                    <a:lnTo>
                      <a:pt x="55190" y="39723"/>
                    </a:lnTo>
                    <a:lnTo>
                      <a:pt x="56481" y="38924"/>
                    </a:lnTo>
                    <a:lnTo>
                      <a:pt x="57864" y="38371"/>
                    </a:lnTo>
                    <a:lnTo>
                      <a:pt x="59431" y="38156"/>
                    </a:lnTo>
                    <a:lnTo>
                      <a:pt x="59646" y="38156"/>
                    </a:lnTo>
                    <a:lnTo>
                      <a:pt x="60107" y="38156"/>
                    </a:lnTo>
                    <a:lnTo>
                      <a:pt x="60783" y="38218"/>
                    </a:lnTo>
                    <a:lnTo>
                      <a:pt x="61613" y="38371"/>
                    </a:lnTo>
                    <a:lnTo>
                      <a:pt x="62504" y="38586"/>
                    </a:lnTo>
                    <a:lnTo>
                      <a:pt x="63457" y="38894"/>
                    </a:lnTo>
                    <a:lnTo>
                      <a:pt x="64409" y="39324"/>
                    </a:lnTo>
                    <a:lnTo>
                      <a:pt x="65239" y="39938"/>
                    </a:lnTo>
                    <a:lnTo>
                      <a:pt x="66038" y="40675"/>
                    </a:lnTo>
                    <a:lnTo>
                      <a:pt x="66806" y="41443"/>
                    </a:lnTo>
                    <a:lnTo>
                      <a:pt x="67697" y="41996"/>
                    </a:lnTo>
                    <a:lnTo>
                      <a:pt x="68711" y="42334"/>
                    </a:lnTo>
                    <a:lnTo>
                      <a:pt x="69756" y="42457"/>
                    </a:lnTo>
                    <a:lnTo>
                      <a:pt x="70832" y="42334"/>
                    </a:lnTo>
                    <a:lnTo>
                      <a:pt x="71846" y="42058"/>
                    </a:lnTo>
                    <a:lnTo>
                      <a:pt x="72829" y="41566"/>
                    </a:lnTo>
                    <a:lnTo>
                      <a:pt x="73720" y="40890"/>
                    </a:lnTo>
                    <a:lnTo>
                      <a:pt x="74519" y="39938"/>
                    </a:lnTo>
                    <a:lnTo>
                      <a:pt x="75072" y="38894"/>
                    </a:lnTo>
                    <a:lnTo>
                      <a:pt x="75411" y="37695"/>
                    </a:lnTo>
                    <a:lnTo>
                      <a:pt x="75411" y="36466"/>
                    </a:lnTo>
                    <a:lnTo>
                      <a:pt x="75195" y="35299"/>
                    </a:lnTo>
                    <a:lnTo>
                      <a:pt x="74673" y="34193"/>
                    </a:lnTo>
                    <a:lnTo>
                      <a:pt x="73966" y="33179"/>
                    </a:lnTo>
                    <a:lnTo>
                      <a:pt x="72491" y="31797"/>
                    </a:lnTo>
                    <a:lnTo>
                      <a:pt x="70893" y="30568"/>
                    </a:lnTo>
                    <a:lnTo>
                      <a:pt x="69142" y="29493"/>
                    </a:lnTo>
                    <a:lnTo>
                      <a:pt x="67359" y="28663"/>
                    </a:lnTo>
                    <a:lnTo>
                      <a:pt x="65454" y="27926"/>
                    </a:lnTo>
                    <a:lnTo>
                      <a:pt x="65454" y="24178"/>
                    </a:lnTo>
                    <a:lnTo>
                      <a:pt x="65362" y="22887"/>
                    </a:lnTo>
                    <a:lnTo>
                      <a:pt x="64901" y="21720"/>
                    </a:lnTo>
                    <a:lnTo>
                      <a:pt x="64286" y="20706"/>
                    </a:lnTo>
                    <a:lnTo>
                      <a:pt x="63457" y="19877"/>
                    </a:lnTo>
                    <a:lnTo>
                      <a:pt x="62381" y="19201"/>
                    </a:lnTo>
                    <a:lnTo>
                      <a:pt x="61275" y="18832"/>
                    </a:lnTo>
                    <a:lnTo>
                      <a:pt x="59984" y="18709"/>
                    </a:lnTo>
                    <a:close/>
                    <a:moveTo>
                      <a:pt x="59984" y="0"/>
                    </a:moveTo>
                    <a:lnTo>
                      <a:pt x="64471" y="153"/>
                    </a:lnTo>
                    <a:lnTo>
                      <a:pt x="68865" y="675"/>
                    </a:lnTo>
                    <a:lnTo>
                      <a:pt x="73167" y="1443"/>
                    </a:lnTo>
                    <a:lnTo>
                      <a:pt x="77316" y="2519"/>
                    </a:lnTo>
                    <a:lnTo>
                      <a:pt x="81372" y="3901"/>
                    </a:lnTo>
                    <a:lnTo>
                      <a:pt x="85306" y="5591"/>
                    </a:lnTo>
                    <a:lnTo>
                      <a:pt x="89024" y="7465"/>
                    </a:lnTo>
                    <a:lnTo>
                      <a:pt x="92681" y="9646"/>
                    </a:lnTo>
                    <a:lnTo>
                      <a:pt x="96122" y="12073"/>
                    </a:lnTo>
                    <a:lnTo>
                      <a:pt x="99380" y="14685"/>
                    </a:lnTo>
                    <a:lnTo>
                      <a:pt x="102453" y="17542"/>
                    </a:lnTo>
                    <a:lnTo>
                      <a:pt x="105280" y="20614"/>
                    </a:lnTo>
                    <a:lnTo>
                      <a:pt x="107923" y="23840"/>
                    </a:lnTo>
                    <a:lnTo>
                      <a:pt x="110320" y="27311"/>
                    </a:lnTo>
                    <a:lnTo>
                      <a:pt x="112501" y="30875"/>
                    </a:lnTo>
                    <a:lnTo>
                      <a:pt x="114407" y="34685"/>
                    </a:lnTo>
                    <a:lnTo>
                      <a:pt x="116066" y="38586"/>
                    </a:lnTo>
                    <a:lnTo>
                      <a:pt x="117480" y="42611"/>
                    </a:lnTo>
                    <a:lnTo>
                      <a:pt x="118524" y="46820"/>
                    </a:lnTo>
                    <a:lnTo>
                      <a:pt x="119385" y="51121"/>
                    </a:lnTo>
                    <a:lnTo>
                      <a:pt x="119815" y="55483"/>
                    </a:lnTo>
                    <a:lnTo>
                      <a:pt x="120000" y="59938"/>
                    </a:lnTo>
                    <a:lnTo>
                      <a:pt x="119815" y="64485"/>
                    </a:lnTo>
                    <a:lnTo>
                      <a:pt x="119385" y="68817"/>
                    </a:lnTo>
                    <a:lnTo>
                      <a:pt x="118524" y="73118"/>
                    </a:lnTo>
                    <a:lnTo>
                      <a:pt x="117480" y="77327"/>
                    </a:lnTo>
                    <a:lnTo>
                      <a:pt x="116066" y="81351"/>
                    </a:lnTo>
                    <a:lnTo>
                      <a:pt x="114407" y="85253"/>
                    </a:lnTo>
                    <a:lnTo>
                      <a:pt x="112501" y="89062"/>
                    </a:lnTo>
                    <a:lnTo>
                      <a:pt x="110320" y="92626"/>
                    </a:lnTo>
                    <a:lnTo>
                      <a:pt x="107923" y="96098"/>
                    </a:lnTo>
                    <a:lnTo>
                      <a:pt x="105280" y="99324"/>
                    </a:lnTo>
                    <a:lnTo>
                      <a:pt x="102453" y="102427"/>
                    </a:lnTo>
                    <a:lnTo>
                      <a:pt x="99380" y="105253"/>
                    </a:lnTo>
                    <a:lnTo>
                      <a:pt x="96122" y="107895"/>
                    </a:lnTo>
                    <a:lnTo>
                      <a:pt x="92681" y="110353"/>
                    </a:lnTo>
                    <a:lnTo>
                      <a:pt x="89024" y="112473"/>
                    </a:lnTo>
                    <a:lnTo>
                      <a:pt x="85306" y="114439"/>
                    </a:lnTo>
                    <a:lnTo>
                      <a:pt x="81372" y="116036"/>
                    </a:lnTo>
                    <a:lnTo>
                      <a:pt x="77316" y="117450"/>
                    </a:lnTo>
                    <a:lnTo>
                      <a:pt x="73167" y="118556"/>
                    </a:lnTo>
                    <a:lnTo>
                      <a:pt x="68865" y="119354"/>
                    </a:lnTo>
                    <a:lnTo>
                      <a:pt x="64471" y="119846"/>
                    </a:lnTo>
                    <a:lnTo>
                      <a:pt x="59984" y="120000"/>
                    </a:lnTo>
                    <a:lnTo>
                      <a:pt x="55528" y="119846"/>
                    </a:lnTo>
                    <a:lnTo>
                      <a:pt x="51103" y="119354"/>
                    </a:lnTo>
                    <a:lnTo>
                      <a:pt x="46862" y="118556"/>
                    </a:lnTo>
                    <a:lnTo>
                      <a:pt x="42683" y="117450"/>
                    </a:lnTo>
                    <a:lnTo>
                      <a:pt x="38596" y="116098"/>
                    </a:lnTo>
                    <a:lnTo>
                      <a:pt x="34693" y="114439"/>
                    </a:lnTo>
                    <a:lnTo>
                      <a:pt x="30944" y="112534"/>
                    </a:lnTo>
                    <a:lnTo>
                      <a:pt x="27318" y="110353"/>
                    </a:lnTo>
                    <a:lnTo>
                      <a:pt x="23907" y="107956"/>
                    </a:lnTo>
                    <a:lnTo>
                      <a:pt x="20619" y="105253"/>
                    </a:lnTo>
                    <a:lnTo>
                      <a:pt x="17577" y="102427"/>
                    </a:lnTo>
                    <a:lnTo>
                      <a:pt x="14688" y="99385"/>
                    </a:lnTo>
                    <a:lnTo>
                      <a:pt x="12046" y="96098"/>
                    </a:lnTo>
                    <a:lnTo>
                      <a:pt x="9649" y="92688"/>
                    </a:lnTo>
                    <a:lnTo>
                      <a:pt x="7467" y="89062"/>
                    </a:lnTo>
                    <a:lnTo>
                      <a:pt x="5592" y="85314"/>
                    </a:lnTo>
                    <a:lnTo>
                      <a:pt x="3902" y="81413"/>
                    </a:lnTo>
                    <a:lnTo>
                      <a:pt x="2519" y="77327"/>
                    </a:lnTo>
                    <a:lnTo>
                      <a:pt x="1444" y="73179"/>
                    </a:lnTo>
                    <a:lnTo>
                      <a:pt x="676" y="68878"/>
                    </a:lnTo>
                    <a:lnTo>
                      <a:pt x="153" y="64485"/>
                    </a:lnTo>
                    <a:lnTo>
                      <a:pt x="0" y="60000"/>
                    </a:lnTo>
                    <a:lnTo>
                      <a:pt x="153" y="55545"/>
                    </a:lnTo>
                    <a:lnTo>
                      <a:pt x="676" y="51121"/>
                    </a:lnTo>
                    <a:lnTo>
                      <a:pt x="1444" y="46881"/>
                    </a:lnTo>
                    <a:lnTo>
                      <a:pt x="2519" y="42672"/>
                    </a:lnTo>
                    <a:lnTo>
                      <a:pt x="3902" y="38586"/>
                    </a:lnTo>
                    <a:lnTo>
                      <a:pt x="5592" y="34685"/>
                    </a:lnTo>
                    <a:lnTo>
                      <a:pt x="7467" y="30937"/>
                    </a:lnTo>
                    <a:lnTo>
                      <a:pt x="9649" y="27311"/>
                    </a:lnTo>
                    <a:lnTo>
                      <a:pt x="12046" y="23901"/>
                    </a:lnTo>
                    <a:lnTo>
                      <a:pt x="14688" y="20614"/>
                    </a:lnTo>
                    <a:lnTo>
                      <a:pt x="17577" y="17603"/>
                    </a:lnTo>
                    <a:lnTo>
                      <a:pt x="20619" y="14685"/>
                    </a:lnTo>
                    <a:lnTo>
                      <a:pt x="23907" y="12073"/>
                    </a:lnTo>
                    <a:lnTo>
                      <a:pt x="27318" y="9646"/>
                    </a:lnTo>
                    <a:lnTo>
                      <a:pt x="30944" y="7465"/>
                    </a:lnTo>
                    <a:lnTo>
                      <a:pt x="34693" y="5591"/>
                    </a:lnTo>
                    <a:lnTo>
                      <a:pt x="38596" y="3901"/>
                    </a:lnTo>
                    <a:lnTo>
                      <a:pt x="42683" y="2519"/>
                    </a:lnTo>
                    <a:lnTo>
                      <a:pt x="46862" y="1443"/>
                    </a:lnTo>
                    <a:lnTo>
                      <a:pt x="51103" y="675"/>
                    </a:lnTo>
                    <a:lnTo>
                      <a:pt x="55528" y="153"/>
                    </a:lnTo>
                    <a:lnTo>
                      <a:pt x="59984" y="0"/>
                    </a:lnTo>
                    <a:close/>
                  </a:path>
                </a:pathLst>
              </a:custGeom>
              <a:solidFill>
                <a:srgbClr val="EE79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" name="Google Shape;141;p27"/>
          <p:cNvSpPr/>
          <p:nvPr/>
        </p:nvSpPr>
        <p:spPr>
          <a:xfrm flipH="1" rot="10800000">
            <a:off x="6173400" y="1674202"/>
            <a:ext cx="1337400" cy="343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/>
          <p:nvPr/>
        </p:nvSpPr>
        <p:spPr>
          <a:xfrm>
            <a:off x="2114175" y="1637309"/>
            <a:ext cx="803700" cy="17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4136925" y="1637309"/>
            <a:ext cx="803700" cy="17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 flipH="1" rot="-5400000">
            <a:off x="6647407" y="2624434"/>
            <a:ext cx="329100" cy="1295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 rot="10800000">
            <a:off x="2114175" y="3266584"/>
            <a:ext cx="803700" cy="17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 rot="10800000">
            <a:off x="4136925" y="3266584"/>
            <a:ext cx="803700" cy="17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910675" y="1423790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566579"/>
                </a:solidFill>
              </a:rPr>
              <a:t>The Mining Workflow</a:t>
            </a:r>
            <a:endParaRPr b="1" sz="1100">
              <a:solidFill>
                <a:srgbClr val="566579"/>
              </a:solidFill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2841500" y="2022900"/>
            <a:ext cx="1439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>
                <a:solidFill>
                  <a:srgbClr val="566579"/>
                </a:solidFill>
              </a:rPr>
              <a:t>Business Understanding</a:t>
            </a:r>
            <a:endParaRPr b="1" sz="1100">
              <a:solidFill>
                <a:srgbClr val="566579"/>
              </a:solidFill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4878000" y="2022900"/>
            <a:ext cx="1439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>
                <a:solidFill>
                  <a:srgbClr val="566579"/>
                </a:solidFill>
              </a:rPr>
              <a:t>Data Understanding</a:t>
            </a:r>
            <a:endParaRPr b="1" sz="1100">
              <a:solidFill>
                <a:srgbClr val="566579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6699712" y="2804646"/>
            <a:ext cx="14394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>
                <a:solidFill>
                  <a:srgbClr val="566579"/>
                </a:solidFill>
              </a:rPr>
              <a:t>Data Preparation</a:t>
            </a:r>
            <a:endParaRPr b="1" sz="1100">
              <a:solidFill>
                <a:srgbClr val="566579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000206" y="3703303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>
                <a:solidFill>
                  <a:srgbClr val="566579"/>
                </a:solidFill>
              </a:rPr>
              <a:t>Evluation</a:t>
            </a:r>
            <a:endParaRPr b="1" sz="1100">
              <a:solidFill>
                <a:srgbClr val="566579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5060538" y="3710609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>
                <a:solidFill>
                  <a:srgbClr val="566579"/>
                </a:solidFill>
              </a:rPr>
              <a:t>Modeling</a:t>
            </a:r>
            <a:endParaRPr b="1" sz="1100">
              <a:solidFill>
                <a:srgbClr val="566579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910675" y="3717915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>
                <a:solidFill>
                  <a:srgbClr val="566579"/>
                </a:solidFill>
              </a:rPr>
              <a:t>Deployment</a:t>
            </a:r>
            <a:endParaRPr sz="1100">
              <a:solidFill>
                <a:srgbClr val="566579"/>
              </a:solidFill>
            </a:endParaRPr>
          </a:p>
        </p:txBody>
      </p:sp>
      <p:grpSp>
        <p:nvGrpSpPr>
          <p:cNvPr id="154" name="Google Shape;154;p27"/>
          <p:cNvGrpSpPr/>
          <p:nvPr/>
        </p:nvGrpSpPr>
        <p:grpSpPr>
          <a:xfrm>
            <a:off x="3335333" y="1499717"/>
            <a:ext cx="434644" cy="449780"/>
            <a:chOff x="5448301" y="2757488"/>
            <a:chExt cx="3643287" cy="3770162"/>
          </a:xfrm>
        </p:grpSpPr>
        <p:sp>
          <p:nvSpPr>
            <p:cNvPr id="155" name="Google Shape;155;p27"/>
            <p:cNvSpPr/>
            <p:nvPr/>
          </p:nvSpPr>
          <p:spPr>
            <a:xfrm>
              <a:off x="6299201" y="3609975"/>
              <a:ext cx="1944600" cy="2354400"/>
            </a:xfrm>
            <a:custGeom>
              <a:rect b="b" l="l" r="r" t="t"/>
              <a:pathLst>
                <a:path extrusionOk="0" h="120000" w="120000">
                  <a:moveTo>
                    <a:pt x="59951" y="12574"/>
                  </a:moveTo>
                  <a:lnTo>
                    <a:pt x="55738" y="12776"/>
                  </a:lnTo>
                  <a:lnTo>
                    <a:pt x="51526" y="13301"/>
                  </a:lnTo>
                  <a:lnTo>
                    <a:pt x="47412" y="14110"/>
                  </a:lnTo>
                  <a:lnTo>
                    <a:pt x="43493" y="15242"/>
                  </a:lnTo>
                  <a:lnTo>
                    <a:pt x="39820" y="16576"/>
                  </a:lnTo>
                  <a:lnTo>
                    <a:pt x="36293" y="18274"/>
                  </a:lnTo>
                  <a:lnTo>
                    <a:pt x="32914" y="20175"/>
                  </a:lnTo>
                  <a:lnTo>
                    <a:pt x="29828" y="22358"/>
                  </a:lnTo>
                  <a:lnTo>
                    <a:pt x="26889" y="24703"/>
                  </a:lnTo>
                  <a:lnTo>
                    <a:pt x="24342" y="27291"/>
                  </a:lnTo>
                  <a:lnTo>
                    <a:pt x="21991" y="30040"/>
                  </a:lnTo>
                  <a:lnTo>
                    <a:pt x="20032" y="32991"/>
                  </a:lnTo>
                  <a:lnTo>
                    <a:pt x="18318" y="36105"/>
                  </a:lnTo>
                  <a:lnTo>
                    <a:pt x="16946" y="39299"/>
                  </a:lnTo>
                  <a:lnTo>
                    <a:pt x="15967" y="42654"/>
                  </a:lnTo>
                  <a:lnTo>
                    <a:pt x="15428" y="46132"/>
                  </a:lnTo>
                  <a:lnTo>
                    <a:pt x="15183" y="49730"/>
                  </a:lnTo>
                  <a:lnTo>
                    <a:pt x="15428" y="53247"/>
                  </a:lnTo>
                  <a:lnTo>
                    <a:pt x="15967" y="56765"/>
                  </a:lnTo>
                  <a:lnTo>
                    <a:pt x="16946" y="60121"/>
                  </a:lnTo>
                  <a:lnTo>
                    <a:pt x="18367" y="63396"/>
                  </a:lnTo>
                  <a:lnTo>
                    <a:pt x="20179" y="66630"/>
                  </a:lnTo>
                  <a:lnTo>
                    <a:pt x="22285" y="69622"/>
                  </a:lnTo>
                  <a:lnTo>
                    <a:pt x="24783" y="72574"/>
                  </a:lnTo>
                  <a:lnTo>
                    <a:pt x="27036" y="74878"/>
                  </a:lnTo>
                  <a:lnTo>
                    <a:pt x="29583" y="77345"/>
                  </a:lnTo>
                  <a:lnTo>
                    <a:pt x="29681" y="77385"/>
                  </a:lnTo>
                  <a:lnTo>
                    <a:pt x="31738" y="79447"/>
                  </a:lnTo>
                  <a:lnTo>
                    <a:pt x="33942" y="81549"/>
                  </a:lnTo>
                  <a:lnTo>
                    <a:pt x="36048" y="83814"/>
                  </a:lnTo>
                  <a:lnTo>
                    <a:pt x="38204" y="86159"/>
                  </a:lnTo>
                  <a:lnTo>
                    <a:pt x="40261" y="88625"/>
                  </a:lnTo>
                  <a:lnTo>
                    <a:pt x="42073" y="91253"/>
                  </a:lnTo>
                  <a:lnTo>
                    <a:pt x="43787" y="94002"/>
                  </a:lnTo>
                  <a:lnTo>
                    <a:pt x="45306" y="96913"/>
                  </a:lnTo>
                  <a:lnTo>
                    <a:pt x="46481" y="99946"/>
                  </a:lnTo>
                  <a:lnTo>
                    <a:pt x="46726" y="100714"/>
                  </a:lnTo>
                  <a:lnTo>
                    <a:pt x="46922" y="101603"/>
                  </a:lnTo>
                  <a:lnTo>
                    <a:pt x="47118" y="102654"/>
                  </a:lnTo>
                  <a:lnTo>
                    <a:pt x="47363" y="103989"/>
                  </a:lnTo>
                  <a:lnTo>
                    <a:pt x="47412" y="105525"/>
                  </a:lnTo>
                  <a:lnTo>
                    <a:pt x="47559" y="107425"/>
                  </a:lnTo>
                  <a:lnTo>
                    <a:pt x="72195" y="107425"/>
                  </a:lnTo>
                  <a:lnTo>
                    <a:pt x="72244" y="105646"/>
                  </a:lnTo>
                  <a:lnTo>
                    <a:pt x="72391" y="104191"/>
                  </a:lnTo>
                  <a:lnTo>
                    <a:pt x="72538" y="102938"/>
                  </a:lnTo>
                  <a:lnTo>
                    <a:pt x="72734" y="101886"/>
                  </a:lnTo>
                  <a:lnTo>
                    <a:pt x="72979" y="101078"/>
                  </a:lnTo>
                  <a:lnTo>
                    <a:pt x="73175" y="100350"/>
                  </a:lnTo>
                  <a:lnTo>
                    <a:pt x="74400" y="97318"/>
                  </a:lnTo>
                  <a:lnTo>
                    <a:pt x="75869" y="94447"/>
                  </a:lnTo>
                  <a:lnTo>
                    <a:pt x="77583" y="91657"/>
                  </a:lnTo>
                  <a:lnTo>
                    <a:pt x="79493" y="89029"/>
                  </a:lnTo>
                  <a:lnTo>
                    <a:pt x="81600" y="86482"/>
                  </a:lnTo>
                  <a:lnTo>
                    <a:pt x="83804" y="84016"/>
                  </a:lnTo>
                  <a:lnTo>
                    <a:pt x="86106" y="81630"/>
                  </a:lnTo>
                  <a:lnTo>
                    <a:pt x="88359" y="79326"/>
                  </a:lnTo>
                  <a:lnTo>
                    <a:pt x="90612" y="77142"/>
                  </a:lnTo>
                  <a:lnTo>
                    <a:pt x="90906" y="76859"/>
                  </a:lnTo>
                  <a:lnTo>
                    <a:pt x="93208" y="74636"/>
                  </a:lnTo>
                  <a:lnTo>
                    <a:pt x="95167" y="72574"/>
                  </a:lnTo>
                  <a:lnTo>
                    <a:pt x="97714" y="69703"/>
                  </a:lnTo>
                  <a:lnTo>
                    <a:pt x="99869" y="66630"/>
                  </a:lnTo>
                  <a:lnTo>
                    <a:pt x="101632" y="63477"/>
                  </a:lnTo>
                  <a:lnTo>
                    <a:pt x="102955" y="60161"/>
                  </a:lnTo>
                  <a:lnTo>
                    <a:pt x="103983" y="56765"/>
                  </a:lnTo>
                  <a:lnTo>
                    <a:pt x="104620" y="53247"/>
                  </a:lnTo>
                  <a:lnTo>
                    <a:pt x="104816" y="49730"/>
                  </a:lnTo>
                  <a:lnTo>
                    <a:pt x="104620" y="46132"/>
                  </a:lnTo>
                  <a:lnTo>
                    <a:pt x="103983" y="42654"/>
                  </a:lnTo>
                  <a:lnTo>
                    <a:pt x="102955" y="39299"/>
                  </a:lnTo>
                  <a:lnTo>
                    <a:pt x="101632" y="36105"/>
                  </a:lnTo>
                  <a:lnTo>
                    <a:pt x="100016" y="32991"/>
                  </a:lnTo>
                  <a:lnTo>
                    <a:pt x="97959" y="30040"/>
                  </a:lnTo>
                  <a:lnTo>
                    <a:pt x="95657" y="27291"/>
                  </a:lnTo>
                  <a:lnTo>
                    <a:pt x="93061" y="24703"/>
                  </a:lnTo>
                  <a:lnTo>
                    <a:pt x="90220" y="22358"/>
                  </a:lnTo>
                  <a:lnTo>
                    <a:pt x="87085" y="20175"/>
                  </a:lnTo>
                  <a:lnTo>
                    <a:pt x="83755" y="18274"/>
                  </a:lnTo>
                  <a:lnTo>
                    <a:pt x="80179" y="16576"/>
                  </a:lnTo>
                  <a:lnTo>
                    <a:pt x="76457" y="15242"/>
                  </a:lnTo>
                  <a:lnTo>
                    <a:pt x="72538" y="14110"/>
                  </a:lnTo>
                  <a:lnTo>
                    <a:pt x="68473" y="13301"/>
                  </a:lnTo>
                  <a:lnTo>
                    <a:pt x="64310" y="12776"/>
                  </a:lnTo>
                  <a:lnTo>
                    <a:pt x="59951" y="12574"/>
                  </a:lnTo>
                  <a:close/>
                  <a:moveTo>
                    <a:pt x="59951" y="0"/>
                  </a:moveTo>
                  <a:lnTo>
                    <a:pt x="65142" y="242"/>
                  </a:lnTo>
                  <a:lnTo>
                    <a:pt x="70187" y="768"/>
                  </a:lnTo>
                  <a:lnTo>
                    <a:pt x="75183" y="1657"/>
                  </a:lnTo>
                  <a:lnTo>
                    <a:pt x="79934" y="2830"/>
                  </a:lnTo>
                  <a:lnTo>
                    <a:pt x="84440" y="4366"/>
                  </a:lnTo>
                  <a:lnTo>
                    <a:pt x="88848" y="6185"/>
                  </a:lnTo>
                  <a:lnTo>
                    <a:pt x="93061" y="8247"/>
                  </a:lnTo>
                  <a:lnTo>
                    <a:pt x="96930" y="10592"/>
                  </a:lnTo>
                  <a:lnTo>
                    <a:pt x="100653" y="13221"/>
                  </a:lnTo>
                  <a:lnTo>
                    <a:pt x="104130" y="16051"/>
                  </a:lnTo>
                  <a:lnTo>
                    <a:pt x="107216" y="19123"/>
                  </a:lnTo>
                  <a:lnTo>
                    <a:pt x="110057" y="22398"/>
                  </a:lnTo>
                  <a:lnTo>
                    <a:pt x="112653" y="25795"/>
                  </a:lnTo>
                  <a:lnTo>
                    <a:pt x="114759" y="29433"/>
                  </a:lnTo>
                  <a:lnTo>
                    <a:pt x="116620" y="33274"/>
                  </a:lnTo>
                  <a:lnTo>
                    <a:pt x="118089" y="37196"/>
                  </a:lnTo>
                  <a:lnTo>
                    <a:pt x="119167" y="41239"/>
                  </a:lnTo>
                  <a:lnTo>
                    <a:pt x="119804" y="45444"/>
                  </a:lnTo>
                  <a:lnTo>
                    <a:pt x="120000" y="49730"/>
                  </a:lnTo>
                  <a:lnTo>
                    <a:pt x="119804" y="53409"/>
                  </a:lnTo>
                  <a:lnTo>
                    <a:pt x="119363" y="57048"/>
                  </a:lnTo>
                  <a:lnTo>
                    <a:pt x="118530" y="60687"/>
                  </a:lnTo>
                  <a:lnTo>
                    <a:pt x="117404" y="64245"/>
                  </a:lnTo>
                  <a:lnTo>
                    <a:pt x="115983" y="67641"/>
                  </a:lnTo>
                  <a:lnTo>
                    <a:pt x="114171" y="70997"/>
                  </a:lnTo>
                  <a:lnTo>
                    <a:pt x="112114" y="74231"/>
                  </a:lnTo>
                  <a:lnTo>
                    <a:pt x="109812" y="77345"/>
                  </a:lnTo>
                  <a:lnTo>
                    <a:pt x="107167" y="80377"/>
                  </a:lnTo>
                  <a:lnTo>
                    <a:pt x="104914" y="82601"/>
                  </a:lnTo>
                  <a:lnTo>
                    <a:pt x="102465" y="85026"/>
                  </a:lnTo>
                  <a:lnTo>
                    <a:pt x="102269" y="85269"/>
                  </a:lnTo>
                  <a:lnTo>
                    <a:pt x="99722" y="87654"/>
                  </a:lnTo>
                  <a:lnTo>
                    <a:pt x="97224" y="90202"/>
                  </a:lnTo>
                  <a:lnTo>
                    <a:pt x="94824" y="92789"/>
                  </a:lnTo>
                  <a:lnTo>
                    <a:pt x="92620" y="95417"/>
                  </a:lnTo>
                  <a:lnTo>
                    <a:pt x="90612" y="98126"/>
                  </a:lnTo>
                  <a:lnTo>
                    <a:pt x="88995" y="100876"/>
                  </a:lnTo>
                  <a:lnTo>
                    <a:pt x="87869" y="103706"/>
                  </a:lnTo>
                  <a:lnTo>
                    <a:pt x="87575" y="104716"/>
                  </a:lnTo>
                  <a:lnTo>
                    <a:pt x="87428" y="106051"/>
                  </a:lnTo>
                  <a:lnTo>
                    <a:pt x="87379" y="107830"/>
                  </a:lnTo>
                  <a:lnTo>
                    <a:pt x="87281" y="109811"/>
                  </a:lnTo>
                  <a:lnTo>
                    <a:pt x="87281" y="113692"/>
                  </a:lnTo>
                  <a:lnTo>
                    <a:pt x="87085" y="115107"/>
                  </a:lnTo>
                  <a:lnTo>
                    <a:pt x="86497" y="116482"/>
                  </a:lnTo>
                  <a:lnTo>
                    <a:pt x="85665" y="117574"/>
                  </a:lnTo>
                  <a:lnTo>
                    <a:pt x="84440" y="118584"/>
                  </a:lnTo>
                  <a:lnTo>
                    <a:pt x="83020" y="119353"/>
                  </a:lnTo>
                  <a:lnTo>
                    <a:pt x="81453" y="119797"/>
                  </a:lnTo>
                  <a:lnTo>
                    <a:pt x="79689" y="119999"/>
                  </a:lnTo>
                  <a:lnTo>
                    <a:pt x="39967" y="119999"/>
                  </a:lnTo>
                  <a:lnTo>
                    <a:pt x="38204" y="119797"/>
                  </a:lnTo>
                  <a:lnTo>
                    <a:pt x="36636" y="119353"/>
                  </a:lnTo>
                  <a:lnTo>
                    <a:pt x="35216" y="118584"/>
                  </a:lnTo>
                  <a:lnTo>
                    <a:pt x="33991" y="117574"/>
                  </a:lnTo>
                  <a:lnTo>
                    <a:pt x="33159" y="116482"/>
                  </a:lnTo>
                  <a:lnTo>
                    <a:pt x="32571" y="115107"/>
                  </a:lnTo>
                  <a:lnTo>
                    <a:pt x="32375" y="113692"/>
                  </a:lnTo>
                  <a:lnTo>
                    <a:pt x="32375" y="109892"/>
                  </a:lnTo>
                  <a:lnTo>
                    <a:pt x="32375" y="108477"/>
                  </a:lnTo>
                  <a:lnTo>
                    <a:pt x="32277" y="107021"/>
                  </a:lnTo>
                  <a:lnTo>
                    <a:pt x="32228" y="105606"/>
                  </a:lnTo>
                  <a:lnTo>
                    <a:pt x="32081" y="104312"/>
                  </a:lnTo>
                  <a:lnTo>
                    <a:pt x="31787" y="103261"/>
                  </a:lnTo>
                  <a:lnTo>
                    <a:pt x="30808" y="100835"/>
                  </a:lnTo>
                  <a:lnTo>
                    <a:pt x="29534" y="98490"/>
                  </a:lnTo>
                  <a:lnTo>
                    <a:pt x="28065" y="96185"/>
                  </a:lnTo>
                  <a:lnTo>
                    <a:pt x="26253" y="93962"/>
                  </a:lnTo>
                  <a:lnTo>
                    <a:pt x="24440" y="91859"/>
                  </a:lnTo>
                  <a:lnTo>
                    <a:pt x="22383" y="89716"/>
                  </a:lnTo>
                  <a:lnTo>
                    <a:pt x="20326" y="87654"/>
                  </a:lnTo>
                  <a:lnTo>
                    <a:pt x="18171" y="85633"/>
                  </a:lnTo>
                  <a:lnTo>
                    <a:pt x="18122" y="85512"/>
                  </a:lnTo>
                  <a:lnTo>
                    <a:pt x="15428" y="82924"/>
                  </a:lnTo>
                  <a:lnTo>
                    <a:pt x="12832" y="80336"/>
                  </a:lnTo>
                  <a:lnTo>
                    <a:pt x="10138" y="77345"/>
                  </a:lnTo>
                  <a:lnTo>
                    <a:pt x="7836" y="74231"/>
                  </a:lnTo>
                  <a:lnTo>
                    <a:pt x="5779" y="70997"/>
                  </a:lnTo>
                  <a:lnTo>
                    <a:pt x="4065" y="67641"/>
                  </a:lnTo>
                  <a:lnTo>
                    <a:pt x="2546" y="64164"/>
                  </a:lnTo>
                  <a:lnTo>
                    <a:pt x="1420" y="60646"/>
                  </a:lnTo>
                  <a:lnTo>
                    <a:pt x="636" y="57048"/>
                  </a:lnTo>
                  <a:lnTo>
                    <a:pt x="146" y="53409"/>
                  </a:lnTo>
                  <a:lnTo>
                    <a:pt x="0" y="49730"/>
                  </a:lnTo>
                  <a:lnTo>
                    <a:pt x="244" y="45444"/>
                  </a:lnTo>
                  <a:lnTo>
                    <a:pt x="881" y="41239"/>
                  </a:lnTo>
                  <a:lnTo>
                    <a:pt x="1910" y="37196"/>
                  </a:lnTo>
                  <a:lnTo>
                    <a:pt x="3428" y="33274"/>
                  </a:lnTo>
                  <a:lnTo>
                    <a:pt x="5191" y="29433"/>
                  </a:lnTo>
                  <a:lnTo>
                    <a:pt x="7395" y="25795"/>
                  </a:lnTo>
                  <a:lnTo>
                    <a:pt x="9942" y="22398"/>
                  </a:lnTo>
                  <a:lnTo>
                    <a:pt x="12783" y="19123"/>
                  </a:lnTo>
                  <a:lnTo>
                    <a:pt x="15918" y="16051"/>
                  </a:lnTo>
                  <a:lnTo>
                    <a:pt x="19297" y="13221"/>
                  </a:lnTo>
                  <a:lnTo>
                    <a:pt x="23069" y="10592"/>
                  </a:lnTo>
                  <a:lnTo>
                    <a:pt x="26987" y="8247"/>
                  </a:lnTo>
                  <a:lnTo>
                    <a:pt x="31151" y="6185"/>
                  </a:lnTo>
                  <a:lnTo>
                    <a:pt x="35559" y="4366"/>
                  </a:lnTo>
                  <a:lnTo>
                    <a:pt x="40114" y="2830"/>
                  </a:lnTo>
                  <a:lnTo>
                    <a:pt x="44865" y="1657"/>
                  </a:lnTo>
                  <a:lnTo>
                    <a:pt x="49763" y="768"/>
                  </a:lnTo>
                  <a:lnTo>
                    <a:pt x="54857" y="242"/>
                  </a:lnTo>
                  <a:lnTo>
                    <a:pt x="59951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6823076" y="5999163"/>
              <a:ext cx="890700" cy="247500"/>
            </a:xfrm>
            <a:custGeom>
              <a:rect b="b" l="l" r="r" t="t"/>
              <a:pathLst>
                <a:path extrusionOk="0" h="120000" w="120000">
                  <a:moveTo>
                    <a:pt x="16592" y="0"/>
                  </a:moveTo>
                  <a:lnTo>
                    <a:pt x="103407" y="0"/>
                  </a:lnTo>
                  <a:lnTo>
                    <a:pt x="107261" y="1929"/>
                  </a:lnTo>
                  <a:lnTo>
                    <a:pt x="110686" y="6173"/>
                  </a:lnTo>
                  <a:lnTo>
                    <a:pt x="113791" y="13118"/>
                  </a:lnTo>
                  <a:lnTo>
                    <a:pt x="116467" y="22379"/>
                  </a:lnTo>
                  <a:lnTo>
                    <a:pt x="118287" y="33569"/>
                  </a:lnTo>
                  <a:lnTo>
                    <a:pt x="119571" y="45916"/>
                  </a:lnTo>
                  <a:lnTo>
                    <a:pt x="120000" y="60192"/>
                  </a:lnTo>
                  <a:lnTo>
                    <a:pt x="119571" y="74083"/>
                  </a:lnTo>
                  <a:lnTo>
                    <a:pt x="118287" y="86430"/>
                  </a:lnTo>
                  <a:lnTo>
                    <a:pt x="116467" y="97620"/>
                  </a:lnTo>
                  <a:lnTo>
                    <a:pt x="113791" y="106495"/>
                  </a:lnTo>
                  <a:lnTo>
                    <a:pt x="110686" y="113826"/>
                  </a:lnTo>
                  <a:lnTo>
                    <a:pt x="107261" y="118456"/>
                  </a:lnTo>
                  <a:lnTo>
                    <a:pt x="103407" y="120000"/>
                  </a:lnTo>
                  <a:lnTo>
                    <a:pt x="16592" y="120000"/>
                  </a:lnTo>
                  <a:lnTo>
                    <a:pt x="12738" y="118456"/>
                  </a:lnTo>
                  <a:lnTo>
                    <a:pt x="9313" y="113826"/>
                  </a:lnTo>
                  <a:lnTo>
                    <a:pt x="6208" y="106495"/>
                  </a:lnTo>
                  <a:lnTo>
                    <a:pt x="3532" y="97620"/>
                  </a:lnTo>
                  <a:lnTo>
                    <a:pt x="1712" y="86430"/>
                  </a:lnTo>
                  <a:lnTo>
                    <a:pt x="428" y="74083"/>
                  </a:lnTo>
                  <a:lnTo>
                    <a:pt x="0" y="60192"/>
                  </a:lnTo>
                  <a:lnTo>
                    <a:pt x="428" y="45916"/>
                  </a:lnTo>
                  <a:lnTo>
                    <a:pt x="1712" y="33569"/>
                  </a:lnTo>
                  <a:lnTo>
                    <a:pt x="3532" y="22379"/>
                  </a:lnTo>
                  <a:lnTo>
                    <a:pt x="6208" y="13118"/>
                  </a:lnTo>
                  <a:lnTo>
                    <a:pt x="9313" y="6173"/>
                  </a:lnTo>
                  <a:lnTo>
                    <a:pt x="12738" y="1929"/>
                  </a:lnTo>
                  <a:lnTo>
                    <a:pt x="1659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6983413" y="6280150"/>
              <a:ext cx="568200" cy="247500"/>
            </a:xfrm>
            <a:custGeom>
              <a:rect b="b" l="l" r="r" t="t"/>
              <a:pathLst>
                <a:path extrusionOk="0" h="120000" w="120000">
                  <a:moveTo>
                    <a:pt x="26013" y="0"/>
                  </a:moveTo>
                  <a:lnTo>
                    <a:pt x="93986" y="0"/>
                  </a:lnTo>
                  <a:lnTo>
                    <a:pt x="100195" y="1543"/>
                  </a:lnTo>
                  <a:lnTo>
                    <a:pt x="105566" y="6173"/>
                  </a:lnTo>
                  <a:lnTo>
                    <a:pt x="110265" y="13504"/>
                  </a:lnTo>
                  <a:lnTo>
                    <a:pt x="114461" y="22379"/>
                  </a:lnTo>
                  <a:lnTo>
                    <a:pt x="117482" y="33569"/>
                  </a:lnTo>
                  <a:lnTo>
                    <a:pt x="119328" y="46302"/>
                  </a:lnTo>
                  <a:lnTo>
                    <a:pt x="120000" y="59807"/>
                  </a:lnTo>
                  <a:lnTo>
                    <a:pt x="119328" y="74083"/>
                  </a:lnTo>
                  <a:lnTo>
                    <a:pt x="117482" y="86430"/>
                  </a:lnTo>
                  <a:lnTo>
                    <a:pt x="114461" y="97620"/>
                  </a:lnTo>
                  <a:lnTo>
                    <a:pt x="110265" y="106881"/>
                  </a:lnTo>
                  <a:lnTo>
                    <a:pt x="105566" y="113826"/>
                  </a:lnTo>
                  <a:lnTo>
                    <a:pt x="100195" y="118070"/>
                  </a:lnTo>
                  <a:lnTo>
                    <a:pt x="93986" y="120000"/>
                  </a:lnTo>
                  <a:lnTo>
                    <a:pt x="26013" y="120000"/>
                  </a:lnTo>
                  <a:lnTo>
                    <a:pt x="19972" y="118070"/>
                  </a:lnTo>
                  <a:lnTo>
                    <a:pt x="14601" y="113826"/>
                  </a:lnTo>
                  <a:lnTo>
                    <a:pt x="9734" y="106881"/>
                  </a:lnTo>
                  <a:lnTo>
                    <a:pt x="5538" y="97620"/>
                  </a:lnTo>
                  <a:lnTo>
                    <a:pt x="2685" y="86430"/>
                  </a:lnTo>
                  <a:lnTo>
                    <a:pt x="671" y="74083"/>
                  </a:lnTo>
                  <a:lnTo>
                    <a:pt x="0" y="59807"/>
                  </a:lnTo>
                  <a:lnTo>
                    <a:pt x="671" y="46302"/>
                  </a:lnTo>
                  <a:lnTo>
                    <a:pt x="2685" y="33569"/>
                  </a:lnTo>
                  <a:lnTo>
                    <a:pt x="5538" y="22379"/>
                  </a:lnTo>
                  <a:lnTo>
                    <a:pt x="9734" y="13504"/>
                  </a:lnTo>
                  <a:lnTo>
                    <a:pt x="14601" y="6173"/>
                  </a:lnTo>
                  <a:lnTo>
                    <a:pt x="19972" y="1543"/>
                  </a:lnTo>
                  <a:lnTo>
                    <a:pt x="2601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421688" y="4462463"/>
              <a:ext cx="669900" cy="246000"/>
            </a:xfrm>
            <a:custGeom>
              <a:rect b="b" l="l" r="r" t="t"/>
              <a:pathLst>
                <a:path extrusionOk="0" h="120000" w="120000">
                  <a:moveTo>
                    <a:pt x="22037" y="0"/>
                  </a:moveTo>
                  <a:lnTo>
                    <a:pt x="97962" y="0"/>
                  </a:lnTo>
                  <a:lnTo>
                    <a:pt x="103222" y="1929"/>
                  </a:lnTo>
                  <a:lnTo>
                    <a:pt x="107630" y="6173"/>
                  </a:lnTo>
                  <a:lnTo>
                    <a:pt x="111753" y="13118"/>
                  </a:lnTo>
                  <a:lnTo>
                    <a:pt x="115308" y="22379"/>
                  </a:lnTo>
                  <a:lnTo>
                    <a:pt x="117725" y="33569"/>
                  </a:lnTo>
                  <a:lnTo>
                    <a:pt x="119431" y="45916"/>
                  </a:lnTo>
                  <a:lnTo>
                    <a:pt x="120000" y="60192"/>
                  </a:lnTo>
                  <a:lnTo>
                    <a:pt x="119431" y="73697"/>
                  </a:lnTo>
                  <a:lnTo>
                    <a:pt x="117725" y="86430"/>
                  </a:lnTo>
                  <a:lnTo>
                    <a:pt x="115308" y="97620"/>
                  </a:lnTo>
                  <a:lnTo>
                    <a:pt x="111753" y="106495"/>
                  </a:lnTo>
                  <a:lnTo>
                    <a:pt x="107630" y="113826"/>
                  </a:lnTo>
                  <a:lnTo>
                    <a:pt x="103222" y="118456"/>
                  </a:lnTo>
                  <a:lnTo>
                    <a:pt x="97962" y="120000"/>
                  </a:lnTo>
                  <a:lnTo>
                    <a:pt x="22037" y="120000"/>
                  </a:lnTo>
                  <a:lnTo>
                    <a:pt x="16919" y="118456"/>
                  </a:lnTo>
                  <a:lnTo>
                    <a:pt x="12369" y="113826"/>
                  </a:lnTo>
                  <a:lnTo>
                    <a:pt x="8246" y="106495"/>
                  </a:lnTo>
                  <a:lnTo>
                    <a:pt x="4691" y="97620"/>
                  </a:lnTo>
                  <a:lnTo>
                    <a:pt x="2274" y="86430"/>
                  </a:lnTo>
                  <a:lnTo>
                    <a:pt x="568" y="73697"/>
                  </a:lnTo>
                  <a:lnTo>
                    <a:pt x="0" y="60192"/>
                  </a:lnTo>
                  <a:lnTo>
                    <a:pt x="568" y="45916"/>
                  </a:lnTo>
                  <a:lnTo>
                    <a:pt x="2274" y="33569"/>
                  </a:lnTo>
                  <a:lnTo>
                    <a:pt x="4691" y="22379"/>
                  </a:lnTo>
                  <a:lnTo>
                    <a:pt x="8246" y="13118"/>
                  </a:lnTo>
                  <a:lnTo>
                    <a:pt x="12369" y="6173"/>
                  </a:lnTo>
                  <a:lnTo>
                    <a:pt x="16919" y="1929"/>
                  </a:lnTo>
                  <a:lnTo>
                    <a:pt x="22037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5448301" y="4462463"/>
              <a:ext cx="671400" cy="246000"/>
            </a:xfrm>
            <a:custGeom>
              <a:rect b="b" l="l" r="r" t="t"/>
              <a:pathLst>
                <a:path extrusionOk="0" h="120000" w="120000">
                  <a:moveTo>
                    <a:pt x="21985" y="0"/>
                  </a:moveTo>
                  <a:lnTo>
                    <a:pt x="98014" y="0"/>
                  </a:lnTo>
                  <a:lnTo>
                    <a:pt x="102836" y="1929"/>
                  </a:lnTo>
                  <a:lnTo>
                    <a:pt x="107659" y="6173"/>
                  </a:lnTo>
                  <a:lnTo>
                    <a:pt x="111773" y="13118"/>
                  </a:lnTo>
                  <a:lnTo>
                    <a:pt x="115035" y="22379"/>
                  </a:lnTo>
                  <a:lnTo>
                    <a:pt x="117730" y="33569"/>
                  </a:lnTo>
                  <a:lnTo>
                    <a:pt x="119290" y="45916"/>
                  </a:lnTo>
                  <a:lnTo>
                    <a:pt x="120000" y="60192"/>
                  </a:lnTo>
                  <a:lnTo>
                    <a:pt x="119290" y="73697"/>
                  </a:lnTo>
                  <a:lnTo>
                    <a:pt x="117730" y="86430"/>
                  </a:lnTo>
                  <a:lnTo>
                    <a:pt x="115035" y="97620"/>
                  </a:lnTo>
                  <a:lnTo>
                    <a:pt x="111773" y="106495"/>
                  </a:lnTo>
                  <a:lnTo>
                    <a:pt x="107659" y="113826"/>
                  </a:lnTo>
                  <a:lnTo>
                    <a:pt x="102836" y="118456"/>
                  </a:lnTo>
                  <a:lnTo>
                    <a:pt x="98014" y="120000"/>
                  </a:lnTo>
                  <a:lnTo>
                    <a:pt x="21985" y="120000"/>
                  </a:lnTo>
                  <a:lnTo>
                    <a:pt x="17021" y="118456"/>
                  </a:lnTo>
                  <a:lnTo>
                    <a:pt x="12198" y="113826"/>
                  </a:lnTo>
                  <a:lnTo>
                    <a:pt x="8368" y="106495"/>
                  </a:lnTo>
                  <a:lnTo>
                    <a:pt x="4822" y="97620"/>
                  </a:lnTo>
                  <a:lnTo>
                    <a:pt x="2127" y="86430"/>
                  </a:lnTo>
                  <a:lnTo>
                    <a:pt x="567" y="73697"/>
                  </a:lnTo>
                  <a:lnTo>
                    <a:pt x="0" y="60192"/>
                  </a:lnTo>
                  <a:lnTo>
                    <a:pt x="567" y="45916"/>
                  </a:lnTo>
                  <a:lnTo>
                    <a:pt x="2127" y="33569"/>
                  </a:lnTo>
                  <a:lnTo>
                    <a:pt x="4822" y="22379"/>
                  </a:lnTo>
                  <a:lnTo>
                    <a:pt x="8368" y="13118"/>
                  </a:lnTo>
                  <a:lnTo>
                    <a:pt x="12198" y="6173"/>
                  </a:lnTo>
                  <a:lnTo>
                    <a:pt x="17021" y="1929"/>
                  </a:lnTo>
                  <a:lnTo>
                    <a:pt x="21985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7146926" y="2757488"/>
              <a:ext cx="246000" cy="673200"/>
            </a:xfrm>
            <a:custGeom>
              <a:rect b="b" l="l" r="r" t="t"/>
              <a:pathLst>
                <a:path extrusionOk="0" h="120000" w="120000">
                  <a:moveTo>
                    <a:pt x="59807" y="0"/>
                  </a:moveTo>
                  <a:lnTo>
                    <a:pt x="74083" y="566"/>
                  </a:lnTo>
                  <a:lnTo>
                    <a:pt x="86430" y="2266"/>
                  </a:lnTo>
                  <a:lnTo>
                    <a:pt x="97620" y="4958"/>
                  </a:lnTo>
                  <a:lnTo>
                    <a:pt x="106881" y="8217"/>
                  </a:lnTo>
                  <a:lnTo>
                    <a:pt x="113826" y="12325"/>
                  </a:lnTo>
                  <a:lnTo>
                    <a:pt x="118842" y="17142"/>
                  </a:lnTo>
                  <a:lnTo>
                    <a:pt x="120000" y="21959"/>
                  </a:lnTo>
                  <a:lnTo>
                    <a:pt x="120000" y="98040"/>
                  </a:lnTo>
                  <a:lnTo>
                    <a:pt x="118842" y="103140"/>
                  </a:lnTo>
                  <a:lnTo>
                    <a:pt x="113826" y="107674"/>
                  </a:lnTo>
                  <a:lnTo>
                    <a:pt x="106881" y="111782"/>
                  </a:lnTo>
                  <a:lnTo>
                    <a:pt x="97620" y="115324"/>
                  </a:lnTo>
                  <a:lnTo>
                    <a:pt x="86430" y="118016"/>
                  </a:lnTo>
                  <a:lnTo>
                    <a:pt x="74083" y="119574"/>
                  </a:lnTo>
                  <a:lnTo>
                    <a:pt x="59807" y="120000"/>
                  </a:lnTo>
                  <a:lnTo>
                    <a:pt x="46688" y="119574"/>
                  </a:lnTo>
                  <a:lnTo>
                    <a:pt x="33569" y="118016"/>
                  </a:lnTo>
                  <a:lnTo>
                    <a:pt x="22379" y="115324"/>
                  </a:lnTo>
                  <a:lnTo>
                    <a:pt x="13504" y="111782"/>
                  </a:lnTo>
                  <a:lnTo>
                    <a:pt x="6173" y="107674"/>
                  </a:lnTo>
                  <a:lnTo>
                    <a:pt x="1929" y="103140"/>
                  </a:lnTo>
                  <a:lnTo>
                    <a:pt x="0" y="98040"/>
                  </a:lnTo>
                  <a:lnTo>
                    <a:pt x="0" y="21959"/>
                  </a:lnTo>
                  <a:lnTo>
                    <a:pt x="1929" y="17142"/>
                  </a:lnTo>
                  <a:lnTo>
                    <a:pt x="6173" y="12325"/>
                  </a:lnTo>
                  <a:lnTo>
                    <a:pt x="13504" y="8217"/>
                  </a:lnTo>
                  <a:lnTo>
                    <a:pt x="22379" y="4958"/>
                  </a:lnTo>
                  <a:lnTo>
                    <a:pt x="33569" y="2266"/>
                  </a:lnTo>
                  <a:lnTo>
                    <a:pt x="46688" y="566"/>
                  </a:lnTo>
                  <a:lnTo>
                    <a:pt x="59807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8047038" y="5365750"/>
              <a:ext cx="547800" cy="547800"/>
            </a:xfrm>
            <a:custGeom>
              <a:rect b="b" l="l" r="r" t="t"/>
              <a:pathLst>
                <a:path extrusionOk="0" h="120000" w="120000">
                  <a:moveTo>
                    <a:pt x="26956" y="0"/>
                  </a:moveTo>
                  <a:lnTo>
                    <a:pt x="32173" y="521"/>
                  </a:lnTo>
                  <a:lnTo>
                    <a:pt x="37217" y="2086"/>
                  </a:lnTo>
                  <a:lnTo>
                    <a:pt x="41739" y="4521"/>
                  </a:lnTo>
                  <a:lnTo>
                    <a:pt x="46086" y="7826"/>
                  </a:lnTo>
                  <a:lnTo>
                    <a:pt x="111826" y="74086"/>
                  </a:lnTo>
                  <a:lnTo>
                    <a:pt x="115304" y="78086"/>
                  </a:lnTo>
                  <a:lnTo>
                    <a:pt x="117913" y="82956"/>
                  </a:lnTo>
                  <a:lnTo>
                    <a:pt x="119478" y="88000"/>
                  </a:lnTo>
                  <a:lnTo>
                    <a:pt x="120000" y="93043"/>
                  </a:lnTo>
                  <a:lnTo>
                    <a:pt x="119478" y="98260"/>
                  </a:lnTo>
                  <a:lnTo>
                    <a:pt x="117913" y="103304"/>
                  </a:lnTo>
                  <a:lnTo>
                    <a:pt x="115304" y="108000"/>
                  </a:lnTo>
                  <a:lnTo>
                    <a:pt x="111826" y="112173"/>
                  </a:lnTo>
                  <a:lnTo>
                    <a:pt x="107652" y="115826"/>
                  </a:lnTo>
                  <a:lnTo>
                    <a:pt x="102956" y="118086"/>
                  </a:lnTo>
                  <a:lnTo>
                    <a:pt x="97913" y="119478"/>
                  </a:lnTo>
                  <a:lnTo>
                    <a:pt x="92869" y="120000"/>
                  </a:lnTo>
                  <a:lnTo>
                    <a:pt x="87652" y="119478"/>
                  </a:lnTo>
                  <a:lnTo>
                    <a:pt x="82608" y="118086"/>
                  </a:lnTo>
                  <a:lnTo>
                    <a:pt x="78086" y="115826"/>
                  </a:lnTo>
                  <a:lnTo>
                    <a:pt x="73739" y="112173"/>
                  </a:lnTo>
                  <a:lnTo>
                    <a:pt x="8000" y="46260"/>
                  </a:lnTo>
                  <a:lnTo>
                    <a:pt x="4521" y="41913"/>
                  </a:lnTo>
                  <a:lnTo>
                    <a:pt x="1913" y="37217"/>
                  </a:lnTo>
                  <a:lnTo>
                    <a:pt x="521" y="32173"/>
                  </a:lnTo>
                  <a:lnTo>
                    <a:pt x="0" y="27130"/>
                  </a:lnTo>
                  <a:lnTo>
                    <a:pt x="521" y="21913"/>
                  </a:lnTo>
                  <a:lnTo>
                    <a:pt x="1913" y="16869"/>
                  </a:lnTo>
                  <a:lnTo>
                    <a:pt x="4521" y="12173"/>
                  </a:lnTo>
                  <a:lnTo>
                    <a:pt x="8000" y="7826"/>
                  </a:lnTo>
                  <a:lnTo>
                    <a:pt x="12347" y="4521"/>
                  </a:lnTo>
                  <a:lnTo>
                    <a:pt x="16869" y="2086"/>
                  </a:lnTo>
                  <a:lnTo>
                    <a:pt x="21913" y="521"/>
                  </a:lnTo>
                  <a:lnTo>
                    <a:pt x="26956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5946776" y="3257550"/>
              <a:ext cx="546000" cy="547800"/>
            </a:xfrm>
            <a:custGeom>
              <a:rect b="b" l="l" r="r" t="t"/>
              <a:pathLst>
                <a:path extrusionOk="0" h="120000" w="120000">
                  <a:moveTo>
                    <a:pt x="27034" y="0"/>
                  </a:moveTo>
                  <a:lnTo>
                    <a:pt x="32267" y="521"/>
                  </a:lnTo>
                  <a:lnTo>
                    <a:pt x="37151" y="1739"/>
                  </a:lnTo>
                  <a:lnTo>
                    <a:pt x="41860" y="4347"/>
                  </a:lnTo>
                  <a:lnTo>
                    <a:pt x="46220" y="7826"/>
                  </a:lnTo>
                  <a:lnTo>
                    <a:pt x="112151" y="73739"/>
                  </a:lnTo>
                  <a:lnTo>
                    <a:pt x="115465" y="78086"/>
                  </a:lnTo>
                  <a:lnTo>
                    <a:pt x="117906" y="82608"/>
                  </a:lnTo>
                  <a:lnTo>
                    <a:pt x="119476" y="87652"/>
                  </a:lnTo>
                  <a:lnTo>
                    <a:pt x="120000" y="93043"/>
                  </a:lnTo>
                  <a:lnTo>
                    <a:pt x="119476" y="98086"/>
                  </a:lnTo>
                  <a:lnTo>
                    <a:pt x="117906" y="103130"/>
                  </a:lnTo>
                  <a:lnTo>
                    <a:pt x="115465" y="108000"/>
                  </a:lnTo>
                  <a:lnTo>
                    <a:pt x="112151" y="112000"/>
                  </a:lnTo>
                  <a:lnTo>
                    <a:pt x="107965" y="115478"/>
                  </a:lnTo>
                  <a:lnTo>
                    <a:pt x="103081" y="118086"/>
                  </a:lnTo>
                  <a:lnTo>
                    <a:pt x="98023" y="119478"/>
                  </a:lnTo>
                  <a:lnTo>
                    <a:pt x="92965" y="120000"/>
                  </a:lnTo>
                  <a:lnTo>
                    <a:pt x="87906" y="119478"/>
                  </a:lnTo>
                  <a:lnTo>
                    <a:pt x="82848" y="118086"/>
                  </a:lnTo>
                  <a:lnTo>
                    <a:pt x="78139" y="115478"/>
                  </a:lnTo>
                  <a:lnTo>
                    <a:pt x="73779" y="112000"/>
                  </a:lnTo>
                  <a:lnTo>
                    <a:pt x="7848" y="46086"/>
                  </a:lnTo>
                  <a:lnTo>
                    <a:pt x="4534" y="41739"/>
                  </a:lnTo>
                  <a:lnTo>
                    <a:pt x="1918" y="37217"/>
                  </a:lnTo>
                  <a:lnTo>
                    <a:pt x="523" y="32173"/>
                  </a:lnTo>
                  <a:lnTo>
                    <a:pt x="0" y="27130"/>
                  </a:lnTo>
                  <a:lnTo>
                    <a:pt x="523" y="21739"/>
                  </a:lnTo>
                  <a:lnTo>
                    <a:pt x="1918" y="16695"/>
                  </a:lnTo>
                  <a:lnTo>
                    <a:pt x="4534" y="12173"/>
                  </a:lnTo>
                  <a:lnTo>
                    <a:pt x="7848" y="7826"/>
                  </a:lnTo>
                  <a:lnTo>
                    <a:pt x="12034" y="4347"/>
                  </a:lnTo>
                  <a:lnTo>
                    <a:pt x="16918" y="1739"/>
                  </a:lnTo>
                  <a:lnTo>
                    <a:pt x="21976" y="521"/>
                  </a:lnTo>
                  <a:lnTo>
                    <a:pt x="27034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5946776" y="5365750"/>
              <a:ext cx="546000" cy="547800"/>
            </a:xfrm>
            <a:custGeom>
              <a:rect b="b" l="l" r="r" t="t"/>
              <a:pathLst>
                <a:path extrusionOk="0" h="120000" w="120000">
                  <a:moveTo>
                    <a:pt x="92965" y="0"/>
                  </a:moveTo>
                  <a:lnTo>
                    <a:pt x="98197" y="521"/>
                  </a:lnTo>
                  <a:lnTo>
                    <a:pt x="103081" y="2086"/>
                  </a:lnTo>
                  <a:lnTo>
                    <a:pt x="107965" y="4521"/>
                  </a:lnTo>
                  <a:lnTo>
                    <a:pt x="112151" y="7826"/>
                  </a:lnTo>
                  <a:lnTo>
                    <a:pt x="115639" y="12173"/>
                  </a:lnTo>
                  <a:lnTo>
                    <a:pt x="117906" y="16869"/>
                  </a:lnTo>
                  <a:lnTo>
                    <a:pt x="119476" y="21913"/>
                  </a:lnTo>
                  <a:lnTo>
                    <a:pt x="120000" y="27130"/>
                  </a:lnTo>
                  <a:lnTo>
                    <a:pt x="119476" y="32173"/>
                  </a:lnTo>
                  <a:lnTo>
                    <a:pt x="117906" y="37217"/>
                  </a:lnTo>
                  <a:lnTo>
                    <a:pt x="115639" y="41913"/>
                  </a:lnTo>
                  <a:lnTo>
                    <a:pt x="112151" y="46260"/>
                  </a:lnTo>
                  <a:lnTo>
                    <a:pt x="46220" y="112173"/>
                  </a:lnTo>
                  <a:lnTo>
                    <a:pt x="41860" y="115826"/>
                  </a:lnTo>
                  <a:lnTo>
                    <a:pt x="37151" y="118086"/>
                  </a:lnTo>
                  <a:lnTo>
                    <a:pt x="32093" y="119478"/>
                  </a:lnTo>
                  <a:lnTo>
                    <a:pt x="27034" y="120000"/>
                  </a:lnTo>
                  <a:lnTo>
                    <a:pt x="21976" y="119478"/>
                  </a:lnTo>
                  <a:lnTo>
                    <a:pt x="16918" y="118086"/>
                  </a:lnTo>
                  <a:lnTo>
                    <a:pt x="12034" y="115826"/>
                  </a:lnTo>
                  <a:lnTo>
                    <a:pt x="7848" y="112173"/>
                  </a:lnTo>
                  <a:lnTo>
                    <a:pt x="4534" y="108000"/>
                  </a:lnTo>
                  <a:lnTo>
                    <a:pt x="1918" y="103130"/>
                  </a:lnTo>
                  <a:lnTo>
                    <a:pt x="523" y="98260"/>
                  </a:lnTo>
                  <a:lnTo>
                    <a:pt x="0" y="93043"/>
                  </a:lnTo>
                  <a:lnTo>
                    <a:pt x="523" y="88000"/>
                  </a:lnTo>
                  <a:lnTo>
                    <a:pt x="1918" y="82956"/>
                  </a:lnTo>
                  <a:lnTo>
                    <a:pt x="4534" y="78086"/>
                  </a:lnTo>
                  <a:lnTo>
                    <a:pt x="7848" y="74086"/>
                  </a:lnTo>
                  <a:lnTo>
                    <a:pt x="73779" y="7826"/>
                  </a:lnTo>
                  <a:lnTo>
                    <a:pt x="78139" y="4521"/>
                  </a:lnTo>
                  <a:lnTo>
                    <a:pt x="82848" y="2086"/>
                  </a:lnTo>
                  <a:lnTo>
                    <a:pt x="87906" y="521"/>
                  </a:lnTo>
                  <a:lnTo>
                    <a:pt x="92965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8047038" y="3257550"/>
              <a:ext cx="547800" cy="547800"/>
            </a:xfrm>
            <a:custGeom>
              <a:rect b="b" l="l" r="r" t="t"/>
              <a:pathLst>
                <a:path extrusionOk="0" h="120000" w="120000">
                  <a:moveTo>
                    <a:pt x="92869" y="0"/>
                  </a:moveTo>
                  <a:lnTo>
                    <a:pt x="97913" y="521"/>
                  </a:lnTo>
                  <a:lnTo>
                    <a:pt x="102956" y="1739"/>
                  </a:lnTo>
                  <a:lnTo>
                    <a:pt x="107652" y="4347"/>
                  </a:lnTo>
                  <a:lnTo>
                    <a:pt x="111826" y="7826"/>
                  </a:lnTo>
                  <a:lnTo>
                    <a:pt x="115304" y="12173"/>
                  </a:lnTo>
                  <a:lnTo>
                    <a:pt x="117913" y="16695"/>
                  </a:lnTo>
                  <a:lnTo>
                    <a:pt x="119478" y="21739"/>
                  </a:lnTo>
                  <a:lnTo>
                    <a:pt x="120000" y="27130"/>
                  </a:lnTo>
                  <a:lnTo>
                    <a:pt x="119478" y="32173"/>
                  </a:lnTo>
                  <a:lnTo>
                    <a:pt x="117913" y="37217"/>
                  </a:lnTo>
                  <a:lnTo>
                    <a:pt x="115304" y="41739"/>
                  </a:lnTo>
                  <a:lnTo>
                    <a:pt x="111826" y="46086"/>
                  </a:lnTo>
                  <a:lnTo>
                    <a:pt x="46086" y="112000"/>
                  </a:lnTo>
                  <a:lnTo>
                    <a:pt x="41739" y="115478"/>
                  </a:lnTo>
                  <a:lnTo>
                    <a:pt x="37217" y="118086"/>
                  </a:lnTo>
                  <a:lnTo>
                    <a:pt x="32173" y="119478"/>
                  </a:lnTo>
                  <a:lnTo>
                    <a:pt x="26956" y="120000"/>
                  </a:lnTo>
                  <a:lnTo>
                    <a:pt x="21913" y="119478"/>
                  </a:lnTo>
                  <a:lnTo>
                    <a:pt x="16869" y="118086"/>
                  </a:lnTo>
                  <a:lnTo>
                    <a:pt x="12347" y="115478"/>
                  </a:lnTo>
                  <a:lnTo>
                    <a:pt x="8000" y="112000"/>
                  </a:lnTo>
                  <a:lnTo>
                    <a:pt x="4521" y="108000"/>
                  </a:lnTo>
                  <a:lnTo>
                    <a:pt x="1913" y="103130"/>
                  </a:lnTo>
                  <a:lnTo>
                    <a:pt x="521" y="98086"/>
                  </a:lnTo>
                  <a:lnTo>
                    <a:pt x="0" y="93043"/>
                  </a:lnTo>
                  <a:lnTo>
                    <a:pt x="521" y="87652"/>
                  </a:lnTo>
                  <a:lnTo>
                    <a:pt x="1913" y="82608"/>
                  </a:lnTo>
                  <a:lnTo>
                    <a:pt x="4521" y="78086"/>
                  </a:lnTo>
                  <a:lnTo>
                    <a:pt x="8000" y="73739"/>
                  </a:lnTo>
                  <a:lnTo>
                    <a:pt x="73739" y="7826"/>
                  </a:lnTo>
                  <a:lnTo>
                    <a:pt x="78086" y="4347"/>
                  </a:lnTo>
                  <a:lnTo>
                    <a:pt x="82608" y="1739"/>
                  </a:lnTo>
                  <a:lnTo>
                    <a:pt x="87652" y="521"/>
                  </a:lnTo>
                  <a:lnTo>
                    <a:pt x="9286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27"/>
          <p:cNvGrpSpPr/>
          <p:nvPr/>
        </p:nvGrpSpPr>
        <p:grpSpPr>
          <a:xfrm>
            <a:off x="5369541" y="1534261"/>
            <a:ext cx="386238" cy="386002"/>
            <a:chOff x="4667251" y="4117975"/>
            <a:chExt cx="5205362" cy="5202188"/>
          </a:xfrm>
        </p:grpSpPr>
        <p:sp>
          <p:nvSpPr>
            <p:cNvPr id="166" name="Google Shape;166;p27"/>
            <p:cNvSpPr/>
            <p:nvPr/>
          </p:nvSpPr>
          <p:spPr>
            <a:xfrm>
              <a:off x="7847013" y="7294563"/>
              <a:ext cx="2025600" cy="2025600"/>
            </a:xfrm>
            <a:custGeom>
              <a:rect b="b" l="l" r="r" t="t"/>
              <a:pathLst>
                <a:path extrusionOk="0" h="120000" w="120000">
                  <a:moveTo>
                    <a:pt x="40893" y="0"/>
                  </a:moveTo>
                  <a:lnTo>
                    <a:pt x="111586" y="70795"/>
                  </a:lnTo>
                  <a:lnTo>
                    <a:pt x="113983" y="73477"/>
                  </a:lnTo>
                  <a:lnTo>
                    <a:pt x="115957" y="76393"/>
                  </a:lnTo>
                  <a:lnTo>
                    <a:pt x="117649" y="79498"/>
                  </a:lnTo>
                  <a:lnTo>
                    <a:pt x="118777" y="82791"/>
                  </a:lnTo>
                  <a:lnTo>
                    <a:pt x="119623" y="86036"/>
                  </a:lnTo>
                  <a:lnTo>
                    <a:pt x="120000" y="89517"/>
                  </a:lnTo>
                  <a:lnTo>
                    <a:pt x="120000" y="92904"/>
                  </a:lnTo>
                  <a:lnTo>
                    <a:pt x="119623" y="96291"/>
                  </a:lnTo>
                  <a:lnTo>
                    <a:pt x="118777" y="99678"/>
                  </a:lnTo>
                  <a:lnTo>
                    <a:pt x="117649" y="102830"/>
                  </a:lnTo>
                  <a:lnTo>
                    <a:pt x="115957" y="105934"/>
                  </a:lnTo>
                  <a:lnTo>
                    <a:pt x="113983" y="108945"/>
                  </a:lnTo>
                  <a:lnTo>
                    <a:pt x="111586" y="111673"/>
                  </a:lnTo>
                  <a:lnTo>
                    <a:pt x="108860" y="113978"/>
                  </a:lnTo>
                  <a:lnTo>
                    <a:pt x="105945" y="116048"/>
                  </a:lnTo>
                  <a:lnTo>
                    <a:pt x="102843" y="117647"/>
                  </a:lnTo>
                  <a:lnTo>
                    <a:pt x="99647" y="118871"/>
                  </a:lnTo>
                  <a:lnTo>
                    <a:pt x="96263" y="119623"/>
                  </a:lnTo>
                  <a:lnTo>
                    <a:pt x="92925" y="120000"/>
                  </a:lnTo>
                  <a:lnTo>
                    <a:pt x="89447" y="120000"/>
                  </a:lnTo>
                  <a:lnTo>
                    <a:pt x="86063" y="119623"/>
                  </a:lnTo>
                  <a:lnTo>
                    <a:pt x="82773" y="118871"/>
                  </a:lnTo>
                  <a:lnTo>
                    <a:pt x="79482" y="117647"/>
                  </a:lnTo>
                  <a:lnTo>
                    <a:pt x="76427" y="116048"/>
                  </a:lnTo>
                  <a:lnTo>
                    <a:pt x="73513" y="113978"/>
                  </a:lnTo>
                  <a:lnTo>
                    <a:pt x="70693" y="111673"/>
                  </a:lnTo>
                  <a:lnTo>
                    <a:pt x="0" y="40878"/>
                  </a:lnTo>
                  <a:lnTo>
                    <a:pt x="6862" y="36174"/>
                  </a:lnTo>
                  <a:lnTo>
                    <a:pt x="13396" y="30999"/>
                  </a:lnTo>
                  <a:lnTo>
                    <a:pt x="19694" y="25495"/>
                  </a:lnTo>
                  <a:lnTo>
                    <a:pt x="25522" y="19662"/>
                  </a:lnTo>
                  <a:lnTo>
                    <a:pt x="31022" y="13406"/>
                  </a:lnTo>
                  <a:lnTo>
                    <a:pt x="36192" y="6820"/>
                  </a:lnTo>
                  <a:lnTo>
                    <a:pt x="4089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4667251" y="4117975"/>
              <a:ext cx="3905100" cy="3903600"/>
            </a:xfrm>
            <a:custGeom>
              <a:rect b="b" l="l" r="r" t="t"/>
              <a:pathLst>
                <a:path extrusionOk="0" h="120000" w="120000">
                  <a:moveTo>
                    <a:pt x="59963" y="15030"/>
                  </a:moveTo>
                  <a:lnTo>
                    <a:pt x="56330" y="15176"/>
                  </a:lnTo>
                  <a:lnTo>
                    <a:pt x="52672" y="15616"/>
                  </a:lnTo>
                  <a:lnTo>
                    <a:pt x="49160" y="16299"/>
                  </a:lnTo>
                  <a:lnTo>
                    <a:pt x="45771" y="17324"/>
                  </a:lnTo>
                  <a:lnTo>
                    <a:pt x="42503" y="18519"/>
                  </a:lnTo>
                  <a:lnTo>
                    <a:pt x="39357" y="20032"/>
                  </a:lnTo>
                  <a:lnTo>
                    <a:pt x="36285" y="21740"/>
                  </a:lnTo>
                  <a:lnTo>
                    <a:pt x="33407" y="23692"/>
                  </a:lnTo>
                  <a:lnTo>
                    <a:pt x="30749" y="25815"/>
                  </a:lnTo>
                  <a:lnTo>
                    <a:pt x="28213" y="28206"/>
                  </a:lnTo>
                  <a:lnTo>
                    <a:pt x="25824" y="30744"/>
                  </a:lnTo>
                  <a:lnTo>
                    <a:pt x="23678" y="33452"/>
                  </a:lnTo>
                  <a:lnTo>
                    <a:pt x="21751" y="36331"/>
                  </a:lnTo>
                  <a:lnTo>
                    <a:pt x="20044" y="39357"/>
                  </a:lnTo>
                  <a:lnTo>
                    <a:pt x="18532" y="42505"/>
                  </a:lnTo>
                  <a:lnTo>
                    <a:pt x="17313" y="45774"/>
                  </a:lnTo>
                  <a:lnTo>
                    <a:pt x="16289" y="49166"/>
                  </a:lnTo>
                  <a:lnTo>
                    <a:pt x="15557" y="52728"/>
                  </a:lnTo>
                  <a:lnTo>
                    <a:pt x="15118" y="56315"/>
                  </a:lnTo>
                  <a:lnTo>
                    <a:pt x="14972" y="60024"/>
                  </a:lnTo>
                  <a:lnTo>
                    <a:pt x="15118" y="63660"/>
                  </a:lnTo>
                  <a:lnTo>
                    <a:pt x="15557" y="67271"/>
                  </a:lnTo>
                  <a:lnTo>
                    <a:pt x="16289" y="70809"/>
                  </a:lnTo>
                  <a:lnTo>
                    <a:pt x="17313" y="74225"/>
                  </a:lnTo>
                  <a:lnTo>
                    <a:pt x="18532" y="77470"/>
                  </a:lnTo>
                  <a:lnTo>
                    <a:pt x="20044" y="80642"/>
                  </a:lnTo>
                  <a:lnTo>
                    <a:pt x="21751" y="83668"/>
                  </a:lnTo>
                  <a:lnTo>
                    <a:pt x="23678" y="86522"/>
                  </a:lnTo>
                  <a:lnTo>
                    <a:pt x="25824" y="89255"/>
                  </a:lnTo>
                  <a:lnTo>
                    <a:pt x="28213" y="91769"/>
                  </a:lnTo>
                  <a:lnTo>
                    <a:pt x="30749" y="94160"/>
                  </a:lnTo>
                  <a:lnTo>
                    <a:pt x="33407" y="96307"/>
                  </a:lnTo>
                  <a:lnTo>
                    <a:pt x="36285" y="98259"/>
                  </a:lnTo>
                  <a:lnTo>
                    <a:pt x="39357" y="99943"/>
                  </a:lnTo>
                  <a:lnTo>
                    <a:pt x="42503" y="101455"/>
                  </a:lnTo>
                  <a:lnTo>
                    <a:pt x="45771" y="102675"/>
                  </a:lnTo>
                  <a:lnTo>
                    <a:pt x="49160" y="103700"/>
                  </a:lnTo>
                  <a:lnTo>
                    <a:pt x="52672" y="104383"/>
                  </a:lnTo>
                  <a:lnTo>
                    <a:pt x="56330" y="104823"/>
                  </a:lnTo>
                  <a:lnTo>
                    <a:pt x="59963" y="104969"/>
                  </a:lnTo>
                  <a:lnTo>
                    <a:pt x="63669" y="104823"/>
                  </a:lnTo>
                  <a:lnTo>
                    <a:pt x="67254" y="104383"/>
                  </a:lnTo>
                  <a:lnTo>
                    <a:pt x="70766" y="103700"/>
                  </a:lnTo>
                  <a:lnTo>
                    <a:pt x="74180" y="102675"/>
                  </a:lnTo>
                  <a:lnTo>
                    <a:pt x="77472" y="101455"/>
                  </a:lnTo>
                  <a:lnTo>
                    <a:pt x="80642" y="99943"/>
                  </a:lnTo>
                  <a:lnTo>
                    <a:pt x="83665" y="98259"/>
                  </a:lnTo>
                  <a:lnTo>
                    <a:pt x="86519" y="96307"/>
                  </a:lnTo>
                  <a:lnTo>
                    <a:pt x="89250" y="94160"/>
                  </a:lnTo>
                  <a:lnTo>
                    <a:pt x="91786" y="91769"/>
                  </a:lnTo>
                  <a:lnTo>
                    <a:pt x="94102" y="89255"/>
                  </a:lnTo>
                  <a:lnTo>
                    <a:pt x="96297" y="86522"/>
                  </a:lnTo>
                  <a:lnTo>
                    <a:pt x="98199" y="83668"/>
                  </a:lnTo>
                  <a:lnTo>
                    <a:pt x="99955" y="80642"/>
                  </a:lnTo>
                  <a:lnTo>
                    <a:pt x="101418" y="77470"/>
                  </a:lnTo>
                  <a:lnTo>
                    <a:pt x="102662" y="74225"/>
                  </a:lnTo>
                  <a:lnTo>
                    <a:pt x="103637" y="70809"/>
                  </a:lnTo>
                  <a:lnTo>
                    <a:pt x="104369" y="67271"/>
                  </a:lnTo>
                  <a:lnTo>
                    <a:pt x="104807" y="63660"/>
                  </a:lnTo>
                  <a:lnTo>
                    <a:pt x="104954" y="60024"/>
                  </a:lnTo>
                  <a:lnTo>
                    <a:pt x="104807" y="56315"/>
                  </a:lnTo>
                  <a:lnTo>
                    <a:pt x="104369" y="52728"/>
                  </a:lnTo>
                  <a:lnTo>
                    <a:pt x="103637" y="49166"/>
                  </a:lnTo>
                  <a:lnTo>
                    <a:pt x="102662" y="45774"/>
                  </a:lnTo>
                  <a:lnTo>
                    <a:pt x="101418" y="42505"/>
                  </a:lnTo>
                  <a:lnTo>
                    <a:pt x="99955" y="39357"/>
                  </a:lnTo>
                  <a:lnTo>
                    <a:pt x="98199" y="36331"/>
                  </a:lnTo>
                  <a:lnTo>
                    <a:pt x="96297" y="33452"/>
                  </a:lnTo>
                  <a:lnTo>
                    <a:pt x="94102" y="30744"/>
                  </a:lnTo>
                  <a:lnTo>
                    <a:pt x="91786" y="28206"/>
                  </a:lnTo>
                  <a:lnTo>
                    <a:pt x="89250" y="25815"/>
                  </a:lnTo>
                  <a:lnTo>
                    <a:pt x="86519" y="23692"/>
                  </a:lnTo>
                  <a:lnTo>
                    <a:pt x="83665" y="21740"/>
                  </a:lnTo>
                  <a:lnTo>
                    <a:pt x="80642" y="20032"/>
                  </a:lnTo>
                  <a:lnTo>
                    <a:pt x="77472" y="18519"/>
                  </a:lnTo>
                  <a:lnTo>
                    <a:pt x="74180" y="17324"/>
                  </a:lnTo>
                  <a:lnTo>
                    <a:pt x="70766" y="16299"/>
                  </a:lnTo>
                  <a:lnTo>
                    <a:pt x="67254" y="15616"/>
                  </a:lnTo>
                  <a:lnTo>
                    <a:pt x="63669" y="15176"/>
                  </a:lnTo>
                  <a:lnTo>
                    <a:pt x="59963" y="15030"/>
                  </a:lnTo>
                  <a:close/>
                  <a:moveTo>
                    <a:pt x="59963" y="0"/>
                  </a:moveTo>
                  <a:lnTo>
                    <a:pt x="64255" y="146"/>
                  </a:lnTo>
                  <a:lnTo>
                    <a:pt x="68473" y="585"/>
                  </a:lnTo>
                  <a:lnTo>
                    <a:pt x="72570" y="1317"/>
                  </a:lnTo>
                  <a:lnTo>
                    <a:pt x="76594" y="2342"/>
                  </a:lnTo>
                  <a:lnTo>
                    <a:pt x="80495" y="3586"/>
                  </a:lnTo>
                  <a:lnTo>
                    <a:pt x="84251" y="5099"/>
                  </a:lnTo>
                  <a:lnTo>
                    <a:pt x="87884" y="6905"/>
                  </a:lnTo>
                  <a:lnTo>
                    <a:pt x="91396" y="8906"/>
                  </a:lnTo>
                  <a:lnTo>
                    <a:pt x="94736" y="11126"/>
                  </a:lnTo>
                  <a:lnTo>
                    <a:pt x="97955" y="13566"/>
                  </a:lnTo>
                  <a:lnTo>
                    <a:pt x="100979" y="16201"/>
                  </a:lnTo>
                  <a:lnTo>
                    <a:pt x="103783" y="19007"/>
                  </a:lnTo>
                  <a:lnTo>
                    <a:pt x="106417" y="22033"/>
                  </a:lnTo>
                  <a:lnTo>
                    <a:pt x="108855" y="25254"/>
                  </a:lnTo>
                  <a:lnTo>
                    <a:pt x="111099" y="28548"/>
                  </a:lnTo>
                  <a:lnTo>
                    <a:pt x="113074" y="32061"/>
                  </a:lnTo>
                  <a:lnTo>
                    <a:pt x="114830" y="35697"/>
                  </a:lnTo>
                  <a:lnTo>
                    <a:pt x="116390" y="39503"/>
                  </a:lnTo>
                  <a:lnTo>
                    <a:pt x="117659" y="43383"/>
                  </a:lnTo>
                  <a:lnTo>
                    <a:pt x="118634" y="47409"/>
                  </a:lnTo>
                  <a:lnTo>
                    <a:pt x="119365" y="51508"/>
                  </a:lnTo>
                  <a:lnTo>
                    <a:pt x="119804" y="55681"/>
                  </a:lnTo>
                  <a:lnTo>
                    <a:pt x="120000" y="60024"/>
                  </a:lnTo>
                  <a:lnTo>
                    <a:pt x="119804" y="64294"/>
                  </a:lnTo>
                  <a:lnTo>
                    <a:pt x="119365" y="68491"/>
                  </a:lnTo>
                  <a:lnTo>
                    <a:pt x="118634" y="72566"/>
                  </a:lnTo>
                  <a:lnTo>
                    <a:pt x="117659" y="76592"/>
                  </a:lnTo>
                  <a:lnTo>
                    <a:pt x="116390" y="80496"/>
                  </a:lnTo>
                  <a:lnTo>
                    <a:pt x="114830" y="84278"/>
                  </a:lnTo>
                  <a:lnTo>
                    <a:pt x="113074" y="87938"/>
                  </a:lnTo>
                  <a:lnTo>
                    <a:pt x="111099" y="91427"/>
                  </a:lnTo>
                  <a:lnTo>
                    <a:pt x="108855" y="94745"/>
                  </a:lnTo>
                  <a:lnTo>
                    <a:pt x="106417" y="97966"/>
                  </a:lnTo>
                  <a:lnTo>
                    <a:pt x="103783" y="100967"/>
                  </a:lnTo>
                  <a:lnTo>
                    <a:pt x="100979" y="103798"/>
                  </a:lnTo>
                  <a:lnTo>
                    <a:pt x="97955" y="106409"/>
                  </a:lnTo>
                  <a:lnTo>
                    <a:pt x="94736" y="108849"/>
                  </a:lnTo>
                  <a:lnTo>
                    <a:pt x="91396" y="111093"/>
                  </a:lnTo>
                  <a:lnTo>
                    <a:pt x="87884" y="113070"/>
                  </a:lnTo>
                  <a:lnTo>
                    <a:pt x="84251" y="114875"/>
                  </a:lnTo>
                  <a:lnTo>
                    <a:pt x="80495" y="116388"/>
                  </a:lnTo>
                  <a:lnTo>
                    <a:pt x="76594" y="117657"/>
                  </a:lnTo>
                  <a:lnTo>
                    <a:pt x="72570" y="118682"/>
                  </a:lnTo>
                  <a:lnTo>
                    <a:pt x="68473" y="119414"/>
                  </a:lnTo>
                  <a:lnTo>
                    <a:pt x="64255" y="119853"/>
                  </a:lnTo>
                  <a:lnTo>
                    <a:pt x="59963" y="120000"/>
                  </a:lnTo>
                  <a:lnTo>
                    <a:pt x="55695" y="119853"/>
                  </a:lnTo>
                  <a:lnTo>
                    <a:pt x="51501" y="119414"/>
                  </a:lnTo>
                  <a:lnTo>
                    <a:pt x="47380" y="118682"/>
                  </a:lnTo>
                  <a:lnTo>
                    <a:pt x="43381" y="117657"/>
                  </a:lnTo>
                  <a:lnTo>
                    <a:pt x="39504" y="116388"/>
                  </a:lnTo>
                  <a:lnTo>
                    <a:pt x="35700" y="114875"/>
                  </a:lnTo>
                  <a:lnTo>
                    <a:pt x="32042" y="113070"/>
                  </a:lnTo>
                  <a:lnTo>
                    <a:pt x="28555" y="111093"/>
                  </a:lnTo>
                  <a:lnTo>
                    <a:pt x="25190" y="108849"/>
                  </a:lnTo>
                  <a:lnTo>
                    <a:pt x="22044" y="106409"/>
                  </a:lnTo>
                  <a:lnTo>
                    <a:pt x="19020" y="103798"/>
                  </a:lnTo>
                  <a:lnTo>
                    <a:pt x="16191" y="100967"/>
                  </a:lnTo>
                  <a:lnTo>
                    <a:pt x="13509" y="97966"/>
                  </a:lnTo>
                  <a:lnTo>
                    <a:pt x="11095" y="94745"/>
                  </a:lnTo>
                  <a:lnTo>
                    <a:pt x="8900" y="91427"/>
                  </a:lnTo>
                  <a:lnTo>
                    <a:pt x="6901" y="87938"/>
                  </a:lnTo>
                  <a:lnTo>
                    <a:pt x="5096" y="84278"/>
                  </a:lnTo>
                  <a:lnTo>
                    <a:pt x="3609" y="80496"/>
                  </a:lnTo>
                  <a:lnTo>
                    <a:pt x="2340" y="76592"/>
                  </a:lnTo>
                  <a:lnTo>
                    <a:pt x="1316" y="72566"/>
                  </a:lnTo>
                  <a:lnTo>
                    <a:pt x="585" y="68491"/>
                  </a:lnTo>
                  <a:lnTo>
                    <a:pt x="146" y="64294"/>
                  </a:lnTo>
                  <a:lnTo>
                    <a:pt x="0" y="60024"/>
                  </a:lnTo>
                  <a:lnTo>
                    <a:pt x="146" y="55681"/>
                  </a:lnTo>
                  <a:lnTo>
                    <a:pt x="585" y="51508"/>
                  </a:lnTo>
                  <a:lnTo>
                    <a:pt x="1316" y="47409"/>
                  </a:lnTo>
                  <a:lnTo>
                    <a:pt x="2340" y="43383"/>
                  </a:lnTo>
                  <a:lnTo>
                    <a:pt x="3609" y="39503"/>
                  </a:lnTo>
                  <a:lnTo>
                    <a:pt x="5096" y="35697"/>
                  </a:lnTo>
                  <a:lnTo>
                    <a:pt x="6901" y="32061"/>
                  </a:lnTo>
                  <a:lnTo>
                    <a:pt x="8900" y="28548"/>
                  </a:lnTo>
                  <a:lnTo>
                    <a:pt x="11095" y="25254"/>
                  </a:lnTo>
                  <a:lnTo>
                    <a:pt x="13509" y="22033"/>
                  </a:lnTo>
                  <a:lnTo>
                    <a:pt x="16191" y="19007"/>
                  </a:lnTo>
                  <a:lnTo>
                    <a:pt x="19020" y="16201"/>
                  </a:lnTo>
                  <a:lnTo>
                    <a:pt x="22044" y="13566"/>
                  </a:lnTo>
                  <a:lnTo>
                    <a:pt x="25190" y="11126"/>
                  </a:lnTo>
                  <a:lnTo>
                    <a:pt x="28555" y="8906"/>
                  </a:lnTo>
                  <a:lnTo>
                    <a:pt x="32042" y="6905"/>
                  </a:lnTo>
                  <a:lnTo>
                    <a:pt x="35700" y="5099"/>
                  </a:lnTo>
                  <a:lnTo>
                    <a:pt x="39504" y="3586"/>
                  </a:lnTo>
                  <a:lnTo>
                    <a:pt x="43381" y="2342"/>
                  </a:lnTo>
                  <a:lnTo>
                    <a:pt x="47380" y="1317"/>
                  </a:lnTo>
                  <a:lnTo>
                    <a:pt x="51501" y="585"/>
                  </a:lnTo>
                  <a:lnTo>
                    <a:pt x="55695" y="146"/>
                  </a:lnTo>
                  <a:lnTo>
                    <a:pt x="5996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5481638" y="4930775"/>
              <a:ext cx="1138200" cy="1139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34285"/>
                  </a:lnTo>
                  <a:lnTo>
                    <a:pt x="110711" y="34787"/>
                  </a:lnTo>
                  <a:lnTo>
                    <a:pt x="101673" y="36292"/>
                  </a:lnTo>
                  <a:lnTo>
                    <a:pt x="92970" y="38634"/>
                  </a:lnTo>
                  <a:lnTo>
                    <a:pt x="84602" y="41811"/>
                  </a:lnTo>
                  <a:lnTo>
                    <a:pt x="76820" y="45993"/>
                  </a:lnTo>
                  <a:lnTo>
                    <a:pt x="69456" y="50843"/>
                  </a:lnTo>
                  <a:lnTo>
                    <a:pt x="62594" y="56278"/>
                  </a:lnTo>
                  <a:lnTo>
                    <a:pt x="56401" y="62466"/>
                  </a:lnTo>
                  <a:lnTo>
                    <a:pt x="50962" y="69324"/>
                  </a:lnTo>
                  <a:lnTo>
                    <a:pt x="46108" y="76599"/>
                  </a:lnTo>
                  <a:lnTo>
                    <a:pt x="41924" y="84459"/>
                  </a:lnTo>
                  <a:lnTo>
                    <a:pt x="38744" y="92822"/>
                  </a:lnTo>
                  <a:lnTo>
                    <a:pt x="36234" y="101435"/>
                  </a:lnTo>
                  <a:lnTo>
                    <a:pt x="34728" y="110634"/>
                  </a:lnTo>
                  <a:lnTo>
                    <a:pt x="34225" y="120000"/>
                  </a:lnTo>
                  <a:lnTo>
                    <a:pt x="0" y="120000"/>
                  </a:lnTo>
                  <a:lnTo>
                    <a:pt x="502" y="108961"/>
                  </a:lnTo>
                  <a:lnTo>
                    <a:pt x="1841" y="98341"/>
                  </a:lnTo>
                  <a:lnTo>
                    <a:pt x="4351" y="87972"/>
                  </a:lnTo>
                  <a:lnTo>
                    <a:pt x="7531" y="78104"/>
                  </a:lnTo>
                  <a:lnTo>
                    <a:pt x="11548" y="68487"/>
                  </a:lnTo>
                  <a:lnTo>
                    <a:pt x="16401" y="59456"/>
                  </a:lnTo>
                  <a:lnTo>
                    <a:pt x="22008" y="50843"/>
                  </a:lnTo>
                  <a:lnTo>
                    <a:pt x="28200" y="42648"/>
                  </a:lnTo>
                  <a:lnTo>
                    <a:pt x="35230" y="35121"/>
                  </a:lnTo>
                  <a:lnTo>
                    <a:pt x="42761" y="28097"/>
                  </a:lnTo>
                  <a:lnTo>
                    <a:pt x="50962" y="21993"/>
                  </a:lnTo>
                  <a:lnTo>
                    <a:pt x="59414" y="16306"/>
                  </a:lnTo>
                  <a:lnTo>
                    <a:pt x="68619" y="11456"/>
                  </a:lnTo>
                  <a:lnTo>
                    <a:pt x="78326" y="7442"/>
                  </a:lnTo>
                  <a:lnTo>
                    <a:pt x="88117" y="4264"/>
                  </a:lnTo>
                  <a:lnTo>
                    <a:pt x="98493" y="1923"/>
                  </a:lnTo>
                  <a:lnTo>
                    <a:pt x="109205" y="50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27"/>
          <p:cNvSpPr/>
          <p:nvPr/>
        </p:nvSpPr>
        <p:spPr>
          <a:xfrm>
            <a:off x="5325450" y="2975450"/>
            <a:ext cx="527400" cy="575700"/>
          </a:xfrm>
          <a:custGeom>
            <a:rect b="b" l="l" r="r" t="t"/>
            <a:pathLst>
              <a:path extrusionOk="0" h="120000" w="120000">
                <a:moveTo>
                  <a:pt x="82304" y="76897"/>
                </a:moveTo>
                <a:lnTo>
                  <a:pt x="82304" y="94459"/>
                </a:lnTo>
                <a:lnTo>
                  <a:pt x="100425" y="94459"/>
                </a:lnTo>
                <a:lnTo>
                  <a:pt x="100425" y="76897"/>
                </a:lnTo>
                <a:lnTo>
                  <a:pt x="82304" y="76897"/>
                </a:lnTo>
                <a:close/>
                <a:moveTo>
                  <a:pt x="50713" y="76897"/>
                </a:moveTo>
                <a:lnTo>
                  <a:pt x="50713" y="94459"/>
                </a:lnTo>
                <a:lnTo>
                  <a:pt x="68809" y="94459"/>
                </a:lnTo>
                <a:lnTo>
                  <a:pt x="68809" y="76897"/>
                </a:lnTo>
                <a:lnTo>
                  <a:pt x="50713" y="76897"/>
                </a:lnTo>
                <a:close/>
                <a:moveTo>
                  <a:pt x="19503" y="76897"/>
                </a:moveTo>
                <a:lnTo>
                  <a:pt x="19503" y="94459"/>
                </a:lnTo>
                <a:lnTo>
                  <a:pt x="37623" y="94459"/>
                </a:lnTo>
                <a:lnTo>
                  <a:pt x="37623" y="76897"/>
                </a:lnTo>
                <a:lnTo>
                  <a:pt x="19503" y="76897"/>
                </a:lnTo>
                <a:close/>
                <a:moveTo>
                  <a:pt x="89529" y="13347"/>
                </a:moveTo>
                <a:lnTo>
                  <a:pt x="102690" y="13347"/>
                </a:lnTo>
                <a:lnTo>
                  <a:pt x="106505" y="72456"/>
                </a:lnTo>
                <a:lnTo>
                  <a:pt x="115350" y="72456"/>
                </a:lnTo>
                <a:lnTo>
                  <a:pt x="115350" y="89893"/>
                </a:lnTo>
                <a:lnTo>
                  <a:pt x="120000" y="8989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89893"/>
                </a:lnTo>
                <a:lnTo>
                  <a:pt x="8178" y="89893"/>
                </a:lnTo>
                <a:lnTo>
                  <a:pt x="8178" y="56048"/>
                </a:lnTo>
                <a:lnTo>
                  <a:pt x="31186" y="39038"/>
                </a:lnTo>
                <a:lnTo>
                  <a:pt x="31186" y="56048"/>
                </a:lnTo>
                <a:lnTo>
                  <a:pt x="54242" y="39038"/>
                </a:lnTo>
                <a:lnTo>
                  <a:pt x="54242" y="56048"/>
                </a:lnTo>
                <a:lnTo>
                  <a:pt x="77250" y="39038"/>
                </a:lnTo>
                <a:lnTo>
                  <a:pt x="77250" y="72456"/>
                </a:lnTo>
                <a:lnTo>
                  <a:pt x="85213" y="72456"/>
                </a:lnTo>
                <a:lnTo>
                  <a:pt x="89529" y="13347"/>
                </a:lnTo>
                <a:close/>
                <a:moveTo>
                  <a:pt x="83234" y="5946"/>
                </a:moveTo>
                <a:lnTo>
                  <a:pt x="83234" y="5946"/>
                </a:lnTo>
                <a:lnTo>
                  <a:pt x="83234" y="5946"/>
                </a:lnTo>
                <a:lnTo>
                  <a:pt x="83234" y="5946"/>
                </a:lnTo>
                <a:close/>
                <a:moveTo>
                  <a:pt x="89028" y="0"/>
                </a:moveTo>
                <a:lnTo>
                  <a:pt x="89839" y="50"/>
                </a:lnTo>
                <a:lnTo>
                  <a:pt x="90578" y="150"/>
                </a:lnTo>
                <a:lnTo>
                  <a:pt x="91269" y="401"/>
                </a:lnTo>
                <a:lnTo>
                  <a:pt x="91889" y="677"/>
                </a:lnTo>
                <a:lnTo>
                  <a:pt x="92437" y="1028"/>
                </a:lnTo>
                <a:lnTo>
                  <a:pt x="93153" y="1480"/>
                </a:lnTo>
                <a:lnTo>
                  <a:pt x="93749" y="1956"/>
                </a:lnTo>
                <a:lnTo>
                  <a:pt x="94249" y="2458"/>
                </a:lnTo>
                <a:lnTo>
                  <a:pt x="94846" y="3186"/>
                </a:lnTo>
                <a:lnTo>
                  <a:pt x="95299" y="3888"/>
                </a:lnTo>
                <a:lnTo>
                  <a:pt x="95632" y="4465"/>
                </a:lnTo>
                <a:lnTo>
                  <a:pt x="95799" y="4942"/>
                </a:lnTo>
                <a:lnTo>
                  <a:pt x="95871" y="5093"/>
                </a:lnTo>
                <a:lnTo>
                  <a:pt x="95918" y="5218"/>
                </a:lnTo>
                <a:lnTo>
                  <a:pt x="95942" y="5293"/>
                </a:lnTo>
                <a:lnTo>
                  <a:pt x="95942" y="5318"/>
                </a:lnTo>
                <a:lnTo>
                  <a:pt x="95728" y="5569"/>
                </a:lnTo>
                <a:lnTo>
                  <a:pt x="95632" y="5519"/>
                </a:lnTo>
                <a:lnTo>
                  <a:pt x="95370" y="5394"/>
                </a:lnTo>
                <a:lnTo>
                  <a:pt x="94917" y="5243"/>
                </a:lnTo>
                <a:lnTo>
                  <a:pt x="94369" y="5017"/>
                </a:lnTo>
                <a:lnTo>
                  <a:pt x="93749" y="4741"/>
                </a:lnTo>
                <a:lnTo>
                  <a:pt x="92962" y="4390"/>
                </a:lnTo>
                <a:lnTo>
                  <a:pt x="92127" y="4039"/>
                </a:lnTo>
                <a:lnTo>
                  <a:pt x="91221" y="3688"/>
                </a:lnTo>
                <a:lnTo>
                  <a:pt x="90268" y="3386"/>
                </a:lnTo>
                <a:lnTo>
                  <a:pt x="90053" y="3311"/>
                </a:lnTo>
                <a:lnTo>
                  <a:pt x="89791" y="3236"/>
                </a:lnTo>
                <a:lnTo>
                  <a:pt x="89576" y="3161"/>
                </a:lnTo>
                <a:lnTo>
                  <a:pt x="89314" y="3085"/>
                </a:lnTo>
                <a:lnTo>
                  <a:pt x="88646" y="2885"/>
                </a:lnTo>
                <a:lnTo>
                  <a:pt x="87907" y="2684"/>
                </a:lnTo>
                <a:lnTo>
                  <a:pt x="87144" y="2533"/>
                </a:lnTo>
                <a:lnTo>
                  <a:pt x="86739" y="2559"/>
                </a:lnTo>
                <a:lnTo>
                  <a:pt x="86286" y="2634"/>
                </a:lnTo>
                <a:lnTo>
                  <a:pt x="85881" y="2759"/>
                </a:lnTo>
                <a:lnTo>
                  <a:pt x="85475" y="2960"/>
                </a:lnTo>
                <a:lnTo>
                  <a:pt x="85070" y="3186"/>
                </a:lnTo>
                <a:lnTo>
                  <a:pt x="84736" y="3512"/>
                </a:lnTo>
                <a:lnTo>
                  <a:pt x="84402" y="3838"/>
                </a:lnTo>
                <a:lnTo>
                  <a:pt x="84116" y="4189"/>
                </a:lnTo>
                <a:lnTo>
                  <a:pt x="83854" y="4616"/>
                </a:lnTo>
                <a:lnTo>
                  <a:pt x="83520" y="5293"/>
                </a:lnTo>
                <a:lnTo>
                  <a:pt x="83377" y="5644"/>
                </a:lnTo>
                <a:lnTo>
                  <a:pt x="83306" y="5795"/>
                </a:lnTo>
                <a:lnTo>
                  <a:pt x="83258" y="5870"/>
                </a:lnTo>
                <a:lnTo>
                  <a:pt x="83258" y="5895"/>
                </a:lnTo>
                <a:lnTo>
                  <a:pt x="83234" y="5946"/>
                </a:lnTo>
                <a:lnTo>
                  <a:pt x="83234" y="5946"/>
                </a:lnTo>
                <a:lnTo>
                  <a:pt x="83234" y="5946"/>
                </a:lnTo>
                <a:lnTo>
                  <a:pt x="83234" y="5996"/>
                </a:lnTo>
                <a:lnTo>
                  <a:pt x="83186" y="6021"/>
                </a:lnTo>
                <a:lnTo>
                  <a:pt x="83186" y="6021"/>
                </a:lnTo>
                <a:lnTo>
                  <a:pt x="82567" y="7501"/>
                </a:lnTo>
                <a:lnTo>
                  <a:pt x="82280" y="7953"/>
                </a:lnTo>
                <a:lnTo>
                  <a:pt x="81899" y="8480"/>
                </a:lnTo>
                <a:lnTo>
                  <a:pt x="81494" y="8981"/>
                </a:lnTo>
                <a:lnTo>
                  <a:pt x="81064" y="9408"/>
                </a:lnTo>
                <a:lnTo>
                  <a:pt x="80564" y="9784"/>
                </a:lnTo>
                <a:lnTo>
                  <a:pt x="80087" y="10186"/>
                </a:lnTo>
                <a:lnTo>
                  <a:pt x="79586" y="10487"/>
                </a:lnTo>
                <a:lnTo>
                  <a:pt x="79038" y="10763"/>
                </a:lnTo>
                <a:lnTo>
                  <a:pt x="78466" y="10988"/>
                </a:lnTo>
                <a:lnTo>
                  <a:pt x="77583" y="11189"/>
                </a:lnTo>
                <a:lnTo>
                  <a:pt x="76701" y="11289"/>
                </a:lnTo>
                <a:lnTo>
                  <a:pt x="75843" y="11264"/>
                </a:lnTo>
                <a:lnTo>
                  <a:pt x="75032" y="11114"/>
                </a:lnTo>
                <a:lnTo>
                  <a:pt x="74317" y="10913"/>
                </a:lnTo>
                <a:lnTo>
                  <a:pt x="73649" y="10612"/>
                </a:lnTo>
                <a:lnTo>
                  <a:pt x="73006" y="10286"/>
                </a:lnTo>
                <a:lnTo>
                  <a:pt x="72433" y="9935"/>
                </a:lnTo>
                <a:lnTo>
                  <a:pt x="71456" y="9157"/>
                </a:lnTo>
                <a:lnTo>
                  <a:pt x="70693" y="8379"/>
                </a:lnTo>
                <a:lnTo>
                  <a:pt x="70097" y="7652"/>
                </a:lnTo>
                <a:lnTo>
                  <a:pt x="69668" y="6949"/>
                </a:lnTo>
                <a:lnTo>
                  <a:pt x="69334" y="6372"/>
                </a:lnTo>
                <a:lnTo>
                  <a:pt x="69095" y="5946"/>
                </a:lnTo>
                <a:lnTo>
                  <a:pt x="69000" y="5670"/>
                </a:lnTo>
                <a:lnTo>
                  <a:pt x="68952" y="5569"/>
                </a:lnTo>
                <a:lnTo>
                  <a:pt x="69215" y="5318"/>
                </a:lnTo>
                <a:lnTo>
                  <a:pt x="69286" y="5369"/>
                </a:lnTo>
                <a:lnTo>
                  <a:pt x="69548" y="5469"/>
                </a:lnTo>
                <a:lnTo>
                  <a:pt x="70001" y="5644"/>
                </a:lnTo>
                <a:lnTo>
                  <a:pt x="70550" y="5895"/>
                </a:lnTo>
                <a:lnTo>
                  <a:pt x="71170" y="6171"/>
                </a:lnTo>
                <a:lnTo>
                  <a:pt x="71957" y="6498"/>
                </a:lnTo>
                <a:lnTo>
                  <a:pt x="72791" y="6799"/>
                </a:lnTo>
                <a:lnTo>
                  <a:pt x="73721" y="7100"/>
                </a:lnTo>
                <a:lnTo>
                  <a:pt x="74198" y="7225"/>
                </a:lnTo>
                <a:lnTo>
                  <a:pt x="74675" y="7351"/>
                </a:lnTo>
                <a:lnTo>
                  <a:pt x="74937" y="7376"/>
                </a:lnTo>
                <a:lnTo>
                  <a:pt x="75199" y="7426"/>
                </a:lnTo>
                <a:lnTo>
                  <a:pt x="75414" y="7451"/>
                </a:lnTo>
                <a:lnTo>
                  <a:pt x="75676" y="7501"/>
                </a:lnTo>
                <a:lnTo>
                  <a:pt x="76296" y="7526"/>
                </a:lnTo>
                <a:lnTo>
                  <a:pt x="76916" y="7501"/>
                </a:lnTo>
                <a:lnTo>
                  <a:pt x="77583" y="7451"/>
                </a:lnTo>
                <a:lnTo>
                  <a:pt x="78060" y="7300"/>
                </a:lnTo>
                <a:lnTo>
                  <a:pt x="78585" y="7150"/>
                </a:lnTo>
                <a:lnTo>
                  <a:pt x="78919" y="6999"/>
                </a:lnTo>
                <a:lnTo>
                  <a:pt x="79252" y="6849"/>
                </a:lnTo>
                <a:lnTo>
                  <a:pt x="79539" y="6598"/>
                </a:lnTo>
                <a:lnTo>
                  <a:pt x="79801" y="6447"/>
                </a:lnTo>
                <a:lnTo>
                  <a:pt x="80015" y="6297"/>
                </a:lnTo>
                <a:lnTo>
                  <a:pt x="80158" y="6222"/>
                </a:lnTo>
                <a:lnTo>
                  <a:pt x="80325" y="6146"/>
                </a:lnTo>
                <a:lnTo>
                  <a:pt x="80421" y="6021"/>
                </a:lnTo>
                <a:lnTo>
                  <a:pt x="80564" y="5895"/>
                </a:lnTo>
                <a:lnTo>
                  <a:pt x="81756" y="4867"/>
                </a:lnTo>
                <a:lnTo>
                  <a:pt x="81756" y="4867"/>
                </a:lnTo>
                <a:lnTo>
                  <a:pt x="81708" y="4892"/>
                </a:lnTo>
                <a:lnTo>
                  <a:pt x="81708" y="4892"/>
                </a:lnTo>
                <a:lnTo>
                  <a:pt x="81708" y="4942"/>
                </a:lnTo>
                <a:lnTo>
                  <a:pt x="81708" y="4892"/>
                </a:lnTo>
                <a:lnTo>
                  <a:pt x="81756" y="4867"/>
                </a:lnTo>
                <a:lnTo>
                  <a:pt x="81804" y="4867"/>
                </a:lnTo>
                <a:lnTo>
                  <a:pt x="81875" y="4791"/>
                </a:lnTo>
                <a:lnTo>
                  <a:pt x="82018" y="4616"/>
                </a:lnTo>
                <a:lnTo>
                  <a:pt x="82304" y="4365"/>
                </a:lnTo>
                <a:lnTo>
                  <a:pt x="82900" y="3763"/>
                </a:lnTo>
                <a:lnTo>
                  <a:pt x="83496" y="3236"/>
                </a:lnTo>
                <a:lnTo>
                  <a:pt x="84069" y="2684"/>
                </a:lnTo>
                <a:lnTo>
                  <a:pt x="84474" y="2333"/>
                </a:lnTo>
                <a:lnTo>
                  <a:pt x="84879" y="2032"/>
                </a:lnTo>
                <a:lnTo>
                  <a:pt x="85332" y="1680"/>
                </a:lnTo>
                <a:lnTo>
                  <a:pt x="85952" y="1204"/>
                </a:lnTo>
                <a:lnTo>
                  <a:pt x="86667" y="752"/>
                </a:lnTo>
                <a:lnTo>
                  <a:pt x="87430" y="401"/>
                </a:lnTo>
                <a:lnTo>
                  <a:pt x="88241" y="150"/>
                </a:lnTo>
                <a:lnTo>
                  <a:pt x="89028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7259745" y="2314191"/>
            <a:ext cx="379800" cy="386100"/>
          </a:xfrm>
          <a:custGeom>
            <a:rect b="b" l="l" r="r" t="t"/>
            <a:pathLst>
              <a:path extrusionOk="0" h="120000" w="120000">
                <a:moveTo>
                  <a:pt x="29828" y="80503"/>
                </a:moveTo>
                <a:lnTo>
                  <a:pt x="43067" y="80503"/>
                </a:lnTo>
                <a:lnTo>
                  <a:pt x="44065" y="80611"/>
                </a:lnTo>
                <a:lnTo>
                  <a:pt x="45019" y="80914"/>
                </a:lnTo>
                <a:lnTo>
                  <a:pt x="45839" y="81346"/>
                </a:lnTo>
                <a:lnTo>
                  <a:pt x="46593" y="81929"/>
                </a:lnTo>
                <a:lnTo>
                  <a:pt x="47192" y="82663"/>
                </a:lnTo>
                <a:lnTo>
                  <a:pt x="47636" y="83462"/>
                </a:lnTo>
                <a:lnTo>
                  <a:pt x="47946" y="84390"/>
                </a:lnTo>
                <a:lnTo>
                  <a:pt x="48013" y="85362"/>
                </a:lnTo>
                <a:lnTo>
                  <a:pt x="47946" y="86312"/>
                </a:lnTo>
                <a:lnTo>
                  <a:pt x="47636" y="87241"/>
                </a:lnTo>
                <a:lnTo>
                  <a:pt x="47192" y="88061"/>
                </a:lnTo>
                <a:lnTo>
                  <a:pt x="46593" y="88774"/>
                </a:lnTo>
                <a:lnTo>
                  <a:pt x="45839" y="89357"/>
                </a:lnTo>
                <a:lnTo>
                  <a:pt x="45019" y="89832"/>
                </a:lnTo>
                <a:lnTo>
                  <a:pt x="44065" y="90091"/>
                </a:lnTo>
                <a:lnTo>
                  <a:pt x="43067" y="90199"/>
                </a:lnTo>
                <a:lnTo>
                  <a:pt x="29828" y="90199"/>
                </a:lnTo>
                <a:lnTo>
                  <a:pt x="28830" y="90091"/>
                </a:lnTo>
                <a:lnTo>
                  <a:pt x="27876" y="89832"/>
                </a:lnTo>
                <a:lnTo>
                  <a:pt x="27055" y="89357"/>
                </a:lnTo>
                <a:lnTo>
                  <a:pt x="26301" y="88774"/>
                </a:lnTo>
                <a:lnTo>
                  <a:pt x="25703" y="88061"/>
                </a:lnTo>
                <a:lnTo>
                  <a:pt x="25259" y="87241"/>
                </a:lnTo>
                <a:lnTo>
                  <a:pt x="24949" y="86312"/>
                </a:lnTo>
                <a:lnTo>
                  <a:pt x="24838" y="85362"/>
                </a:lnTo>
                <a:lnTo>
                  <a:pt x="24949" y="84390"/>
                </a:lnTo>
                <a:lnTo>
                  <a:pt x="25259" y="83462"/>
                </a:lnTo>
                <a:lnTo>
                  <a:pt x="25703" y="82663"/>
                </a:lnTo>
                <a:lnTo>
                  <a:pt x="26301" y="81929"/>
                </a:lnTo>
                <a:lnTo>
                  <a:pt x="27055" y="81346"/>
                </a:lnTo>
                <a:lnTo>
                  <a:pt x="27876" y="80914"/>
                </a:lnTo>
                <a:lnTo>
                  <a:pt x="28830" y="80611"/>
                </a:lnTo>
                <a:lnTo>
                  <a:pt x="29828" y="80503"/>
                </a:lnTo>
                <a:close/>
                <a:moveTo>
                  <a:pt x="115143" y="74155"/>
                </a:moveTo>
                <a:lnTo>
                  <a:pt x="116008" y="74219"/>
                </a:lnTo>
                <a:lnTo>
                  <a:pt x="116828" y="74479"/>
                </a:lnTo>
                <a:lnTo>
                  <a:pt x="117582" y="74846"/>
                </a:lnTo>
                <a:lnTo>
                  <a:pt x="118336" y="75364"/>
                </a:lnTo>
                <a:lnTo>
                  <a:pt x="118935" y="76012"/>
                </a:lnTo>
                <a:lnTo>
                  <a:pt x="119423" y="76703"/>
                </a:lnTo>
                <a:lnTo>
                  <a:pt x="119756" y="77480"/>
                </a:lnTo>
                <a:lnTo>
                  <a:pt x="119955" y="78322"/>
                </a:lnTo>
                <a:lnTo>
                  <a:pt x="120000" y="79121"/>
                </a:lnTo>
                <a:lnTo>
                  <a:pt x="119889" y="79964"/>
                </a:lnTo>
                <a:lnTo>
                  <a:pt x="119622" y="80806"/>
                </a:lnTo>
                <a:lnTo>
                  <a:pt x="119201" y="81561"/>
                </a:lnTo>
                <a:lnTo>
                  <a:pt x="118669" y="82296"/>
                </a:lnTo>
                <a:lnTo>
                  <a:pt x="88020" y="115465"/>
                </a:lnTo>
                <a:lnTo>
                  <a:pt x="87466" y="116005"/>
                </a:lnTo>
                <a:lnTo>
                  <a:pt x="86823" y="116415"/>
                </a:lnTo>
                <a:lnTo>
                  <a:pt x="86113" y="116739"/>
                </a:lnTo>
                <a:lnTo>
                  <a:pt x="85359" y="116955"/>
                </a:lnTo>
                <a:lnTo>
                  <a:pt x="84538" y="117063"/>
                </a:lnTo>
                <a:lnTo>
                  <a:pt x="84383" y="117063"/>
                </a:lnTo>
                <a:lnTo>
                  <a:pt x="83407" y="116998"/>
                </a:lnTo>
                <a:lnTo>
                  <a:pt x="82498" y="116739"/>
                </a:lnTo>
                <a:lnTo>
                  <a:pt x="81633" y="116307"/>
                </a:lnTo>
                <a:lnTo>
                  <a:pt x="80924" y="115724"/>
                </a:lnTo>
                <a:lnTo>
                  <a:pt x="63537" y="99442"/>
                </a:lnTo>
                <a:lnTo>
                  <a:pt x="62849" y="98707"/>
                </a:lnTo>
                <a:lnTo>
                  <a:pt x="62361" y="97865"/>
                </a:lnTo>
                <a:lnTo>
                  <a:pt x="62095" y="96980"/>
                </a:lnTo>
                <a:lnTo>
                  <a:pt x="61984" y="96073"/>
                </a:lnTo>
                <a:lnTo>
                  <a:pt x="62029" y="95123"/>
                </a:lnTo>
                <a:lnTo>
                  <a:pt x="62295" y="94237"/>
                </a:lnTo>
                <a:lnTo>
                  <a:pt x="62738" y="93374"/>
                </a:lnTo>
                <a:lnTo>
                  <a:pt x="63337" y="92596"/>
                </a:lnTo>
                <a:lnTo>
                  <a:pt x="64136" y="91970"/>
                </a:lnTo>
                <a:lnTo>
                  <a:pt x="64956" y="91495"/>
                </a:lnTo>
                <a:lnTo>
                  <a:pt x="65888" y="91214"/>
                </a:lnTo>
                <a:lnTo>
                  <a:pt x="66841" y="91106"/>
                </a:lnTo>
                <a:lnTo>
                  <a:pt x="67773" y="91171"/>
                </a:lnTo>
                <a:lnTo>
                  <a:pt x="68704" y="91430"/>
                </a:lnTo>
                <a:lnTo>
                  <a:pt x="69569" y="91840"/>
                </a:lnTo>
                <a:lnTo>
                  <a:pt x="70412" y="92445"/>
                </a:lnTo>
                <a:lnTo>
                  <a:pt x="84051" y="105229"/>
                </a:lnTo>
                <a:lnTo>
                  <a:pt x="111284" y="75753"/>
                </a:lnTo>
                <a:lnTo>
                  <a:pt x="111949" y="75170"/>
                </a:lnTo>
                <a:lnTo>
                  <a:pt x="112659" y="74694"/>
                </a:lnTo>
                <a:lnTo>
                  <a:pt x="113457" y="74371"/>
                </a:lnTo>
                <a:lnTo>
                  <a:pt x="114278" y="74198"/>
                </a:lnTo>
                <a:lnTo>
                  <a:pt x="115143" y="74155"/>
                </a:lnTo>
                <a:close/>
                <a:moveTo>
                  <a:pt x="29828" y="54763"/>
                </a:moveTo>
                <a:lnTo>
                  <a:pt x="74537" y="54763"/>
                </a:lnTo>
                <a:lnTo>
                  <a:pt x="75512" y="54871"/>
                </a:lnTo>
                <a:lnTo>
                  <a:pt x="76444" y="55173"/>
                </a:lnTo>
                <a:lnTo>
                  <a:pt x="77309" y="55605"/>
                </a:lnTo>
                <a:lnTo>
                  <a:pt x="78041" y="56188"/>
                </a:lnTo>
                <a:lnTo>
                  <a:pt x="78639" y="56922"/>
                </a:lnTo>
                <a:lnTo>
                  <a:pt x="79127" y="57721"/>
                </a:lnTo>
                <a:lnTo>
                  <a:pt x="79393" y="58628"/>
                </a:lnTo>
                <a:lnTo>
                  <a:pt x="79504" y="59578"/>
                </a:lnTo>
                <a:lnTo>
                  <a:pt x="79393" y="60572"/>
                </a:lnTo>
                <a:lnTo>
                  <a:pt x="79127" y="61479"/>
                </a:lnTo>
                <a:lnTo>
                  <a:pt x="78639" y="62278"/>
                </a:lnTo>
                <a:lnTo>
                  <a:pt x="78041" y="63012"/>
                </a:lnTo>
                <a:lnTo>
                  <a:pt x="77309" y="63595"/>
                </a:lnTo>
                <a:lnTo>
                  <a:pt x="76444" y="64048"/>
                </a:lnTo>
                <a:lnTo>
                  <a:pt x="75512" y="64329"/>
                </a:lnTo>
                <a:lnTo>
                  <a:pt x="74537" y="64437"/>
                </a:lnTo>
                <a:lnTo>
                  <a:pt x="29828" y="64437"/>
                </a:lnTo>
                <a:lnTo>
                  <a:pt x="28830" y="64329"/>
                </a:lnTo>
                <a:lnTo>
                  <a:pt x="27876" y="64048"/>
                </a:lnTo>
                <a:lnTo>
                  <a:pt x="27055" y="63595"/>
                </a:lnTo>
                <a:lnTo>
                  <a:pt x="26301" y="63012"/>
                </a:lnTo>
                <a:lnTo>
                  <a:pt x="25703" y="62278"/>
                </a:lnTo>
                <a:lnTo>
                  <a:pt x="25259" y="61479"/>
                </a:lnTo>
                <a:lnTo>
                  <a:pt x="24949" y="60572"/>
                </a:lnTo>
                <a:lnTo>
                  <a:pt x="24838" y="59578"/>
                </a:lnTo>
                <a:lnTo>
                  <a:pt x="24949" y="58628"/>
                </a:lnTo>
                <a:lnTo>
                  <a:pt x="25259" y="57721"/>
                </a:lnTo>
                <a:lnTo>
                  <a:pt x="25703" y="56922"/>
                </a:lnTo>
                <a:lnTo>
                  <a:pt x="26301" y="56188"/>
                </a:lnTo>
                <a:lnTo>
                  <a:pt x="27055" y="55605"/>
                </a:lnTo>
                <a:lnTo>
                  <a:pt x="27876" y="55173"/>
                </a:lnTo>
                <a:lnTo>
                  <a:pt x="28830" y="54871"/>
                </a:lnTo>
                <a:lnTo>
                  <a:pt x="29828" y="54763"/>
                </a:lnTo>
                <a:close/>
                <a:moveTo>
                  <a:pt x="29828" y="28202"/>
                </a:moveTo>
                <a:lnTo>
                  <a:pt x="74537" y="28202"/>
                </a:lnTo>
                <a:lnTo>
                  <a:pt x="75512" y="28288"/>
                </a:lnTo>
                <a:lnTo>
                  <a:pt x="76444" y="28569"/>
                </a:lnTo>
                <a:lnTo>
                  <a:pt x="77309" y="29001"/>
                </a:lnTo>
                <a:lnTo>
                  <a:pt x="78041" y="29627"/>
                </a:lnTo>
                <a:lnTo>
                  <a:pt x="78639" y="30318"/>
                </a:lnTo>
                <a:lnTo>
                  <a:pt x="79127" y="31160"/>
                </a:lnTo>
                <a:lnTo>
                  <a:pt x="79393" y="32046"/>
                </a:lnTo>
                <a:lnTo>
                  <a:pt x="79504" y="33039"/>
                </a:lnTo>
                <a:lnTo>
                  <a:pt x="79393" y="34011"/>
                </a:lnTo>
                <a:lnTo>
                  <a:pt x="79127" y="34896"/>
                </a:lnTo>
                <a:lnTo>
                  <a:pt x="78639" y="35738"/>
                </a:lnTo>
                <a:lnTo>
                  <a:pt x="78041" y="36429"/>
                </a:lnTo>
                <a:lnTo>
                  <a:pt x="77309" y="37055"/>
                </a:lnTo>
                <a:lnTo>
                  <a:pt x="76444" y="37487"/>
                </a:lnTo>
                <a:lnTo>
                  <a:pt x="75512" y="37768"/>
                </a:lnTo>
                <a:lnTo>
                  <a:pt x="74537" y="37854"/>
                </a:lnTo>
                <a:lnTo>
                  <a:pt x="29828" y="37854"/>
                </a:lnTo>
                <a:lnTo>
                  <a:pt x="28830" y="37768"/>
                </a:lnTo>
                <a:lnTo>
                  <a:pt x="27876" y="37487"/>
                </a:lnTo>
                <a:lnTo>
                  <a:pt x="27055" y="37055"/>
                </a:lnTo>
                <a:lnTo>
                  <a:pt x="26301" y="36429"/>
                </a:lnTo>
                <a:lnTo>
                  <a:pt x="25703" y="35738"/>
                </a:lnTo>
                <a:lnTo>
                  <a:pt x="25259" y="34896"/>
                </a:lnTo>
                <a:lnTo>
                  <a:pt x="24949" y="34011"/>
                </a:lnTo>
                <a:lnTo>
                  <a:pt x="24838" y="33039"/>
                </a:lnTo>
                <a:lnTo>
                  <a:pt x="24949" y="32046"/>
                </a:lnTo>
                <a:lnTo>
                  <a:pt x="25259" y="31160"/>
                </a:lnTo>
                <a:lnTo>
                  <a:pt x="25703" y="30318"/>
                </a:lnTo>
                <a:lnTo>
                  <a:pt x="26301" y="29627"/>
                </a:lnTo>
                <a:lnTo>
                  <a:pt x="27055" y="29001"/>
                </a:lnTo>
                <a:lnTo>
                  <a:pt x="27876" y="28569"/>
                </a:lnTo>
                <a:lnTo>
                  <a:pt x="28830" y="28288"/>
                </a:lnTo>
                <a:lnTo>
                  <a:pt x="29828" y="28202"/>
                </a:lnTo>
                <a:close/>
                <a:moveTo>
                  <a:pt x="4967" y="0"/>
                </a:moveTo>
                <a:lnTo>
                  <a:pt x="97712" y="0"/>
                </a:lnTo>
                <a:lnTo>
                  <a:pt x="98732" y="129"/>
                </a:lnTo>
                <a:lnTo>
                  <a:pt x="99641" y="410"/>
                </a:lnTo>
                <a:lnTo>
                  <a:pt x="100484" y="842"/>
                </a:lnTo>
                <a:lnTo>
                  <a:pt x="101216" y="1425"/>
                </a:lnTo>
                <a:lnTo>
                  <a:pt x="101836" y="2159"/>
                </a:lnTo>
                <a:lnTo>
                  <a:pt x="102302" y="2958"/>
                </a:lnTo>
                <a:lnTo>
                  <a:pt x="102568" y="3886"/>
                </a:lnTo>
                <a:lnTo>
                  <a:pt x="102679" y="4858"/>
                </a:lnTo>
                <a:lnTo>
                  <a:pt x="102679" y="63638"/>
                </a:lnTo>
                <a:lnTo>
                  <a:pt x="102568" y="64588"/>
                </a:lnTo>
                <a:lnTo>
                  <a:pt x="102302" y="65495"/>
                </a:lnTo>
                <a:lnTo>
                  <a:pt x="101836" y="66294"/>
                </a:lnTo>
                <a:lnTo>
                  <a:pt x="101216" y="67028"/>
                </a:lnTo>
                <a:lnTo>
                  <a:pt x="100484" y="67612"/>
                </a:lnTo>
                <a:lnTo>
                  <a:pt x="99641" y="68065"/>
                </a:lnTo>
                <a:lnTo>
                  <a:pt x="98732" y="68346"/>
                </a:lnTo>
                <a:lnTo>
                  <a:pt x="97712" y="68454"/>
                </a:lnTo>
                <a:lnTo>
                  <a:pt x="96691" y="68346"/>
                </a:lnTo>
                <a:lnTo>
                  <a:pt x="95804" y="68065"/>
                </a:lnTo>
                <a:lnTo>
                  <a:pt x="94939" y="67612"/>
                </a:lnTo>
                <a:lnTo>
                  <a:pt x="94230" y="67028"/>
                </a:lnTo>
                <a:lnTo>
                  <a:pt x="93587" y="66294"/>
                </a:lnTo>
                <a:lnTo>
                  <a:pt x="93121" y="65495"/>
                </a:lnTo>
                <a:lnTo>
                  <a:pt x="92833" y="64588"/>
                </a:lnTo>
                <a:lnTo>
                  <a:pt x="92766" y="63638"/>
                </a:lnTo>
                <a:lnTo>
                  <a:pt x="92766" y="9695"/>
                </a:lnTo>
                <a:lnTo>
                  <a:pt x="9957" y="9695"/>
                </a:lnTo>
                <a:lnTo>
                  <a:pt x="9957" y="110325"/>
                </a:lnTo>
                <a:lnTo>
                  <a:pt x="48013" y="110325"/>
                </a:lnTo>
                <a:lnTo>
                  <a:pt x="49033" y="110433"/>
                </a:lnTo>
                <a:lnTo>
                  <a:pt x="49964" y="110671"/>
                </a:lnTo>
                <a:lnTo>
                  <a:pt x="50785" y="111146"/>
                </a:lnTo>
                <a:lnTo>
                  <a:pt x="51539" y="111750"/>
                </a:lnTo>
                <a:lnTo>
                  <a:pt x="52138" y="112441"/>
                </a:lnTo>
                <a:lnTo>
                  <a:pt x="52603" y="113284"/>
                </a:lnTo>
                <a:lnTo>
                  <a:pt x="52892" y="114191"/>
                </a:lnTo>
                <a:lnTo>
                  <a:pt x="53003" y="115141"/>
                </a:lnTo>
                <a:lnTo>
                  <a:pt x="52892" y="116113"/>
                </a:lnTo>
                <a:lnTo>
                  <a:pt x="52603" y="117041"/>
                </a:lnTo>
                <a:lnTo>
                  <a:pt x="52138" y="117840"/>
                </a:lnTo>
                <a:lnTo>
                  <a:pt x="51539" y="118574"/>
                </a:lnTo>
                <a:lnTo>
                  <a:pt x="50785" y="119157"/>
                </a:lnTo>
                <a:lnTo>
                  <a:pt x="49964" y="119589"/>
                </a:lnTo>
                <a:lnTo>
                  <a:pt x="49033" y="119892"/>
                </a:lnTo>
                <a:lnTo>
                  <a:pt x="48013" y="120000"/>
                </a:lnTo>
                <a:lnTo>
                  <a:pt x="4967" y="120000"/>
                </a:lnTo>
                <a:lnTo>
                  <a:pt x="3991" y="119892"/>
                </a:lnTo>
                <a:lnTo>
                  <a:pt x="3060" y="119589"/>
                </a:lnTo>
                <a:lnTo>
                  <a:pt x="2195" y="119157"/>
                </a:lnTo>
                <a:lnTo>
                  <a:pt x="1463" y="118574"/>
                </a:lnTo>
                <a:lnTo>
                  <a:pt x="864" y="117840"/>
                </a:lnTo>
                <a:lnTo>
                  <a:pt x="377" y="117041"/>
                </a:lnTo>
                <a:lnTo>
                  <a:pt x="110" y="116113"/>
                </a:lnTo>
                <a:lnTo>
                  <a:pt x="0" y="115141"/>
                </a:lnTo>
                <a:lnTo>
                  <a:pt x="0" y="4858"/>
                </a:lnTo>
                <a:lnTo>
                  <a:pt x="110" y="3886"/>
                </a:lnTo>
                <a:lnTo>
                  <a:pt x="377" y="2958"/>
                </a:lnTo>
                <a:lnTo>
                  <a:pt x="864" y="2159"/>
                </a:lnTo>
                <a:lnTo>
                  <a:pt x="1463" y="1425"/>
                </a:lnTo>
                <a:lnTo>
                  <a:pt x="2195" y="842"/>
                </a:lnTo>
                <a:lnTo>
                  <a:pt x="3060" y="410"/>
                </a:lnTo>
                <a:lnTo>
                  <a:pt x="3991" y="129"/>
                </a:lnTo>
                <a:lnTo>
                  <a:pt x="4967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27"/>
          <p:cNvGrpSpPr/>
          <p:nvPr/>
        </p:nvGrpSpPr>
        <p:grpSpPr>
          <a:xfrm>
            <a:off x="3227009" y="3213673"/>
            <a:ext cx="651302" cy="343476"/>
            <a:chOff x="-534988" y="385763"/>
            <a:chExt cx="7991438" cy="3829162"/>
          </a:xfrm>
        </p:grpSpPr>
        <p:sp>
          <p:nvSpPr>
            <p:cNvPr id="172" name="Google Shape;172;p27"/>
            <p:cNvSpPr/>
            <p:nvPr/>
          </p:nvSpPr>
          <p:spPr>
            <a:xfrm>
              <a:off x="1703387" y="2752725"/>
              <a:ext cx="3519600" cy="1462200"/>
            </a:xfrm>
            <a:custGeom>
              <a:rect b="b" l="l" r="r" t="t"/>
              <a:pathLst>
                <a:path extrusionOk="0" h="120000" w="120000">
                  <a:moveTo>
                    <a:pt x="40920" y="0"/>
                  </a:moveTo>
                  <a:lnTo>
                    <a:pt x="41136" y="2214"/>
                  </a:lnTo>
                  <a:lnTo>
                    <a:pt x="41569" y="5342"/>
                  </a:lnTo>
                  <a:lnTo>
                    <a:pt x="42056" y="9511"/>
                  </a:lnTo>
                  <a:lnTo>
                    <a:pt x="42706" y="14332"/>
                  </a:lnTo>
                  <a:lnTo>
                    <a:pt x="43464" y="19934"/>
                  </a:lnTo>
                  <a:lnTo>
                    <a:pt x="44221" y="25667"/>
                  </a:lnTo>
                  <a:lnTo>
                    <a:pt x="45142" y="31791"/>
                  </a:lnTo>
                  <a:lnTo>
                    <a:pt x="46008" y="38175"/>
                  </a:lnTo>
                  <a:lnTo>
                    <a:pt x="46928" y="44690"/>
                  </a:lnTo>
                  <a:lnTo>
                    <a:pt x="47848" y="51074"/>
                  </a:lnTo>
                  <a:lnTo>
                    <a:pt x="48660" y="57328"/>
                  </a:lnTo>
                  <a:lnTo>
                    <a:pt x="49526" y="63061"/>
                  </a:lnTo>
                  <a:lnTo>
                    <a:pt x="50338" y="68403"/>
                  </a:lnTo>
                  <a:lnTo>
                    <a:pt x="50987" y="73224"/>
                  </a:lnTo>
                  <a:lnTo>
                    <a:pt x="51583" y="77133"/>
                  </a:lnTo>
                  <a:lnTo>
                    <a:pt x="52070" y="80130"/>
                  </a:lnTo>
                  <a:lnTo>
                    <a:pt x="52395" y="82345"/>
                  </a:lnTo>
                  <a:lnTo>
                    <a:pt x="53531" y="23061"/>
                  </a:lnTo>
                  <a:lnTo>
                    <a:pt x="53044" y="20846"/>
                  </a:lnTo>
                  <a:lnTo>
                    <a:pt x="52557" y="18501"/>
                  </a:lnTo>
                  <a:lnTo>
                    <a:pt x="48822" y="781"/>
                  </a:lnTo>
                  <a:lnTo>
                    <a:pt x="50663" y="3517"/>
                  </a:lnTo>
                  <a:lnTo>
                    <a:pt x="52665" y="5993"/>
                  </a:lnTo>
                  <a:lnTo>
                    <a:pt x="54884" y="7687"/>
                  </a:lnTo>
                  <a:lnTo>
                    <a:pt x="57266" y="8990"/>
                  </a:lnTo>
                  <a:lnTo>
                    <a:pt x="59810" y="9120"/>
                  </a:lnTo>
                  <a:lnTo>
                    <a:pt x="62462" y="8729"/>
                  </a:lnTo>
                  <a:lnTo>
                    <a:pt x="64952" y="7687"/>
                  </a:lnTo>
                  <a:lnTo>
                    <a:pt x="67280" y="5732"/>
                  </a:lnTo>
                  <a:lnTo>
                    <a:pt x="69282" y="3387"/>
                  </a:lnTo>
                  <a:lnTo>
                    <a:pt x="71069" y="390"/>
                  </a:lnTo>
                  <a:lnTo>
                    <a:pt x="67280" y="18501"/>
                  </a:lnTo>
                  <a:lnTo>
                    <a:pt x="66792" y="20846"/>
                  </a:lnTo>
                  <a:lnTo>
                    <a:pt x="66305" y="23061"/>
                  </a:lnTo>
                  <a:lnTo>
                    <a:pt x="67442" y="82345"/>
                  </a:lnTo>
                  <a:lnTo>
                    <a:pt x="67767" y="80390"/>
                  </a:lnTo>
                  <a:lnTo>
                    <a:pt x="68200" y="77133"/>
                  </a:lnTo>
                  <a:lnTo>
                    <a:pt x="68849" y="73224"/>
                  </a:lnTo>
                  <a:lnTo>
                    <a:pt x="69499" y="68403"/>
                  </a:lnTo>
                  <a:lnTo>
                    <a:pt x="70257" y="63061"/>
                  </a:lnTo>
                  <a:lnTo>
                    <a:pt x="71069" y="57328"/>
                  </a:lnTo>
                  <a:lnTo>
                    <a:pt x="71989" y="51074"/>
                  </a:lnTo>
                  <a:lnTo>
                    <a:pt x="72909" y="44690"/>
                  </a:lnTo>
                  <a:lnTo>
                    <a:pt x="73829" y="38175"/>
                  </a:lnTo>
                  <a:lnTo>
                    <a:pt x="74695" y="31791"/>
                  </a:lnTo>
                  <a:lnTo>
                    <a:pt x="75561" y="25667"/>
                  </a:lnTo>
                  <a:lnTo>
                    <a:pt x="76373" y="19934"/>
                  </a:lnTo>
                  <a:lnTo>
                    <a:pt x="77131" y="14332"/>
                  </a:lnTo>
                  <a:lnTo>
                    <a:pt x="77780" y="9511"/>
                  </a:lnTo>
                  <a:lnTo>
                    <a:pt x="78267" y="5602"/>
                  </a:lnTo>
                  <a:lnTo>
                    <a:pt x="78700" y="2345"/>
                  </a:lnTo>
                  <a:lnTo>
                    <a:pt x="78917" y="0"/>
                  </a:lnTo>
                  <a:lnTo>
                    <a:pt x="84276" y="4560"/>
                  </a:lnTo>
                  <a:lnTo>
                    <a:pt x="89526" y="9381"/>
                  </a:lnTo>
                  <a:lnTo>
                    <a:pt x="94614" y="14462"/>
                  </a:lnTo>
                  <a:lnTo>
                    <a:pt x="94884" y="14723"/>
                  </a:lnTo>
                  <a:lnTo>
                    <a:pt x="95480" y="15244"/>
                  </a:lnTo>
                  <a:lnTo>
                    <a:pt x="96292" y="16156"/>
                  </a:lnTo>
                  <a:lnTo>
                    <a:pt x="97428" y="17068"/>
                  </a:lnTo>
                  <a:lnTo>
                    <a:pt x="98782" y="18501"/>
                  </a:lnTo>
                  <a:lnTo>
                    <a:pt x="100189" y="19934"/>
                  </a:lnTo>
                  <a:lnTo>
                    <a:pt x="101650" y="21237"/>
                  </a:lnTo>
                  <a:lnTo>
                    <a:pt x="103166" y="22801"/>
                  </a:lnTo>
                  <a:lnTo>
                    <a:pt x="104627" y="24234"/>
                  </a:lnTo>
                  <a:lnTo>
                    <a:pt x="106035" y="25798"/>
                  </a:lnTo>
                  <a:lnTo>
                    <a:pt x="107225" y="27100"/>
                  </a:lnTo>
                  <a:lnTo>
                    <a:pt x="108092" y="28013"/>
                  </a:lnTo>
                  <a:lnTo>
                    <a:pt x="108200" y="28273"/>
                  </a:lnTo>
                  <a:lnTo>
                    <a:pt x="108362" y="28273"/>
                  </a:lnTo>
                  <a:lnTo>
                    <a:pt x="108525" y="28664"/>
                  </a:lnTo>
                  <a:lnTo>
                    <a:pt x="108795" y="28794"/>
                  </a:lnTo>
                  <a:lnTo>
                    <a:pt x="108958" y="29055"/>
                  </a:lnTo>
                  <a:lnTo>
                    <a:pt x="109012" y="29185"/>
                  </a:lnTo>
                  <a:lnTo>
                    <a:pt x="109120" y="29185"/>
                  </a:lnTo>
                  <a:lnTo>
                    <a:pt x="109769" y="30488"/>
                  </a:lnTo>
                  <a:lnTo>
                    <a:pt x="110419" y="31791"/>
                  </a:lnTo>
                  <a:lnTo>
                    <a:pt x="111014" y="33615"/>
                  </a:lnTo>
                  <a:lnTo>
                    <a:pt x="111664" y="35439"/>
                  </a:lnTo>
                  <a:lnTo>
                    <a:pt x="112151" y="37003"/>
                  </a:lnTo>
                  <a:lnTo>
                    <a:pt x="112584" y="38436"/>
                  </a:lnTo>
                  <a:lnTo>
                    <a:pt x="112801" y="39348"/>
                  </a:lnTo>
                  <a:lnTo>
                    <a:pt x="112963" y="39609"/>
                  </a:lnTo>
                  <a:lnTo>
                    <a:pt x="113396" y="42214"/>
                  </a:lnTo>
                  <a:lnTo>
                    <a:pt x="113667" y="44690"/>
                  </a:lnTo>
                  <a:lnTo>
                    <a:pt x="114208" y="48990"/>
                  </a:lnTo>
                  <a:lnTo>
                    <a:pt x="114966" y="54071"/>
                  </a:lnTo>
                  <a:lnTo>
                    <a:pt x="115723" y="59934"/>
                  </a:lnTo>
                  <a:lnTo>
                    <a:pt x="116535" y="66058"/>
                  </a:lnTo>
                  <a:lnTo>
                    <a:pt x="117347" y="72182"/>
                  </a:lnTo>
                  <a:lnTo>
                    <a:pt x="118105" y="78436"/>
                  </a:lnTo>
                  <a:lnTo>
                    <a:pt x="118755" y="83908"/>
                  </a:lnTo>
                  <a:lnTo>
                    <a:pt x="119350" y="88990"/>
                  </a:lnTo>
                  <a:lnTo>
                    <a:pt x="119783" y="92899"/>
                  </a:lnTo>
                  <a:lnTo>
                    <a:pt x="119837" y="94723"/>
                  </a:lnTo>
                  <a:lnTo>
                    <a:pt x="120000" y="96286"/>
                  </a:lnTo>
                  <a:lnTo>
                    <a:pt x="119837" y="101107"/>
                  </a:lnTo>
                  <a:lnTo>
                    <a:pt x="119296" y="105667"/>
                  </a:lnTo>
                  <a:lnTo>
                    <a:pt x="118376" y="109576"/>
                  </a:lnTo>
                  <a:lnTo>
                    <a:pt x="117131" y="112964"/>
                  </a:lnTo>
                  <a:lnTo>
                    <a:pt x="115723" y="115960"/>
                  </a:lnTo>
                  <a:lnTo>
                    <a:pt x="114046" y="118175"/>
                  </a:lnTo>
                  <a:lnTo>
                    <a:pt x="112151" y="119609"/>
                  </a:lnTo>
                  <a:lnTo>
                    <a:pt x="110202" y="120000"/>
                  </a:lnTo>
                  <a:lnTo>
                    <a:pt x="9797" y="120000"/>
                  </a:lnTo>
                  <a:lnTo>
                    <a:pt x="7848" y="119609"/>
                  </a:lnTo>
                  <a:lnTo>
                    <a:pt x="5953" y="118175"/>
                  </a:lnTo>
                  <a:lnTo>
                    <a:pt x="4276" y="115960"/>
                  </a:lnTo>
                  <a:lnTo>
                    <a:pt x="2868" y="112964"/>
                  </a:lnTo>
                  <a:lnTo>
                    <a:pt x="1623" y="109576"/>
                  </a:lnTo>
                  <a:lnTo>
                    <a:pt x="703" y="105667"/>
                  </a:lnTo>
                  <a:lnTo>
                    <a:pt x="162" y="101107"/>
                  </a:lnTo>
                  <a:lnTo>
                    <a:pt x="0" y="96286"/>
                  </a:lnTo>
                  <a:lnTo>
                    <a:pt x="54" y="92768"/>
                  </a:lnTo>
                  <a:lnTo>
                    <a:pt x="487" y="88990"/>
                  </a:lnTo>
                  <a:lnTo>
                    <a:pt x="1082" y="83778"/>
                  </a:lnTo>
                  <a:lnTo>
                    <a:pt x="1732" y="78175"/>
                  </a:lnTo>
                  <a:lnTo>
                    <a:pt x="2435" y="72052"/>
                  </a:lnTo>
                  <a:lnTo>
                    <a:pt x="3301" y="65798"/>
                  </a:lnTo>
                  <a:lnTo>
                    <a:pt x="4113" y="59674"/>
                  </a:lnTo>
                  <a:lnTo>
                    <a:pt x="4871" y="53941"/>
                  </a:lnTo>
                  <a:lnTo>
                    <a:pt x="5629" y="48729"/>
                  </a:lnTo>
                  <a:lnTo>
                    <a:pt x="6170" y="44560"/>
                  </a:lnTo>
                  <a:lnTo>
                    <a:pt x="6278" y="43387"/>
                  </a:lnTo>
                  <a:lnTo>
                    <a:pt x="6441" y="41954"/>
                  </a:lnTo>
                  <a:lnTo>
                    <a:pt x="6657" y="40781"/>
                  </a:lnTo>
                  <a:lnTo>
                    <a:pt x="6765" y="39739"/>
                  </a:lnTo>
                  <a:lnTo>
                    <a:pt x="6820" y="39609"/>
                  </a:lnTo>
                  <a:lnTo>
                    <a:pt x="7253" y="37785"/>
                  </a:lnTo>
                  <a:lnTo>
                    <a:pt x="7848" y="35960"/>
                  </a:lnTo>
                  <a:lnTo>
                    <a:pt x="8389" y="34397"/>
                  </a:lnTo>
                  <a:lnTo>
                    <a:pt x="9093" y="32833"/>
                  </a:lnTo>
                  <a:lnTo>
                    <a:pt x="9742" y="31270"/>
                  </a:lnTo>
                  <a:lnTo>
                    <a:pt x="10230" y="30228"/>
                  </a:lnTo>
                  <a:lnTo>
                    <a:pt x="10554" y="29446"/>
                  </a:lnTo>
                  <a:lnTo>
                    <a:pt x="10717" y="29185"/>
                  </a:lnTo>
                  <a:lnTo>
                    <a:pt x="10825" y="29055"/>
                  </a:lnTo>
                  <a:lnTo>
                    <a:pt x="10987" y="28794"/>
                  </a:lnTo>
                  <a:lnTo>
                    <a:pt x="11204" y="28664"/>
                  </a:lnTo>
                  <a:lnTo>
                    <a:pt x="11366" y="28273"/>
                  </a:lnTo>
                  <a:lnTo>
                    <a:pt x="11529" y="28013"/>
                  </a:lnTo>
                  <a:lnTo>
                    <a:pt x="11637" y="28013"/>
                  </a:lnTo>
                  <a:lnTo>
                    <a:pt x="12611" y="26840"/>
                  </a:lnTo>
                  <a:lnTo>
                    <a:pt x="13802" y="25667"/>
                  </a:lnTo>
                  <a:lnTo>
                    <a:pt x="15209" y="24234"/>
                  </a:lnTo>
                  <a:lnTo>
                    <a:pt x="16617" y="22801"/>
                  </a:lnTo>
                  <a:lnTo>
                    <a:pt x="18186" y="21237"/>
                  </a:lnTo>
                  <a:lnTo>
                    <a:pt x="19648" y="19674"/>
                  </a:lnTo>
                  <a:lnTo>
                    <a:pt x="21055" y="18241"/>
                  </a:lnTo>
                  <a:lnTo>
                    <a:pt x="22408" y="17068"/>
                  </a:lnTo>
                  <a:lnTo>
                    <a:pt x="23545" y="15895"/>
                  </a:lnTo>
                  <a:lnTo>
                    <a:pt x="24357" y="15114"/>
                  </a:lnTo>
                  <a:lnTo>
                    <a:pt x="24952" y="14462"/>
                  </a:lnTo>
                  <a:lnTo>
                    <a:pt x="25115" y="14332"/>
                  </a:lnTo>
                  <a:lnTo>
                    <a:pt x="30311" y="9381"/>
                  </a:lnTo>
                  <a:lnTo>
                    <a:pt x="35507" y="4560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540000" y="393700"/>
              <a:ext cx="1839900" cy="2227200"/>
            </a:xfrm>
            <a:custGeom>
              <a:rect b="b" l="l" r="r" t="t"/>
              <a:pathLst>
                <a:path extrusionOk="0" h="120000" w="120000">
                  <a:moveTo>
                    <a:pt x="58912" y="0"/>
                  </a:moveTo>
                  <a:lnTo>
                    <a:pt x="60983" y="0"/>
                  </a:lnTo>
                  <a:lnTo>
                    <a:pt x="67610" y="342"/>
                  </a:lnTo>
                  <a:lnTo>
                    <a:pt x="73925" y="1368"/>
                  </a:lnTo>
                  <a:lnTo>
                    <a:pt x="79930" y="3079"/>
                  </a:lnTo>
                  <a:lnTo>
                    <a:pt x="85625" y="5473"/>
                  </a:lnTo>
                  <a:lnTo>
                    <a:pt x="90698" y="8296"/>
                  </a:lnTo>
                  <a:lnTo>
                    <a:pt x="95461" y="11717"/>
                  </a:lnTo>
                  <a:lnTo>
                    <a:pt x="99603" y="15652"/>
                  </a:lnTo>
                  <a:lnTo>
                    <a:pt x="103019" y="19843"/>
                  </a:lnTo>
                  <a:lnTo>
                    <a:pt x="105918" y="24547"/>
                  </a:lnTo>
                  <a:lnTo>
                    <a:pt x="107989" y="29508"/>
                  </a:lnTo>
                  <a:lnTo>
                    <a:pt x="109232" y="34725"/>
                  </a:lnTo>
                  <a:lnTo>
                    <a:pt x="109749" y="40114"/>
                  </a:lnTo>
                  <a:lnTo>
                    <a:pt x="109749" y="41482"/>
                  </a:lnTo>
                  <a:lnTo>
                    <a:pt x="109542" y="43620"/>
                  </a:lnTo>
                  <a:lnTo>
                    <a:pt x="109335" y="46101"/>
                  </a:lnTo>
                  <a:lnTo>
                    <a:pt x="109232" y="48667"/>
                  </a:lnTo>
                  <a:lnTo>
                    <a:pt x="109232" y="51318"/>
                  </a:lnTo>
                  <a:lnTo>
                    <a:pt x="109025" y="53542"/>
                  </a:lnTo>
                  <a:lnTo>
                    <a:pt x="109025" y="55081"/>
                  </a:lnTo>
                  <a:lnTo>
                    <a:pt x="109542" y="55081"/>
                  </a:lnTo>
                  <a:lnTo>
                    <a:pt x="110371" y="54996"/>
                  </a:lnTo>
                  <a:lnTo>
                    <a:pt x="111406" y="54996"/>
                  </a:lnTo>
                  <a:lnTo>
                    <a:pt x="112752" y="54996"/>
                  </a:lnTo>
                  <a:lnTo>
                    <a:pt x="113994" y="55081"/>
                  </a:lnTo>
                  <a:lnTo>
                    <a:pt x="115340" y="55338"/>
                  </a:lnTo>
                  <a:lnTo>
                    <a:pt x="116686" y="55851"/>
                  </a:lnTo>
                  <a:lnTo>
                    <a:pt x="117929" y="56707"/>
                  </a:lnTo>
                  <a:lnTo>
                    <a:pt x="118861" y="57818"/>
                  </a:lnTo>
                  <a:lnTo>
                    <a:pt x="119689" y="59444"/>
                  </a:lnTo>
                  <a:lnTo>
                    <a:pt x="120000" y="61240"/>
                  </a:lnTo>
                  <a:lnTo>
                    <a:pt x="120000" y="63720"/>
                  </a:lnTo>
                  <a:lnTo>
                    <a:pt x="119378" y="68168"/>
                  </a:lnTo>
                  <a:lnTo>
                    <a:pt x="118446" y="71931"/>
                  </a:lnTo>
                  <a:lnTo>
                    <a:pt x="117411" y="74925"/>
                  </a:lnTo>
                  <a:lnTo>
                    <a:pt x="116376" y="77405"/>
                  </a:lnTo>
                  <a:lnTo>
                    <a:pt x="115030" y="79287"/>
                  </a:lnTo>
                  <a:lnTo>
                    <a:pt x="113787" y="80570"/>
                  </a:lnTo>
                  <a:lnTo>
                    <a:pt x="112545" y="81511"/>
                  </a:lnTo>
                  <a:lnTo>
                    <a:pt x="111302" y="82109"/>
                  </a:lnTo>
                  <a:lnTo>
                    <a:pt x="110060" y="82366"/>
                  </a:lnTo>
                  <a:lnTo>
                    <a:pt x="109025" y="82537"/>
                  </a:lnTo>
                  <a:lnTo>
                    <a:pt x="108093" y="82537"/>
                  </a:lnTo>
                  <a:lnTo>
                    <a:pt x="107368" y="82366"/>
                  </a:lnTo>
                  <a:lnTo>
                    <a:pt x="106850" y="82280"/>
                  </a:lnTo>
                  <a:lnTo>
                    <a:pt x="106643" y="82109"/>
                  </a:lnTo>
                  <a:lnTo>
                    <a:pt x="104158" y="87754"/>
                  </a:lnTo>
                  <a:lnTo>
                    <a:pt x="101466" y="92886"/>
                  </a:lnTo>
                  <a:lnTo>
                    <a:pt x="98671" y="97334"/>
                  </a:lnTo>
                  <a:lnTo>
                    <a:pt x="95461" y="101354"/>
                  </a:lnTo>
                  <a:lnTo>
                    <a:pt x="92148" y="104861"/>
                  </a:lnTo>
                  <a:lnTo>
                    <a:pt x="88835" y="107854"/>
                  </a:lnTo>
                  <a:lnTo>
                    <a:pt x="85314" y="110506"/>
                  </a:lnTo>
                  <a:lnTo>
                    <a:pt x="80759" y="113328"/>
                  </a:lnTo>
                  <a:lnTo>
                    <a:pt x="76514" y="115552"/>
                  </a:lnTo>
                  <a:lnTo>
                    <a:pt x="72372" y="117263"/>
                  </a:lnTo>
                  <a:lnTo>
                    <a:pt x="68748" y="118460"/>
                  </a:lnTo>
                  <a:lnTo>
                    <a:pt x="65539" y="119230"/>
                  </a:lnTo>
                  <a:lnTo>
                    <a:pt x="63157" y="119743"/>
                  </a:lnTo>
                  <a:lnTo>
                    <a:pt x="61604" y="119914"/>
                  </a:lnTo>
                  <a:lnTo>
                    <a:pt x="60983" y="120000"/>
                  </a:lnTo>
                  <a:lnTo>
                    <a:pt x="59119" y="120000"/>
                  </a:lnTo>
                  <a:lnTo>
                    <a:pt x="58498" y="119914"/>
                  </a:lnTo>
                  <a:lnTo>
                    <a:pt x="56842" y="119743"/>
                  </a:lnTo>
                  <a:lnTo>
                    <a:pt x="54460" y="119230"/>
                  </a:lnTo>
                  <a:lnTo>
                    <a:pt x="51354" y="118460"/>
                  </a:lnTo>
                  <a:lnTo>
                    <a:pt x="47730" y="117177"/>
                  </a:lnTo>
                  <a:lnTo>
                    <a:pt x="43589" y="115466"/>
                  </a:lnTo>
                  <a:lnTo>
                    <a:pt x="39137" y="113243"/>
                  </a:lnTo>
                  <a:lnTo>
                    <a:pt x="34581" y="110334"/>
                  </a:lnTo>
                  <a:lnTo>
                    <a:pt x="31061" y="107769"/>
                  </a:lnTo>
                  <a:lnTo>
                    <a:pt x="27748" y="104775"/>
                  </a:lnTo>
                  <a:lnTo>
                    <a:pt x="24641" y="101183"/>
                  </a:lnTo>
                  <a:lnTo>
                    <a:pt x="21432" y="97334"/>
                  </a:lnTo>
                  <a:lnTo>
                    <a:pt x="18429" y="92886"/>
                  </a:lnTo>
                  <a:lnTo>
                    <a:pt x="15737" y="87754"/>
                  </a:lnTo>
                  <a:lnTo>
                    <a:pt x="13356" y="82109"/>
                  </a:lnTo>
                  <a:lnTo>
                    <a:pt x="13252" y="82280"/>
                  </a:lnTo>
                  <a:lnTo>
                    <a:pt x="12735" y="82366"/>
                  </a:lnTo>
                  <a:lnTo>
                    <a:pt x="12010" y="82537"/>
                  </a:lnTo>
                  <a:lnTo>
                    <a:pt x="10974" y="82537"/>
                  </a:lnTo>
                  <a:lnTo>
                    <a:pt x="10043" y="82366"/>
                  </a:lnTo>
                  <a:lnTo>
                    <a:pt x="8800" y="82109"/>
                  </a:lnTo>
                  <a:lnTo>
                    <a:pt x="7558" y="81511"/>
                  </a:lnTo>
                  <a:lnTo>
                    <a:pt x="6315" y="80570"/>
                  </a:lnTo>
                  <a:lnTo>
                    <a:pt x="4969" y="79287"/>
                  </a:lnTo>
                  <a:lnTo>
                    <a:pt x="3727" y="77320"/>
                  </a:lnTo>
                  <a:lnTo>
                    <a:pt x="2691" y="74925"/>
                  </a:lnTo>
                  <a:lnTo>
                    <a:pt x="1553" y="71931"/>
                  </a:lnTo>
                  <a:lnTo>
                    <a:pt x="724" y="68168"/>
                  </a:lnTo>
                  <a:lnTo>
                    <a:pt x="103" y="63720"/>
                  </a:lnTo>
                  <a:lnTo>
                    <a:pt x="0" y="61240"/>
                  </a:lnTo>
                  <a:lnTo>
                    <a:pt x="414" y="59444"/>
                  </a:lnTo>
                  <a:lnTo>
                    <a:pt x="1035" y="57818"/>
                  </a:lnTo>
                  <a:lnTo>
                    <a:pt x="2174" y="56707"/>
                  </a:lnTo>
                  <a:lnTo>
                    <a:pt x="3313" y="55851"/>
                  </a:lnTo>
                  <a:lnTo>
                    <a:pt x="4659" y="55338"/>
                  </a:lnTo>
                  <a:lnTo>
                    <a:pt x="6005" y="55081"/>
                  </a:lnTo>
                  <a:lnTo>
                    <a:pt x="7351" y="54996"/>
                  </a:lnTo>
                  <a:lnTo>
                    <a:pt x="8697" y="54996"/>
                  </a:lnTo>
                  <a:lnTo>
                    <a:pt x="9628" y="54996"/>
                  </a:lnTo>
                  <a:lnTo>
                    <a:pt x="10560" y="55081"/>
                  </a:lnTo>
                  <a:lnTo>
                    <a:pt x="10974" y="55081"/>
                  </a:lnTo>
                  <a:lnTo>
                    <a:pt x="10871" y="53542"/>
                  </a:lnTo>
                  <a:lnTo>
                    <a:pt x="10871" y="51318"/>
                  </a:lnTo>
                  <a:lnTo>
                    <a:pt x="10664" y="48838"/>
                  </a:lnTo>
                  <a:lnTo>
                    <a:pt x="10560" y="46101"/>
                  </a:lnTo>
                  <a:lnTo>
                    <a:pt x="10353" y="43620"/>
                  </a:lnTo>
                  <a:lnTo>
                    <a:pt x="10353" y="41482"/>
                  </a:lnTo>
                  <a:lnTo>
                    <a:pt x="10250" y="40114"/>
                  </a:lnTo>
                  <a:lnTo>
                    <a:pt x="10664" y="34725"/>
                  </a:lnTo>
                  <a:lnTo>
                    <a:pt x="12010" y="29508"/>
                  </a:lnTo>
                  <a:lnTo>
                    <a:pt x="14184" y="24547"/>
                  </a:lnTo>
                  <a:lnTo>
                    <a:pt x="16876" y="19843"/>
                  </a:lnTo>
                  <a:lnTo>
                    <a:pt x="20500" y="15652"/>
                  </a:lnTo>
                  <a:lnTo>
                    <a:pt x="24641" y="11717"/>
                  </a:lnTo>
                  <a:lnTo>
                    <a:pt x="29197" y="8296"/>
                  </a:lnTo>
                  <a:lnTo>
                    <a:pt x="34477" y="5473"/>
                  </a:lnTo>
                  <a:lnTo>
                    <a:pt x="39965" y="3079"/>
                  </a:lnTo>
                  <a:lnTo>
                    <a:pt x="45970" y="1368"/>
                  </a:lnTo>
                  <a:lnTo>
                    <a:pt x="52286" y="342"/>
                  </a:lnTo>
                  <a:lnTo>
                    <a:pt x="5891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-534988" y="2446338"/>
              <a:ext cx="2786100" cy="1276200"/>
            </a:xfrm>
            <a:custGeom>
              <a:rect b="b" l="l" r="r" t="t"/>
              <a:pathLst>
                <a:path extrusionOk="0" h="120000" w="120000">
                  <a:moveTo>
                    <a:pt x="45128" y="0"/>
                  </a:moveTo>
                  <a:lnTo>
                    <a:pt x="45333" y="2388"/>
                  </a:lnTo>
                  <a:lnTo>
                    <a:pt x="45811" y="5970"/>
                  </a:lnTo>
                  <a:lnTo>
                    <a:pt x="46495" y="10298"/>
                  </a:lnTo>
                  <a:lnTo>
                    <a:pt x="47316" y="15820"/>
                  </a:lnTo>
                  <a:lnTo>
                    <a:pt x="48136" y="21492"/>
                  </a:lnTo>
                  <a:lnTo>
                    <a:pt x="49162" y="27910"/>
                  </a:lnTo>
                  <a:lnTo>
                    <a:pt x="50119" y="34776"/>
                  </a:lnTo>
                  <a:lnTo>
                    <a:pt x="51145" y="41492"/>
                  </a:lnTo>
                  <a:lnTo>
                    <a:pt x="52307" y="48208"/>
                  </a:lnTo>
                  <a:lnTo>
                    <a:pt x="53333" y="54925"/>
                  </a:lnTo>
                  <a:lnTo>
                    <a:pt x="54290" y="61194"/>
                  </a:lnTo>
                  <a:lnTo>
                    <a:pt x="55247" y="67014"/>
                  </a:lnTo>
                  <a:lnTo>
                    <a:pt x="56068" y="72388"/>
                  </a:lnTo>
                  <a:lnTo>
                    <a:pt x="56820" y="76716"/>
                  </a:lnTo>
                  <a:lnTo>
                    <a:pt x="57299" y="80000"/>
                  </a:lnTo>
                  <a:lnTo>
                    <a:pt x="57777" y="82388"/>
                  </a:lnTo>
                  <a:lnTo>
                    <a:pt x="59008" y="22835"/>
                  </a:lnTo>
                  <a:lnTo>
                    <a:pt x="58461" y="20746"/>
                  </a:lnTo>
                  <a:lnTo>
                    <a:pt x="57982" y="18507"/>
                  </a:lnTo>
                  <a:lnTo>
                    <a:pt x="53880" y="746"/>
                  </a:lnTo>
                  <a:lnTo>
                    <a:pt x="55794" y="3731"/>
                  </a:lnTo>
                  <a:lnTo>
                    <a:pt x="58051" y="5970"/>
                  </a:lnTo>
                  <a:lnTo>
                    <a:pt x="60444" y="7761"/>
                  </a:lnTo>
                  <a:lnTo>
                    <a:pt x="63179" y="8656"/>
                  </a:lnTo>
                  <a:lnTo>
                    <a:pt x="65982" y="9104"/>
                  </a:lnTo>
                  <a:lnTo>
                    <a:pt x="68923" y="8656"/>
                  </a:lnTo>
                  <a:lnTo>
                    <a:pt x="71658" y="7611"/>
                  </a:lnTo>
                  <a:lnTo>
                    <a:pt x="74119" y="5820"/>
                  </a:lnTo>
                  <a:lnTo>
                    <a:pt x="76307" y="3283"/>
                  </a:lnTo>
                  <a:lnTo>
                    <a:pt x="78290" y="298"/>
                  </a:lnTo>
                  <a:lnTo>
                    <a:pt x="74051" y="18507"/>
                  </a:lnTo>
                  <a:lnTo>
                    <a:pt x="73641" y="20746"/>
                  </a:lnTo>
                  <a:lnTo>
                    <a:pt x="73025" y="22835"/>
                  </a:lnTo>
                  <a:lnTo>
                    <a:pt x="74324" y="82388"/>
                  </a:lnTo>
                  <a:lnTo>
                    <a:pt x="74666" y="80000"/>
                  </a:lnTo>
                  <a:lnTo>
                    <a:pt x="75282" y="76716"/>
                  </a:lnTo>
                  <a:lnTo>
                    <a:pt x="75897" y="72089"/>
                  </a:lnTo>
                  <a:lnTo>
                    <a:pt x="76786" y="67014"/>
                  </a:lnTo>
                  <a:lnTo>
                    <a:pt x="77675" y="61194"/>
                  </a:lnTo>
                  <a:lnTo>
                    <a:pt x="78769" y="54776"/>
                  </a:lnTo>
                  <a:lnTo>
                    <a:pt x="79794" y="48208"/>
                  </a:lnTo>
                  <a:lnTo>
                    <a:pt x="80820" y="41343"/>
                  </a:lnTo>
                  <a:lnTo>
                    <a:pt x="81846" y="34776"/>
                  </a:lnTo>
                  <a:lnTo>
                    <a:pt x="82940" y="27910"/>
                  </a:lnTo>
                  <a:lnTo>
                    <a:pt x="83829" y="21492"/>
                  </a:lnTo>
                  <a:lnTo>
                    <a:pt x="84786" y="15820"/>
                  </a:lnTo>
                  <a:lnTo>
                    <a:pt x="85538" y="10298"/>
                  </a:lnTo>
                  <a:lnTo>
                    <a:pt x="86290" y="5970"/>
                  </a:lnTo>
                  <a:lnTo>
                    <a:pt x="86700" y="2388"/>
                  </a:lnTo>
                  <a:lnTo>
                    <a:pt x="86974" y="0"/>
                  </a:lnTo>
                  <a:lnTo>
                    <a:pt x="95794" y="6865"/>
                  </a:lnTo>
                  <a:lnTo>
                    <a:pt x="104341" y="14477"/>
                  </a:lnTo>
                  <a:lnTo>
                    <a:pt x="104615" y="14626"/>
                  </a:lnTo>
                  <a:lnTo>
                    <a:pt x="105367" y="15373"/>
                  </a:lnTo>
                  <a:lnTo>
                    <a:pt x="106393" y="16268"/>
                  </a:lnTo>
                  <a:lnTo>
                    <a:pt x="107897" y="17611"/>
                  </a:lnTo>
                  <a:lnTo>
                    <a:pt x="109538" y="18955"/>
                  </a:lnTo>
                  <a:lnTo>
                    <a:pt x="111316" y="20597"/>
                  </a:lnTo>
                  <a:lnTo>
                    <a:pt x="113094" y="22238"/>
                  </a:lnTo>
                  <a:lnTo>
                    <a:pt x="114871" y="24029"/>
                  </a:lnTo>
                  <a:lnTo>
                    <a:pt x="116512" y="25373"/>
                  </a:lnTo>
                  <a:lnTo>
                    <a:pt x="118017" y="26716"/>
                  </a:lnTo>
                  <a:lnTo>
                    <a:pt x="119179" y="28059"/>
                  </a:lnTo>
                  <a:lnTo>
                    <a:pt x="119384" y="28059"/>
                  </a:lnTo>
                  <a:lnTo>
                    <a:pt x="119589" y="28358"/>
                  </a:lnTo>
                  <a:lnTo>
                    <a:pt x="119794" y="28507"/>
                  </a:lnTo>
                  <a:lnTo>
                    <a:pt x="120000" y="28805"/>
                  </a:lnTo>
                  <a:lnTo>
                    <a:pt x="117675" y="30895"/>
                  </a:lnTo>
                  <a:lnTo>
                    <a:pt x="115282" y="33134"/>
                  </a:lnTo>
                  <a:lnTo>
                    <a:pt x="112888" y="35373"/>
                  </a:lnTo>
                  <a:lnTo>
                    <a:pt x="110495" y="37462"/>
                  </a:lnTo>
                  <a:lnTo>
                    <a:pt x="108376" y="39552"/>
                  </a:lnTo>
                  <a:lnTo>
                    <a:pt x="106735" y="41044"/>
                  </a:lnTo>
                  <a:lnTo>
                    <a:pt x="106188" y="41791"/>
                  </a:lnTo>
                  <a:lnTo>
                    <a:pt x="105367" y="42686"/>
                  </a:lnTo>
                  <a:lnTo>
                    <a:pt x="104547" y="43880"/>
                  </a:lnTo>
                  <a:lnTo>
                    <a:pt x="104410" y="43880"/>
                  </a:lnTo>
                  <a:lnTo>
                    <a:pt x="104341" y="44029"/>
                  </a:lnTo>
                  <a:lnTo>
                    <a:pt x="104205" y="44029"/>
                  </a:lnTo>
                  <a:lnTo>
                    <a:pt x="104000" y="44328"/>
                  </a:lnTo>
                  <a:lnTo>
                    <a:pt x="103042" y="45820"/>
                  </a:lnTo>
                  <a:lnTo>
                    <a:pt x="102153" y="47910"/>
                  </a:lnTo>
                  <a:lnTo>
                    <a:pt x="101264" y="49552"/>
                  </a:lnTo>
                  <a:lnTo>
                    <a:pt x="100649" y="50597"/>
                  </a:lnTo>
                  <a:lnTo>
                    <a:pt x="98598" y="55671"/>
                  </a:lnTo>
                  <a:lnTo>
                    <a:pt x="96888" y="60447"/>
                  </a:lnTo>
                  <a:lnTo>
                    <a:pt x="95794" y="65074"/>
                  </a:lnTo>
                  <a:lnTo>
                    <a:pt x="95658" y="65522"/>
                  </a:lnTo>
                  <a:lnTo>
                    <a:pt x="95521" y="66119"/>
                  </a:lnTo>
                  <a:lnTo>
                    <a:pt x="95111" y="68208"/>
                  </a:lnTo>
                  <a:lnTo>
                    <a:pt x="94700" y="70895"/>
                  </a:lnTo>
                  <a:lnTo>
                    <a:pt x="94427" y="73880"/>
                  </a:lnTo>
                  <a:lnTo>
                    <a:pt x="93333" y="80597"/>
                  </a:lnTo>
                  <a:lnTo>
                    <a:pt x="92307" y="88059"/>
                  </a:lnTo>
                  <a:lnTo>
                    <a:pt x="91076" y="95970"/>
                  </a:lnTo>
                  <a:lnTo>
                    <a:pt x="89914" y="104179"/>
                  </a:lnTo>
                  <a:lnTo>
                    <a:pt x="88752" y="112388"/>
                  </a:lnTo>
                  <a:lnTo>
                    <a:pt x="87794" y="120000"/>
                  </a:lnTo>
                  <a:lnTo>
                    <a:pt x="10871" y="120000"/>
                  </a:lnTo>
                  <a:lnTo>
                    <a:pt x="8341" y="119253"/>
                  </a:lnTo>
                  <a:lnTo>
                    <a:pt x="6085" y="117462"/>
                  </a:lnTo>
                  <a:lnTo>
                    <a:pt x="4102" y="114776"/>
                  </a:lnTo>
                  <a:lnTo>
                    <a:pt x="2393" y="111044"/>
                  </a:lnTo>
                  <a:lnTo>
                    <a:pt x="1162" y="106716"/>
                  </a:lnTo>
                  <a:lnTo>
                    <a:pt x="341" y="101791"/>
                  </a:lnTo>
                  <a:lnTo>
                    <a:pt x="0" y="96268"/>
                  </a:lnTo>
                  <a:lnTo>
                    <a:pt x="0" y="94477"/>
                  </a:lnTo>
                  <a:lnTo>
                    <a:pt x="136" y="92537"/>
                  </a:lnTo>
                  <a:lnTo>
                    <a:pt x="547" y="88805"/>
                  </a:lnTo>
                  <a:lnTo>
                    <a:pt x="1162" y="83731"/>
                  </a:lnTo>
                  <a:lnTo>
                    <a:pt x="1982" y="78059"/>
                  </a:lnTo>
                  <a:lnTo>
                    <a:pt x="2803" y="72089"/>
                  </a:lnTo>
                  <a:lnTo>
                    <a:pt x="3623" y="65671"/>
                  </a:lnTo>
                  <a:lnTo>
                    <a:pt x="4581" y="59850"/>
                  </a:lnTo>
                  <a:lnTo>
                    <a:pt x="5401" y="53880"/>
                  </a:lnTo>
                  <a:lnTo>
                    <a:pt x="6153" y="48805"/>
                  </a:lnTo>
                  <a:lnTo>
                    <a:pt x="6769" y="44477"/>
                  </a:lnTo>
                  <a:lnTo>
                    <a:pt x="7111" y="41940"/>
                  </a:lnTo>
                  <a:lnTo>
                    <a:pt x="7521" y="39552"/>
                  </a:lnTo>
                  <a:lnTo>
                    <a:pt x="7521" y="39552"/>
                  </a:lnTo>
                  <a:lnTo>
                    <a:pt x="8683" y="35373"/>
                  </a:lnTo>
                  <a:lnTo>
                    <a:pt x="10119" y="31940"/>
                  </a:lnTo>
                  <a:lnTo>
                    <a:pt x="11897" y="29253"/>
                  </a:lnTo>
                  <a:lnTo>
                    <a:pt x="12034" y="28955"/>
                  </a:lnTo>
                  <a:lnTo>
                    <a:pt x="12239" y="28805"/>
                  </a:lnTo>
                  <a:lnTo>
                    <a:pt x="12512" y="28358"/>
                  </a:lnTo>
                  <a:lnTo>
                    <a:pt x="12717" y="28059"/>
                  </a:lnTo>
                  <a:lnTo>
                    <a:pt x="12923" y="28059"/>
                  </a:lnTo>
                  <a:lnTo>
                    <a:pt x="14085" y="26716"/>
                  </a:lnTo>
                  <a:lnTo>
                    <a:pt x="15589" y="25373"/>
                  </a:lnTo>
                  <a:lnTo>
                    <a:pt x="17230" y="24029"/>
                  </a:lnTo>
                  <a:lnTo>
                    <a:pt x="19008" y="22238"/>
                  </a:lnTo>
                  <a:lnTo>
                    <a:pt x="20786" y="20597"/>
                  </a:lnTo>
                  <a:lnTo>
                    <a:pt x="22564" y="18955"/>
                  </a:lnTo>
                  <a:lnTo>
                    <a:pt x="24205" y="17611"/>
                  </a:lnTo>
                  <a:lnTo>
                    <a:pt x="25572" y="16268"/>
                  </a:lnTo>
                  <a:lnTo>
                    <a:pt x="26735" y="15373"/>
                  </a:lnTo>
                  <a:lnTo>
                    <a:pt x="27487" y="14626"/>
                  </a:lnTo>
                  <a:lnTo>
                    <a:pt x="27760" y="14477"/>
                  </a:lnTo>
                  <a:lnTo>
                    <a:pt x="33435" y="9402"/>
                  </a:lnTo>
                  <a:lnTo>
                    <a:pt x="39179" y="4626"/>
                  </a:lnTo>
                  <a:lnTo>
                    <a:pt x="45128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95262" y="385763"/>
              <a:ext cx="1601700" cy="1943100"/>
            </a:xfrm>
            <a:custGeom>
              <a:rect b="b" l="l" r="r" t="t"/>
              <a:pathLst>
                <a:path extrusionOk="0" h="120000" w="120000">
                  <a:moveTo>
                    <a:pt x="58989" y="0"/>
                  </a:moveTo>
                  <a:lnTo>
                    <a:pt x="61129" y="0"/>
                  </a:lnTo>
                  <a:lnTo>
                    <a:pt x="68265" y="490"/>
                  </a:lnTo>
                  <a:lnTo>
                    <a:pt x="75163" y="1666"/>
                  </a:lnTo>
                  <a:lnTo>
                    <a:pt x="81704" y="3725"/>
                  </a:lnTo>
                  <a:lnTo>
                    <a:pt x="87651" y="6470"/>
                  </a:lnTo>
                  <a:lnTo>
                    <a:pt x="93121" y="9901"/>
                  </a:lnTo>
                  <a:lnTo>
                    <a:pt x="97879" y="13823"/>
                  </a:lnTo>
                  <a:lnTo>
                    <a:pt x="102041" y="18235"/>
                  </a:lnTo>
                  <a:lnTo>
                    <a:pt x="105371" y="23235"/>
                  </a:lnTo>
                  <a:lnTo>
                    <a:pt x="107869" y="28627"/>
                  </a:lnTo>
                  <a:lnTo>
                    <a:pt x="109296" y="34313"/>
                  </a:lnTo>
                  <a:lnTo>
                    <a:pt x="109890" y="40098"/>
                  </a:lnTo>
                  <a:lnTo>
                    <a:pt x="109890" y="41470"/>
                  </a:lnTo>
                  <a:lnTo>
                    <a:pt x="109653" y="43627"/>
                  </a:lnTo>
                  <a:lnTo>
                    <a:pt x="109534" y="46078"/>
                  </a:lnTo>
                  <a:lnTo>
                    <a:pt x="109534" y="48823"/>
                  </a:lnTo>
                  <a:lnTo>
                    <a:pt x="109296" y="51372"/>
                  </a:lnTo>
                  <a:lnTo>
                    <a:pt x="109177" y="53431"/>
                  </a:lnTo>
                  <a:lnTo>
                    <a:pt x="109177" y="55098"/>
                  </a:lnTo>
                  <a:lnTo>
                    <a:pt x="109653" y="55098"/>
                  </a:lnTo>
                  <a:lnTo>
                    <a:pt x="110604" y="55000"/>
                  </a:lnTo>
                  <a:lnTo>
                    <a:pt x="111912" y="55000"/>
                  </a:lnTo>
                  <a:lnTo>
                    <a:pt x="113339" y="55000"/>
                  </a:lnTo>
                  <a:lnTo>
                    <a:pt x="114767" y="55294"/>
                  </a:lnTo>
                  <a:lnTo>
                    <a:pt x="116194" y="55686"/>
                  </a:lnTo>
                  <a:lnTo>
                    <a:pt x="117502" y="56470"/>
                  </a:lnTo>
                  <a:lnTo>
                    <a:pt x="118810" y="57549"/>
                  </a:lnTo>
                  <a:lnTo>
                    <a:pt x="119643" y="59019"/>
                  </a:lnTo>
                  <a:lnTo>
                    <a:pt x="120000" y="61078"/>
                  </a:lnTo>
                  <a:lnTo>
                    <a:pt x="120000" y="63823"/>
                  </a:lnTo>
                  <a:lnTo>
                    <a:pt x="119524" y="68333"/>
                  </a:lnTo>
                  <a:lnTo>
                    <a:pt x="118572" y="72058"/>
                  </a:lnTo>
                  <a:lnTo>
                    <a:pt x="117502" y="75000"/>
                  </a:lnTo>
                  <a:lnTo>
                    <a:pt x="116432" y="77450"/>
                  </a:lnTo>
                  <a:lnTo>
                    <a:pt x="115123" y="79215"/>
                  </a:lnTo>
                  <a:lnTo>
                    <a:pt x="113815" y="80588"/>
                  </a:lnTo>
                  <a:lnTo>
                    <a:pt x="112626" y="81470"/>
                  </a:lnTo>
                  <a:lnTo>
                    <a:pt x="111318" y="82058"/>
                  </a:lnTo>
                  <a:lnTo>
                    <a:pt x="110009" y="82352"/>
                  </a:lnTo>
                  <a:lnTo>
                    <a:pt x="108939" y="82549"/>
                  </a:lnTo>
                  <a:lnTo>
                    <a:pt x="107988" y="82352"/>
                  </a:lnTo>
                  <a:lnTo>
                    <a:pt x="107274" y="82352"/>
                  </a:lnTo>
                  <a:lnTo>
                    <a:pt x="106917" y="82254"/>
                  </a:lnTo>
                  <a:lnTo>
                    <a:pt x="106560" y="82058"/>
                  </a:lnTo>
                  <a:lnTo>
                    <a:pt x="104182" y="87745"/>
                  </a:lnTo>
                  <a:lnTo>
                    <a:pt x="101446" y="92843"/>
                  </a:lnTo>
                  <a:lnTo>
                    <a:pt x="98592" y="97352"/>
                  </a:lnTo>
                  <a:lnTo>
                    <a:pt x="95500" y="101274"/>
                  </a:lnTo>
                  <a:lnTo>
                    <a:pt x="92051" y="104803"/>
                  </a:lnTo>
                  <a:lnTo>
                    <a:pt x="88840" y="107843"/>
                  </a:lnTo>
                  <a:lnTo>
                    <a:pt x="85391" y="110392"/>
                  </a:lnTo>
                  <a:lnTo>
                    <a:pt x="80753" y="113235"/>
                  </a:lnTo>
                  <a:lnTo>
                    <a:pt x="76471" y="115490"/>
                  </a:lnTo>
                  <a:lnTo>
                    <a:pt x="72309" y="117254"/>
                  </a:lnTo>
                  <a:lnTo>
                    <a:pt x="68622" y="118333"/>
                  </a:lnTo>
                  <a:lnTo>
                    <a:pt x="65530" y="119215"/>
                  </a:lnTo>
                  <a:lnTo>
                    <a:pt x="63151" y="119607"/>
                  </a:lnTo>
                  <a:lnTo>
                    <a:pt x="61486" y="120000"/>
                  </a:lnTo>
                  <a:lnTo>
                    <a:pt x="61010" y="120000"/>
                  </a:lnTo>
                  <a:lnTo>
                    <a:pt x="58989" y="120000"/>
                  </a:lnTo>
                  <a:lnTo>
                    <a:pt x="58394" y="120000"/>
                  </a:lnTo>
                  <a:lnTo>
                    <a:pt x="56848" y="119607"/>
                  </a:lnTo>
                  <a:lnTo>
                    <a:pt x="54469" y="119215"/>
                  </a:lnTo>
                  <a:lnTo>
                    <a:pt x="51377" y="118333"/>
                  </a:lnTo>
                  <a:lnTo>
                    <a:pt x="47571" y="117254"/>
                  </a:lnTo>
                  <a:lnTo>
                    <a:pt x="43528" y="115490"/>
                  </a:lnTo>
                  <a:lnTo>
                    <a:pt x="39008" y="113235"/>
                  </a:lnTo>
                  <a:lnTo>
                    <a:pt x="34489" y="110392"/>
                  </a:lnTo>
                  <a:lnTo>
                    <a:pt x="31040" y="107647"/>
                  </a:lnTo>
                  <a:lnTo>
                    <a:pt x="27710" y="104705"/>
                  </a:lnTo>
                  <a:lnTo>
                    <a:pt x="24499" y="101274"/>
                  </a:lnTo>
                  <a:lnTo>
                    <a:pt x="21407" y="97352"/>
                  </a:lnTo>
                  <a:lnTo>
                    <a:pt x="18434" y="92843"/>
                  </a:lnTo>
                  <a:lnTo>
                    <a:pt x="15817" y="87745"/>
                  </a:lnTo>
                  <a:lnTo>
                    <a:pt x="13439" y="82254"/>
                  </a:lnTo>
                  <a:lnTo>
                    <a:pt x="13082" y="82254"/>
                  </a:lnTo>
                  <a:lnTo>
                    <a:pt x="12725" y="82352"/>
                  </a:lnTo>
                  <a:lnTo>
                    <a:pt x="12011" y="82549"/>
                  </a:lnTo>
                  <a:lnTo>
                    <a:pt x="11060" y="82549"/>
                  </a:lnTo>
                  <a:lnTo>
                    <a:pt x="9990" y="82549"/>
                  </a:lnTo>
                  <a:lnTo>
                    <a:pt x="8681" y="82254"/>
                  </a:lnTo>
                  <a:lnTo>
                    <a:pt x="7373" y="81568"/>
                  </a:lnTo>
                  <a:lnTo>
                    <a:pt x="6184" y="80588"/>
                  </a:lnTo>
                  <a:lnTo>
                    <a:pt x="4876" y="79215"/>
                  </a:lnTo>
                  <a:lnTo>
                    <a:pt x="3805" y="77450"/>
                  </a:lnTo>
                  <a:lnTo>
                    <a:pt x="2497" y="75000"/>
                  </a:lnTo>
                  <a:lnTo>
                    <a:pt x="1546" y="72058"/>
                  </a:lnTo>
                  <a:lnTo>
                    <a:pt x="713" y="68333"/>
                  </a:lnTo>
                  <a:lnTo>
                    <a:pt x="118" y="63823"/>
                  </a:lnTo>
                  <a:lnTo>
                    <a:pt x="0" y="61078"/>
                  </a:lnTo>
                  <a:lnTo>
                    <a:pt x="475" y="59019"/>
                  </a:lnTo>
                  <a:lnTo>
                    <a:pt x="1427" y="57549"/>
                  </a:lnTo>
                  <a:lnTo>
                    <a:pt x="2497" y="56470"/>
                  </a:lnTo>
                  <a:lnTo>
                    <a:pt x="3924" y="55686"/>
                  </a:lnTo>
                  <a:lnTo>
                    <a:pt x="5470" y="55294"/>
                  </a:lnTo>
                  <a:lnTo>
                    <a:pt x="6897" y="55000"/>
                  </a:lnTo>
                  <a:lnTo>
                    <a:pt x="8325" y="55000"/>
                  </a:lnTo>
                  <a:lnTo>
                    <a:pt x="9395" y="55000"/>
                  </a:lnTo>
                  <a:lnTo>
                    <a:pt x="10465" y="55098"/>
                  </a:lnTo>
                  <a:lnTo>
                    <a:pt x="11060" y="55098"/>
                  </a:lnTo>
                  <a:lnTo>
                    <a:pt x="10822" y="53431"/>
                  </a:lnTo>
                  <a:lnTo>
                    <a:pt x="10822" y="51372"/>
                  </a:lnTo>
                  <a:lnTo>
                    <a:pt x="10703" y="48823"/>
                  </a:lnTo>
                  <a:lnTo>
                    <a:pt x="10465" y="46078"/>
                  </a:lnTo>
                  <a:lnTo>
                    <a:pt x="10465" y="43627"/>
                  </a:lnTo>
                  <a:lnTo>
                    <a:pt x="10346" y="41470"/>
                  </a:lnTo>
                  <a:lnTo>
                    <a:pt x="10346" y="40098"/>
                  </a:lnTo>
                  <a:lnTo>
                    <a:pt x="10822" y="34313"/>
                  </a:lnTo>
                  <a:lnTo>
                    <a:pt x="12368" y="28627"/>
                  </a:lnTo>
                  <a:lnTo>
                    <a:pt x="14866" y="23235"/>
                  </a:lnTo>
                  <a:lnTo>
                    <a:pt x="18077" y="18235"/>
                  </a:lnTo>
                  <a:lnTo>
                    <a:pt x="22358" y="13823"/>
                  </a:lnTo>
                  <a:lnTo>
                    <a:pt x="26997" y="9901"/>
                  </a:lnTo>
                  <a:lnTo>
                    <a:pt x="32467" y="6470"/>
                  </a:lnTo>
                  <a:lnTo>
                    <a:pt x="38414" y="3725"/>
                  </a:lnTo>
                  <a:lnTo>
                    <a:pt x="44955" y="1666"/>
                  </a:lnTo>
                  <a:lnTo>
                    <a:pt x="51734" y="490"/>
                  </a:lnTo>
                  <a:lnTo>
                    <a:pt x="58989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4908550" y="2554288"/>
              <a:ext cx="2547900" cy="1168500"/>
            </a:xfrm>
            <a:custGeom>
              <a:rect b="b" l="l" r="r" t="t"/>
              <a:pathLst>
                <a:path extrusionOk="0" h="120000" w="120000">
                  <a:moveTo>
                    <a:pt x="30953" y="0"/>
                  </a:moveTo>
                  <a:lnTo>
                    <a:pt x="30579" y="4891"/>
                  </a:lnTo>
                  <a:lnTo>
                    <a:pt x="29757" y="6358"/>
                  </a:lnTo>
                  <a:lnTo>
                    <a:pt x="28859" y="8152"/>
                  </a:lnTo>
                  <a:lnTo>
                    <a:pt x="27738" y="10434"/>
                  </a:lnTo>
                  <a:lnTo>
                    <a:pt x="26616" y="13369"/>
                  </a:lnTo>
                  <a:lnTo>
                    <a:pt x="25420" y="16630"/>
                  </a:lnTo>
                  <a:lnTo>
                    <a:pt x="24448" y="20380"/>
                  </a:lnTo>
                  <a:lnTo>
                    <a:pt x="23476" y="24782"/>
                  </a:lnTo>
                  <a:lnTo>
                    <a:pt x="22803" y="29510"/>
                  </a:lnTo>
                  <a:lnTo>
                    <a:pt x="22355" y="35054"/>
                  </a:lnTo>
                  <a:lnTo>
                    <a:pt x="22280" y="41086"/>
                  </a:lnTo>
                  <a:lnTo>
                    <a:pt x="22504" y="47771"/>
                  </a:lnTo>
                  <a:lnTo>
                    <a:pt x="23177" y="54782"/>
                  </a:lnTo>
                  <a:lnTo>
                    <a:pt x="23401" y="54293"/>
                  </a:lnTo>
                  <a:lnTo>
                    <a:pt x="23850" y="53152"/>
                  </a:lnTo>
                  <a:lnTo>
                    <a:pt x="24672" y="51195"/>
                  </a:lnTo>
                  <a:lnTo>
                    <a:pt x="25644" y="48913"/>
                  </a:lnTo>
                  <a:lnTo>
                    <a:pt x="26915" y="46793"/>
                  </a:lnTo>
                  <a:lnTo>
                    <a:pt x="28411" y="44021"/>
                  </a:lnTo>
                  <a:lnTo>
                    <a:pt x="29981" y="41739"/>
                  </a:lnTo>
                  <a:lnTo>
                    <a:pt x="31700" y="39456"/>
                  </a:lnTo>
                  <a:lnTo>
                    <a:pt x="33570" y="37989"/>
                  </a:lnTo>
                  <a:lnTo>
                    <a:pt x="35364" y="37010"/>
                  </a:lnTo>
                  <a:lnTo>
                    <a:pt x="37308" y="44021"/>
                  </a:lnTo>
                  <a:lnTo>
                    <a:pt x="39401" y="51032"/>
                  </a:lnTo>
                  <a:lnTo>
                    <a:pt x="41570" y="57880"/>
                  </a:lnTo>
                  <a:lnTo>
                    <a:pt x="43962" y="64891"/>
                  </a:lnTo>
                  <a:lnTo>
                    <a:pt x="46205" y="71576"/>
                  </a:lnTo>
                  <a:lnTo>
                    <a:pt x="48598" y="77934"/>
                  </a:lnTo>
                  <a:lnTo>
                    <a:pt x="50766" y="83641"/>
                  </a:lnTo>
                  <a:lnTo>
                    <a:pt x="52934" y="88369"/>
                  </a:lnTo>
                  <a:lnTo>
                    <a:pt x="54878" y="92282"/>
                  </a:lnTo>
                  <a:lnTo>
                    <a:pt x="56747" y="95054"/>
                  </a:lnTo>
                  <a:lnTo>
                    <a:pt x="58467" y="92282"/>
                  </a:lnTo>
                  <a:lnTo>
                    <a:pt x="60411" y="88369"/>
                  </a:lnTo>
                  <a:lnTo>
                    <a:pt x="62579" y="83641"/>
                  </a:lnTo>
                  <a:lnTo>
                    <a:pt x="64822" y="77934"/>
                  </a:lnTo>
                  <a:lnTo>
                    <a:pt x="67140" y="71576"/>
                  </a:lnTo>
                  <a:lnTo>
                    <a:pt x="69532" y="64891"/>
                  </a:lnTo>
                  <a:lnTo>
                    <a:pt x="71775" y="57880"/>
                  </a:lnTo>
                  <a:lnTo>
                    <a:pt x="74093" y="51032"/>
                  </a:lnTo>
                  <a:lnTo>
                    <a:pt x="76112" y="43695"/>
                  </a:lnTo>
                  <a:lnTo>
                    <a:pt x="77981" y="37010"/>
                  </a:lnTo>
                  <a:lnTo>
                    <a:pt x="79775" y="37989"/>
                  </a:lnTo>
                  <a:lnTo>
                    <a:pt x="81644" y="39456"/>
                  </a:lnTo>
                  <a:lnTo>
                    <a:pt x="83364" y="41739"/>
                  </a:lnTo>
                  <a:lnTo>
                    <a:pt x="84934" y="44021"/>
                  </a:lnTo>
                  <a:lnTo>
                    <a:pt x="86429" y="46793"/>
                  </a:lnTo>
                  <a:lnTo>
                    <a:pt x="87700" y="48913"/>
                  </a:lnTo>
                  <a:lnTo>
                    <a:pt x="88822" y="51195"/>
                  </a:lnTo>
                  <a:lnTo>
                    <a:pt x="89644" y="53152"/>
                  </a:lnTo>
                  <a:lnTo>
                    <a:pt x="90093" y="54293"/>
                  </a:lnTo>
                  <a:lnTo>
                    <a:pt x="90317" y="54782"/>
                  </a:lnTo>
                  <a:lnTo>
                    <a:pt x="90990" y="47771"/>
                  </a:lnTo>
                  <a:lnTo>
                    <a:pt x="91214" y="41086"/>
                  </a:lnTo>
                  <a:lnTo>
                    <a:pt x="91065" y="35054"/>
                  </a:lnTo>
                  <a:lnTo>
                    <a:pt x="90616" y="29836"/>
                  </a:lnTo>
                  <a:lnTo>
                    <a:pt x="89943" y="24782"/>
                  </a:lnTo>
                  <a:lnTo>
                    <a:pt x="89046" y="20380"/>
                  </a:lnTo>
                  <a:lnTo>
                    <a:pt x="88000" y="16630"/>
                  </a:lnTo>
                  <a:lnTo>
                    <a:pt x="86878" y="13369"/>
                  </a:lnTo>
                  <a:lnTo>
                    <a:pt x="85757" y="10434"/>
                  </a:lnTo>
                  <a:lnTo>
                    <a:pt x="84560" y="8152"/>
                  </a:lnTo>
                  <a:lnTo>
                    <a:pt x="83588" y="6358"/>
                  </a:lnTo>
                  <a:lnTo>
                    <a:pt x="82766" y="4891"/>
                  </a:lnTo>
                  <a:lnTo>
                    <a:pt x="82542" y="0"/>
                  </a:lnTo>
                  <a:lnTo>
                    <a:pt x="82990" y="163"/>
                  </a:lnTo>
                  <a:lnTo>
                    <a:pt x="83887" y="978"/>
                  </a:lnTo>
                  <a:lnTo>
                    <a:pt x="85308" y="1956"/>
                  </a:lnTo>
                  <a:lnTo>
                    <a:pt x="87028" y="3097"/>
                  </a:lnTo>
                  <a:lnTo>
                    <a:pt x="89046" y="4728"/>
                  </a:lnTo>
                  <a:lnTo>
                    <a:pt x="91214" y="6195"/>
                  </a:lnTo>
                  <a:lnTo>
                    <a:pt x="93532" y="7826"/>
                  </a:lnTo>
                  <a:lnTo>
                    <a:pt x="95775" y="9456"/>
                  </a:lnTo>
                  <a:lnTo>
                    <a:pt x="97943" y="11086"/>
                  </a:lnTo>
                  <a:lnTo>
                    <a:pt x="100037" y="12554"/>
                  </a:lnTo>
                  <a:lnTo>
                    <a:pt x="101831" y="14184"/>
                  </a:lnTo>
                  <a:lnTo>
                    <a:pt x="103327" y="15163"/>
                  </a:lnTo>
                  <a:lnTo>
                    <a:pt x="104448" y="16141"/>
                  </a:lnTo>
                  <a:lnTo>
                    <a:pt x="105046" y="16630"/>
                  </a:lnTo>
                  <a:lnTo>
                    <a:pt x="108037" y="20380"/>
                  </a:lnTo>
                  <a:lnTo>
                    <a:pt x="110504" y="24619"/>
                  </a:lnTo>
                  <a:lnTo>
                    <a:pt x="112822" y="29021"/>
                  </a:lnTo>
                  <a:lnTo>
                    <a:pt x="114766" y="34076"/>
                  </a:lnTo>
                  <a:lnTo>
                    <a:pt x="116336" y="39293"/>
                  </a:lnTo>
                  <a:lnTo>
                    <a:pt x="117682" y="45326"/>
                  </a:lnTo>
                  <a:lnTo>
                    <a:pt x="118654" y="51684"/>
                  </a:lnTo>
                  <a:lnTo>
                    <a:pt x="118728" y="52989"/>
                  </a:lnTo>
                  <a:lnTo>
                    <a:pt x="118878" y="54782"/>
                  </a:lnTo>
                  <a:lnTo>
                    <a:pt x="118953" y="56739"/>
                  </a:lnTo>
                  <a:lnTo>
                    <a:pt x="119177" y="58695"/>
                  </a:lnTo>
                  <a:lnTo>
                    <a:pt x="119327" y="60163"/>
                  </a:lnTo>
                  <a:lnTo>
                    <a:pt x="119327" y="60652"/>
                  </a:lnTo>
                  <a:lnTo>
                    <a:pt x="119775" y="67989"/>
                  </a:lnTo>
                  <a:lnTo>
                    <a:pt x="119775" y="68641"/>
                  </a:lnTo>
                  <a:lnTo>
                    <a:pt x="119775" y="70597"/>
                  </a:lnTo>
                  <a:lnTo>
                    <a:pt x="119850" y="73206"/>
                  </a:lnTo>
                  <a:lnTo>
                    <a:pt x="119850" y="75652"/>
                  </a:lnTo>
                  <a:lnTo>
                    <a:pt x="119850" y="78097"/>
                  </a:lnTo>
                  <a:lnTo>
                    <a:pt x="120000" y="79891"/>
                  </a:lnTo>
                  <a:lnTo>
                    <a:pt x="120000" y="80543"/>
                  </a:lnTo>
                  <a:lnTo>
                    <a:pt x="120000" y="81358"/>
                  </a:lnTo>
                  <a:lnTo>
                    <a:pt x="120000" y="82826"/>
                  </a:lnTo>
                  <a:lnTo>
                    <a:pt x="119850" y="84782"/>
                  </a:lnTo>
                  <a:lnTo>
                    <a:pt x="119850" y="86576"/>
                  </a:lnTo>
                  <a:lnTo>
                    <a:pt x="119850" y="87880"/>
                  </a:lnTo>
                  <a:lnTo>
                    <a:pt x="119626" y="93750"/>
                  </a:lnTo>
                  <a:lnTo>
                    <a:pt x="118953" y="98967"/>
                  </a:lnTo>
                  <a:lnTo>
                    <a:pt x="117906" y="104347"/>
                  </a:lnTo>
                  <a:lnTo>
                    <a:pt x="116336" y="109076"/>
                  </a:lnTo>
                  <a:lnTo>
                    <a:pt x="114317" y="113315"/>
                  </a:lnTo>
                  <a:lnTo>
                    <a:pt x="112000" y="116250"/>
                  </a:lnTo>
                  <a:lnTo>
                    <a:pt x="109607" y="118206"/>
                  </a:lnTo>
                  <a:lnTo>
                    <a:pt x="106990" y="119510"/>
                  </a:lnTo>
                  <a:lnTo>
                    <a:pt x="104224" y="120000"/>
                  </a:lnTo>
                  <a:lnTo>
                    <a:pt x="23925" y="120000"/>
                  </a:lnTo>
                  <a:lnTo>
                    <a:pt x="22803" y="111684"/>
                  </a:lnTo>
                  <a:lnTo>
                    <a:pt x="21682" y="103043"/>
                  </a:lnTo>
                  <a:lnTo>
                    <a:pt x="20336" y="94076"/>
                  </a:lnTo>
                  <a:lnTo>
                    <a:pt x="19065" y="85108"/>
                  </a:lnTo>
                  <a:lnTo>
                    <a:pt x="17794" y="76956"/>
                  </a:lnTo>
                  <a:lnTo>
                    <a:pt x="16747" y="69945"/>
                  </a:lnTo>
                  <a:lnTo>
                    <a:pt x="16224" y="65217"/>
                  </a:lnTo>
                  <a:lnTo>
                    <a:pt x="15401" y="60978"/>
                  </a:lnTo>
                  <a:lnTo>
                    <a:pt x="15028" y="59673"/>
                  </a:lnTo>
                  <a:lnTo>
                    <a:pt x="14579" y="57880"/>
                  </a:lnTo>
                  <a:lnTo>
                    <a:pt x="14056" y="55760"/>
                  </a:lnTo>
                  <a:lnTo>
                    <a:pt x="13084" y="52989"/>
                  </a:lnTo>
                  <a:lnTo>
                    <a:pt x="11962" y="49565"/>
                  </a:lnTo>
                  <a:lnTo>
                    <a:pt x="9719" y="44021"/>
                  </a:lnTo>
                  <a:lnTo>
                    <a:pt x="7551" y="39456"/>
                  </a:lnTo>
                  <a:lnTo>
                    <a:pt x="5383" y="36358"/>
                  </a:lnTo>
                  <a:lnTo>
                    <a:pt x="4411" y="35054"/>
                  </a:lnTo>
                  <a:lnTo>
                    <a:pt x="3663" y="34076"/>
                  </a:lnTo>
                  <a:lnTo>
                    <a:pt x="3065" y="33586"/>
                  </a:lnTo>
                  <a:lnTo>
                    <a:pt x="1719" y="32282"/>
                  </a:lnTo>
                  <a:lnTo>
                    <a:pt x="0" y="30489"/>
                  </a:lnTo>
                  <a:lnTo>
                    <a:pt x="2467" y="25271"/>
                  </a:lnTo>
                  <a:lnTo>
                    <a:pt x="5457" y="20380"/>
                  </a:lnTo>
                  <a:lnTo>
                    <a:pt x="8448" y="16630"/>
                  </a:lnTo>
                  <a:lnTo>
                    <a:pt x="8971" y="16141"/>
                  </a:lnTo>
                  <a:lnTo>
                    <a:pt x="10018" y="15163"/>
                  </a:lnTo>
                  <a:lnTo>
                    <a:pt x="11514" y="14184"/>
                  </a:lnTo>
                  <a:lnTo>
                    <a:pt x="13308" y="12554"/>
                  </a:lnTo>
                  <a:lnTo>
                    <a:pt x="15401" y="11086"/>
                  </a:lnTo>
                  <a:lnTo>
                    <a:pt x="17644" y="9456"/>
                  </a:lnTo>
                  <a:lnTo>
                    <a:pt x="19962" y="7826"/>
                  </a:lnTo>
                  <a:lnTo>
                    <a:pt x="22280" y="6195"/>
                  </a:lnTo>
                  <a:lnTo>
                    <a:pt x="24448" y="4728"/>
                  </a:lnTo>
                  <a:lnTo>
                    <a:pt x="26467" y="3097"/>
                  </a:lnTo>
                  <a:lnTo>
                    <a:pt x="28186" y="1956"/>
                  </a:lnTo>
                  <a:lnTo>
                    <a:pt x="29532" y="978"/>
                  </a:lnTo>
                  <a:lnTo>
                    <a:pt x="30504" y="163"/>
                  </a:lnTo>
                  <a:lnTo>
                    <a:pt x="30953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5208588" y="423863"/>
              <a:ext cx="1811400" cy="2709900"/>
            </a:xfrm>
            <a:custGeom>
              <a:rect b="b" l="l" r="r" t="t"/>
              <a:pathLst>
                <a:path extrusionOk="0" h="120000" w="120000">
                  <a:moveTo>
                    <a:pt x="59947" y="0"/>
                  </a:moveTo>
                  <a:lnTo>
                    <a:pt x="60052" y="0"/>
                  </a:lnTo>
                  <a:lnTo>
                    <a:pt x="67624" y="492"/>
                  </a:lnTo>
                  <a:lnTo>
                    <a:pt x="74881" y="1405"/>
                  </a:lnTo>
                  <a:lnTo>
                    <a:pt x="81717" y="3022"/>
                  </a:lnTo>
                  <a:lnTo>
                    <a:pt x="88343" y="5061"/>
                  </a:lnTo>
                  <a:lnTo>
                    <a:pt x="94338" y="7662"/>
                  </a:lnTo>
                  <a:lnTo>
                    <a:pt x="99912" y="10685"/>
                  </a:lnTo>
                  <a:lnTo>
                    <a:pt x="104855" y="14130"/>
                  </a:lnTo>
                  <a:lnTo>
                    <a:pt x="109272" y="17996"/>
                  </a:lnTo>
                  <a:lnTo>
                    <a:pt x="112953" y="22073"/>
                  </a:lnTo>
                  <a:lnTo>
                    <a:pt x="116003" y="26432"/>
                  </a:lnTo>
                  <a:lnTo>
                    <a:pt x="118212" y="31142"/>
                  </a:lnTo>
                  <a:lnTo>
                    <a:pt x="119474" y="36133"/>
                  </a:lnTo>
                  <a:lnTo>
                    <a:pt x="120000" y="41124"/>
                  </a:lnTo>
                  <a:lnTo>
                    <a:pt x="119684" y="45694"/>
                  </a:lnTo>
                  <a:lnTo>
                    <a:pt x="118527" y="49982"/>
                  </a:lnTo>
                  <a:lnTo>
                    <a:pt x="116950" y="54130"/>
                  </a:lnTo>
                  <a:lnTo>
                    <a:pt x="114741" y="58137"/>
                  </a:lnTo>
                  <a:lnTo>
                    <a:pt x="112427" y="62987"/>
                  </a:lnTo>
                  <a:lnTo>
                    <a:pt x="111691" y="65307"/>
                  </a:lnTo>
                  <a:lnTo>
                    <a:pt x="111375" y="67697"/>
                  </a:lnTo>
                  <a:lnTo>
                    <a:pt x="111375" y="68400"/>
                  </a:lnTo>
                  <a:lnTo>
                    <a:pt x="111481" y="69173"/>
                  </a:lnTo>
                  <a:lnTo>
                    <a:pt x="112007" y="69947"/>
                  </a:lnTo>
                  <a:lnTo>
                    <a:pt x="112743" y="71001"/>
                  </a:lnTo>
                  <a:lnTo>
                    <a:pt x="113900" y="72196"/>
                  </a:lnTo>
                  <a:lnTo>
                    <a:pt x="114846" y="73462"/>
                  </a:lnTo>
                  <a:lnTo>
                    <a:pt x="116003" y="74657"/>
                  </a:lnTo>
                  <a:lnTo>
                    <a:pt x="116739" y="75500"/>
                  </a:lnTo>
                  <a:lnTo>
                    <a:pt x="117265" y="76063"/>
                  </a:lnTo>
                  <a:lnTo>
                    <a:pt x="113689" y="78312"/>
                  </a:lnTo>
                  <a:lnTo>
                    <a:pt x="110008" y="80000"/>
                  </a:lnTo>
                  <a:lnTo>
                    <a:pt x="106012" y="81335"/>
                  </a:lnTo>
                  <a:lnTo>
                    <a:pt x="101805" y="82390"/>
                  </a:lnTo>
                  <a:lnTo>
                    <a:pt x="97703" y="83163"/>
                  </a:lnTo>
                  <a:lnTo>
                    <a:pt x="93181" y="83866"/>
                  </a:lnTo>
                  <a:lnTo>
                    <a:pt x="88869" y="84569"/>
                  </a:lnTo>
                  <a:lnTo>
                    <a:pt x="84136" y="85061"/>
                  </a:lnTo>
                  <a:lnTo>
                    <a:pt x="79404" y="85483"/>
                  </a:lnTo>
                  <a:lnTo>
                    <a:pt x="76143" y="85834"/>
                  </a:lnTo>
                  <a:lnTo>
                    <a:pt x="81402" y="96028"/>
                  </a:lnTo>
                  <a:lnTo>
                    <a:pt x="81297" y="96379"/>
                  </a:lnTo>
                  <a:lnTo>
                    <a:pt x="81297" y="97223"/>
                  </a:lnTo>
                  <a:lnTo>
                    <a:pt x="81086" y="98488"/>
                  </a:lnTo>
                  <a:lnTo>
                    <a:pt x="80666" y="100246"/>
                  </a:lnTo>
                  <a:lnTo>
                    <a:pt x="79824" y="102284"/>
                  </a:lnTo>
                  <a:lnTo>
                    <a:pt x="78667" y="104604"/>
                  </a:lnTo>
                  <a:lnTo>
                    <a:pt x="77090" y="107065"/>
                  </a:lnTo>
                  <a:lnTo>
                    <a:pt x="75197" y="109806"/>
                  </a:lnTo>
                  <a:lnTo>
                    <a:pt x="72462" y="112337"/>
                  </a:lnTo>
                  <a:lnTo>
                    <a:pt x="69097" y="115008"/>
                  </a:lnTo>
                  <a:lnTo>
                    <a:pt x="64890" y="117609"/>
                  </a:lnTo>
                  <a:lnTo>
                    <a:pt x="60052" y="120000"/>
                  </a:lnTo>
                  <a:lnTo>
                    <a:pt x="59947" y="120000"/>
                  </a:lnTo>
                  <a:lnTo>
                    <a:pt x="54899" y="117609"/>
                  </a:lnTo>
                  <a:lnTo>
                    <a:pt x="50902" y="115008"/>
                  </a:lnTo>
                  <a:lnTo>
                    <a:pt x="47537" y="112337"/>
                  </a:lnTo>
                  <a:lnTo>
                    <a:pt x="44802" y="109806"/>
                  </a:lnTo>
                  <a:lnTo>
                    <a:pt x="42699" y="107065"/>
                  </a:lnTo>
                  <a:lnTo>
                    <a:pt x="41121" y="104604"/>
                  </a:lnTo>
                  <a:lnTo>
                    <a:pt x="39964" y="102284"/>
                  </a:lnTo>
                  <a:lnTo>
                    <a:pt x="39333" y="100246"/>
                  </a:lnTo>
                  <a:lnTo>
                    <a:pt x="38913" y="98488"/>
                  </a:lnTo>
                  <a:lnTo>
                    <a:pt x="38702" y="97223"/>
                  </a:lnTo>
                  <a:lnTo>
                    <a:pt x="38597" y="96379"/>
                  </a:lnTo>
                  <a:lnTo>
                    <a:pt x="38597" y="96028"/>
                  </a:lnTo>
                  <a:lnTo>
                    <a:pt x="43751" y="85834"/>
                  </a:lnTo>
                  <a:lnTo>
                    <a:pt x="40490" y="85483"/>
                  </a:lnTo>
                  <a:lnTo>
                    <a:pt x="35652" y="85061"/>
                  </a:lnTo>
                  <a:lnTo>
                    <a:pt x="31025" y="84569"/>
                  </a:lnTo>
                  <a:lnTo>
                    <a:pt x="26713" y="83866"/>
                  </a:lnTo>
                  <a:lnTo>
                    <a:pt x="22296" y="83163"/>
                  </a:lnTo>
                  <a:lnTo>
                    <a:pt x="17984" y="82390"/>
                  </a:lnTo>
                  <a:lnTo>
                    <a:pt x="13987" y="81335"/>
                  </a:lnTo>
                  <a:lnTo>
                    <a:pt x="9991" y="80000"/>
                  </a:lnTo>
                  <a:lnTo>
                    <a:pt x="6099" y="78312"/>
                  </a:lnTo>
                  <a:lnTo>
                    <a:pt x="2629" y="76063"/>
                  </a:lnTo>
                  <a:lnTo>
                    <a:pt x="3049" y="75500"/>
                  </a:lnTo>
                  <a:lnTo>
                    <a:pt x="3996" y="74657"/>
                  </a:lnTo>
                  <a:lnTo>
                    <a:pt x="4943" y="73462"/>
                  </a:lnTo>
                  <a:lnTo>
                    <a:pt x="6099" y="72196"/>
                  </a:lnTo>
                  <a:lnTo>
                    <a:pt x="7046" y="71001"/>
                  </a:lnTo>
                  <a:lnTo>
                    <a:pt x="7887" y="69947"/>
                  </a:lnTo>
                  <a:lnTo>
                    <a:pt x="8413" y="69173"/>
                  </a:lnTo>
                  <a:lnTo>
                    <a:pt x="8518" y="68400"/>
                  </a:lnTo>
                  <a:lnTo>
                    <a:pt x="8729" y="67697"/>
                  </a:lnTo>
                  <a:lnTo>
                    <a:pt x="8413" y="65307"/>
                  </a:lnTo>
                  <a:lnTo>
                    <a:pt x="7361" y="62987"/>
                  </a:lnTo>
                  <a:lnTo>
                    <a:pt x="5468" y="58137"/>
                  </a:lnTo>
                  <a:lnTo>
                    <a:pt x="3260" y="54130"/>
                  </a:lnTo>
                  <a:lnTo>
                    <a:pt x="1472" y="49982"/>
                  </a:lnTo>
                  <a:lnTo>
                    <a:pt x="525" y="45694"/>
                  </a:lnTo>
                  <a:lnTo>
                    <a:pt x="0" y="41124"/>
                  </a:lnTo>
                  <a:lnTo>
                    <a:pt x="525" y="36133"/>
                  </a:lnTo>
                  <a:lnTo>
                    <a:pt x="1893" y="31142"/>
                  </a:lnTo>
                  <a:lnTo>
                    <a:pt x="3996" y="26432"/>
                  </a:lnTo>
                  <a:lnTo>
                    <a:pt x="7046" y="22073"/>
                  </a:lnTo>
                  <a:lnTo>
                    <a:pt x="10727" y="17996"/>
                  </a:lnTo>
                  <a:lnTo>
                    <a:pt x="15144" y="14130"/>
                  </a:lnTo>
                  <a:lnTo>
                    <a:pt x="20087" y="10685"/>
                  </a:lnTo>
                  <a:lnTo>
                    <a:pt x="25661" y="7662"/>
                  </a:lnTo>
                  <a:lnTo>
                    <a:pt x="31866" y="5061"/>
                  </a:lnTo>
                  <a:lnTo>
                    <a:pt x="38282" y="3022"/>
                  </a:lnTo>
                  <a:lnTo>
                    <a:pt x="45118" y="1405"/>
                  </a:lnTo>
                  <a:lnTo>
                    <a:pt x="52375" y="492"/>
                  </a:lnTo>
                  <a:lnTo>
                    <a:pt x="59947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27"/>
          <p:cNvSpPr/>
          <p:nvPr/>
        </p:nvSpPr>
        <p:spPr>
          <a:xfrm rot="-5400000">
            <a:off x="3330918" y="2679018"/>
            <a:ext cx="464700" cy="17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 flipH="1">
            <a:off x="4136925" y="1865909"/>
            <a:ext cx="803700" cy="17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 flipH="1" rot="5400000">
            <a:off x="6190207" y="2014834"/>
            <a:ext cx="329100" cy="1295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Business Understanding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9999"/>
                </a:solidFill>
              </a:rPr>
              <a:t>What is a Movie Recommendation System?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434300" y="1335902"/>
            <a:ext cx="29064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zh-CN" sz="1300">
                <a:solidFill>
                  <a:srgbClr val="434343"/>
                </a:solidFill>
              </a:rPr>
              <a:t>Increase engagement &amp; retention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zh-CN" sz="1300">
                <a:solidFill>
                  <a:srgbClr val="434343"/>
                </a:solidFill>
              </a:rPr>
              <a:t>Maximizing Content Value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zh-CN" sz="1300">
                <a:solidFill>
                  <a:srgbClr val="434343"/>
                </a:solidFill>
              </a:rPr>
              <a:t>Personalized User Experience: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zh-CN" sz="1300">
                <a:solidFill>
                  <a:srgbClr val="434343"/>
                </a:solidFill>
              </a:rPr>
              <a:t>Boosting revenue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475" y="1860575"/>
            <a:ext cx="5415375" cy="27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434300" y="1331625"/>
            <a:ext cx="634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zh-CN" sz="1300">
                <a:solidFill>
                  <a:srgbClr val="434343"/>
                </a:solidFill>
              </a:rPr>
              <a:t>A filtering system that suggests movies to users based different algorithms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450" y="81413"/>
            <a:ext cx="1716525" cy="17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</a:t>
            </a:r>
            <a:r>
              <a:rPr lang="zh-CN"/>
              <a:t> Understanding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9999"/>
                </a:solidFill>
              </a:rPr>
              <a:t>Grasping the Essence of the Database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434300" y="1335900"/>
            <a:ext cx="41376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zh-CN" sz="1300">
                <a:solidFill>
                  <a:srgbClr val="434343"/>
                </a:solidFill>
              </a:rPr>
              <a:t>Exploring Data Set: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zh-CN" sz="1300">
                <a:solidFill>
                  <a:srgbClr val="434343"/>
                </a:solidFill>
              </a:rPr>
              <a:t>19 columns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zh-CN" sz="1300">
                <a:solidFill>
                  <a:srgbClr val="434343"/>
                </a:solidFill>
              </a:rPr>
              <a:t>4803 instances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zh-CN" sz="1300">
                <a:solidFill>
                  <a:srgbClr val="434343"/>
                </a:solidFill>
              </a:rPr>
              <a:t>High missing values for “homepage” and “tagline”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1758" l="0" r="0" t="0"/>
          <a:stretch/>
        </p:blipFill>
        <p:spPr>
          <a:xfrm>
            <a:off x="4888050" y="895400"/>
            <a:ext cx="3830075" cy="36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Understanding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9999"/>
                </a:solidFill>
              </a:rPr>
              <a:t>Grasping the Essence of the Database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434300" y="878700"/>
            <a:ext cx="32424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O</a:t>
            </a:r>
            <a:r>
              <a:rPr lang="zh-CN" sz="1100">
                <a:solidFill>
                  <a:srgbClr val="434343"/>
                </a:solidFill>
              </a:rPr>
              <a:t>ffers insights into relationships between different movie attributes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Strong Correlations: “budget” and “revenue”; “popularity” and “vote_count”; “revenue” and “vote_count” 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H</a:t>
            </a:r>
            <a:r>
              <a:rPr lang="zh-CN" sz="1100">
                <a:solidFill>
                  <a:srgbClr val="434343"/>
                </a:solidFill>
              </a:rPr>
              <a:t>igher budget is generally associated with higher revenue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Popular movies tend to get more votes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Movies with higher revenues tend to get more votes</a:t>
            </a:r>
            <a:endParaRPr sz="1100">
              <a:solidFill>
                <a:srgbClr val="434343"/>
              </a:solidFill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875" y="1271199"/>
            <a:ext cx="5228499" cy="32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Data Preparation</a:t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pSp>
        <p:nvGrpSpPr>
          <p:cNvPr id="216" name="Google Shape;216;p31"/>
          <p:cNvGrpSpPr/>
          <p:nvPr/>
        </p:nvGrpSpPr>
        <p:grpSpPr>
          <a:xfrm>
            <a:off x="992698" y="3175575"/>
            <a:ext cx="3579012" cy="465600"/>
            <a:chOff x="992700" y="3335625"/>
            <a:chExt cx="2485080" cy="465600"/>
          </a:xfrm>
        </p:grpSpPr>
        <p:sp>
          <p:nvSpPr>
            <p:cNvPr id="217" name="Google Shape;217;p31"/>
            <p:cNvSpPr/>
            <p:nvPr/>
          </p:nvSpPr>
          <p:spPr>
            <a:xfrm>
              <a:off x="992700" y="3335625"/>
              <a:ext cx="1316700" cy="465600"/>
            </a:xfrm>
            <a:prstGeom prst="chevron">
              <a:avLst>
                <a:gd fmla="val 50000" name="adj"/>
              </a:avLst>
            </a:pr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Cleaning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2161080" y="3335625"/>
              <a:ext cx="1316700" cy="465600"/>
            </a:xfrm>
            <a:prstGeom prst="chevron">
              <a:avLst>
                <a:gd fmla="val 50000" name="adj"/>
              </a:avLst>
            </a:pr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434343"/>
                  </a:solidFill>
                </a:rPr>
                <a:t>Feature Engineering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9" name="Google Shape;219;p31"/>
          <p:cNvGrpSpPr/>
          <p:nvPr/>
        </p:nvGrpSpPr>
        <p:grpSpPr>
          <a:xfrm>
            <a:off x="4358099" y="3175575"/>
            <a:ext cx="3579012" cy="465600"/>
            <a:chOff x="3329460" y="3335625"/>
            <a:chExt cx="2485080" cy="465600"/>
          </a:xfrm>
        </p:grpSpPr>
        <p:sp>
          <p:nvSpPr>
            <p:cNvPr id="220" name="Google Shape;220;p31"/>
            <p:cNvSpPr/>
            <p:nvPr/>
          </p:nvSpPr>
          <p:spPr>
            <a:xfrm>
              <a:off x="3329460" y="3335625"/>
              <a:ext cx="1316700" cy="465600"/>
            </a:xfrm>
            <a:prstGeom prst="chevron">
              <a:avLst>
                <a:gd fmla="val 50000" name="adj"/>
              </a:avLst>
            </a:prstGeom>
            <a:solidFill>
              <a:srgbClr val="5665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FFFFFF"/>
                  </a:solidFill>
                </a:rPr>
                <a:t>Data Transformation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4497840" y="3335625"/>
              <a:ext cx="1316700" cy="465600"/>
            </a:xfrm>
            <a:prstGeom prst="chevron">
              <a:avLst>
                <a:gd fmla="val 50000" name="adj"/>
              </a:avLst>
            </a:prstGeom>
            <a:solidFill>
              <a:srgbClr val="5665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FFFFFF"/>
                  </a:solidFill>
                </a:rPr>
                <a:t>Data Split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22" name="Google Shape;222;p31"/>
          <p:cNvGrpSpPr/>
          <p:nvPr/>
        </p:nvGrpSpPr>
        <p:grpSpPr>
          <a:xfrm>
            <a:off x="6469791" y="1670266"/>
            <a:ext cx="528498" cy="291369"/>
            <a:chOff x="5667375" y="2360613"/>
            <a:chExt cx="4765538" cy="2627312"/>
          </a:xfrm>
        </p:grpSpPr>
        <p:sp>
          <p:nvSpPr>
            <p:cNvPr id="223" name="Google Shape;223;p31"/>
            <p:cNvSpPr/>
            <p:nvPr/>
          </p:nvSpPr>
          <p:spPr>
            <a:xfrm>
              <a:off x="9172575" y="2643188"/>
              <a:ext cx="897000" cy="8952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8070" y="637"/>
                  </a:lnTo>
                  <a:lnTo>
                    <a:pt x="76035" y="2123"/>
                  </a:lnTo>
                  <a:lnTo>
                    <a:pt x="83362" y="4672"/>
                  </a:lnTo>
                  <a:lnTo>
                    <a:pt x="90371" y="8176"/>
                  </a:lnTo>
                  <a:lnTo>
                    <a:pt x="96743" y="12637"/>
                  </a:lnTo>
                  <a:lnTo>
                    <a:pt x="102371" y="17628"/>
                  </a:lnTo>
                  <a:lnTo>
                    <a:pt x="107575" y="23469"/>
                  </a:lnTo>
                  <a:lnTo>
                    <a:pt x="111823" y="29628"/>
                  </a:lnTo>
                  <a:lnTo>
                    <a:pt x="115327" y="36637"/>
                  </a:lnTo>
                  <a:lnTo>
                    <a:pt x="117876" y="44176"/>
                  </a:lnTo>
                  <a:lnTo>
                    <a:pt x="119362" y="51823"/>
                  </a:lnTo>
                  <a:lnTo>
                    <a:pt x="120000" y="60000"/>
                  </a:lnTo>
                  <a:lnTo>
                    <a:pt x="119362" y="68070"/>
                  </a:lnTo>
                  <a:lnTo>
                    <a:pt x="117876" y="75823"/>
                  </a:lnTo>
                  <a:lnTo>
                    <a:pt x="115327" y="83362"/>
                  </a:lnTo>
                  <a:lnTo>
                    <a:pt x="111823" y="90159"/>
                  </a:lnTo>
                  <a:lnTo>
                    <a:pt x="107575" y="96530"/>
                  </a:lnTo>
                  <a:lnTo>
                    <a:pt x="102371" y="102371"/>
                  </a:lnTo>
                  <a:lnTo>
                    <a:pt x="96743" y="107362"/>
                  </a:lnTo>
                  <a:lnTo>
                    <a:pt x="90371" y="111610"/>
                  </a:lnTo>
                  <a:lnTo>
                    <a:pt x="83362" y="115115"/>
                  </a:lnTo>
                  <a:lnTo>
                    <a:pt x="76035" y="117876"/>
                  </a:lnTo>
                  <a:lnTo>
                    <a:pt x="68070" y="119362"/>
                  </a:lnTo>
                  <a:lnTo>
                    <a:pt x="60000" y="120000"/>
                  </a:lnTo>
                  <a:lnTo>
                    <a:pt x="51823" y="119362"/>
                  </a:lnTo>
                  <a:lnTo>
                    <a:pt x="44070" y="117876"/>
                  </a:lnTo>
                  <a:lnTo>
                    <a:pt x="36743" y="115115"/>
                  </a:lnTo>
                  <a:lnTo>
                    <a:pt x="29840" y="111610"/>
                  </a:lnTo>
                  <a:lnTo>
                    <a:pt x="23469" y="107362"/>
                  </a:lnTo>
                  <a:lnTo>
                    <a:pt x="17628" y="102371"/>
                  </a:lnTo>
                  <a:lnTo>
                    <a:pt x="12637" y="96530"/>
                  </a:lnTo>
                  <a:lnTo>
                    <a:pt x="8283" y="90159"/>
                  </a:lnTo>
                  <a:lnTo>
                    <a:pt x="4884" y="83362"/>
                  </a:lnTo>
                  <a:lnTo>
                    <a:pt x="2123" y="75823"/>
                  </a:lnTo>
                  <a:lnTo>
                    <a:pt x="637" y="68070"/>
                  </a:lnTo>
                  <a:lnTo>
                    <a:pt x="0" y="60000"/>
                  </a:lnTo>
                  <a:lnTo>
                    <a:pt x="637" y="51823"/>
                  </a:lnTo>
                  <a:lnTo>
                    <a:pt x="2123" y="44176"/>
                  </a:lnTo>
                  <a:lnTo>
                    <a:pt x="4884" y="36637"/>
                  </a:lnTo>
                  <a:lnTo>
                    <a:pt x="8283" y="29628"/>
                  </a:lnTo>
                  <a:lnTo>
                    <a:pt x="12637" y="23469"/>
                  </a:lnTo>
                  <a:lnTo>
                    <a:pt x="17628" y="17628"/>
                  </a:lnTo>
                  <a:lnTo>
                    <a:pt x="23469" y="12637"/>
                  </a:lnTo>
                  <a:lnTo>
                    <a:pt x="29840" y="8176"/>
                  </a:lnTo>
                  <a:lnTo>
                    <a:pt x="36743" y="4672"/>
                  </a:lnTo>
                  <a:lnTo>
                    <a:pt x="44070" y="2123"/>
                  </a:lnTo>
                  <a:lnTo>
                    <a:pt x="51823" y="63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6032500" y="2643188"/>
              <a:ext cx="895200" cy="8952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8070" y="637"/>
                  </a:lnTo>
                  <a:lnTo>
                    <a:pt x="75823" y="2123"/>
                  </a:lnTo>
                  <a:lnTo>
                    <a:pt x="83150" y="4672"/>
                  </a:lnTo>
                  <a:lnTo>
                    <a:pt x="90159" y="8176"/>
                  </a:lnTo>
                  <a:lnTo>
                    <a:pt x="96530" y="12637"/>
                  </a:lnTo>
                  <a:lnTo>
                    <a:pt x="102371" y="17628"/>
                  </a:lnTo>
                  <a:lnTo>
                    <a:pt x="107362" y="23469"/>
                  </a:lnTo>
                  <a:lnTo>
                    <a:pt x="111610" y="29628"/>
                  </a:lnTo>
                  <a:lnTo>
                    <a:pt x="115115" y="36637"/>
                  </a:lnTo>
                  <a:lnTo>
                    <a:pt x="117876" y="44176"/>
                  </a:lnTo>
                  <a:lnTo>
                    <a:pt x="119362" y="51823"/>
                  </a:lnTo>
                  <a:lnTo>
                    <a:pt x="120000" y="60000"/>
                  </a:lnTo>
                  <a:lnTo>
                    <a:pt x="119362" y="68070"/>
                  </a:lnTo>
                  <a:lnTo>
                    <a:pt x="117876" y="75823"/>
                  </a:lnTo>
                  <a:lnTo>
                    <a:pt x="115115" y="83362"/>
                  </a:lnTo>
                  <a:lnTo>
                    <a:pt x="111610" y="90159"/>
                  </a:lnTo>
                  <a:lnTo>
                    <a:pt x="107362" y="96530"/>
                  </a:lnTo>
                  <a:lnTo>
                    <a:pt x="102371" y="102371"/>
                  </a:lnTo>
                  <a:lnTo>
                    <a:pt x="96530" y="107362"/>
                  </a:lnTo>
                  <a:lnTo>
                    <a:pt x="90159" y="111610"/>
                  </a:lnTo>
                  <a:lnTo>
                    <a:pt x="83150" y="115115"/>
                  </a:lnTo>
                  <a:lnTo>
                    <a:pt x="75823" y="117876"/>
                  </a:lnTo>
                  <a:lnTo>
                    <a:pt x="68070" y="119362"/>
                  </a:lnTo>
                  <a:lnTo>
                    <a:pt x="60000" y="120000"/>
                  </a:lnTo>
                  <a:lnTo>
                    <a:pt x="51823" y="119362"/>
                  </a:lnTo>
                  <a:lnTo>
                    <a:pt x="43964" y="117876"/>
                  </a:lnTo>
                  <a:lnTo>
                    <a:pt x="36530" y="115115"/>
                  </a:lnTo>
                  <a:lnTo>
                    <a:pt x="29628" y="111610"/>
                  </a:lnTo>
                  <a:lnTo>
                    <a:pt x="23256" y="107362"/>
                  </a:lnTo>
                  <a:lnTo>
                    <a:pt x="17628" y="102371"/>
                  </a:lnTo>
                  <a:lnTo>
                    <a:pt x="12424" y="96530"/>
                  </a:lnTo>
                  <a:lnTo>
                    <a:pt x="8176" y="90159"/>
                  </a:lnTo>
                  <a:lnTo>
                    <a:pt x="4672" y="83362"/>
                  </a:lnTo>
                  <a:lnTo>
                    <a:pt x="2123" y="75823"/>
                  </a:lnTo>
                  <a:lnTo>
                    <a:pt x="637" y="68070"/>
                  </a:lnTo>
                  <a:lnTo>
                    <a:pt x="0" y="60000"/>
                  </a:lnTo>
                  <a:lnTo>
                    <a:pt x="637" y="51823"/>
                  </a:lnTo>
                  <a:lnTo>
                    <a:pt x="2123" y="44176"/>
                  </a:lnTo>
                  <a:lnTo>
                    <a:pt x="4672" y="36637"/>
                  </a:lnTo>
                  <a:lnTo>
                    <a:pt x="8176" y="29628"/>
                  </a:lnTo>
                  <a:lnTo>
                    <a:pt x="12424" y="23469"/>
                  </a:lnTo>
                  <a:lnTo>
                    <a:pt x="17628" y="17628"/>
                  </a:lnTo>
                  <a:lnTo>
                    <a:pt x="23256" y="12637"/>
                  </a:lnTo>
                  <a:lnTo>
                    <a:pt x="29628" y="8176"/>
                  </a:lnTo>
                  <a:lnTo>
                    <a:pt x="36530" y="4672"/>
                  </a:lnTo>
                  <a:lnTo>
                    <a:pt x="43964" y="2123"/>
                  </a:lnTo>
                  <a:lnTo>
                    <a:pt x="51823" y="63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9091613" y="3843338"/>
              <a:ext cx="1341300" cy="811200"/>
            </a:xfrm>
            <a:custGeom>
              <a:rect b="b" l="l" r="r" t="t"/>
              <a:pathLst>
                <a:path extrusionOk="0" h="120000" w="120000">
                  <a:moveTo>
                    <a:pt x="47332" y="0"/>
                  </a:moveTo>
                  <a:lnTo>
                    <a:pt x="54855" y="703"/>
                  </a:lnTo>
                  <a:lnTo>
                    <a:pt x="61951" y="2578"/>
                  </a:lnTo>
                  <a:lnTo>
                    <a:pt x="68905" y="5507"/>
                  </a:lnTo>
                  <a:lnTo>
                    <a:pt x="75647" y="9609"/>
                  </a:lnTo>
                  <a:lnTo>
                    <a:pt x="81963" y="14531"/>
                  </a:lnTo>
                  <a:lnTo>
                    <a:pt x="87924" y="20507"/>
                  </a:lnTo>
                  <a:lnTo>
                    <a:pt x="93601" y="27539"/>
                  </a:lnTo>
                  <a:lnTo>
                    <a:pt x="98639" y="35273"/>
                  </a:lnTo>
                  <a:lnTo>
                    <a:pt x="103465" y="43710"/>
                  </a:lnTo>
                  <a:lnTo>
                    <a:pt x="107581" y="52968"/>
                  </a:lnTo>
                  <a:lnTo>
                    <a:pt x="111200" y="62812"/>
                  </a:lnTo>
                  <a:lnTo>
                    <a:pt x="114322" y="73242"/>
                  </a:lnTo>
                  <a:lnTo>
                    <a:pt x="116735" y="84375"/>
                  </a:lnTo>
                  <a:lnTo>
                    <a:pt x="118580" y="95859"/>
                  </a:lnTo>
                  <a:lnTo>
                    <a:pt x="119574" y="107812"/>
                  </a:lnTo>
                  <a:lnTo>
                    <a:pt x="120000" y="120000"/>
                  </a:lnTo>
                  <a:lnTo>
                    <a:pt x="29379" y="120000"/>
                  </a:lnTo>
                  <a:lnTo>
                    <a:pt x="26895" y="105703"/>
                  </a:lnTo>
                  <a:lnTo>
                    <a:pt x="23914" y="91757"/>
                  </a:lnTo>
                  <a:lnTo>
                    <a:pt x="20295" y="78398"/>
                  </a:lnTo>
                  <a:lnTo>
                    <a:pt x="16037" y="65156"/>
                  </a:lnTo>
                  <a:lnTo>
                    <a:pt x="11283" y="52500"/>
                  </a:lnTo>
                  <a:lnTo>
                    <a:pt x="5960" y="40546"/>
                  </a:lnTo>
                  <a:lnTo>
                    <a:pt x="0" y="29062"/>
                  </a:lnTo>
                  <a:lnTo>
                    <a:pt x="5677" y="21796"/>
                  </a:lnTo>
                  <a:lnTo>
                    <a:pt x="11780" y="15351"/>
                  </a:lnTo>
                  <a:lnTo>
                    <a:pt x="18379" y="10078"/>
                  </a:lnTo>
                  <a:lnTo>
                    <a:pt x="25050" y="5742"/>
                  </a:lnTo>
                  <a:lnTo>
                    <a:pt x="32359" y="2812"/>
                  </a:lnTo>
                  <a:lnTo>
                    <a:pt x="39668" y="820"/>
                  </a:lnTo>
                  <a:lnTo>
                    <a:pt x="4733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6945313" y="3883025"/>
              <a:ext cx="2209800" cy="11049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5431" y="603"/>
                  </a:lnTo>
                  <a:lnTo>
                    <a:pt x="70775" y="2068"/>
                  </a:lnTo>
                  <a:lnTo>
                    <a:pt x="75948" y="4396"/>
                  </a:lnTo>
                  <a:lnTo>
                    <a:pt x="80905" y="7586"/>
                  </a:lnTo>
                  <a:lnTo>
                    <a:pt x="85689" y="11637"/>
                  </a:lnTo>
                  <a:lnTo>
                    <a:pt x="90258" y="16465"/>
                  </a:lnTo>
                  <a:lnTo>
                    <a:pt x="94568" y="21982"/>
                  </a:lnTo>
                  <a:lnTo>
                    <a:pt x="98663" y="28275"/>
                  </a:lnTo>
                  <a:lnTo>
                    <a:pt x="102413" y="35172"/>
                  </a:lnTo>
                  <a:lnTo>
                    <a:pt x="105862" y="42672"/>
                  </a:lnTo>
                  <a:lnTo>
                    <a:pt x="109008" y="50862"/>
                  </a:lnTo>
                  <a:lnTo>
                    <a:pt x="111767" y="59482"/>
                  </a:lnTo>
                  <a:lnTo>
                    <a:pt x="114181" y="68620"/>
                  </a:lnTo>
                  <a:lnTo>
                    <a:pt x="116250" y="78189"/>
                  </a:lnTo>
                  <a:lnTo>
                    <a:pt x="117801" y="88103"/>
                  </a:lnTo>
                  <a:lnTo>
                    <a:pt x="119008" y="98448"/>
                  </a:lnTo>
                  <a:lnTo>
                    <a:pt x="119698" y="108965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344" y="108965"/>
                  </a:lnTo>
                  <a:lnTo>
                    <a:pt x="1034" y="98448"/>
                  </a:lnTo>
                  <a:lnTo>
                    <a:pt x="2198" y="88103"/>
                  </a:lnTo>
                  <a:lnTo>
                    <a:pt x="3793" y="78189"/>
                  </a:lnTo>
                  <a:lnTo>
                    <a:pt x="5818" y="68620"/>
                  </a:lnTo>
                  <a:lnTo>
                    <a:pt x="8275" y="59482"/>
                  </a:lnTo>
                  <a:lnTo>
                    <a:pt x="11034" y="50862"/>
                  </a:lnTo>
                  <a:lnTo>
                    <a:pt x="14137" y="42672"/>
                  </a:lnTo>
                  <a:lnTo>
                    <a:pt x="17629" y="35172"/>
                  </a:lnTo>
                  <a:lnTo>
                    <a:pt x="21379" y="28275"/>
                  </a:lnTo>
                  <a:lnTo>
                    <a:pt x="25474" y="21982"/>
                  </a:lnTo>
                  <a:lnTo>
                    <a:pt x="29784" y="16465"/>
                  </a:lnTo>
                  <a:lnTo>
                    <a:pt x="34353" y="11637"/>
                  </a:lnTo>
                  <a:lnTo>
                    <a:pt x="39137" y="7586"/>
                  </a:lnTo>
                  <a:lnTo>
                    <a:pt x="44094" y="4396"/>
                  </a:lnTo>
                  <a:lnTo>
                    <a:pt x="49267" y="2068"/>
                  </a:lnTo>
                  <a:lnTo>
                    <a:pt x="54525" y="60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5667375" y="3843338"/>
              <a:ext cx="1341300" cy="811200"/>
            </a:xfrm>
            <a:custGeom>
              <a:rect b="b" l="l" r="r" t="t"/>
              <a:pathLst>
                <a:path extrusionOk="0" h="120000" w="120000">
                  <a:moveTo>
                    <a:pt x="72667" y="0"/>
                  </a:moveTo>
                  <a:lnTo>
                    <a:pt x="80260" y="820"/>
                  </a:lnTo>
                  <a:lnTo>
                    <a:pt x="87640" y="2812"/>
                  </a:lnTo>
                  <a:lnTo>
                    <a:pt x="94736" y="5742"/>
                  </a:lnTo>
                  <a:lnTo>
                    <a:pt x="101620" y="10078"/>
                  </a:lnTo>
                  <a:lnTo>
                    <a:pt x="108219" y="15351"/>
                  </a:lnTo>
                  <a:lnTo>
                    <a:pt x="114251" y="21796"/>
                  </a:lnTo>
                  <a:lnTo>
                    <a:pt x="120000" y="29062"/>
                  </a:lnTo>
                  <a:lnTo>
                    <a:pt x="114039" y="40546"/>
                  </a:lnTo>
                  <a:lnTo>
                    <a:pt x="108716" y="52500"/>
                  </a:lnTo>
                  <a:lnTo>
                    <a:pt x="103962" y="65156"/>
                  </a:lnTo>
                  <a:lnTo>
                    <a:pt x="99704" y="78398"/>
                  </a:lnTo>
                  <a:lnTo>
                    <a:pt x="96085" y="91757"/>
                  </a:lnTo>
                  <a:lnTo>
                    <a:pt x="93104" y="105703"/>
                  </a:lnTo>
                  <a:lnTo>
                    <a:pt x="90620" y="120000"/>
                  </a:lnTo>
                  <a:lnTo>
                    <a:pt x="0" y="120000"/>
                  </a:lnTo>
                  <a:lnTo>
                    <a:pt x="354" y="107812"/>
                  </a:lnTo>
                  <a:lnTo>
                    <a:pt x="1419" y="95859"/>
                  </a:lnTo>
                  <a:lnTo>
                    <a:pt x="3264" y="84375"/>
                  </a:lnTo>
                  <a:lnTo>
                    <a:pt x="5677" y="73242"/>
                  </a:lnTo>
                  <a:lnTo>
                    <a:pt x="8799" y="62812"/>
                  </a:lnTo>
                  <a:lnTo>
                    <a:pt x="12418" y="52968"/>
                  </a:lnTo>
                  <a:lnTo>
                    <a:pt x="16534" y="43710"/>
                  </a:lnTo>
                  <a:lnTo>
                    <a:pt x="21360" y="35273"/>
                  </a:lnTo>
                  <a:lnTo>
                    <a:pt x="26398" y="27539"/>
                  </a:lnTo>
                  <a:lnTo>
                    <a:pt x="32075" y="20507"/>
                  </a:lnTo>
                  <a:lnTo>
                    <a:pt x="38036" y="14531"/>
                  </a:lnTo>
                  <a:lnTo>
                    <a:pt x="44352" y="9609"/>
                  </a:lnTo>
                  <a:lnTo>
                    <a:pt x="51094" y="5507"/>
                  </a:lnTo>
                  <a:lnTo>
                    <a:pt x="57906" y="2578"/>
                  </a:lnTo>
                  <a:lnTo>
                    <a:pt x="65144" y="703"/>
                  </a:lnTo>
                  <a:lnTo>
                    <a:pt x="72667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7442200" y="2360613"/>
              <a:ext cx="1217700" cy="12192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7040" y="468"/>
                  </a:lnTo>
                  <a:lnTo>
                    <a:pt x="73846" y="1562"/>
                  </a:lnTo>
                  <a:lnTo>
                    <a:pt x="80260" y="3593"/>
                  </a:lnTo>
                  <a:lnTo>
                    <a:pt x="86362" y="6093"/>
                  </a:lnTo>
                  <a:lnTo>
                    <a:pt x="92229" y="9375"/>
                  </a:lnTo>
                  <a:lnTo>
                    <a:pt x="97470" y="13281"/>
                  </a:lnTo>
                  <a:lnTo>
                    <a:pt x="102477" y="17656"/>
                  </a:lnTo>
                  <a:lnTo>
                    <a:pt x="106936" y="22500"/>
                  </a:lnTo>
                  <a:lnTo>
                    <a:pt x="110769" y="27890"/>
                  </a:lnTo>
                  <a:lnTo>
                    <a:pt x="113898" y="33593"/>
                  </a:lnTo>
                  <a:lnTo>
                    <a:pt x="116636" y="39687"/>
                  </a:lnTo>
                  <a:lnTo>
                    <a:pt x="118435" y="46250"/>
                  </a:lnTo>
                  <a:lnTo>
                    <a:pt x="119608" y="52968"/>
                  </a:lnTo>
                  <a:lnTo>
                    <a:pt x="120000" y="60078"/>
                  </a:lnTo>
                  <a:lnTo>
                    <a:pt x="119608" y="67031"/>
                  </a:lnTo>
                  <a:lnTo>
                    <a:pt x="118435" y="73750"/>
                  </a:lnTo>
                  <a:lnTo>
                    <a:pt x="116636" y="80234"/>
                  </a:lnTo>
                  <a:lnTo>
                    <a:pt x="113898" y="86406"/>
                  </a:lnTo>
                  <a:lnTo>
                    <a:pt x="110769" y="92109"/>
                  </a:lnTo>
                  <a:lnTo>
                    <a:pt x="106936" y="97500"/>
                  </a:lnTo>
                  <a:lnTo>
                    <a:pt x="102477" y="102343"/>
                  </a:lnTo>
                  <a:lnTo>
                    <a:pt x="97470" y="106718"/>
                  </a:lnTo>
                  <a:lnTo>
                    <a:pt x="92229" y="110546"/>
                  </a:lnTo>
                  <a:lnTo>
                    <a:pt x="86362" y="113828"/>
                  </a:lnTo>
                  <a:lnTo>
                    <a:pt x="80260" y="116406"/>
                  </a:lnTo>
                  <a:lnTo>
                    <a:pt x="73846" y="118437"/>
                  </a:lnTo>
                  <a:lnTo>
                    <a:pt x="67040" y="119531"/>
                  </a:lnTo>
                  <a:lnTo>
                    <a:pt x="60000" y="120000"/>
                  </a:lnTo>
                  <a:lnTo>
                    <a:pt x="53037" y="119531"/>
                  </a:lnTo>
                  <a:lnTo>
                    <a:pt x="46232" y="118437"/>
                  </a:lnTo>
                  <a:lnTo>
                    <a:pt x="39817" y="116406"/>
                  </a:lnTo>
                  <a:lnTo>
                    <a:pt x="33637" y="113828"/>
                  </a:lnTo>
                  <a:lnTo>
                    <a:pt x="27848" y="110546"/>
                  </a:lnTo>
                  <a:lnTo>
                    <a:pt x="22372" y="106718"/>
                  </a:lnTo>
                  <a:lnTo>
                    <a:pt x="17522" y="102343"/>
                  </a:lnTo>
                  <a:lnTo>
                    <a:pt x="13142" y="97500"/>
                  </a:lnTo>
                  <a:lnTo>
                    <a:pt x="9308" y="92109"/>
                  </a:lnTo>
                  <a:lnTo>
                    <a:pt x="6179" y="86406"/>
                  </a:lnTo>
                  <a:lnTo>
                    <a:pt x="3441" y="80234"/>
                  </a:lnTo>
                  <a:lnTo>
                    <a:pt x="1564" y="73750"/>
                  </a:lnTo>
                  <a:lnTo>
                    <a:pt x="469" y="67031"/>
                  </a:lnTo>
                  <a:lnTo>
                    <a:pt x="0" y="60078"/>
                  </a:lnTo>
                  <a:lnTo>
                    <a:pt x="469" y="52968"/>
                  </a:lnTo>
                  <a:lnTo>
                    <a:pt x="1564" y="46250"/>
                  </a:lnTo>
                  <a:lnTo>
                    <a:pt x="3441" y="39687"/>
                  </a:lnTo>
                  <a:lnTo>
                    <a:pt x="6179" y="33593"/>
                  </a:lnTo>
                  <a:lnTo>
                    <a:pt x="9308" y="27890"/>
                  </a:lnTo>
                  <a:lnTo>
                    <a:pt x="13142" y="22500"/>
                  </a:lnTo>
                  <a:lnTo>
                    <a:pt x="17522" y="17656"/>
                  </a:lnTo>
                  <a:lnTo>
                    <a:pt x="22372" y="13281"/>
                  </a:lnTo>
                  <a:lnTo>
                    <a:pt x="27848" y="9375"/>
                  </a:lnTo>
                  <a:lnTo>
                    <a:pt x="33637" y="6093"/>
                  </a:lnTo>
                  <a:lnTo>
                    <a:pt x="39817" y="3593"/>
                  </a:lnTo>
                  <a:lnTo>
                    <a:pt x="46232" y="1562"/>
                  </a:lnTo>
                  <a:lnTo>
                    <a:pt x="53037" y="46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31"/>
          <p:cNvGrpSpPr/>
          <p:nvPr/>
        </p:nvGrpSpPr>
        <p:grpSpPr>
          <a:xfrm>
            <a:off x="4299177" y="1643380"/>
            <a:ext cx="451337" cy="325116"/>
            <a:chOff x="1446213" y="968375"/>
            <a:chExt cx="3411463" cy="2457413"/>
          </a:xfrm>
        </p:grpSpPr>
        <p:sp>
          <p:nvSpPr>
            <p:cNvPr id="230" name="Google Shape;230;p31"/>
            <p:cNvSpPr/>
            <p:nvPr/>
          </p:nvSpPr>
          <p:spPr>
            <a:xfrm>
              <a:off x="3595688" y="1165225"/>
              <a:ext cx="897000" cy="8970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6902" y="424"/>
                  </a:lnTo>
                  <a:lnTo>
                    <a:pt x="73699" y="1591"/>
                  </a:lnTo>
                  <a:lnTo>
                    <a:pt x="80176" y="3607"/>
                  </a:lnTo>
                  <a:lnTo>
                    <a:pt x="86336" y="6047"/>
                  </a:lnTo>
                  <a:lnTo>
                    <a:pt x="92176" y="9336"/>
                  </a:lnTo>
                  <a:lnTo>
                    <a:pt x="97592" y="13156"/>
                  </a:lnTo>
                  <a:lnTo>
                    <a:pt x="102371" y="17506"/>
                  </a:lnTo>
                  <a:lnTo>
                    <a:pt x="106831" y="22493"/>
                  </a:lnTo>
                  <a:lnTo>
                    <a:pt x="110761" y="27798"/>
                  </a:lnTo>
                  <a:lnTo>
                    <a:pt x="113946" y="33633"/>
                  </a:lnTo>
                  <a:lnTo>
                    <a:pt x="116495" y="39681"/>
                  </a:lnTo>
                  <a:lnTo>
                    <a:pt x="118513" y="46153"/>
                  </a:lnTo>
                  <a:lnTo>
                    <a:pt x="119575" y="52944"/>
                  </a:lnTo>
                  <a:lnTo>
                    <a:pt x="120000" y="59840"/>
                  </a:lnTo>
                  <a:lnTo>
                    <a:pt x="119575" y="66949"/>
                  </a:lnTo>
                  <a:lnTo>
                    <a:pt x="118513" y="73740"/>
                  </a:lnTo>
                  <a:lnTo>
                    <a:pt x="116495" y="80212"/>
                  </a:lnTo>
                  <a:lnTo>
                    <a:pt x="113946" y="86366"/>
                  </a:lnTo>
                  <a:lnTo>
                    <a:pt x="110761" y="92095"/>
                  </a:lnTo>
                  <a:lnTo>
                    <a:pt x="106831" y="97400"/>
                  </a:lnTo>
                  <a:lnTo>
                    <a:pt x="102371" y="102387"/>
                  </a:lnTo>
                  <a:lnTo>
                    <a:pt x="97592" y="106843"/>
                  </a:lnTo>
                  <a:lnTo>
                    <a:pt x="92176" y="110557"/>
                  </a:lnTo>
                  <a:lnTo>
                    <a:pt x="86336" y="113846"/>
                  </a:lnTo>
                  <a:lnTo>
                    <a:pt x="80176" y="116392"/>
                  </a:lnTo>
                  <a:lnTo>
                    <a:pt x="73699" y="118302"/>
                  </a:lnTo>
                  <a:lnTo>
                    <a:pt x="66902" y="119575"/>
                  </a:lnTo>
                  <a:lnTo>
                    <a:pt x="60000" y="120000"/>
                  </a:lnTo>
                  <a:lnTo>
                    <a:pt x="52884" y="119575"/>
                  </a:lnTo>
                  <a:lnTo>
                    <a:pt x="46300" y="118302"/>
                  </a:lnTo>
                  <a:lnTo>
                    <a:pt x="39716" y="116392"/>
                  </a:lnTo>
                  <a:lnTo>
                    <a:pt x="33451" y="113846"/>
                  </a:lnTo>
                  <a:lnTo>
                    <a:pt x="27823" y="110557"/>
                  </a:lnTo>
                  <a:lnTo>
                    <a:pt x="22407" y="106843"/>
                  </a:lnTo>
                  <a:lnTo>
                    <a:pt x="17522" y="102387"/>
                  </a:lnTo>
                  <a:lnTo>
                    <a:pt x="13168" y="97400"/>
                  </a:lnTo>
                  <a:lnTo>
                    <a:pt x="9238" y="92095"/>
                  </a:lnTo>
                  <a:lnTo>
                    <a:pt x="6053" y="86366"/>
                  </a:lnTo>
                  <a:lnTo>
                    <a:pt x="3398" y="80212"/>
                  </a:lnTo>
                  <a:lnTo>
                    <a:pt x="1486" y="73740"/>
                  </a:lnTo>
                  <a:lnTo>
                    <a:pt x="318" y="66949"/>
                  </a:lnTo>
                  <a:lnTo>
                    <a:pt x="0" y="59840"/>
                  </a:lnTo>
                  <a:lnTo>
                    <a:pt x="318" y="52944"/>
                  </a:lnTo>
                  <a:lnTo>
                    <a:pt x="1486" y="46153"/>
                  </a:lnTo>
                  <a:lnTo>
                    <a:pt x="3398" y="39681"/>
                  </a:lnTo>
                  <a:lnTo>
                    <a:pt x="6053" y="33633"/>
                  </a:lnTo>
                  <a:lnTo>
                    <a:pt x="9238" y="27798"/>
                  </a:lnTo>
                  <a:lnTo>
                    <a:pt x="13168" y="22493"/>
                  </a:lnTo>
                  <a:lnTo>
                    <a:pt x="17522" y="17506"/>
                  </a:lnTo>
                  <a:lnTo>
                    <a:pt x="22407" y="13156"/>
                  </a:lnTo>
                  <a:lnTo>
                    <a:pt x="27823" y="9336"/>
                  </a:lnTo>
                  <a:lnTo>
                    <a:pt x="33451" y="6047"/>
                  </a:lnTo>
                  <a:lnTo>
                    <a:pt x="39716" y="3607"/>
                  </a:lnTo>
                  <a:lnTo>
                    <a:pt x="46300" y="1591"/>
                  </a:lnTo>
                  <a:lnTo>
                    <a:pt x="52884" y="42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446213" y="2401888"/>
              <a:ext cx="2047800" cy="1023900"/>
            </a:xfrm>
            <a:custGeom>
              <a:rect b="b" l="l" r="r" t="t"/>
              <a:pathLst>
                <a:path extrusionOk="0" h="120000" w="120000">
                  <a:moveTo>
                    <a:pt x="60023" y="0"/>
                  </a:moveTo>
                  <a:lnTo>
                    <a:pt x="64719" y="372"/>
                  </a:lnTo>
                  <a:lnTo>
                    <a:pt x="69275" y="1488"/>
                  </a:lnTo>
                  <a:lnTo>
                    <a:pt x="73738" y="3162"/>
                  </a:lnTo>
                  <a:lnTo>
                    <a:pt x="78109" y="5581"/>
                  </a:lnTo>
                  <a:lnTo>
                    <a:pt x="82293" y="8651"/>
                  </a:lnTo>
                  <a:lnTo>
                    <a:pt x="86385" y="12279"/>
                  </a:lnTo>
                  <a:lnTo>
                    <a:pt x="90244" y="16372"/>
                  </a:lnTo>
                  <a:lnTo>
                    <a:pt x="94010" y="21116"/>
                  </a:lnTo>
                  <a:lnTo>
                    <a:pt x="97543" y="26325"/>
                  </a:lnTo>
                  <a:lnTo>
                    <a:pt x="100798" y="32186"/>
                  </a:lnTo>
                  <a:lnTo>
                    <a:pt x="103959" y="38418"/>
                  </a:lnTo>
                  <a:lnTo>
                    <a:pt x="106842" y="45023"/>
                  </a:lnTo>
                  <a:lnTo>
                    <a:pt x="109445" y="52093"/>
                  </a:lnTo>
                  <a:lnTo>
                    <a:pt x="111817" y="59441"/>
                  </a:lnTo>
                  <a:lnTo>
                    <a:pt x="113909" y="67255"/>
                  </a:lnTo>
                  <a:lnTo>
                    <a:pt x="115676" y="75348"/>
                  </a:lnTo>
                  <a:lnTo>
                    <a:pt x="117210" y="83720"/>
                  </a:lnTo>
                  <a:lnTo>
                    <a:pt x="118419" y="92465"/>
                  </a:lnTo>
                  <a:lnTo>
                    <a:pt x="119256" y="101488"/>
                  </a:lnTo>
                  <a:lnTo>
                    <a:pt x="119814" y="110697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185" y="110697"/>
                  </a:lnTo>
                  <a:lnTo>
                    <a:pt x="743" y="101488"/>
                  </a:lnTo>
                  <a:lnTo>
                    <a:pt x="1580" y="92465"/>
                  </a:lnTo>
                  <a:lnTo>
                    <a:pt x="2789" y="83720"/>
                  </a:lnTo>
                  <a:lnTo>
                    <a:pt x="4323" y="75348"/>
                  </a:lnTo>
                  <a:lnTo>
                    <a:pt x="6090" y="67255"/>
                  </a:lnTo>
                  <a:lnTo>
                    <a:pt x="8182" y="59441"/>
                  </a:lnTo>
                  <a:lnTo>
                    <a:pt x="10554" y="52093"/>
                  </a:lnTo>
                  <a:lnTo>
                    <a:pt x="13157" y="45023"/>
                  </a:lnTo>
                  <a:lnTo>
                    <a:pt x="16040" y="38418"/>
                  </a:lnTo>
                  <a:lnTo>
                    <a:pt x="19201" y="32186"/>
                  </a:lnTo>
                  <a:lnTo>
                    <a:pt x="22456" y="26325"/>
                  </a:lnTo>
                  <a:lnTo>
                    <a:pt x="25989" y="21116"/>
                  </a:lnTo>
                  <a:lnTo>
                    <a:pt x="29755" y="16372"/>
                  </a:lnTo>
                  <a:lnTo>
                    <a:pt x="33614" y="12279"/>
                  </a:lnTo>
                  <a:lnTo>
                    <a:pt x="37706" y="8651"/>
                  </a:lnTo>
                  <a:lnTo>
                    <a:pt x="41890" y="5581"/>
                  </a:lnTo>
                  <a:lnTo>
                    <a:pt x="46261" y="3162"/>
                  </a:lnTo>
                  <a:lnTo>
                    <a:pt x="50724" y="1488"/>
                  </a:lnTo>
                  <a:lnTo>
                    <a:pt x="55280" y="372"/>
                  </a:lnTo>
                  <a:lnTo>
                    <a:pt x="60023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3495676" y="2366963"/>
              <a:ext cx="1362000" cy="812700"/>
            </a:xfrm>
            <a:custGeom>
              <a:rect b="b" l="l" r="r" t="t"/>
              <a:pathLst>
                <a:path extrusionOk="0" h="120000" w="120000">
                  <a:moveTo>
                    <a:pt x="48321" y="0"/>
                  </a:moveTo>
                  <a:lnTo>
                    <a:pt x="54545" y="468"/>
                  </a:lnTo>
                  <a:lnTo>
                    <a:pt x="60559" y="1640"/>
                  </a:lnTo>
                  <a:lnTo>
                    <a:pt x="66363" y="3867"/>
                  </a:lnTo>
                  <a:lnTo>
                    <a:pt x="72027" y="6679"/>
                  </a:lnTo>
                  <a:lnTo>
                    <a:pt x="77552" y="10429"/>
                  </a:lnTo>
                  <a:lnTo>
                    <a:pt x="82797" y="14882"/>
                  </a:lnTo>
                  <a:lnTo>
                    <a:pt x="87762" y="19921"/>
                  </a:lnTo>
                  <a:lnTo>
                    <a:pt x="92517" y="25546"/>
                  </a:lnTo>
                  <a:lnTo>
                    <a:pt x="96853" y="31757"/>
                  </a:lnTo>
                  <a:lnTo>
                    <a:pt x="100979" y="38671"/>
                  </a:lnTo>
                  <a:lnTo>
                    <a:pt x="104755" y="46054"/>
                  </a:lnTo>
                  <a:lnTo>
                    <a:pt x="108111" y="53906"/>
                  </a:lnTo>
                  <a:lnTo>
                    <a:pt x="111118" y="62226"/>
                  </a:lnTo>
                  <a:lnTo>
                    <a:pt x="113776" y="71132"/>
                  </a:lnTo>
                  <a:lnTo>
                    <a:pt x="115944" y="80273"/>
                  </a:lnTo>
                  <a:lnTo>
                    <a:pt x="117692" y="89765"/>
                  </a:lnTo>
                  <a:lnTo>
                    <a:pt x="118951" y="99492"/>
                  </a:lnTo>
                  <a:lnTo>
                    <a:pt x="119720" y="109570"/>
                  </a:lnTo>
                  <a:lnTo>
                    <a:pt x="120000" y="120000"/>
                  </a:lnTo>
                  <a:lnTo>
                    <a:pt x="24825" y="120000"/>
                  </a:lnTo>
                  <a:lnTo>
                    <a:pt x="23216" y="107929"/>
                  </a:lnTo>
                  <a:lnTo>
                    <a:pt x="21188" y="95976"/>
                  </a:lnTo>
                  <a:lnTo>
                    <a:pt x="18741" y="84492"/>
                  </a:lnTo>
                  <a:lnTo>
                    <a:pt x="15804" y="73242"/>
                  </a:lnTo>
                  <a:lnTo>
                    <a:pt x="12447" y="62226"/>
                  </a:lnTo>
                  <a:lnTo>
                    <a:pt x="8671" y="51562"/>
                  </a:lnTo>
                  <a:lnTo>
                    <a:pt x="4545" y="41250"/>
                  </a:lnTo>
                  <a:lnTo>
                    <a:pt x="0" y="31523"/>
                  </a:lnTo>
                  <a:lnTo>
                    <a:pt x="4405" y="25195"/>
                  </a:lnTo>
                  <a:lnTo>
                    <a:pt x="9020" y="19570"/>
                  </a:lnTo>
                  <a:lnTo>
                    <a:pt x="13986" y="14648"/>
                  </a:lnTo>
                  <a:lnTo>
                    <a:pt x="19300" y="10195"/>
                  </a:lnTo>
                  <a:lnTo>
                    <a:pt x="24685" y="6679"/>
                  </a:lnTo>
                  <a:lnTo>
                    <a:pt x="30349" y="3867"/>
                  </a:lnTo>
                  <a:lnTo>
                    <a:pt x="36153" y="1640"/>
                  </a:lnTo>
                  <a:lnTo>
                    <a:pt x="42167" y="468"/>
                  </a:lnTo>
                  <a:lnTo>
                    <a:pt x="48321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1905001" y="968375"/>
              <a:ext cx="1130400" cy="1128600"/>
            </a:xfrm>
            <a:custGeom>
              <a:rect b="b" l="l" r="r" t="t"/>
              <a:pathLst>
                <a:path extrusionOk="0" h="120000" w="120000">
                  <a:moveTo>
                    <a:pt x="60042" y="0"/>
                  </a:moveTo>
                  <a:lnTo>
                    <a:pt x="66105" y="337"/>
                  </a:lnTo>
                  <a:lnTo>
                    <a:pt x="72000" y="1180"/>
                  </a:lnTo>
                  <a:lnTo>
                    <a:pt x="77894" y="2698"/>
                  </a:lnTo>
                  <a:lnTo>
                    <a:pt x="83368" y="4722"/>
                  </a:lnTo>
                  <a:lnTo>
                    <a:pt x="88505" y="7252"/>
                  </a:lnTo>
                  <a:lnTo>
                    <a:pt x="93473" y="10203"/>
                  </a:lnTo>
                  <a:lnTo>
                    <a:pt x="98105" y="13745"/>
                  </a:lnTo>
                  <a:lnTo>
                    <a:pt x="102400" y="17624"/>
                  </a:lnTo>
                  <a:lnTo>
                    <a:pt x="106189" y="21841"/>
                  </a:lnTo>
                  <a:lnTo>
                    <a:pt x="109726" y="26479"/>
                  </a:lnTo>
                  <a:lnTo>
                    <a:pt x="112673" y="31454"/>
                  </a:lnTo>
                  <a:lnTo>
                    <a:pt x="115200" y="36598"/>
                  </a:lnTo>
                  <a:lnTo>
                    <a:pt x="117221" y="42080"/>
                  </a:lnTo>
                  <a:lnTo>
                    <a:pt x="118736" y="47983"/>
                  </a:lnTo>
                  <a:lnTo>
                    <a:pt x="119663" y="53886"/>
                  </a:lnTo>
                  <a:lnTo>
                    <a:pt x="120000" y="59957"/>
                  </a:lnTo>
                  <a:lnTo>
                    <a:pt x="119663" y="66113"/>
                  </a:lnTo>
                  <a:lnTo>
                    <a:pt x="118736" y="72016"/>
                  </a:lnTo>
                  <a:lnTo>
                    <a:pt x="117221" y="77835"/>
                  </a:lnTo>
                  <a:lnTo>
                    <a:pt x="115200" y="83401"/>
                  </a:lnTo>
                  <a:lnTo>
                    <a:pt x="112673" y="88545"/>
                  </a:lnTo>
                  <a:lnTo>
                    <a:pt x="109726" y="93520"/>
                  </a:lnTo>
                  <a:lnTo>
                    <a:pt x="106189" y="98074"/>
                  </a:lnTo>
                  <a:lnTo>
                    <a:pt x="102400" y="102375"/>
                  </a:lnTo>
                  <a:lnTo>
                    <a:pt x="98105" y="106254"/>
                  </a:lnTo>
                  <a:lnTo>
                    <a:pt x="93473" y="109796"/>
                  </a:lnTo>
                  <a:lnTo>
                    <a:pt x="88505" y="112747"/>
                  </a:lnTo>
                  <a:lnTo>
                    <a:pt x="83368" y="115277"/>
                  </a:lnTo>
                  <a:lnTo>
                    <a:pt x="77894" y="117217"/>
                  </a:lnTo>
                  <a:lnTo>
                    <a:pt x="72000" y="118819"/>
                  </a:lnTo>
                  <a:lnTo>
                    <a:pt x="66105" y="119662"/>
                  </a:lnTo>
                  <a:lnTo>
                    <a:pt x="60042" y="120000"/>
                  </a:lnTo>
                  <a:lnTo>
                    <a:pt x="53894" y="119662"/>
                  </a:lnTo>
                  <a:lnTo>
                    <a:pt x="47915" y="118819"/>
                  </a:lnTo>
                  <a:lnTo>
                    <a:pt x="42105" y="117217"/>
                  </a:lnTo>
                  <a:lnTo>
                    <a:pt x="36631" y="115277"/>
                  </a:lnTo>
                  <a:lnTo>
                    <a:pt x="31494" y="112747"/>
                  </a:lnTo>
                  <a:lnTo>
                    <a:pt x="26526" y="109796"/>
                  </a:lnTo>
                  <a:lnTo>
                    <a:pt x="21894" y="106254"/>
                  </a:lnTo>
                  <a:lnTo>
                    <a:pt x="17600" y="102375"/>
                  </a:lnTo>
                  <a:lnTo>
                    <a:pt x="13726" y="98074"/>
                  </a:lnTo>
                  <a:lnTo>
                    <a:pt x="10273" y="93520"/>
                  </a:lnTo>
                  <a:lnTo>
                    <a:pt x="7242" y="88545"/>
                  </a:lnTo>
                  <a:lnTo>
                    <a:pt x="4715" y="83401"/>
                  </a:lnTo>
                  <a:lnTo>
                    <a:pt x="2778" y="77835"/>
                  </a:lnTo>
                  <a:lnTo>
                    <a:pt x="1263" y="72016"/>
                  </a:lnTo>
                  <a:lnTo>
                    <a:pt x="336" y="66113"/>
                  </a:lnTo>
                  <a:lnTo>
                    <a:pt x="0" y="59957"/>
                  </a:lnTo>
                  <a:lnTo>
                    <a:pt x="336" y="53886"/>
                  </a:lnTo>
                  <a:lnTo>
                    <a:pt x="1263" y="47983"/>
                  </a:lnTo>
                  <a:lnTo>
                    <a:pt x="2778" y="42080"/>
                  </a:lnTo>
                  <a:lnTo>
                    <a:pt x="4715" y="36598"/>
                  </a:lnTo>
                  <a:lnTo>
                    <a:pt x="7242" y="31454"/>
                  </a:lnTo>
                  <a:lnTo>
                    <a:pt x="10273" y="26479"/>
                  </a:lnTo>
                  <a:lnTo>
                    <a:pt x="13726" y="21841"/>
                  </a:lnTo>
                  <a:lnTo>
                    <a:pt x="17600" y="17624"/>
                  </a:lnTo>
                  <a:lnTo>
                    <a:pt x="21894" y="13745"/>
                  </a:lnTo>
                  <a:lnTo>
                    <a:pt x="26526" y="10203"/>
                  </a:lnTo>
                  <a:lnTo>
                    <a:pt x="31494" y="7252"/>
                  </a:lnTo>
                  <a:lnTo>
                    <a:pt x="36631" y="4722"/>
                  </a:lnTo>
                  <a:lnTo>
                    <a:pt x="42105" y="2698"/>
                  </a:lnTo>
                  <a:lnTo>
                    <a:pt x="47915" y="1180"/>
                  </a:lnTo>
                  <a:lnTo>
                    <a:pt x="53894" y="337"/>
                  </a:lnTo>
                  <a:lnTo>
                    <a:pt x="60042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1"/>
          <p:cNvGrpSpPr/>
          <p:nvPr/>
        </p:nvGrpSpPr>
        <p:grpSpPr>
          <a:xfrm>
            <a:off x="1952869" y="1659241"/>
            <a:ext cx="244507" cy="293415"/>
            <a:chOff x="1446213" y="968375"/>
            <a:chExt cx="2047800" cy="2457413"/>
          </a:xfrm>
        </p:grpSpPr>
        <p:sp>
          <p:nvSpPr>
            <p:cNvPr id="235" name="Google Shape;235;p31"/>
            <p:cNvSpPr/>
            <p:nvPr/>
          </p:nvSpPr>
          <p:spPr>
            <a:xfrm>
              <a:off x="1446213" y="2401888"/>
              <a:ext cx="2047800" cy="1023900"/>
            </a:xfrm>
            <a:custGeom>
              <a:rect b="b" l="l" r="r" t="t"/>
              <a:pathLst>
                <a:path extrusionOk="0" h="120000" w="120000">
                  <a:moveTo>
                    <a:pt x="60023" y="0"/>
                  </a:moveTo>
                  <a:lnTo>
                    <a:pt x="64719" y="372"/>
                  </a:lnTo>
                  <a:lnTo>
                    <a:pt x="69275" y="1488"/>
                  </a:lnTo>
                  <a:lnTo>
                    <a:pt x="73738" y="3162"/>
                  </a:lnTo>
                  <a:lnTo>
                    <a:pt x="78109" y="5581"/>
                  </a:lnTo>
                  <a:lnTo>
                    <a:pt x="82293" y="8651"/>
                  </a:lnTo>
                  <a:lnTo>
                    <a:pt x="86385" y="12279"/>
                  </a:lnTo>
                  <a:lnTo>
                    <a:pt x="90244" y="16372"/>
                  </a:lnTo>
                  <a:lnTo>
                    <a:pt x="94010" y="21116"/>
                  </a:lnTo>
                  <a:lnTo>
                    <a:pt x="97543" y="26325"/>
                  </a:lnTo>
                  <a:lnTo>
                    <a:pt x="100798" y="32186"/>
                  </a:lnTo>
                  <a:lnTo>
                    <a:pt x="103959" y="38418"/>
                  </a:lnTo>
                  <a:lnTo>
                    <a:pt x="106842" y="45023"/>
                  </a:lnTo>
                  <a:lnTo>
                    <a:pt x="109445" y="52093"/>
                  </a:lnTo>
                  <a:lnTo>
                    <a:pt x="111817" y="59441"/>
                  </a:lnTo>
                  <a:lnTo>
                    <a:pt x="113909" y="67255"/>
                  </a:lnTo>
                  <a:lnTo>
                    <a:pt x="115676" y="75348"/>
                  </a:lnTo>
                  <a:lnTo>
                    <a:pt x="117210" y="83720"/>
                  </a:lnTo>
                  <a:lnTo>
                    <a:pt x="118419" y="92465"/>
                  </a:lnTo>
                  <a:lnTo>
                    <a:pt x="119256" y="101488"/>
                  </a:lnTo>
                  <a:lnTo>
                    <a:pt x="119814" y="110697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185" y="110697"/>
                  </a:lnTo>
                  <a:lnTo>
                    <a:pt x="743" y="101488"/>
                  </a:lnTo>
                  <a:lnTo>
                    <a:pt x="1580" y="92465"/>
                  </a:lnTo>
                  <a:lnTo>
                    <a:pt x="2789" y="83720"/>
                  </a:lnTo>
                  <a:lnTo>
                    <a:pt x="4323" y="75348"/>
                  </a:lnTo>
                  <a:lnTo>
                    <a:pt x="6090" y="67255"/>
                  </a:lnTo>
                  <a:lnTo>
                    <a:pt x="8182" y="59441"/>
                  </a:lnTo>
                  <a:lnTo>
                    <a:pt x="10554" y="52093"/>
                  </a:lnTo>
                  <a:lnTo>
                    <a:pt x="13157" y="45023"/>
                  </a:lnTo>
                  <a:lnTo>
                    <a:pt x="16040" y="38418"/>
                  </a:lnTo>
                  <a:lnTo>
                    <a:pt x="19201" y="32186"/>
                  </a:lnTo>
                  <a:lnTo>
                    <a:pt x="22456" y="26325"/>
                  </a:lnTo>
                  <a:lnTo>
                    <a:pt x="25989" y="21116"/>
                  </a:lnTo>
                  <a:lnTo>
                    <a:pt x="29755" y="16372"/>
                  </a:lnTo>
                  <a:lnTo>
                    <a:pt x="33614" y="12279"/>
                  </a:lnTo>
                  <a:lnTo>
                    <a:pt x="37706" y="8651"/>
                  </a:lnTo>
                  <a:lnTo>
                    <a:pt x="41890" y="5581"/>
                  </a:lnTo>
                  <a:lnTo>
                    <a:pt x="46261" y="3162"/>
                  </a:lnTo>
                  <a:lnTo>
                    <a:pt x="50724" y="1488"/>
                  </a:lnTo>
                  <a:lnTo>
                    <a:pt x="55280" y="372"/>
                  </a:lnTo>
                  <a:lnTo>
                    <a:pt x="60023" y="0"/>
                  </a:lnTo>
                  <a:close/>
                </a:path>
              </a:pathLst>
            </a:cu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1905001" y="968375"/>
              <a:ext cx="1130400" cy="1128600"/>
            </a:xfrm>
            <a:custGeom>
              <a:rect b="b" l="l" r="r" t="t"/>
              <a:pathLst>
                <a:path extrusionOk="0" h="120000" w="120000">
                  <a:moveTo>
                    <a:pt x="60042" y="0"/>
                  </a:moveTo>
                  <a:lnTo>
                    <a:pt x="66105" y="337"/>
                  </a:lnTo>
                  <a:lnTo>
                    <a:pt x="72000" y="1180"/>
                  </a:lnTo>
                  <a:lnTo>
                    <a:pt x="77894" y="2698"/>
                  </a:lnTo>
                  <a:lnTo>
                    <a:pt x="83368" y="4722"/>
                  </a:lnTo>
                  <a:lnTo>
                    <a:pt x="88505" y="7252"/>
                  </a:lnTo>
                  <a:lnTo>
                    <a:pt x="93473" y="10203"/>
                  </a:lnTo>
                  <a:lnTo>
                    <a:pt x="98105" y="13745"/>
                  </a:lnTo>
                  <a:lnTo>
                    <a:pt x="102400" y="17624"/>
                  </a:lnTo>
                  <a:lnTo>
                    <a:pt x="106189" y="21841"/>
                  </a:lnTo>
                  <a:lnTo>
                    <a:pt x="109726" y="26479"/>
                  </a:lnTo>
                  <a:lnTo>
                    <a:pt x="112673" y="31454"/>
                  </a:lnTo>
                  <a:lnTo>
                    <a:pt x="115200" y="36598"/>
                  </a:lnTo>
                  <a:lnTo>
                    <a:pt x="117221" y="42080"/>
                  </a:lnTo>
                  <a:lnTo>
                    <a:pt x="118736" y="47983"/>
                  </a:lnTo>
                  <a:lnTo>
                    <a:pt x="119663" y="53886"/>
                  </a:lnTo>
                  <a:lnTo>
                    <a:pt x="120000" y="59957"/>
                  </a:lnTo>
                  <a:lnTo>
                    <a:pt x="119663" y="66113"/>
                  </a:lnTo>
                  <a:lnTo>
                    <a:pt x="118736" y="72016"/>
                  </a:lnTo>
                  <a:lnTo>
                    <a:pt x="117221" y="77835"/>
                  </a:lnTo>
                  <a:lnTo>
                    <a:pt x="115200" y="83401"/>
                  </a:lnTo>
                  <a:lnTo>
                    <a:pt x="112673" y="88545"/>
                  </a:lnTo>
                  <a:lnTo>
                    <a:pt x="109726" y="93520"/>
                  </a:lnTo>
                  <a:lnTo>
                    <a:pt x="106189" y="98074"/>
                  </a:lnTo>
                  <a:lnTo>
                    <a:pt x="102400" y="102375"/>
                  </a:lnTo>
                  <a:lnTo>
                    <a:pt x="98105" y="106254"/>
                  </a:lnTo>
                  <a:lnTo>
                    <a:pt x="93473" y="109796"/>
                  </a:lnTo>
                  <a:lnTo>
                    <a:pt x="88505" y="112747"/>
                  </a:lnTo>
                  <a:lnTo>
                    <a:pt x="83368" y="115277"/>
                  </a:lnTo>
                  <a:lnTo>
                    <a:pt x="77894" y="117217"/>
                  </a:lnTo>
                  <a:lnTo>
                    <a:pt x="72000" y="118819"/>
                  </a:lnTo>
                  <a:lnTo>
                    <a:pt x="66105" y="119662"/>
                  </a:lnTo>
                  <a:lnTo>
                    <a:pt x="60042" y="120000"/>
                  </a:lnTo>
                  <a:lnTo>
                    <a:pt x="53894" y="119662"/>
                  </a:lnTo>
                  <a:lnTo>
                    <a:pt x="47915" y="118819"/>
                  </a:lnTo>
                  <a:lnTo>
                    <a:pt x="42105" y="117217"/>
                  </a:lnTo>
                  <a:lnTo>
                    <a:pt x="36631" y="115277"/>
                  </a:lnTo>
                  <a:lnTo>
                    <a:pt x="31494" y="112747"/>
                  </a:lnTo>
                  <a:lnTo>
                    <a:pt x="26526" y="109796"/>
                  </a:lnTo>
                  <a:lnTo>
                    <a:pt x="21894" y="106254"/>
                  </a:lnTo>
                  <a:lnTo>
                    <a:pt x="17600" y="102375"/>
                  </a:lnTo>
                  <a:lnTo>
                    <a:pt x="13726" y="98074"/>
                  </a:lnTo>
                  <a:lnTo>
                    <a:pt x="10273" y="93520"/>
                  </a:lnTo>
                  <a:lnTo>
                    <a:pt x="7242" y="88545"/>
                  </a:lnTo>
                  <a:lnTo>
                    <a:pt x="4715" y="83401"/>
                  </a:lnTo>
                  <a:lnTo>
                    <a:pt x="2778" y="77835"/>
                  </a:lnTo>
                  <a:lnTo>
                    <a:pt x="1263" y="72016"/>
                  </a:lnTo>
                  <a:lnTo>
                    <a:pt x="336" y="66113"/>
                  </a:lnTo>
                  <a:lnTo>
                    <a:pt x="0" y="59957"/>
                  </a:lnTo>
                  <a:lnTo>
                    <a:pt x="336" y="53886"/>
                  </a:lnTo>
                  <a:lnTo>
                    <a:pt x="1263" y="47983"/>
                  </a:lnTo>
                  <a:lnTo>
                    <a:pt x="2778" y="42080"/>
                  </a:lnTo>
                  <a:lnTo>
                    <a:pt x="4715" y="36598"/>
                  </a:lnTo>
                  <a:lnTo>
                    <a:pt x="7242" y="31454"/>
                  </a:lnTo>
                  <a:lnTo>
                    <a:pt x="10273" y="26479"/>
                  </a:lnTo>
                  <a:lnTo>
                    <a:pt x="13726" y="21841"/>
                  </a:lnTo>
                  <a:lnTo>
                    <a:pt x="17600" y="17624"/>
                  </a:lnTo>
                  <a:lnTo>
                    <a:pt x="21894" y="13745"/>
                  </a:lnTo>
                  <a:lnTo>
                    <a:pt x="26526" y="10203"/>
                  </a:lnTo>
                  <a:lnTo>
                    <a:pt x="31494" y="7252"/>
                  </a:lnTo>
                  <a:lnTo>
                    <a:pt x="36631" y="4722"/>
                  </a:lnTo>
                  <a:lnTo>
                    <a:pt x="42105" y="2698"/>
                  </a:lnTo>
                  <a:lnTo>
                    <a:pt x="47915" y="1180"/>
                  </a:lnTo>
                  <a:lnTo>
                    <a:pt x="53894" y="337"/>
                  </a:lnTo>
                  <a:lnTo>
                    <a:pt x="60042" y="0"/>
                  </a:lnTo>
                  <a:close/>
                </a:path>
              </a:pathLst>
            </a:cu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7" name="Google Shape;237;p31"/>
          <p:cNvCxnSpPr/>
          <p:nvPr/>
        </p:nvCxnSpPr>
        <p:spPr>
          <a:xfrm>
            <a:off x="1003975" y="2124325"/>
            <a:ext cx="2240700" cy="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3353850" y="2124325"/>
            <a:ext cx="2240700" cy="0"/>
          </a:xfrm>
          <a:prstGeom prst="straightConnector1">
            <a:avLst/>
          </a:prstGeom>
          <a:noFill/>
          <a:ln cap="flat" cmpd="sng" w="19050">
            <a:solidFill>
              <a:srgbClr val="5665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5696425" y="2124325"/>
            <a:ext cx="2240700" cy="0"/>
          </a:xfrm>
          <a:prstGeom prst="straightConnector1">
            <a:avLst/>
          </a:prstGeom>
          <a:noFill/>
          <a:ln cap="flat" cmpd="sng" w="19050">
            <a:solidFill>
              <a:srgbClr val="EE795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1"/>
          <p:cNvSpPr txBox="1"/>
          <p:nvPr/>
        </p:nvSpPr>
        <p:spPr>
          <a:xfrm>
            <a:off x="1094575" y="2417158"/>
            <a:ext cx="1754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999999"/>
                </a:solidFill>
              </a:rPr>
              <a:t>Handling missing values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999999"/>
                </a:solidFill>
              </a:rPr>
              <a:t>Formatting values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999999"/>
                </a:solidFill>
              </a:rPr>
              <a:t>Resetting indexes</a:t>
            </a:r>
            <a:r>
              <a:rPr lang="zh-CN" sz="1000">
                <a:solidFill>
                  <a:srgbClr val="999999"/>
                </a:solidFill>
              </a:rPr>
              <a:t> 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2731388" y="2569558"/>
            <a:ext cx="1754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999999"/>
                </a:solidFill>
              </a:rPr>
              <a:t>Feature transformation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4444400" y="2493358"/>
            <a:ext cx="1754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999999"/>
                </a:solidFill>
              </a:rPr>
              <a:t>Normalization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999999"/>
                </a:solidFill>
              </a:rPr>
              <a:t>Encoding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9999"/>
                </a:solidFill>
              </a:rPr>
              <a:t>Ensuring Data Integrity and Usability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6120800" y="2493358"/>
            <a:ext cx="1754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999999"/>
                </a:solidFill>
              </a:rPr>
              <a:t>Dividing</a:t>
            </a:r>
            <a:r>
              <a:rPr lang="zh-CN" sz="1000">
                <a:solidFill>
                  <a:srgbClr val="999999"/>
                </a:solidFill>
              </a:rPr>
              <a:t> data for training, validation, and testing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Preparation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9999"/>
                </a:solidFill>
              </a:rPr>
              <a:t>Data Cleaning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434300" y="3218175"/>
            <a:ext cx="4416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zh-CN" sz="1300">
                <a:solidFill>
                  <a:srgbClr val="434343"/>
                </a:solidFill>
              </a:rPr>
              <a:t>Tidy dataset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zh-CN" sz="1300">
                <a:solidFill>
                  <a:srgbClr val="434343"/>
                </a:solidFill>
              </a:rPr>
              <a:t>Drop entire columns for “homepage” and “tagline”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3381" t="0"/>
          <a:stretch/>
        </p:blipFill>
        <p:spPr>
          <a:xfrm>
            <a:off x="534125" y="1277500"/>
            <a:ext cx="8112100" cy="20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/>
        </p:nvSpPr>
        <p:spPr>
          <a:xfrm>
            <a:off x="4701500" y="3218175"/>
            <a:ext cx="44667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zh-CN" sz="1300">
                <a:solidFill>
                  <a:srgbClr val="434343"/>
                </a:solidFill>
              </a:rPr>
              <a:t>Drop rows with missing value for others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zh-CN" sz="1300">
                <a:solidFill>
                  <a:srgbClr val="434343"/>
                </a:solidFill>
              </a:rPr>
              <a:t>Resetting index for consistency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Preparation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33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9999"/>
                </a:solidFill>
              </a:rPr>
              <a:t>Feature Engineering &amp; Data Transformation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434300" y="1335902"/>
            <a:ext cx="29064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zh-CN" sz="1200">
                <a:solidFill>
                  <a:srgbClr val="434343"/>
                </a:solidFill>
              </a:rPr>
              <a:t>Perform simulated log-transforamtion on 6 features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zh-CN" sz="1200">
                <a:solidFill>
                  <a:srgbClr val="434343"/>
                </a:solidFill>
              </a:rPr>
              <a:t>Log-transformation: A powerful tool to manage skewed data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zh-CN" sz="1200">
                <a:solidFill>
                  <a:srgbClr val="434343"/>
                </a:solidFill>
              </a:rPr>
              <a:t>Right-skewed to normally distributed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zh-CN" sz="1200">
                <a:solidFill>
                  <a:srgbClr val="434343"/>
                </a:solidFill>
              </a:rPr>
              <a:t>Not all features benefits from log-transformation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3">
            <a:alphaModFix/>
          </a:blip>
          <a:srcRect b="33314" l="0" r="0" t="16459"/>
          <a:stretch/>
        </p:blipFill>
        <p:spPr>
          <a:xfrm>
            <a:off x="4151317" y="1602325"/>
            <a:ext cx="4612556" cy="298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Preparation</a:t>
            </a:r>
            <a:endParaRPr b="1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70" name="Google Shape;270;p34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rgbClr val="999999"/>
                </a:solidFill>
              </a:rPr>
              <a:t>Feature Engineering &amp; Data Transformation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434300" y="1335900"/>
            <a:ext cx="37215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Normality: data points closely follow the reference line — normally distributed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Skewness: data points veer off above the reference line at the high end — right-skewed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Transformed 4 features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lang="zh-CN" sz="1100">
                <a:solidFill>
                  <a:srgbClr val="434343"/>
                </a:solidFill>
              </a:rPr>
              <a:t>Transformed features became normally distributed</a:t>
            </a:r>
            <a:endParaRPr sz="1100">
              <a:solidFill>
                <a:srgbClr val="434343"/>
              </a:solidFill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25" y="284775"/>
            <a:ext cx="4196775" cy="218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750" y="2730375"/>
            <a:ext cx="4196775" cy="21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