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7"/>
  </p:notesMasterIdLst>
  <p:sldIdLst>
    <p:sldId id="256" r:id="rId2"/>
    <p:sldId id="258" r:id="rId3"/>
    <p:sldId id="259" r:id="rId4"/>
    <p:sldId id="261" r:id="rId5"/>
    <p:sldId id="268" r:id="rId6"/>
    <p:sldId id="262" r:id="rId7"/>
    <p:sldId id="263" r:id="rId8"/>
    <p:sldId id="264" r:id="rId9"/>
    <p:sldId id="257" r:id="rId10"/>
    <p:sldId id="265" r:id="rId11"/>
    <p:sldId id="310" r:id="rId12"/>
    <p:sldId id="266" r:id="rId13"/>
    <p:sldId id="267" r:id="rId14"/>
    <p:sldId id="304" r:id="rId15"/>
    <p:sldId id="270" r:id="rId16"/>
    <p:sldId id="269" r:id="rId17"/>
    <p:sldId id="271" r:id="rId18"/>
    <p:sldId id="272" r:id="rId19"/>
    <p:sldId id="273" r:id="rId20"/>
    <p:sldId id="294" r:id="rId21"/>
    <p:sldId id="295" r:id="rId22"/>
    <p:sldId id="296" r:id="rId23"/>
    <p:sldId id="297" r:id="rId24"/>
    <p:sldId id="305" r:id="rId25"/>
    <p:sldId id="298" r:id="rId26"/>
    <p:sldId id="306" r:id="rId27"/>
    <p:sldId id="299" r:id="rId28"/>
    <p:sldId id="307" r:id="rId29"/>
    <p:sldId id="300" r:id="rId30"/>
    <p:sldId id="309" r:id="rId31"/>
    <p:sldId id="301" r:id="rId32"/>
    <p:sldId id="308" r:id="rId33"/>
    <p:sldId id="302" r:id="rId34"/>
    <p:sldId id="303" r:id="rId35"/>
    <p:sldId id="260"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ata1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svg"/><Relationship Id="rId1" Type="http://schemas.openxmlformats.org/officeDocument/2006/relationships/image" Target="../media/image38.png"/><Relationship Id="rId4" Type="http://schemas.openxmlformats.org/officeDocument/2006/relationships/image" Target="../media/image41.svg"/></Relationships>
</file>

<file path=ppt/diagrams/_rels/data14.xml.rels><?xml version="1.0" encoding="UTF-8" standalone="yes"?>
<Relationships xmlns="http://schemas.openxmlformats.org/package/2006/relationships"><Relationship Id="rId8" Type="http://schemas.openxmlformats.org/officeDocument/2006/relationships/image" Target="../media/image49.svg"/><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image" Target="../media/image43.svg"/><Relationship Id="rId1" Type="http://schemas.openxmlformats.org/officeDocument/2006/relationships/image" Target="../media/image42.png"/><Relationship Id="rId6" Type="http://schemas.openxmlformats.org/officeDocument/2006/relationships/image" Target="../media/image47.svg"/><Relationship Id="rId5" Type="http://schemas.openxmlformats.org/officeDocument/2006/relationships/image" Target="../media/image46.png"/><Relationship Id="rId10" Type="http://schemas.openxmlformats.org/officeDocument/2006/relationships/image" Target="../media/image51.svg"/><Relationship Id="rId4" Type="http://schemas.openxmlformats.org/officeDocument/2006/relationships/image" Target="../media/image45.svg"/><Relationship Id="rId9" Type="http://schemas.openxmlformats.org/officeDocument/2006/relationships/image" Target="../media/image50.png"/></Relationships>
</file>

<file path=ppt/diagrams/_rels/data16.xml.rels><?xml version="1.0" encoding="UTF-8" standalone="yes"?>
<Relationships xmlns="http://schemas.openxmlformats.org/package/2006/relationships"><Relationship Id="rId8" Type="http://schemas.openxmlformats.org/officeDocument/2006/relationships/image" Target="../media/image66.svg"/><Relationship Id="rId3" Type="http://schemas.openxmlformats.org/officeDocument/2006/relationships/image" Target="../media/image61.png"/><Relationship Id="rId7" Type="http://schemas.openxmlformats.org/officeDocument/2006/relationships/image" Target="../media/image65.png"/><Relationship Id="rId2" Type="http://schemas.openxmlformats.org/officeDocument/2006/relationships/image" Target="../media/image60.svg"/><Relationship Id="rId1" Type="http://schemas.openxmlformats.org/officeDocument/2006/relationships/image" Target="../media/image59.png"/><Relationship Id="rId6" Type="http://schemas.openxmlformats.org/officeDocument/2006/relationships/image" Target="../media/image64.svg"/><Relationship Id="rId5" Type="http://schemas.openxmlformats.org/officeDocument/2006/relationships/image" Target="../media/image63.png"/><Relationship Id="rId4" Type="http://schemas.openxmlformats.org/officeDocument/2006/relationships/image" Target="../media/image62.svg"/></Relationships>
</file>

<file path=ppt/diagrams/_rels/data4.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_rels/data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ata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_rels/data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svg"/><Relationship Id="rId1" Type="http://schemas.openxmlformats.org/officeDocument/2006/relationships/image" Target="../media/image34.png"/><Relationship Id="rId4" Type="http://schemas.openxmlformats.org/officeDocument/2006/relationships/image" Target="../media/image3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1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svg"/><Relationship Id="rId1" Type="http://schemas.openxmlformats.org/officeDocument/2006/relationships/image" Target="../media/image38.png"/><Relationship Id="rId4" Type="http://schemas.openxmlformats.org/officeDocument/2006/relationships/image" Target="../media/image41.svg"/></Relationships>
</file>

<file path=ppt/diagrams/_rels/drawing14.xml.rels><?xml version="1.0" encoding="UTF-8" standalone="yes"?>
<Relationships xmlns="http://schemas.openxmlformats.org/package/2006/relationships"><Relationship Id="rId8" Type="http://schemas.openxmlformats.org/officeDocument/2006/relationships/image" Target="../media/image49.svg"/><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image" Target="../media/image43.svg"/><Relationship Id="rId1" Type="http://schemas.openxmlformats.org/officeDocument/2006/relationships/image" Target="../media/image42.png"/><Relationship Id="rId6" Type="http://schemas.openxmlformats.org/officeDocument/2006/relationships/image" Target="../media/image47.svg"/><Relationship Id="rId5" Type="http://schemas.openxmlformats.org/officeDocument/2006/relationships/image" Target="../media/image46.png"/><Relationship Id="rId10" Type="http://schemas.openxmlformats.org/officeDocument/2006/relationships/image" Target="../media/image51.svg"/><Relationship Id="rId4" Type="http://schemas.openxmlformats.org/officeDocument/2006/relationships/image" Target="../media/image45.svg"/><Relationship Id="rId9" Type="http://schemas.openxmlformats.org/officeDocument/2006/relationships/image" Target="../media/image50.png"/></Relationships>
</file>

<file path=ppt/diagrams/_rels/drawing16.xml.rels><?xml version="1.0" encoding="UTF-8" standalone="yes"?>
<Relationships xmlns="http://schemas.openxmlformats.org/package/2006/relationships"><Relationship Id="rId8" Type="http://schemas.openxmlformats.org/officeDocument/2006/relationships/image" Target="../media/image66.svg"/><Relationship Id="rId3" Type="http://schemas.openxmlformats.org/officeDocument/2006/relationships/image" Target="../media/image61.png"/><Relationship Id="rId7" Type="http://schemas.openxmlformats.org/officeDocument/2006/relationships/image" Target="../media/image65.png"/><Relationship Id="rId2" Type="http://schemas.openxmlformats.org/officeDocument/2006/relationships/image" Target="../media/image60.svg"/><Relationship Id="rId1" Type="http://schemas.openxmlformats.org/officeDocument/2006/relationships/image" Target="../media/image59.png"/><Relationship Id="rId6" Type="http://schemas.openxmlformats.org/officeDocument/2006/relationships/image" Target="../media/image64.svg"/><Relationship Id="rId5" Type="http://schemas.openxmlformats.org/officeDocument/2006/relationships/image" Target="../media/image63.png"/><Relationship Id="rId4" Type="http://schemas.openxmlformats.org/officeDocument/2006/relationships/image" Target="../media/image62.svg"/></Relationships>
</file>

<file path=ppt/diagrams/_rels/drawing4.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_rels/drawing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rawing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_rels/drawing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svg"/><Relationship Id="rId1" Type="http://schemas.openxmlformats.org/officeDocument/2006/relationships/image" Target="../media/image34.png"/><Relationship Id="rId4" Type="http://schemas.openxmlformats.org/officeDocument/2006/relationships/image" Target="../media/image3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01765C-3AA7-437D-9F20-F7E66161172B}"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6336114-F2D9-45DD-9F43-5036641A0AA8}">
      <dgm:prSet/>
      <dgm:spPr/>
      <dgm:t>
        <a:bodyPr/>
        <a:lstStyle/>
        <a:p>
          <a:r>
            <a:rPr lang="en-US"/>
            <a:t>This course aims at providing students with fundamental knowledge on intelligent and learning systems. </a:t>
          </a:r>
        </a:p>
      </dgm:t>
    </dgm:pt>
    <dgm:pt modelId="{019DCA7C-DF03-45AF-9981-F368FBA02CD9}" type="parTrans" cxnId="{287244BF-F301-455C-AFA1-6B2D40E83CC8}">
      <dgm:prSet/>
      <dgm:spPr/>
      <dgm:t>
        <a:bodyPr/>
        <a:lstStyle/>
        <a:p>
          <a:endParaRPr lang="en-US"/>
        </a:p>
      </dgm:t>
    </dgm:pt>
    <dgm:pt modelId="{771C06A0-8CCD-4E69-A657-8360CA8022ED}" type="sibTrans" cxnId="{287244BF-F301-455C-AFA1-6B2D40E83CC8}">
      <dgm:prSet/>
      <dgm:spPr/>
      <dgm:t>
        <a:bodyPr/>
        <a:lstStyle/>
        <a:p>
          <a:endParaRPr lang="en-US"/>
        </a:p>
      </dgm:t>
    </dgm:pt>
    <dgm:pt modelId="{DCB5BC6A-6BDD-417B-ABA5-C9B13B25D5FA}">
      <dgm:prSet/>
      <dgm:spPr/>
      <dgm:t>
        <a:bodyPr/>
        <a:lstStyle/>
        <a:p>
          <a:r>
            <a:rPr lang="en-US"/>
            <a:t>It will also cover approaches and methods for developing intelligent and learning system.</a:t>
          </a:r>
        </a:p>
      </dgm:t>
    </dgm:pt>
    <dgm:pt modelId="{4D557544-0732-4303-9DCD-380E439A32ED}" type="parTrans" cxnId="{5C67C47B-1655-4679-8335-A0AD509F6665}">
      <dgm:prSet/>
      <dgm:spPr/>
      <dgm:t>
        <a:bodyPr/>
        <a:lstStyle/>
        <a:p>
          <a:endParaRPr lang="en-US"/>
        </a:p>
      </dgm:t>
    </dgm:pt>
    <dgm:pt modelId="{6B8012D9-A226-4536-8DFB-6F758B3B13CB}" type="sibTrans" cxnId="{5C67C47B-1655-4679-8335-A0AD509F6665}">
      <dgm:prSet/>
      <dgm:spPr/>
      <dgm:t>
        <a:bodyPr/>
        <a:lstStyle/>
        <a:p>
          <a:endParaRPr lang="en-US"/>
        </a:p>
      </dgm:t>
    </dgm:pt>
    <dgm:pt modelId="{E3EE681B-5CEB-4743-9EF8-EF6EB007C772}" type="pres">
      <dgm:prSet presAssocID="{C601765C-3AA7-437D-9F20-F7E66161172B}" presName="root" presStyleCnt="0">
        <dgm:presLayoutVars>
          <dgm:dir/>
          <dgm:resizeHandles val="exact"/>
        </dgm:presLayoutVars>
      </dgm:prSet>
      <dgm:spPr/>
    </dgm:pt>
    <dgm:pt modelId="{6DE07B64-63B1-4ED0-BD0D-6432FD01DD47}" type="pres">
      <dgm:prSet presAssocID="{16336114-F2D9-45DD-9F43-5036641A0AA8}" presName="compNode" presStyleCnt="0"/>
      <dgm:spPr/>
    </dgm:pt>
    <dgm:pt modelId="{894D313C-37F0-4765-AA98-F3B36659BB3F}" type="pres">
      <dgm:prSet presAssocID="{16336114-F2D9-45DD-9F43-5036641A0AA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assroom"/>
        </a:ext>
      </dgm:extLst>
    </dgm:pt>
    <dgm:pt modelId="{FDDA8BB6-BA96-45BD-BEA7-80513670FB7B}" type="pres">
      <dgm:prSet presAssocID="{16336114-F2D9-45DD-9F43-5036641A0AA8}" presName="spaceRect" presStyleCnt="0"/>
      <dgm:spPr/>
    </dgm:pt>
    <dgm:pt modelId="{4D1F5268-B576-4093-9365-788547FB747F}" type="pres">
      <dgm:prSet presAssocID="{16336114-F2D9-45DD-9F43-5036641A0AA8}" presName="textRect" presStyleLbl="revTx" presStyleIdx="0" presStyleCnt="2">
        <dgm:presLayoutVars>
          <dgm:chMax val="1"/>
          <dgm:chPref val="1"/>
        </dgm:presLayoutVars>
      </dgm:prSet>
      <dgm:spPr/>
    </dgm:pt>
    <dgm:pt modelId="{4EE0E8A1-04E7-4D72-BCB8-27DB72435213}" type="pres">
      <dgm:prSet presAssocID="{771C06A0-8CCD-4E69-A657-8360CA8022ED}" presName="sibTrans" presStyleCnt="0"/>
      <dgm:spPr/>
    </dgm:pt>
    <dgm:pt modelId="{9BAC9B51-5DAB-4159-B187-4962DD5DA717}" type="pres">
      <dgm:prSet presAssocID="{DCB5BC6A-6BDD-417B-ABA5-C9B13B25D5FA}" presName="compNode" presStyleCnt="0"/>
      <dgm:spPr/>
    </dgm:pt>
    <dgm:pt modelId="{44C947AB-BD24-4280-9254-7C879FD140C2}" type="pres">
      <dgm:prSet presAssocID="{DCB5BC6A-6BDD-417B-ABA5-C9B13B25D5F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erson with Idea"/>
        </a:ext>
      </dgm:extLst>
    </dgm:pt>
    <dgm:pt modelId="{3568DF00-CD96-4496-AD03-FC2D49F27051}" type="pres">
      <dgm:prSet presAssocID="{DCB5BC6A-6BDD-417B-ABA5-C9B13B25D5FA}" presName="spaceRect" presStyleCnt="0"/>
      <dgm:spPr/>
    </dgm:pt>
    <dgm:pt modelId="{F4246386-96E9-46EA-A054-67C2D44CDD77}" type="pres">
      <dgm:prSet presAssocID="{DCB5BC6A-6BDD-417B-ABA5-C9B13B25D5FA}" presName="textRect" presStyleLbl="revTx" presStyleIdx="1" presStyleCnt="2">
        <dgm:presLayoutVars>
          <dgm:chMax val="1"/>
          <dgm:chPref val="1"/>
        </dgm:presLayoutVars>
      </dgm:prSet>
      <dgm:spPr/>
    </dgm:pt>
  </dgm:ptLst>
  <dgm:cxnLst>
    <dgm:cxn modelId="{3BED6374-B56E-47A1-A1A2-169D0B728290}" type="presOf" srcId="{DCB5BC6A-6BDD-417B-ABA5-C9B13B25D5FA}" destId="{F4246386-96E9-46EA-A054-67C2D44CDD77}" srcOrd="0" destOrd="0" presId="urn:microsoft.com/office/officeart/2018/2/layout/IconLabelList"/>
    <dgm:cxn modelId="{5C67C47B-1655-4679-8335-A0AD509F6665}" srcId="{C601765C-3AA7-437D-9F20-F7E66161172B}" destId="{DCB5BC6A-6BDD-417B-ABA5-C9B13B25D5FA}" srcOrd="1" destOrd="0" parTransId="{4D557544-0732-4303-9DCD-380E439A32ED}" sibTransId="{6B8012D9-A226-4536-8DFB-6F758B3B13CB}"/>
    <dgm:cxn modelId="{A2839496-2D2F-4D81-B034-C0D249B59A81}" type="presOf" srcId="{16336114-F2D9-45DD-9F43-5036641A0AA8}" destId="{4D1F5268-B576-4093-9365-788547FB747F}" srcOrd="0" destOrd="0" presId="urn:microsoft.com/office/officeart/2018/2/layout/IconLabelList"/>
    <dgm:cxn modelId="{287244BF-F301-455C-AFA1-6B2D40E83CC8}" srcId="{C601765C-3AA7-437D-9F20-F7E66161172B}" destId="{16336114-F2D9-45DD-9F43-5036641A0AA8}" srcOrd="0" destOrd="0" parTransId="{019DCA7C-DF03-45AF-9981-F368FBA02CD9}" sibTransId="{771C06A0-8CCD-4E69-A657-8360CA8022ED}"/>
    <dgm:cxn modelId="{C62189E9-E373-4073-A3BB-FD73D3D8F662}" type="presOf" srcId="{C601765C-3AA7-437D-9F20-F7E66161172B}" destId="{E3EE681B-5CEB-4743-9EF8-EF6EB007C772}" srcOrd="0" destOrd="0" presId="urn:microsoft.com/office/officeart/2018/2/layout/IconLabelList"/>
    <dgm:cxn modelId="{63664CF1-E5B7-4A06-8BF7-3A1E63D0D761}" type="presParOf" srcId="{E3EE681B-5CEB-4743-9EF8-EF6EB007C772}" destId="{6DE07B64-63B1-4ED0-BD0D-6432FD01DD47}" srcOrd="0" destOrd="0" presId="urn:microsoft.com/office/officeart/2018/2/layout/IconLabelList"/>
    <dgm:cxn modelId="{952A4D99-A1C3-49A8-B0EE-4A5424EBB751}" type="presParOf" srcId="{6DE07B64-63B1-4ED0-BD0D-6432FD01DD47}" destId="{894D313C-37F0-4765-AA98-F3B36659BB3F}" srcOrd="0" destOrd="0" presId="urn:microsoft.com/office/officeart/2018/2/layout/IconLabelList"/>
    <dgm:cxn modelId="{4C79C91F-B28E-4814-ADCD-2A1796E4A2B0}" type="presParOf" srcId="{6DE07B64-63B1-4ED0-BD0D-6432FD01DD47}" destId="{FDDA8BB6-BA96-45BD-BEA7-80513670FB7B}" srcOrd="1" destOrd="0" presId="urn:microsoft.com/office/officeart/2018/2/layout/IconLabelList"/>
    <dgm:cxn modelId="{6484891F-8456-4C6D-A522-8032AA8E9586}" type="presParOf" srcId="{6DE07B64-63B1-4ED0-BD0D-6432FD01DD47}" destId="{4D1F5268-B576-4093-9365-788547FB747F}" srcOrd="2" destOrd="0" presId="urn:microsoft.com/office/officeart/2018/2/layout/IconLabelList"/>
    <dgm:cxn modelId="{DDF5C215-798B-4184-ACAB-5D50CBFBF959}" type="presParOf" srcId="{E3EE681B-5CEB-4743-9EF8-EF6EB007C772}" destId="{4EE0E8A1-04E7-4D72-BCB8-27DB72435213}" srcOrd="1" destOrd="0" presId="urn:microsoft.com/office/officeart/2018/2/layout/IconLabelList"/>
    <dgm:cxn modelId="{11595A42-6713-400F-A265-0C95A1E74500}" type="presParOf" srcId="{E3EE681B-5CEB-4743-9EF8-EF6EB007C772}" destId="{9BAC9B51-5DAB-4159-B187-4962DD5DA717}" srcOrd="2" destOrd="0" presId="urn:microsoft.com/office/officeart/2018/2/layout/IconLabelList"/>
    <dgm:cxn modelId="{23EDC041-B6DF-4A9D-8C90-2E9B0BDC21B5}" type="presParOf" srcId="{9BAC9B51-5DAB-4159-B187-4962DD5DA717}" destId="{44C947AB-BD24-4280-9254-7C879FD140C2}" srcOrd="0" destOrd="0" presId="urn:microsoft.com/office/officeart/2018/2/layout/IconLabelList"/>
    <dgm:cxn modelId="{8E67BE67-CDA8-4AFE-AC19-8E442847D542}" type="presParOf" srcId="{9BAC9B51-5DAB-4159-B187-4962DD5DA717}" destId="{3568DF00-CD96-4496-AD03-FC2D49F27051}" srcOrd="1" destOrd="0" presId="urn:microsoft.com/office/officeart/2018/2/layout/IconLabelList"/>
    <dgm:cxn modelId="{E8E66D27-8469-4A77-A8E3-24309422B6E5}" type="presParOf" srcId="{9BAC9B51-5DAB-4159-B187-4962DD5DA717}" destId="{F4246386-96E9-46EA-A054-67C2D44CDD77}"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C0714BA-55FE-49B3-85C2-CB73C5FE2CF3}"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4B71E53D-7DC8-4177-B8B8-A3F16354EB3A}">
      <dgm:prSet/>
      <dgm:spPr/>
      <dgm:t>
        <a:bodyPr/>
        <a:lstStyle/>
        <a:p>
          <a:pPr>
            <a:lnSpc>
              <a:spcPct val="100000"/>
            </a:lnSpc>
            <a:defRPr b="1"/>
          </a:pPr>
          <a:r>
            <a:rPr lang="en-US"/>
            <a:t>Trading bots: </a:t>
          </a:r>
        </a:p>
      </dgm:t>
    </dgm:pt>
    <dgm:pt modelId="{2B2C38EB-0773-4793-9132-6AD60712A0EE}" type="parTrans" cxnId="{BB9F1B68-53A2-4D86-A6CA-FC7B8A74F65F}">
      <dgm:prSet/>
      <dgm:spPr/>
      <dgm:t>
        <a:bodyPr/>
        <a:lstStyle/>
        <a:p>
          <a:endParaRPr lang="en-US"/>
        </a:p>
      </dgm:t>
    </dgm:pt>
    <dgm:pt modelId="{2DBDF85C-2C96-4818-89D1-A92AB0523AE5}" type="sibTrans" cxnId="{BB9F1B68-53A2-4D86-A6CA-FC7B8A74F65F}">
      <dgm:prSet/>
      <dgm:spPr/>
      <dgm:t>
        <a:bodyPr/>
        <a:lstStyle/>
        <a:p>
          <a:endParaRPr lang="en-US"/>
        </a:p>
      </dgm:t>
    </dgm:pt>
    <dgm:pt modelId="{47FFAB2F-085F-44E8-9F75-5707EEEAB4C3}">
      <dgm:prSet/>
      <dgm:spPr/>
      <dgm:t>
        <a:bodyPr/>
        <a:lstStyle/>
        <a:p>
          <a:pPr>
            <a:lnSpc>
              <a:spcPct val="100000"/>
            </a:lnSpc>
          </a:pPr>
          <a:r>
            <a:rPr lang="en-US"/>
            <a:t>are intelligent agents that use machine learning to analyze market data and make decisions about buying and selling financial assets. </a:t>
          </a:r>
        </a:p>
      </dgm:t>
    </dgm:pt>
    <dgm:pt modelId="{0A62CCDC-664A-414E-9667-820CEE107889}" type="parTrans" cxnId="{057DA326-346A-48F1-AE35-E1EAA9451401}">
      <dgm:prSet/>
      <dgm:spPr/>
      <dgm:t>
        <a:bodyPr/>
        <a:lstStyle/>
        <a:p>
          <a:endParaRPr lang="en-US"/>
        </a:p>
      </dgm:t>
    </dgm:pt>
    <dgm:pt modelId="{CF8BC64E-C59F-4EC5-8C46-FB0A27E5492C}" type="sibTrans" cxnId="{057DA326-346A-48F1-AE35-E1EAA9451401}">
      <dgm:prSet/>
      <dgm:spPr/>
      <dgm:t>
        <a:bodyPr/>
        <a:lstStyle/>
        <a:p>
          <a:endParaRPr lang="en-US"/>
        </a:p>
      </dgm:t>
    </dgm:pt>
    <dgm:pt modelId="{51983A96-BB08-480B-9D90-B21C2632FC99}">
      <dgm:prSet/>
      <dgm:spPr/>
      <dgm:t>
        <a:bodyPr/>
        <a:lstStyle/>
        <a:p>
          <a:pPr>
            <a:lnSpc>
              <a:spcPct val="100000"/>
            </a:lnSpc>
          </a:pPr>
          <a:r>
            <a:rPr lang="en-US" dirty="0"/>
            <a:t>These agents must be rational in their decision-making, taking into account factors such as market trends, news events, and historical data.</a:t>
          </a:r>
        </a:p>
      </dgm:t>
    </dgm:pt>
    <dgm:pt modelId="{AE6B6295-20B2-4E5E-925E-66EF8C4C33EF}" type="parTrans" cxnId="{BA8433E2-724A-4FE7-8871-C1B29B488475}">
      <dgm:prSet/>
      <dgm:spPr/>
      <dgm:t>
        <a:bodyPr/>
        <a:lstStyle/>
        <a:p>
          <a:endParaRPr lang="en-US"/>
        </a:p>
      </dgm:t>
    </dgm:pt>
    <dgm:pt modelId="{27F6FF4D-F42D-423A-96CE-CBD4B537D318}" type="sibTrans" cxnId="{BA8433E2-724A-4FE7-8871-C1B29B488475}">
      <dgm:prSet/>
      <dgm:spPr/>
      <dgm:t>
        <a:bodyPr/>
        <a:lstStyle/>
        <a:p>
          <a:endParaRPr lang="en-US"/>
        </a:p>
      </dgm:t>
    </dgm:pt>
    <dgm:pt modelId="{39B2CC76-AC61-45A5-9BF1-3A755074C2E9}">
      <dgm:prSet/>
      <dgm:spPr/>
      <dgm:t>
        <a:bodyPr/>
        <a:lstStyle/>
        <a:p>
          <a:pPr>
            <a:lnSpc>
              <a:spcPct val="100000"/>
            </a:lnSpc>
            <a:defRPr b="1"/>
          </a:pPr>
          <a:r>
            <a:rPr lang="en-US"/>
            <a:t>Recommender systems: </a:t>
          </a:r>
        </a:p>
      </dgm:t>
    </dgm:pt>
    <dgm:pt modelId="{F8C60D93-878F-41BC-9772-F388DB944A62}" type="parTrans" cxnId="{318C0D01-13BB-4698-B76F-B5F77776FA8F}">
      <dgm:prSet/>
      <dgm:spPr/>
      <dgm:t>
        <a:bodyPr/>
        <a:lstStyle/>
        <a:p>
          <a:endParaRPr lang="en-US"/>
        </a:p>
      </dgm:t>
    </dgm:pt>
    <dgm:pt modelId="{F4602C40-8639-49E5-A9CF-8784A0C10CD8}" type="sibTrans" cxnId="{318C0D01-13BB-4698-B76F-B5F77776FA8F}">
      <dgm:prSet/>
      <dgm:spPr/>
      <dgm:t>
        <a:bodyPr/>
        <a:lstStyle/>
        <a:p>
          <a:endParaRPr lang="en-US"/>
        </a:p>
      </dgm:t>
    </dgm:pt>
    <dgm:pt modelId="{6BFCC6D6-6330-41A9-9877-5BD8298B7509}">
      <dgm:prSet/>
      <dgm:spPr/>
      <dgm:t>
        <a:bodyPr/>
        <a:lstStyle/>
        <a:p>
          <a:pPr>
            <a:lnSpc>
              <a:spcPct val="100000"/>
            </a:lnSpc>
          </a:pPr>
          <a:r>
            <a:rPr lang="en-US"/>
            <a:t>are intelligent agents that use machine learning to suggest products, services, or content to users. </a:t>
          </a:r>
        </a:p>
      </dgm:t>
    </dgm:pt>
    <dgm:pt modelId="{696F654A-D28D-434A-9F3C-BF1861901B4D}" type="parTrans" cxnId="{C19DA2B4-EC19-48A3-BBE8-5AF5F88FF55B}">
      <dgm:prSet/>
      <dgm:spPr/>
      <dgm:t>
        <a:bodyPr/>
        <a:lstStyle/>
        <a:p>
          <a:endParaRPr lang="en-US"/>
        </a:p>
      </dgm:t>
    </dgm:pt>
    <dgm:pt modelId="{19F662D4-E470-48BD-823E-89B025FF7A64}" type="sibTrans" cxnId="{C19DA2B4-EC19-48A3-BBE8-5AF5F88FF55B}">
      <dgm:prSet/>
      <dgm:spPr/>
      <dgm:t>
        <a:bodyPr/>
        <a:lstStyle/>
        <a:p>
          <a:endParaRPr lang="en-US"/>
        </a:p>
      </dgm:t>
    </dgm:pt>
    <dgm:pt modelId="{16A72275-863D-4B17-9AC5-30AC257FEA35}">
      <dgm:prSet/>
      <dgm:spPr/>
      <dgm:t>
        <a:bodyPr/>
        <a:lstStyle/>
        <a:p>
          <a:pPr>
            <a:lnSpc>
              <a:spcPct val="100000"/>
            </a:lnSpc>
          </a:pPr>
          <a:r>
            <a:rPr lang="en-US"/>
            <a:t>These agents must be rational in their recommendations, taking into account factors such as user preferences, historical behavior, and contextual information.</a:t>
          </a:r>
        </a:p>
      </dgm:t>
    </dgm:pt>
    <dgm:pt modelId="{0AFDCF18-C6F2-4663-9C6F-4D1F886D5FA2}" type="parTrans" cxnId="{EAF7553E-2992-4521-BF96-DBA05433820F}">
      <dgm:prSet/>
      <dgm:spPr/>
      <dgm:t>
        <a:bodyPr/>
        <a:lstStyle/>
        <a:p>
          <a:endParaRPr lang="en-US"/>
        </a:p>
      </dgm:t>
    </dgm:pt>
    <dgm:pt modelId="{3CFFCF05-1E31-4CC5-9B1B-E211EB34D0A7}" type="sibTrans" cxnId="{EAF7553E-2992-4521-BF96-DBA05433820F}">
      <dgm:prSet/>
      <dgm:spPr/>
      <dgm:t>
        <a:bodyPr/>
        <a:lstStyle/>
        <a:p>
          <a:endParaRPr lang="en-US"/>
        </a:p>
      </dgm:t>
    </dgm:pt>
    <dgm:pt modelId="{7F823CBE-2BE8-4378-A6C2-CC4126176716}" type="pres">
      <dgm:prSet presAssocID="{9C0714BA-55FE-49B3-85C2-CB73C5FE2CF3}" presName="root" presStyleCnt="0">
        <dgm:presLayoutVars>
          <dgm:dir/>
          <dgm:resizeHandles val="exact"/>
        </dgm:presLayoutVars>
      </dgm:prSet>
      <dgm:spPr/>
    </dgm:pt>
    <dgm:pt modelId="{0885801D-823D-4A1F-8BD1-2BE256E74B92}" type="pres">
      <dgm:prSet presAssocID="{4B71E53D-7DC8-4177-B8B8-A3F16354EB3A}" presName="compNode" presStyleCnt="0"/>
      <dgm:spPr/>
    </dgm:pt>
    <dgm:pt modelId="{CA675FCD-3D40-495A-A868-EC5EB5C67698}" type="pres">
      <dgm:prSet presAssocID="{4B71E53D-7DC8-4177-B8B8-A3F16354EB3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4FCBCA39-D131-4C26-A97A-AE2E4ECEBBAD}" type="pres">
      <dgm:prSet presAssocID="{4B71E53D-7DC8-4177-B8B8-A3F16354EB3A}" presName="iconSpace" presStyleCnt="0"/>
      <dgm:spPr/>
    </dgm:pt>
    <dgm:pt modelId="{705F823B-427D-4751-B4EB-608B26EF36CD}" type="pres">
      <dgm:prSet presAssocID="{4B71E53D-7DC8-4177-B8B8-A3F16354EB3A}" presName="parTx" presStyleLbl="revTx" presStyleIdx="0" presStyleCnt="4">
        <dgm:presLayoutVars>
          <dgm:chMax val="0"/>
          <dgm:chPref val="0"/>
        </dgm:presLayoutVars>
      </dgm:prSet>
      <dgm:spPr/>
    </dgm:pt>
    <dgm:pt modelId="{DF01D40D-3F83-4EED-9F67-7ABE54B63232}" type="pres">
      <dgm:prSet presAssocID="{4B71E53D-7DC8-4177-B8B8-A3F16354EB3A}" presName="txSpace" presStyleCnt="0"/>
      <dgm:spPr/>
    </dgm:pt>
    <dgm:pt modelId="{8D2D008B-A6E3-41B3-83A8-7EC113D90F6B}" type="pres">
      <dgm:prSet presAssocID="{4B71E53D-7DC8-4177-B8B8-A3F16354EB3A}" presName="desTx" presStyleLbl="revTx" presStyleIdx="1" presStyleCnt="4">
        <dgm:presLayoutVars/>
      </dgm:prSet>
      <dgm:spPr/>
    </dgm:pt>
    <dgm:pt modelId="{A7B73549-70AA-4283-A963-9EDF791895B9}" type="pres">
      <dgm:prSet presAssocID="{2DBDF85C-2C96-4818-89D1-A92AB0523AE5}" presName="sibTrans" presStyleCnt="0"/>
      <dgm:spPr/>
    </dgm:pt>
    <dgm:pt modelId="{DFA7CE70-652F-4932-93A7-08BC9AA756FC}" type="pres">
      <dgm:prSet presAssocID="{39B2CC76-AC61-45A5-9BF1-3A755074C2E9}" presName="compNode" presStyleCnt="0"/>
      <dgm:spPr/>
    </dgm:pt>
    <dgm:pt modelId="{2FF9D909-A405-4E4B-8236-40C506F821D8}" type="pres">
      <dgm:prSet presAssocID="{39B2CC76-AC61-45A5-9BF1-3A755074C2E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ead with Gears"/>
        </a:ext>
      </dgm:extLst>
    </dgm:pt>
    <dgm:pt modelId="{8D437828-6C9B-41DF-83E9-B7656E1546D7}" type="pres">
      <dgm:prSet presAssocID="{39B2CC76-AC61-45A5-9BF1-3A755074C2E9}" presName="iconSpace" presStyleCnt="0"/>
      <dgm:spPr/>
    </dgm:pt>
    <dgm:pt modelId="{0EA4A37A-34CB-459B-A222-6ACBEC11A368}" type="pres">
      <dgm:prSet presAssocID="{39B2CC76-AC61-45A5-9BF1-3A755074C2E9}" presName="parTx" presStyleLbl="revTx" presStyleIdx="2" presStyleCnt="4">
        <dgm:presLayoutVars>
          <dgm:chMax val="0"/>
          <dgm:chPref val="0"/>
        </dgm:presLayoutVars>
      </dgm:prSet>
      <dgm:spPr/>
    </dgm:pt>
    <dgm:pt modelId="{96CA30CD-1581-4A41-BBEF-6DADAAE87A39}" type="pres">
      <dgm:prSet presAssocID="{39B2CC76-AC61-45A5-9BF1-3A755074C2E9}" presName="txSpace" presStyleCnt="0"/>
      <dgm:spPr/>
    </dgm:pt>
    <dgm:pt modelId="{657977B9-E267-4D5C-ADAB-7D56A0B17E19}" type="pres">
      <dgm:prSet presAssocID="{39B2CC76-AC61-45A5-9BF1-3A755074C2E9}" presName="desTx" presStyleLbl="revTx" presStyleIdx="3" presStyleCnt="4">
        <dgm:presLayoutVars/>
      </dgm:prSet>
      <dgm:spPr/>
    </dgm:pt>
  </dgm:ptLst>
  <dgm:cxnLst>
    <dgm:cxn modelId="{318C0D01-13BB-4698-B76F-B5F77776FA8F}" srcId="{9C0714BA-55FE-49B3-85C2-CB73C5FE2CF3}" destId="{39B2CC76-AC61-45A5-9BF1-3A755074C2E9}" srcOrd="1" destOrd="0" parTransId="{F8C60D93-878F-41BC-9772-F388DB944A62}" sibTransId="{F4602C40-8639-49E5-A9CF-8784A0C10CD8}"/>
    <dgm:cxn modelId="{DA073402-1277-4D2B-A128-6A7BFC63A3D1}" type="presOf" srcId="{6BFCC6D6-6330-41A9-9877-5BD8298B7509}" destId="{657977B9-E267-4D5C-ADAB-7D56A0B17E19}" srcOrd="0" destOrd="0" presId="urn:microsoft.com/office/officeart/2018/2/layout/IconLabelDescriptionList"/>
    <dgm:cxn modelId="{057DA326-346A-48F1-AE35-E1EAA9451401}" srcId="{4B71E53D-7DC8-4177-B8B8-A3F16354EB3A}" destId="{47FFAB2F-085F-44E8-9F75-5707EEEAB4C3}" srcOrd="0" destOrd="0" parTransId="{0A62CCDC-664A-414E-9667-820CEE107889}" sibTransId="{CF8BC64E-C59F-4EC5-8C46-FB0A27E5492C}"/>
    <dgm:cxn modelId="{20599F2A-9D00-40E7-BFFA-794686C0F1C8}" type="presOf" srcId="{16A72275-863D-4B17-9AC5-30AC257FEA35}" destId="{657977B9-E267-4D5C-ADAB-7D56A0B17E19}" srcOrd="0" destOrd="1" presId="urn:microsoft.com/office/officeart/2018/2/layout/IconLabelDescriptionList"/>
    <dgm:cxn modelId="{EAF7553E-2992-4521-BF96-DBA05433820F}" srcId="{39B2CC76-AC61-45A5-9BF1-3A755074C2E9}" destId="{16A72275-863D-4B17-9AC5-30AC257FEA35}" srcOrd="1" destOrd="0" parTransId="{0AFDCF18-C6F2-4663-9C6F-4D1F886D5FA2}" sibTransId="{3CFFCF05-1E31-4CC5-9B1B-E211EB34D0A7}"/>
    <dgm:cxn modelId="{887FD862-D9CF-4F4B-B510-C65BB9D44B37}" type="presOf" srcId="{9C0714BA-55FE-49B3-85C2-CB73C5FE2CF3}" destId="{7F823CBE-2BE8-4378-A6C2-CC4126176716}" srcOrd="0" destOrd="0" presId="urn:microsoft.com/office/officeart/2018/2/layout/IconLabelDescriptionList"/>
    <dgm:cxn modelId="{BB9F1B68-53A2-4D86-A6CA-FC7B8A74F65F}" srcId="{9C0714BA-55FE-49B3-85C2-CB73C5FE2CF3}" destId="{4B71E53D-7DC8-4177-B8B8-A3F16354EB3A}" srcOrd="0" destOrd="0" parTransId="{2B2C38EB-0773-4793-9132-6AD60712A0EE}" sibTransId="{2DBDF85C-2C96-4818-89D1-A92AB0523AE5}"/>
    <dgm:cxn modelId="{8E9F0A8C-2B19-4AC9-906F-73A650946399}" type="presOf" srcId="{51983A96-BB08-480B-9D90-B21C2632FC99}" destId="{8D2D008B-A6E3-41B3-83A8-7EC113D90F6B}" srcOrd="0" destOrd="1" presId="urn:microsoft.com/office/officeart/2018/2/layout/IconLabelDescriptionList"/>
    <dgm:cxn modelId="{67183C9D-52BD-4094-BCE6-5CD98D0C6EC6}" type="presOf" srcId="{4B71E53D-7DC8-4177-B8B8-A3F16354EB3A}" destId="{705F823B-427D-4751-B4EB-608B26EF36CD}" srcOrd="0" destOrd="0" presId="urn:microsoft.com/office/officeart/2018/2/layout/IconLabelDescriptionList"/>
    <dgm:cxn modelId="{989B9EA0-4E1E-4F1D-A0D8-37066165596A}" type="presOf" srcId="{47FFAB2F-085F-44E8-9F75-5707EEEAB4C3}" destId="{8D2D008B-A6E3-41B3-83A8-7EC113D90F6B}" srcOrd="0" destOrd="0" presId="urn:microsoft.com/office/officeart/2018/2/layout/IconLabelDescriptionList"/>
    <dgm:cxn modelId="{C19DA2B4-EC19-48A3-BBE8-5AF5F88FF55B}" srcId="{39B2CC76-AC61-45A5-9BF1-3A755074C2E9}" destId="{6BFCC6D6-6330-41A9-9877-5BD8298B7509}" srcOrd="0" destOrd="0" parTransId="{696F654A-D28D-434A-9F3C-BF1861901B4D}" sibTransId="{19F662D4-E470-48BD-823E-89B025FF7A64}"/>
    <dgm:cxn modelId="{BA8433E2-724A-4FE7-8871-C1B29B488475}" srcId="{4B71E53D-7DC8-4177-B8B8-A3F16354EB3A}" destId="{51983A96-BB08-480B-9D90-B21C2632FC99}" srcOrd="1" destOrd="0" parTransId="{AE6B6295-20B2-4E5E-925E-66EF8C4C33EF}" sibTransId="{27F6FF4D-F42D-423A-96CE-CBD4B537D318}"/>
    <dgm:cxn modelId="{3CCC8EF8-15D1-40B9-8575-38D59B76BCED}" type="presOf" srcId="{39B2CC76-AC61-45A5-9BF1-3A755074C2E9}" destId="{0EA4A37A-34CB-459B-A222-6ACBEC11A368}" srcOrd="0" destOrd="0" presId="urn:microsoft.com/office/officeart/2018/2/layout/IconLabelDescriptionList"/>
    <dgm:cxn modelId="{1B44D85C-45F1-4884-A7FB-B6B1EC3CAF55}" type="presParOf" srcId="{7F823CBE-2BE8-4378-A6C2-CC4126176716}" destId="{0885801D-823D-4A1F-8BD1-2BE256E74B92}" srcOrd="0" destOrd="0" presId="urn:microsoft.com/office/officeart/2018/2/layout/IconLabelDescriptionList"/>
    <dgm:cxn modelId="{1D27A3F3-FB21-49B2-86A4-BA97F2F0C5E9}" type="presParOf" srcId="{0885801D-823D-4A1F-8BD1-2BE256E74B92}" destId="{CA675FCD-3D40-495A-A868-EC5EB5C67698}" srcOrd="0" destOrd="0" presId="urn:microsoft.com/office/officeart/2018/2/layout/IconLabelDescriptionList"/>
    <dgm:cxn modelId="{C3EB4957-61CD-45B9-BCE7-2E396FCD9A5F}" type="presParOf" srcId="{0885801D-823D-4A1F-8BD1-2BE256E74B92}" destId="{4FCBCA39-D131-4C26-A97A-AE2E4ECEBBAD}" srcOrd="1" destOrd="0" presId="urn:microsoft.com/office/officeart/2018/2/layout/IconLabelDescriptionList"/>
    <dgm:cxn modelId="{1051A45A-4944-486E-9760-B04706E7D285}" type="presParOf" srcId="{0885801D-823D-4A1F-8BD1-2BE256E74B92}" destId="{705F823B-427D-4751-B4EB-608B26EF36CD}" srcOrd="2" destOrd="0" presId="urn:microsoft.com/office/officeart/2018/2/layout/IconLabelDescriptionList"/>
    <dgm:cxn modelId="{E4A41171-F1E4-4613-A34E-C14822AED81F}" type="presParOf" srcId="{0885801D-823D-4A1F-8BD1-2BE256E74B92}" destId="{DF01D40D-3F83-4EED-9F67-7ABE54B63232}" srcOrd="3" destOrd="0" presId="urn:microsoft.com/office/officeart/2018/2/layout/IconLabelDescriptionList"/>
    <dgm:cxn modelId="{743C270C-1C72-4651-A693-DE6F608593CE}" type="presParOf" srcId="{0885801D-823D-4A1F-8BD1-2BE256E74B92}" destId="{8D2D008B-A6E3-41B3-83A8-7EC113D90F6B}" srcOrd="4" destOrd="0" presId="urn:microsoft.com/office/officeart/2018/2/layout/IconLabelDescriptionList"/>
    <dgm:cxn modelId="{088530CC-C6E8-4D92-B03F-4AD65EE4D5EE}" type="presParOf" srcId="{7F823CBE-2BE8-4378-A6C2-CC4126176716}" destId="{A7B73549-70AA-4283-A963-9EDF791895B9}" srcOrd="1" destOrd="0" presId="urn:microsoft.com/office/officeart/2018/2/layout/IconLabelDescriptionList"/>
    <dgm:cxn modelId="{2E822910-A6E5-48F1-B1C9-9FF2CEBCA7AF}" type="presParOf" srcId="{7F823CBE-2BE8-4378-A6C2-CC4126176716}" destId="{DFA7CE70-652F-4932-93A7-08BC9AA756FC}" srcOrd="2" destOrd="0" presId="urn:microsoft.com/office/officeart/2018/2/layout/IconLabelDescriptionList"/>
    <dgm:cxn modelId="{3BCB7D63-0E1A-4C58-9C56-E8C7593A80E2}" type="presParOf" srcId="{DFA7CE70-652F-4932-93A7-08BC9AA756FC}" destId="{2FF9D909-A405-4E4B-8236-40C506F821D8}" srcOrd="0" destOrd="0" presId="urn:microsoft.com/office/officeart/2018/2/layout/IconLabelDescriptionList"/>
    <dgm:cxn modelId="{B77E4374-CF83-4064-BDB8-01D1FE528046}" type="presParOf" srcId="{DFA7CE70-652F-4932-93A7-08BC9AA756FC}" destId="{8D437828-6C9B-41DF-83E9-B7656E1546D7}" srcOrd="1" destOrd="0" presId="urn:microsoft.com/office/officeart/2018/2/layout/IconLabelDescriptionList"/>
    <dgm:cxn modelId="{FA45A312-AB7D-4189-9019-B379590E89FF}" type="presParOf" srcId="{DFA7CE70-652F-4932-93A7-08BC9AA756FC}" destId="{0EA4A37A-34CB-459B-A222-6ACBEC11A368}" srcOrd="2" destOrd="0" presId="urn:microsoft.com/office/officeart/2018/2/layout/IconLabelDescriptionList"/>
    <dgm:cxn modelId="{88BD8924-7D55-4C18-A46D-9DBC144E993E}" type="presParOf" srcId="{DFA7CE70-652F-4932-93A7-08BC9AA756FC}" destId="{96CA30CD-1581-4A41-BBEF-6DADAAE87A39}" srcOrd="3" destOrd="0" presId="urn:microsoft.com/office/officeart/2018/2/layout/IconLabelDescriptionList"/>
    <dgm:cxn modelId="{16D1FE59-34DA-4B9B-BBF7-1D3A5E99B233}" type="presParOf" srcId="{DFA7CE70-652F-4932-93A7-08BC9AA756FC}" destId="{657977B9-E267-4D5C-ADAB-7D56A0B17E19}"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4117FAE6-F265-4A71-B3D0-58073B01882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81A86171-8596-4860-972F-33FB3007D1BC}">
      <dgm:prSet/>
      <dgm:spPr/>
      <dgm:t>
        <a:bodyPr/>
        <a:lstStyle/>
        <a:p>
          <a:r>
            <a:rPr lang="en-US"/>
            <a:t>is specifically designed to operate autonomously  in an environment and make decisions that will maximize some notion of reward or utility</a:t>
          </a:r>
        </a:p>
      </dgm:t>
    </dgm:pt>
    <dgm:pt modelId="{8E319247-5DCA-49D1-9611-4FE8467315B3}" type="parTrans" cxnId="{CB452DCE-1081-4986-933B-C7E68523F07B}">
      <dgm:prSet/>
      <dgm:spPr/>
      <dgm:t>
        <a:bodyPr/>
        <a:lstStyle/>
        <a:p>
          <a:endParaRPr lang="en-US"/>
        </a:p>
      </dgm:t>
    </dgm:pt>
    <dgm:pt modelId="{E82058B2-95B1-47FA-869D-0958BA4BDD29}" type="sibTrans" cxnId="{CB452DCE-1081-4986-933B-C7E68523F07B}">
      <dgm:prSet/>
      <dgm:spPr/>
      <dgm:t>
        <a:bodyPr/>
        <a:lstStyle/>
        <a:p>
          <a:endParaRPr lang="en-US"/>
        </a:p>
      </dgm:t>
    </dgm:pt>
    <dgm:pt modelId="{76EA77A9-91AD-4AF4-A360-537ED40807D1}">
      <dgm:prSet/>
      <dgm:spPr/>
      <dgm:t>
        <a:bodyPr/>
        <a:lstStyle/>
        <a:p>
          <a:r>
            <a:rPr lang="en-US"/>
            <a:t>Can learn from its experiences and adapt its behavior to better achieve its goals over time. </a:t>
          </a:r>
        </a:p>
      </dgm:t>
    </dgm:pt>
    <dgm:pt modelId="{7216E57D-074D-4A99-9DF6-0542779D2EC3}" type="parTrans" cxnId="{2D89610A-D3C3-4ADE-AC0C-E95AC54654A3}">
      <dgm:prSet/>
      <dgm:spPr/>
      <dgm:t>
        <a:bodyPr/>
        <a:lstStyle/>
        <a:p>
          <a:endParaRPr lang="en-US"/>
        </a:p>
      </dgm:t>
    </dgm:pt>
    <dgm:pt modelId="{F2F01148-A7E4-4088-B965-CD738E44D1C0}" type="sibTrans" cxnId="{2D89610A-D3C3-4ADE-AC0C-E95AC54654A3}">
      <dgm:prSet/>
      <dgm:spPr/>
      <dgm:t>
        <a:bodyPr/>
        <a:lstStyle/>
        <a:p>
          <a:endParaRPr lang="en-US"/>
        </a:p>
      </dgm:t>
    </dgm:pt>
    <dgm:pt modelId="{418D9D6A-FC79-4AF8-AF8C-9D5332CAD3EB}">
      <dgm:prSet/>
      <dgm:spPr/>
      <dgm:t>
        <a:bodyPr/>
        <a:lstStyle/>
        <a:p>
          <a:r>
            <a:rPr lang="en-US"/>
            <a:t>are often designed to operate autonomously, meaning that they can make decisions and take actions without human intervention. </a:t>
          </a:r>
        </a:p>
      </dgm:t>
    </dgm:pt>
    <dgm:pt modelId="{D92C6207-2DEC-4FBA-9895-34BA87A3D40E}" type="parTrans" cxnId="{1D3B902E-3C84-4AA7-BC31-022482E2D8B4}">
      <dgm:prSet/>
      <dgm:spPr/>
      <dgm:t>
        <a:bodyPr/>
        <a:lstStyle/>
        <a:p>
          <a:endParaRPr lang="en-US"/>
        </a:p>
      </dgm:t>
    </dgm:pt>
    <dgm:pt modelId="{A2F1669D-288E-4E6B-B8AC-FAF42E8BBCDF}" type="sibTrans" cxnId="{1D3B902E-3C84-4AA7-BC31-022482E2D8B4}">
      <dgm:prSet/>
      <dgm:spPr/>
      <dgm:t>
        <a:bodyPr/>
        <a:lstStyle/>
        <a:p>
          <a:endParaRPr lang="en-US"/>
        </a:p>
      </dgm:t>
    </dgm:pt>
    <dgm:pt modelId="{AB83EC32-933E-499C-9116-507A9444C0C8}" type="pres">
      <dgm:prSet presAssocID="{4117FAE6-F265-4A71-B3D0-58073B018820}" presName="linear" presStyleCnt="0">
        <dgm:presLayoutVars>
          <dgm:animLvl val="lvl"/>
          <dgm:resizeHandles val="exact"/>
        </dgm:presLayoutVars>
      </dgm:prSet>
      <dgm:spPr/>
    </dgm:pt>
    <dgm:pt modelId="{F5E5564B-087F-463E-9945-A49EA913EF48}" type="pres">
      <dgm:prSet presAssocID="{81A86171-8596-4860-972F-33FB3007D1BC}" presName="parentText" presStyleLbl="node1" presStyleIdx="0" presStyleCnt="3">
        <dgm:presLayoutVars>
          <dgm:chMax val="0"/>
          <dgm:bulletEnabled val="1"/>
        </dgm:presLayoutVars>
      </dgm:prSet>
      <dgm:spPr/>
    </dgm:pt>
    <dgm:pt modelId="{62D42474-0BBE-450E-ADC0-F9660CA50BFC}" type="pres">
      <dgm:prSet presAssocID="{E82058B2-95B1-47FA-869D-0958BA4BDD29}" presName="spacer" presStyleCnt="0"/>
      <dgm:spPr/>
    </dgm:pt>
    <dgm:pt modelId="{A503C411-D0A9-4147-B6CF-41EE00B781AD}" type="pres">
      <dgm:prSet presAssocID="{76EA77A9-91AD-4AF4-A360-537ED40807D1}" presName="parentText" presStyleLbl="node1" presStyleIdx="1" presStyleCnt="3">
        <dgm:presLayoutVars>
          <dgm:chMax val="0"/>
          <dgm:bulletEnabled val="1"/>
        </dgm:presLayoutVars>
      </dgm:prSet>
      <dgm:spPr/>
    </dgm:pt>
    <dgm:pt modelId="{81D0460B-606D-437C-B875-3A32E919B8E8}" type="pres">
      <dgm:prSet presAssocID="{F2F01148-A7E4-4088-B965-CD738E44D1C0}" presName="spacer" presStyleCnt="0"/>
      <dgm:spPr/>
    </dgm:pt>
    <dgm:pt modelId="{5639E81B-DF28-46FC-AFD8-A4629022436B}" type="pres">
      <dgm:prSet presAssocID="{418D9D6A-FC79-4AF8-AF8C-9D5332CAD3EB}" presName="parentText" presStyleLbl="node1" presStyleIdx="2" presStyleCnt="3">
        <dgm:presLayoutVars>
          <dgm:chMax val="0"/>
          <dgm:bulletEnabled val="1"/>
        </dgm:presLayoutVars>
      </dgm:prSet>
      <dgm:spPr/>
    </dgm:pt>
  </dgm:ptLst>
  <dgm:cxnLst>
    <dgm:cxn modelId="{2D89610A-D3C3-4ADE-AC0C-E95AC54654A3}" srcId="{4117FAE6-F265-4A71-B3D0-58073B018820}" destId="{76EA77A9-91AD-4AF4-A360-537ED40807D1}" srcOrd="1" destOrd="0" parTransId="{7216E57D-074D-4A99-9DF6-0542779D2EC3}" sibTransId="{F2F01148-A7E4-4088-B965-CD738E44D1C0}"/>
    <dgm:cxn modelId="{6AA92120-00FF-404A-A878-E8338A497C29}" type="presOf" srcId="{4117FAE6-F265-4A71-B3D0-58073B018820}" destId="{AB83EC32-933E-499C-9116-507A9444C0C8}" srcOrd="0" destOrd="0" presId="urn:microsoft.com/office/officeart/2005/8/layout/vList2"/>
    <dgm:cxn modelId="{88AD132D-8775-4937-BC22-148D4FD72784}" type="presOf" srcId="{81A86171-8596-4860-972F-33FB3007D1BC}" destId="{F5E5564B-087F-463E-9945-A49EA913EF48}" srcOrd="0" destOrd="0" presId="urn:microsoft.com/office/officeart/2005/8/layout/vList2"/>
    <dgm:cxn modelId="{1D3B902E-3C84-4AA7-BC31-022482E2D8B4}" srcId="{4117FAE6-F265-4A71-B3D0-58073B018820}" destId="{418D9D6A-FC79-4AF8-AF8C-9D5332CAD3EB}" srcOrd="2" destOrd="0" parTransId="{D92C6207-2DEC-4FBA-9895-34BA87A3D40E}" sibTransId="{A2F1669D-288E-4E6B-B8AC-FAF42E8BBCDF}"/>
    <dgm:cxn modelId="{D9257135-65FB-4F0F-9484-1F0CDC77D72B}" type="presOf" srcId="{418D9D6A-FC79-4AF8-AF8C-9D5332CAD3EB}" destId="{5639E81B-DF28-46FC-AFD8-A4629022436B}" srcOrd="0" destOrd="0" presId="urn:microsoft.com/office/officeart/2005/8/layout/vList2"/>
    <dgm:cxn modelId="{5C0DE7A8-152C-4279-8EAC-90F7F7CDC12E}" type="presOf" srcId="{76EA77A9-91AD-4AF4-A360-537ED40807D1}" destId="{A503C411-D0A9-4147-B6CF-41EE00B781AD}" srcOrd="0" destOrd="0" presId="urn:microsoft.com/office/officeart/2005/8/layout/vList2"/>
    <dgm:cxn modelId="{CB452DCE-1081-4986-933B-C7E68523F07B}" srcId="{4117FAE6-F265-4A71-B3D0-58073B018820}" destId="{81A86171-8596-4860-972F-33FB3007D1BC}" srcOrd="0" destOrd="0" parTransId="{8E319247-5DCA-49D1-9611-4FE8467315B3}" sibTransId="{E82058B2-95B1-47FA-869D-0958BA4BDD29}"/>
    <dgm:cxn modelId="{AEE2631E-B92C-40C9-92BA-8336640901C0}" type="presParOf" srcId="{AB83EC32-933E-499C-9116-507A9444C0C8}" destId="{F5E5564B-087F-463E-9945-A49EA913EF48}" srcOrd="0" destOrd="0" presId="urn:microsoft.com/office/officeart/2005/8/layout/vList2"/>
    <dgm:cxn modelId="{6CF4D5B5-0FEE-4113-8E9D-9C9D936C4DA6}" type="presParOf" srcId="{AB83EC32-933E-499C-9116-507A9444C0C8}" destId="{62D42474-0BBE-450E-ADC0-F9660CA50BFC}" srcOrd="1" destOrd="0" presId="urn:microsoft.com/office/officeart/2005/8/layout/vList2"/>
    <dgm:cxn modelId="{F7040FA8-2E01-4727-A1CD-FA97930FE064}" type="presParOf" srcId="{AB83EC32-933E-499C-9116-507A9444C0C8}" destId="{A503C411-D0A9-4147-B6CF-41EE00B781AD}" srcOrd="2" destOrd="0" presId="urn:microsoft.com/office/officeart/2005/8/layout/vList2"/>
    <dgm:cxn modelId="{E5610B26-63DF-4B31-953F-C55611F74697}" type="presParOf" srcId="{AB83EC32-933E-499C-9116-507A9444C0C8}" destId="{81D0460B-606D-437C-B875-3A32E919B8E8}" srcOrd="3" destOrd="0" presId="urn:microsoft.com/office/officeart/2005/8/layout/vList2"/>
    <dgm:cxn modelId="{05F066CC-BAF4-42FA-BDFE-BB1F115A9047}" type="presParOf" srcId="{AB83EC32-933E-499C-9116-507A9444C0C8}" destId="{5639E81B-DF28-46FC-AFD8-A4629022436B}"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1BE76C56-66ED-4B04-BC23-DCE853F83F97}" type="doc">
      <dgm:prSet loTypeId="urn:microsoft.com/office/officeart/2005/8/layout/vList5" loCatId="list" qsTypeId="urn:microsoft.com/office/officeart/2005/8/quickstyle/simple4" qsCatId="simple" csTypeId="urn:microsoft.com/office/officeart/2005/8/colors/colorful2" csCatId="colorful" phldr="1"/>
      <dgm:spPr/>
      <dgm:t>
        <a:bodyPr/>
        <a:lstStyle/>
        <a:p>
          <a:endParaRPr lang="en-US"/>
        </a:p>
      </dgm:t>
    </dgm:pt>
    <dgm:pt modelId="{63D8F091-AA23-4F69-A09F-4AC09CF95DB8}">
      <dgm:prSet/>
      <dgm:spPr/>
      <dgm:t>
        <a:bodyPr/>
        <a:lstStyle/>
        <a:p>
          <a:pPr>
            <a:defRPr b="1"/>
          </a:pPr>
          <a:r>
            <a:rPr lang="en-GB" b="0" i="0" baseline="0"/>
            <a:t>Performance Measure: </a:t>
          </a:r>
          <a:endParaRPr lang="en-US"/>
        </a:p>
      </dgm:t>
    </dgm:pt>
    <dgm:pt modelId="{71A6C6E2-964F-4C42-9204-94D70510D1CF}" type="parTrans" cxnId="{5550F731-F675-4018-8389-2173156BB3CE}">
      <dgm:prSet/>
      <dgm:spPr/>
      <dgm:t>
        <a:bodyPr/>
        <a:lstStyle/>
        <a:p>
          <a:endParaRPr lang="en-US"/>
        </a:p>
      </dgm:t>
    </dgm:pt>
    <dgm:pt modelId="{B3318D41-FFF2-46D3-B5DF-2266DEC5A579}" type="sibTrans" cxnId="{5550F731-F675-4018-8389-2173156BB3CE}">
      <dgm:prSet/>
      <dgm:spPr/>
      <dgm:t>
        <a:bodyPr/>
        <a:lstStyle/>
        <a:p>
          <a:endParaRPr lang="en-US"/>
        </a:p>
      </dgm:t>
    </dgm:pt>
    <dgm:pt modelId="{C85366A9-731C-44E5-A01B-6F92C6B8B7A6}">
      <dgm:prSet/>
      <dgm:spPr/>
      <dgm:t>
        <a:bodyPr/>
        <a:lstStyle/>
        <a:p>
          <a:r>
            <a:rPr lang="en-GB" b="0" i="0" baseline="0"/>
            <a:t>captures agent’s aspiration</a:t>
          </a:r>
          <a:endParaRPr lang="en-US"/>
        </a:p>
      </dgm:t>
    </dgm:pt>
    <dgm:pt modelId="{69861331-67A0-4DDE-87FF-F8615A9BFB89}" type="parTrans" cxnId="{2D03F9D8-8215-4B8C-928E-CE288C91CFDF}">
      <dgm:prSet/>
      <dgm:spPr/>
      <dgm:t>
        <a:bodyPr/>
        <a:lstStyle/>
        <a:p>
          <a:endParaRPr lang="en-US"/>
        </a:p>
      </dgm:t>
    </dgm:pt>
    <dgm:pt modelId="{51809A69-1AA6-4715-820B-1C792F8C2F0B}" type="sibTrans" cxnId="{2D03F9D8-8215-4B8C-928E-CE288C91CFDF}">
      <dgm:prSet/>
      <dgm:spPr/>
      <dgm:t>
        <a:bodyPr/>
        <a:lstStyle/>
        <a:p>
          <a:endParaRPr lang="en-US"/>
        </a:p>
      </dgm:t>
    </dgm:pt>
    <dgm:pt modelId="{520819A4-C3F2-43A6-ADA8-B3DD93DBD1FA}">
      <dgm:prSet/>
      <dgm:spPr/>
      <dgm:t>
        <a:bodyPr/>
        <a:lstStyle/>
        <a:p>
          <a:pPr>
            <a:defRPr b="1"/>
          </a:pPr>
          <a:r>
            <a:rPr lang="en-GB" b="0" i="0" baseline="0"/>
            <a:t>Environment: </a:t>
          </a:r>
          <a:endParaRPr lang="en-US"/>
        </a:p>
      </dgm:t>
    </dgm:pt>
    <dgm:pt modelId="{709F255A-FD0B-4194-9DD7-B4C7EC1D8EF6}" type="parTrans" cxnId="{80BDDC97-02D1-48A6-8367-AE31B7040B50}">
      <dgm:prSet/>
      <dgm:spPr/>
      <dgm:t>
        <a:bodyPr/>
        <a:lstStyle/>
        <a:p>
          <a:endParaRPr lang="en-US"/>
        </a:p>
      </dgm:t>
    </dgm:pt>
    <dgm:pt modelId="{B46963A1-AFFF-44CA-BADE-F4606B89D0D6}" type="sibTrans" cxnId="{80BDDC97-02D1-48A6-8367-AE31B7040B50}">
      <dgm:prSet/>
      <dgm:spPr/>
      <dgm:t>
        <a:bodyPr/>
        <a:lstStyle/>
        <a:p>
          <a:endParaRPr lang="en-US"/>
        </a:p>
      </dgm:t>
    </dgm:pt>
    <dgm:pt modelId="{80E6BDDB-4070-4801-920A-C852AD0C2226}">
      <dgm:prSet/>
      <dgm:spPr/>
      <dgm:t>
        <a:bodyPr/>
        <a:lstStyle/>
        <a:p>
          <a:r>
            <a:rPr lang="en-GB" b="0" i="0" baseline="0"/>
            <a:t>context, restrictions</a:t>
          </a:r>
          <a:endParaRPr lang="en-US"/>
        </a:p>
      </dgm:t>
    </dgm:pt>
    <dgm:pt modelId="{76971AA2-C624-428F-AFD6-A52065362225}" type="parTrans" cxnId="{E272A585-DA39-4B9B-AB67-A913FAF9F186}">
      <dgm:prSet/>
      <dgm:spPr/>
      <dgm:t>
        <a:bodyPr/>
        <a:lstStyle/>
        <a:p>
          <a:endParaRPr lang="en-US"/>
        </a:p>
      </dgm:t>
    </dgm:pt>
    <dgm:pt modelId="{8D11B1F8-E0CF-44BA-9096-EF9D65757B3C}" type="sibTrans" cxnId="{E272A585-DA39-4B9B-AB67-A913FAF9F186}">
      <dgm:prSet/>
      <dgm:spPr/>
      <dgm:t>
        <a:bodyPr/>
        <a:lstStyle/>
        <a:p>
          <a:endParaRPr lang="en-US"/>
        </a:p>
      </dgm:t>
    </dgm:pt>
    <dgm:pt modelId="{2B9BA92B-B1B1-44DE-A788-2764171EAB80}">
      <dgm:prSet/>
      <dgm:spPr/>
      <dgm:t>
        <a:bodyPr/>
        <a:lstStyle/>
        <a:p>
          <a:pPr>
            <a:defRPr b="1"/>
          </a:pPr>
          <a:r>
            <a:rPr lang="en-GB" b="0" i="0" baseline="0"/>
            <a:t>Actuators: </a:t>
          </a:r>
          <a:endParaRPr lang="en-US"/>
        </a:p>
      </dgm:t>
    </dgm:pt>
    <dgm:pt modelId="{88CDA065-4218-4F26-836D-4B932BDDD796}" type="parTrans" cxnId="{C3A4AC77-EB66-4562-9B69-F9024C9BA055}">
      <dgm:prSet/>
      <dgm:spPr/>
      <dgm:t>
        <a:bodyPr/>
        <a:lstStyle/>
        <a:p>
          <a:endParaRPr lang="en-US"/>
        </a:p>
      </dgm:t>
    </dgm:pt>
    <dgm:pt modelId="{C7023984-E629-49F7-99CD-790920893D1B}" type="sibTrans" cxnId="{C3A4AC77-EB66-4562-9B69-F9024C9BA055}">
      <dgm:prSet/>
      <dgm:spPr/>
      <dgm:t>
        <a:bodyPr/>
        <a:lstStyle/>
        <a:p>
          <a:endParaRPr lang="en-US"/>
        </a:p>
      </dgm:t>
    </dgm:pt>
    <dgm:pt modelId="{6AAD1F94-EE74-4EE5-A110-34735835E6A2}">
      <dgm:prSet/>
      <dgm:spPr/>
      <dgm:t>
        <a:bodyPr/>
        <a:lstStyle/>
        <a:p>
          <a:r>
            <a:rPr lang="en-GB" b="0" i="0" baseline="0"/>
            <a:t>indicates what the agent can carry out</a:t>
          </a:r>
          <a:endParaRPr lang="en-US"/>
        </a:p>
      </dgm:t>
    </dgm:pt>
    <dgm:pt modelId="{63961A4B-4861-4D43-90F4-63DBE55C6BF3}" type="parTrans" cxnId="{DCD9393B-FABC-443B-B88B-8EDA43D7A615}">
      <dgm:prSet/>
      <dgm:spPr/>
      <dgm:t>
        <a:bodyPr/>
        <a:lstStyle/>
        <a:p>
          <a:endParaRPr lang="en-US"/>
        </a:p>
      </dgm:t>
    </dgm:pt>
    <dgm:pt modelId="{A1310E87-4676-4DEB-A07D-832F28029DF2}" type="sibTrans" cxnId="{DCD9393B-FABC-443B-B88B-8EDA43D7A615}">
      <dgm:prSet/>
      <dgm:spPr/>
      <dgm:t>
        <a:bodyPr/>
        <a:lstStyle/>
        <a:p>
          <a:endParaRPr lang="en-US"/>
        </a:p>
      </dgm:t>
    </dgm:pt>
    <dgm:pt modelId="{ED967E6B-DA55-4654-AE35-4F9AF452A1DE}">
      <dgm:prSet/>
      <dgm:spPr/>
      <dgm:t>
        <a:bodyPr/>
        <a:lstStyle/>
        <a:p>
          <a:pPr>
            <a:defRPr b="1"/>
          </a:pPr>
          <a:r>
            <a:rPr lang="en-GB" b="0" i="0" baseline="0"/>
            <a:t>Sensors: </a:t>
          </a:r>
          <a:endParaRPr lang="en-US"/>
        </a:p>
      </dgm:t>
    </dgm:pt>
    <dgm:pt modelId="{295C21F9-9063-4435-996B-4FF5A1401148}" type="parTrans" cxnId="{9CA7086A-8B0E-4DCE-BF58-1DE39D8BFD11}">
      <dgm:prSet/>
      <dgm:spPr/>
      <dgm:t>
        <a:bodyPr/>
        <a:lstStyle/>
        <a:p>
          <a:endParaRPr lang="en-US"/>
        </a:p>
      </dgm:t>
    </dgm:pt>
    <dgm:pt modelId="{5505F9FB-E198-4177-B54B-087101EA6DE3}" type="sibTrans" cxnId="{9CA7086A-8B0E-4DCE-BF58-1DE39D8BFD11}">
      <dgm:prSet/>
      <dgm:spPr/>
      <dgm:t>
        <a:bodyPr/>
        <a:lstStyle/>
        <a:p>
          <a:endParaRPr lang="en-US"/>
        </a:p>
      </dgm:t>
    </dgm:pt>
    <dgm:pt modelId="{6111990C-F856-4B29-9A9C-0E51BD0CC095}">
      <dgm:prSet/>
      <dgm:spPr/>
      <dgm:t>
        <a:bodyPr/>
        <a:lstStyle/>
        <a:p>
          <a:r>
            <a:rPr lang="en-GB" b="0" i="0" baseline="0"/>
            <a:t>indicates what the agent can perceive</a:t>
          </a:r>
          <a:endParaRPr lang="en-US"/>
        </a:p>
      </dgm:t>
    </dgm:pt>
    <dgm:pt modelId="{A176BA88-A52B-4F59-877A-858343A4040C}" type="parTrans" cxnId="{7AADB9E6-1ED6-4324-A249-05EE79408D5D}">
      <dgm:prSet/>
      <dgm:spPr/>
      <dgm:t>
        <a:bodyPr/>
        <a:lstStyle/>
        <a:p>
          <a:endParaRPr lang="en-US"/>
        </a:p>
      </dgm:t>
    </dgm:pt>
    <dgm:pt modelId="{97EB3656-903C-4E8B-9AC7-9C9282F316B4}" type="sibTrans" cxnId="{7AADB9E6-1ED6-4324-A249-05EE79408D5D}">
      <dgm:prSet/>
      <dgm:spPr/>
      <dgm:t>
        <a:bodyPr/>
        <a:lstStyle/>
        <a:p>
          <a:endParaRPr lang="en-US"/>
        </a:p>
      </dgm:t>
    </dgm:pt>
    <dgm:pt modelId="{C7E7E773-F6AD-435D-B3A6-79F90CF20EF7}" type="pres">
      <dgm:prSet presAssocID="{1BE76C56-66ED-4B04-BC23-DCE853F83F97}" presName="Name0" presStyleCnt="0">
        <dgm:presLayoutVars>
          <dgm:dir/>
          <dgm:animLvl val="lvl"/>
          <dgm:resizeHandles val="exact"/>
        </dgm:presLayoutVars>
      </dgm:prSet>
      <dgm:spPr/>
    </dgm:pt>
    <dgm:pt modelId="{A82FCE41-1A1F-4046-99EC-12AAC32B8DA7}" type="pres">
      <dgm:prSet presAssocID="{63D8F091-AA23-4F69-A09F-4AC09CF95DB8}" presName="linNode" presStyleCnt="0"/>
      <dgm:spPr/>
    </dgm:pt>
    <dgm:pt modelId="{D78C3B55-610B-4D5D-A7A7-84212AD9D31A}" type="pres">
      <dgm:prSet presAssocID="{63D8F091-AA23-4F69-A09F-4AC09CF95DB8}" presName="parentText" presStyleLbl="node1" presStyleIdx="0" presStyleCnt="4">
        <dgm:presLayoutVars>
          <dgm:chMax val="1"/>
          <dgm:bulletEnabled val="1"/>
        </dgm:presLayoutVars>
      </dgm:prSet>
      <dgm:spPr/>
    </dgm:pt>
    <dgm:pt modelId="{0F273A63-68D0-4885-A5F3-CAE36F59B317}" type="pres">
      <dgm:prSet presAssocID="{63D8F091-AA23-4F69-A09F-4AC09CF95DB8}" presName="descendantText" presStyleLbl="alignAccFollowNode1" presStyleIdx="0" presStyleCnt="4">
        <dgm:presLayoutVars>
          <dgm:bulletEnabled val="1"/>
        </dgm:presLayoutVars>
      </dgm:prSet>
      <dgm:spPr/>
    </dgm:pt>
    <dgm:pt modelId="{CA5CD51A-93B6-4680-B923-1AD90C0C4BA3}" type="pres">
      <dgm:prSet presAssocID="{B3318D41-FFF2-46D3-B5DF-2266DEC5A579}" presName="sp" presStyleCnt="0"/>
      <dgm:spPr/>
    </dgm:pt>
    <dgm:pt modelId="{0C00FD91-464E-4225-9406-8D8D8B59D168}" type="pres">
      <dgm:prSet presAssocID="{520819A4-C3F2-43A6-ADA8-B3DD93DBD1FA}" presName="linNode" presStyleCnt="0"/>
      <dgm:spPr/>
    </dgm:pt>
    <dgm:pt modelId="{DE7C70DE-E2A5-4875-98F0-57BA6AD84E35}" type="pres">
      <dgm:prSet presAssocID="{520819A4-C3F2-43A6-ADA8-B3DD93DBD1FA}" presName="parentText" presStyleLbl="node1" presStyleIdx="1" presStyleCnt="4">
        <dgm:presLayoutVars>
          <dgm:chMax val="1"/>
          <dgm:bulletEnabled val="1"/>
        </dgm:presLayoutVars>
      </dgm:prSet>
      <dgm:spPr/>
    </dgm:pt>
    <dgm:pt modelId="{BF1DE3C4-E655-42D2-A53F-B6F231ABCF14}" type="pres">
      <dgm:prSet presAssocID="{520819A4-C3F2-43A6-ADA8-B3DD93DBD1FA}" presName="descendantText" presStyleLbl="alignAccFollowNode1" presStyleIdx="1" presStyleCnt="4">
        <dgm:presLayoutVars>
          <dgm:bulletEnabled val="1"/>
        </dgm:presLayoutVars>
      </dgm:prSet>
      <dgm:spPr/>
    </dgm:pt>
    <dgm:pt modelId="{77B479DD-126A-4D52-9023-DC688A622C5E}" type="pres">
      <dgm:prSet presAssocID="{B46963A1-AFFF-44CA-BADE-F4606B89D0D6}" presName="sp" presStyleCnt="0"/>
      <dgm:spPr/>
    </dgm:pt>
    <dgm:pt modelId="{0CECA393-1D9C-470D-B31F-333E12CA2B72}" type="pres">
      <dgm:prSet presAssocID="{2B9BA92B-B1B1-44DE-A788-2764171EAB80}" presName="linNode" presStyleCnt="0"/>
      <dgm:spPr/>
    </dgm:pt>
    <dgm:pt modelId="{FE1FE323-3FB1-4CEF-80D6-904FC1F7F7AF}" type="pres">
      <dgm:prSet presAssocID="{2B9BA92B-B1B1-44DE-A788-2764171EAB80}" presName="parentText" presStyleLbl="node1" presStyleIdx="2" presStyleCnt="4">
        <dgm:presLayoutVars>
          <dgm:chMax val="1"/>
          <dgm:bulletEnabled val="1"/>
        </dgm:presLayoutVars>
      </dgm:prSet>
      <dgm:spPr/>
    </dgm:pt>
    <dgm:pt modelId="{C6E29BB4-A060-4F2A-9CE1-F37F460E00F9}" type="pres">
      <dgm:prSet presAssocID="{2B9BA92B-B1B1-44DE-A788-2764171EAB80}" presName="descendantText" presStyleLbl="alignAccFollowNode1" presStyleIdx="2" presStyleCnt="4">
        <dgm:presLayoutVars>
          <dgm:bulletEnabled val="1"/>
        </dgm:presLayoutVars>
      </dgm:prSet>
      <dgm:spPr/>
    </dgm:pt>
    <dgm:pt modelId="{7405A128-68A0-4DF2-81A6-DF73BEBCFB5A}" type="pres">
      <dgm:prSet presAssocID="{C7023984-E629-49F7-99CD-790920893D1B}" presName="sp" presStyleCnt="0"/>
      <dgm:spPr/>
    </dgm:pt>
    <dgm:pt modelId="{4505BAA3-691D-4035-AB6D-2B565039C303}" type="pres">
      <dgm:prSet presAssocID="{ED967E6B-DA55-4654-AE35-4F9AF452A1DE}" presName="linNode" presStyleCnt="0"/>
      <dgm:spPr/>
    </dgm:pt>
    <dgm:pt modelId="{66AD8055-890C-4543-A5D9-2C04188A3599}" type="pres">
      <dgm:prSet presAssocID="{ED967E6B-DA55-4654-AE35-4F9AF452A1DE}" presName="parentText" presStyleLbl="node1" presStyleIdx="3" presStyleCnt="4">
        <dgm:presLayoutVars>
          <dgm:chMax val="1"/>
          <dgm:bulletEnabled val="1"/>
        </dgm:presLayoutVars>
      </dgm:prSet>
      <dgm:spPr/>
    </dgm:pt>
    <dgm:pt modelId="{55A52E38-D600-4200-A17D-F6F264D382D3}" type="pres">
      <dgm:prSet presAssocID="{ED967E6B-DA55-4654-AE35-4F9AF452A1DE}" presName="descendantText" presStyleLbl="alignAccFollowNode1" presStyleIdx="3" presStyleCnt="4">
        <dgm:presLayoutVars>
          <dgm:bulletEnabled val="1"/>
        </dgm:presLayoutVars>
      </dgm:prSet>
      <dgm:spPr/>
    </dgm:pt>
  </dgm:ptLst>
  <dgm:cxnLst>
    <dgm:cxn modelId="{23767101-1FFD-446B-8C0B-469A830B2914}" type="presOf" srcId="{520819A4-C3F2-43A6-ADA8-B3DD93DBD1FA}" destId="{DE7C70DE-E2A5-4875-98F0-57BA6AD84E35}" srcOrd="0" destOrd="0" presId="urn:microsoft.com/office/officeart/2005/8/layout/vList5"/>
    <dgm:cxn modelId="{5550F731-F675-4018-8389-2173156BB3CE}" srcId="{1BE76C56-66ED-4B04-BC23-DCE853F83F97}" destId="{63D8F091-AA23-4F69-A09F-4AC09CF95DB8}" srcOrd="0" destOrd="0" parTransId="{71A6C6E2-964F-4C42-9204-94D70510D1CF}" sibTransId="{B3318D41-FFF2-46D3-B5DF-2266DEC5A579}"/>
    <dgm:cxn modelId="{DCD9393B-FABC-443B-B88B-8EDA43D7A615}" srcId="{2B9BA92B-B1B1-44DE-A788-2764171EAB80}" destId="{6AAD1F94-EE74-4EE5-A110-34735835E6A2}" srcOrd="0" destOrd="0" parTransId="{63961A4B-4861-4D43-90F4-63DBE55C6BF3}" sibTransId="{A1310E87-4676-4DEB-A07D-832F28029DF2}"/>
    <dgm:cxn modelId="{9CA7086A-8B0E-4DCE-BF58-1DE39D8BFD11}" srcId="{1BE76C56-66ED-4B04-BC23-DCE853F83F97}" destId="{ED967E6B-DA55-4654-AE35-4F9AF452A1DE}" srcOrd="3" destOrd="0" parTransId="{295C21F9-9063-4435-996B-4FF5A1401148}" sibTransId="{5505F9FB-E198-4177-B54B-087101EA6DE3}"/>
    <dgm:cxn modelId="{C3A4AC77-EB66-4562-9B69-F9024C9BA055}" srcId="{1BE76C56-66ED-4B04-BC23-DCE853F83F97}" destId="{2B9BA92B-B1B1-44DE-A788-2764171EAB80}" srcOrd="2" destOrd="0" parTransId="{88CDA065-4218-4F26-836D-4B932BDDD796}" sibTransId="{C7023984-E629-49F7-99CD-790920893D1B}"/>
    <dgm:cxn modelId="{E272A585-DA39-4B9B-AB67-A913FAF9F186}" srcId="{520819A4-C3F2-43A6-ADA8-B3DD93DBD1FA}" destId="{80E6BDDB-4070-4801-920A-C852AD0C2226}" srcOrd="0" destOrd="0" parTransId="{76971AA2-C624-428F-AFD6-A52065362225}" sibTransId="{8D11B1F8-E0CF-44BA-9096-EF9D65757B3C}"/>
    <dgm:cxn modelId="{80BDDC97-02D1-48A6-8367-AE31B7040B50}" srcId="{1BE76C56-66ED-4B04-BC23-DCE853F83F97}" destId="{520819A4-C3F2-43A6-ADA8-B3DD93DBD1FA}" srcOrd="1" destOrd="0" parTransId="{709F255A-FD0B-4194-9DD7-B4C7EC1D8EF6}" sibTransId="{B46963A1-AFFF-44CA-BADE-F4606B89D0D6}"/>
    <dgm:cxn modelId="{34965E99-2736-4E3C-B4B0-F931166C7B76}" type="presOf" srcId="{C85366A9-731C-44E5-A01B-6F92C6B8B7A6}" destId="{0F273A63-68D0-4885-A5F3-CAE36F59B317}" srcOrd="0" destOrd="0" presId="urn:microsoft.com/office/officeart/2005/8/layout/vList5"/>
    <dgm:cxn modelId="{143CA2A0-B33E-476A-B2E2-E3F27CE1A644}" type="presOf" srcId="{2B9BA92B-B1B1-44DE-A788-2764171EAB80}" destId="{FE1FE323-3FB1-4CEF-80D6-904FC1F7F7AF}" srcOrd="0" destOrd="0" presId="urn:microsoft.com/office/officeart/2005/8/layout/vList5"/>
    <dgm:cxn modelId="{2A3AD5C8-DFCB-427C-AD16-73955C346987}" type="presOf" srcId="{80E6BDDB-4070-4801-920A-C852AD0C2226}" destId="{BF1DE3C4-E655-42D2-A53F-B6F231ABCF14}" srcOrd="0" destOrd="0" presId="urn:microsoft.com/office/officeart/2005/8/layout/vList5"/>
    <dgm:cxn modelId="{8411F3D3-A3EC-4DBE-BCA5-793DA15DC414}" type="presOf" srcId="{6111990C-F856-4B29-9A9C-0E51BD0CC095}" destId="{55A52E38-D600-4200-A17D-F6F264D382D3}" srcOrd="0" destOrd="0" presId="urn:microsoft.com/office/officeart/2005/8/layout/vList5"/>
    <dgm:cxn modelId="{73AE77D5-656F-4B1C-90CD-A40CEE4C5A84}" type="presOf" srcId="{1BE76C56-66ED-4B04-BC23-DCE853F83F97}" destId="{C7E7E773-F6AD-435D-B3A6-79F90CF20EF7}" srcOrd="0" destOrd="0" presId="urn:microsoft.com/office/officeart/2005/8/layout/vList5"/>
    <dgm:cxn modelId="{2D03F9D8-8215-4B8C-928E-CE288C91CFDF}" srcId="{63D8F091-AA23-4F69-A09F-4AC09CF95DB8}" destId="{C85366A9-731C-44E5-A01B-6F92C6B8B7A6}" srcOrd="0" destOrd="0" parTransId="{69861331-67A0-4DDE-87FF-F8615A9BFB89}" sibTransId="{51809A69-1AA6-4715-820B-1C792F8C2F0B}"/>
    <dgm:cxn modelId="{01B290DA-5E01-4F34-B5EB-8FA1EE12407C}" type="presOf" srcId="{ED967E6B-DA55-4654-AE35-4F9AF452A1DE}" destId="{66AD8055-890C-4543-A5D9-2C04188A3599}" srcOrd="0" destOrd="0" presId="urn:microsoft.com/office/officeart/2005/8/layout/vList5"/>
    <dgm:cxn modelId="{E7C963E2-066F-4AE0-9AE4-B2671A533897}" type="presOf" srcId="{63D8F091-AA23-4F69-A09F-4AC09CF95DB8}" destId="{D78C3B55-610B-4D5D-A7A7-84212AD9D31A}" srcOrd="0" destOrd="0" presId="urn:microsoft.com/office/officeart/2005/8/layout/vList5"/>
    <dgm:cxn modelId="{7AADB9E6-1ED6-4324-A249-05EE79408D5D}" srcId="{ED967E6B-DA55-4654-AE35-4F9AF452A1DE}" destId="{6111990C-F856-4B29-9A9C-0E51BD0CC095}" srcOrd="0" destOrd="0" parTransId="{A176BA88-A52B-4F59-877A-858343A4040C}" sibTransId="{97EB3656-903C-4E8B-9AC7-9C9282F316B4}"/>
    <dgm:cxn modelId="{BE0901E9-C452-4555-848C-F6252CD0744C}" type="presOf" srcId="{6AAD1F94-EE74-4EE5-A110-34735835E6A2}" destId="{C6E29BB4-A060-4F2A-9CE1-F37F460E00F9}" srcOrd="0" destOrd="0" presId="urn:microsoft.com/office/officeart/2005/8/layout/vList5"/>
    <dgm:cxn modelId="{42079305-D9C2-4D4B-95F0-67F2693D8391}" type="presParOf" srcId="{C7E7E773-F6AD-435D-B3A6-79F90CF20EF7}" destId="{A82FCE41-1A1F-4046-99EC-12AAC32B8DA7}" srcOrd="0" destOrd="0" presId="urn:microsoft.com/office/officeart/2005/8/layout/vList5"/>
    <dgm:cxn modelId="{12BB231C-4D22-478C-A88E-9060289DD7BF}" type="presParOf" srcId="{A82FCE41-1A1F-4046-99EC-12AAC32B8DA7}" destId="{D78C3B55-610B-4D5D-A7A7-84212AD9D31A}" srcOrd="0" destOrd="0" presId="urn:microsoft.com/office/officeart/2005/8/layout/vList5"/>
    <dgm:cxn modelId="{A466A2E7-9865-456E-B058-3E3D34B714EE}" type="presParOf" srcId="{A82FCE41-1A1F-4046-99EC-12AAC32B8DA7}" destId="{0F273A63-68D0-4885-A5F3-CAE36F59B317}" srcOrd="1" destOrd="0" presId="urn:microsoft.com/office/officeart/2005/8/layout/vList5"/>
    <dgm:cxn modelId="{0B1498C1-5D3B-4964-9AF5-226B7B4F8484}" type="presParOf" srcId="{C7E7E773-F6AD-435D-B3A6-79F90CF20EF7}" destId="{CA5CD51A-93B6-4680-B923-1AD90C0C4BA3}" srcOrd="1" destOrd="0" presId="urn:microsoft.com/office/officeart/2005/8/layout/vList5"/>
    <dgm:cxn modelId="{CBB5F8E7-30B1-4BA1-AC0A-5645511EEE74}" type="presParOf" srcId="{C7E7E773-F6AD-435D-B3A6-79F90CF20EF7}" destId="{0C00FD91-464E-4225-9406-8D8D8B59D168}" srcOrd="2" destOrd="0" presId="urn:microsoft.com/office/officeart/2005/8/layout/vList5"/>
    <dgm:cxn modelId="{7BDC792A-F50F-44DD-9304-68C754A88943}" type="presParOf" srcId="{0C00FD91-464E-4225-9406-8D8D8B59D168}" destId="{DE7C70DE-E2A5-4875-98F0-57BA6AD84E35}" srcOrd="0" destOrd="0" presId="urn:microsoft.com/office/officeart/2005/8/layout/vList5"/>
    <dgm:cxn modelId="{CC28461A-0D07-4367-9B63-86B6BC460A2B}" type="presParOf" srcId="{0C00FD91-464E-4225-9406-8D8D8B59D168}" destId="{BF1DE3C4-E655-42D2-A53F-B6F231ABCF14}" srcOrd="1" destOrd="0" presId="urn:microsoft.com/office/officeart/2005/8/layout/vList5"/>
    <dgm:cxn modelId="{CFD26961-4FFE-4821-BFAB-F4E836272C05}" type="presParOf" srcId="{C7E7E773-F6AD-435D-B3A6-79F90CF20EF7}" destId="{77B479DD-126A-4D52-9023-DC688A622C5E}" srcOrd="3" destOrd="0" presId="urn:microsoft.com/office/officeart/2005/8/layout/vList5"/>
    <dgm:cxn modelId="{4C8C2BA0-ABD0-4025-BCBC-53AC54309939}" type="presParOf" srcId="{C7E7E773-F6AD-435D-B3A6-79F90CF20EF7}" destId="{0CECA393-1D9C-470D-B31F-333E12CA2B72}" srcOrd="4" destOrd="0" presId="urn:microsoft.com/office/officeart/2005/8/layout/vList5"/>
    <dgm:cxn modelId="{4217A439-0093-41C5-BC45-6C137EEAB09A}" type="presParOf" srcId="{0CECA393-1D9C-470D-B31F-333E12CA2B72}" destId="{FE1FE323-3FB1-4CEF-80D6-904FC1F7F7AF}" srcOrd="0" destOrd="0" presId="urn:microsoft.com/office/officeart/2005/8/layout/vList5"/>
    <dgm:cxn modelId="{DE57D48C-5841-4F3D-AE55-C793EA66676C}" type="presParOf" srcId="{0CECA393-1D9C-470D-B31F-333E12CA2B72}" destId="{C6E29BB4-A060-4F2A-9CE1-F37F460E00F9}" srcOrd="1" destOrd="0" presId="urn:microsoft.com/office/officeart/2005/8/layout/vList5"/>
    <dgm:cxn modelId="{A98F2708-6C67-4480-92DB-CECB3797DE2E}" type="presParOf" srcId="{C7E7E773-F6AD-435D-B3A6-79F90CF20EF7}" destId="{7405A128-68A0-4DF2-81A6-DF73BEBCFB5A}" srcOrd="5" destOrd="0" presId="urn:microsoft.com/office/officeart/2005/8/layout/vList5"/>
    <dgm:cxn modelId="{20ADD525-3CCE-4F0F-8F8A-CE946E695D34}" type="presParOf" srcId="{C7E7E773-F6AD-435D-B3A6-79F90CF20EF7}" destId="{4505BAA3-691D-4035-AB6D-2B565039C303}" srcOrd="6" destOrd="0" presId="urn:microsoft.com/office/officeart/2005/8/layout/vList5"/>
    <dgm:cxn modelId="{3671CDAC-80E1-4E6F-A879-EABBC207D1D7}" type="presParOf" srcId="{4505BAA3-691D-4035-AB6D-2B565039C303}" destId="{66AD8055-890C-4543-A5D9-2C04188A3599}" srcOrd="0" destOrd="0" presId="urn:microsoft.com/office/officeart/2005/8/layout/vList5"/>
    <dgm:cxn modelId="{51898BAE-4EA3-4387-84BB-A74BF6616645}" type="presParOf" srcId="{4505BAA3-691D-4035-AB6D-2B565039C303}" destId="{55A52E38-D600-4200-A17D-F6F264D382D3}"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2BFAFC6C-3F65-4E61-8EE5-DD641EE80925}" type="doc">
      <dgm:prSet loTypeId="urn:microsoft.com/office/officeart/2005/8/layout/default" loCatId="list" qsTypeId="urn:microsoft.com/office/officeart/2005/8/quickstyle/simple4" qsCatId="simple" csTypeId="urn:microsoft.com/office/officeart/2005/8/colors/colorful1" csCatId="colorful"/>
      <dgm:spPr/>
      <dgm:t>
        <a:bodyPr/>
        <a:lstStyle/>
        <a:p>
          <a:endParaRPr lang="en-US"/>
        </a:p>
      </dgm:t>
    </dgm:pt>
    <dgm:pt modelId="{CBA58407-E05B-4A53-B444-1C8BB56A3C91}">
      <dgm:prSet/>
      <dgm:spPr/>
      <dgm:t>
        <a:bodyPr/>
        <a:lstStyle/>
        <a:p>
          <a:r>
            <a:rPr lang="en-GB"/>
            <a:t>Fully observable against partially observable</a:t>
          </a:r>
          <a:endParaRPr lang="en-US"/>
        </a:p>
      </dgm:t>
    </dgm:pt>
    <dgm:pt modelId="{23E38419-D3ED-4E90-B132-0ED63FE130FC}" type="parTrans" cxnId="{A36596B1-9BEF-4DC4-AB47-213F29EE0A78}">
      <dgm:prSet/>
      <dgm:spPr/>
      <dgm:t>
        <a:bodyPr/>
        <a:lstStyle/>
        <a:p>
          <a:endParaRPr lang="en-US"/>
        </a:p>
      </dgm:t>
    </dgm:pt>
    <dgm:pt modelId="{E1F89741-CE48-41F4-B6D0-606770AD39DB}" type="sibTrans" cxnId="{A36596B1-9BEF-4DC4-AB47-213F29EE0A78}">
      <dgm:prSet/>
      <dgm:spPr/>
      <dgm:t>
        <a:bodyPr/>
        <a:lstStyle/>
        <a:p>
          <a:endParaRPr lang="en-US"/>
        </a:p>
      </dgm:t>
    </dgm:pt>
    <dgm:pt modelId="{2217DE6D-7BAB-42A0-BA9A-EB3ECA3A7D95}">
      <dgm:prSet/>
      <dgm:spPr/>
      <dgm:t>
        <a:bodyPr/>
        <a:lstStyle/>
        <a:p>
          <a:r>
            <a:rPr lang="en-GB"/>
            <a:t>Deterministic against stochastic</a:t>
          </a:r>
          <a:endParaRPr lang="en-US"/>
        </a:p>
      </dgm:t>
    </dgm:pt>
    <dgm:pt modelId="{C92C26A5-55FB-4C0C-828B-1E52F40A7334}" type="parTrans" cxnId="{A52C725F-4403-403F-AE1B-0227D8ADA698}">
      <dgm:prSet/>
      <dgm:spPr/>
      <dgm:t>
        <a:bodyPr/>
        <a:lstStyle/>
        <a:p>
          <a:endParaRPr lang="en-US"/>
        </a:p>
      </dgm:t>
    </dgm:pt>
    <dgm:pt modelId="{EA9E36E7-8ABD-43D6-9B3F-25BD7D17F03C}" type="sibTrans" cxnId="{A52C725F-4403-403F-AE1B-0227D8ADA698}">
      <dgm:prSet/>
      <dgm:spPr/>
      <dgm:t>
        <a:bodyPr/>
        <a:lstStyle/>
        <a:p>
          <a:endParaRPr lang="en-US"/>
        </a:p>
      </dgm:t>
    </dgm:pt>
    <dgm:pt modelId="{E4C332F6-AEB4-4EA4-BF2B-B4FC4E636E56}">
      <dgm:prSet/>
      <dgm:spPr/>
      <dgm:t>
        <a:bodyPr/>
        <a:lstStyle/>
        <a:p>
          <a:r>
            <a:rPr lang="en-GB"/>
            <a:t>Episodic against sequential</a:t>
          </a:r>
          <a:endParaRPr lang="en-US"/>
        </a:p>
      </dgm:t>
    </dgm:pt>
    <dgm:pt modelId="{C1D192BA-EFBE-468E-BD4B-939DEF846A72}" type="parTrans" cxnId="{DC851B39-5D76-48A0-850B-08FD3CEFCA45}">
      <dgm:prSet/>
      <dgm:spPr/>
      <dgm:t>
        <a:bodyPr/>
        <a:lstStyle/>
        <a:p>
          <a:endParaRPr lang="en-US"/>
        </a:p>
      </dgm:t>
    </dgm:pt>
    <dgm:pt modelId="{9DCB4675-82A9-46B1-B5F8-CA79E97BA81C}" type="sibTrans" cxnId="{DC851B39-5D76-48A0-850B-08FD3CEFCA45}">
      <dgm:prSet/>
      <dgm:spPr/>
      <dgm:t>
        <a:bodyPr/>
        <a:lstStyle/>
        <a:p>
          <a:endParaRPr lang="en-US"/>
        </a:p>
      </dgm:t>
    </dgm:pt>
    <dgm:pt modelId="{A45E47CE-646C-4E21-8890-A614755433A2}">
      <dgm:prSet/>
      <dgm:spPr/>
      <dgm:t>
        <a:bodyPr/>
        <a:lstStyle/>
        <a:p>
          <a:r>
            <a:rPr lang="en-GB"/>
            <a:t>Static against dynamic</a:t>
          </a:r>
          <a:endParaRPr lang="en-US"/>
        </a:p>
      </dgm:t>
    </dgm:pt>
    <dgm:pt modelId="{AA3A28EF-7127-4FD4-8AB4-CF6E557201DF}" type="parTrans" cxnId="{F7A582A3-878E-40E4-A1AC-969A10FE8D3E}">
      <dgm:prSet/>
      <dgm:spPr/>
      <dgm:t>
        <a:bodyPr/>
        <a:lstStyle/>
        <a:p>
          <a:endParaRPr lang="en-US"/>
        </a:p>
      </dgm:t>
    </dgm:pt>
    <dgm:pt modelId="{CEA96EAD-DB59-4B30-86E7-CF0870D74D3E}" type="sibTrans" cxnId="{F7A582A3-878E-40E4-A1AC-969A10FE8D3E}">
      <dgm:prSet/>
      <dgm:spPr/>
      <dgm:t>
        <a:bodyPr/>
        <a:lstStyle/>
        <a:p>
          <a:endParaRPr lang="en-US"/>
        </a:p>
      </dgm:t>
    </dgm:pt>
    <dgm:pt modelId="{E0C02297-2F25-4B88-862B-904BD806024E}">
      <dgm:prSet/>
      <dgm:spPr/>
      <dgm:t>
        <a:bodyPr/>
        <a:lstStyle/>
        <a:p>
          <a:r>
            <a:rPr lang="en-GB"/>
            <a:t>Discrete against continuous</a:t>
          </a:r>
          <a:endParaRPr lang="en-US"/>
        </a:p>
      </dgm:t>
    </dgm:pt>
    <dgm:pt modelId="{6C579906-6775-4426-8E85-38CEFA0080E3}" type="parTrans" cxnId="{8343EA65-326A-44AF-BF1D-66F4AB9F02BC}">
      <dgm:prSet/>
      <dgm:spPr/>
      <dgm:t>
        <a:bodyPr/>
        <a:lstStyle/>
        <a:p>
          <a:endParaRPr lang="en-US"/>
        </a:p>
      </dgm:t>
    </dgm:pt>
    <dgm:pt modelId="{AF2A0240-B097-4EEA-88E2-5C8D9C88464D}" type="sibTrans" cxnId="{8343EA65-326A-44AF-BF1D-66F4AB9F02BC}">
      <dgm:prSet/>
      <dgm:spPr/>
      <dgm:t>
        <a:bodyPr/>
        <a:lstStyle/>
        <a:p>
          <a:endParaRPr lang="en-US"/>
        </a:p>
      </dgm:t>
    </dgm:pt>
    <dgm:pt modelId="{A6C4B374-3E63-4CCD-9CF1-F17F9E429F7F}">
      <dgm:prSet/>
      <dgm:spPr/>
      <dgm:t>
        <a:bodyPr/>
        <a:lstStyle/>
        <a:p>
          <a:r>
            <a:rPr lang="en-GB"/>
            <a:t>Single agent against multiagent</a:t>
          </a:r>
          <a:endParaRPr lang="en-US"/>
        </a:p>
      </dgm:t>
    </dgm:pt>
    <dgm:pt modelId="{0C1B30E9-A39B-4003-88C6-A999341BCD15}" type="parTrans" cxnId="{D05F0201-D194-48CF-A467-A8C1695A287A}">
      <dgm:prSet/>
      <dgm:spPr/>
      <dgm:t>
        <a:bodyPr/>
        <a:lstStyle/>
        <a:p>
          <a:endParaRPr lang="en-US"/>
        </a:p>
      </dgm:t>
    </dgm:pt>
    <dgm:pt modelId="{BD1BD797-C1DA-44F4-A2BA-C9D4EF0136D2}" type="sibTrans" cxnId="{D05F0201-D194-48CF-A467-A8C1695A287A}">
      <dgm:prSet/>
      <dgm:spPr/>
      <dgm:t>
        <a:bodyPr/>
        <a:lstStyle/>
        <a:p>
          <a:endParaRPr lang="en-US"/>
        </a:p>
      </dgm:t>
    </dgm:pt>
    <dgm:pt modelId="{C42910BE-EA8C-47EF-8F27-501B6502DB4E}" type="pres">
      <dgm:prSet presAssocID="{2BFAFC6C-3F65-4E61-8EE5-DD641EE80925}" presName="diagram" presStyleCnt="0">
        <dgm:presLayoutVars>
          <dgm:dir/>
          <dgm:resizeHandles val="exact"/>
        </dgm:presLayoutVars>
      </dgm:prSet>
      <dgm:spPr/>
    </dgm:pt>
    <dgm:pt modelId="{716EA464-0849-43DD-8CB3-2F0CA4E1D68B}" type="pres">
      <dgm:prSet presAssocID="{CBA58407-E05B-4A53-B444-1C8BB56A3C91}" presName="node" presStyleLbl="node1" presStyleIdx="0" presStyleCnt="6">
        <dgm:presLayoutVars>
          <dgm:bulletEnabled val="1"/>
        </dgm:presLayoutVars>
      </dgm:prSet>
      <dgm:spPr/>
    </dgm:pt>
    <dgm:pt modelId="{2C990998-6C49-45E2-85B3-1714E2ADBEDE}" type="pres">
      <dgm:prSet presAssocID="{E1F89741-CE48-41F4-B6D0-606770AD39DB}" presName="sibTrans" presStyleCnt="0"/>
      <dgm:spPr/>
    </dgm:pt>
    <dgm:pt modelId="{E3EB1EB1-04E2-4C2E-9CFB-708652681727}" type="pres">
      <dgm:prSet presAssocID="{2217DE6D-7BAB-42A0-BA9A-EB3ECA3A7D95}" presName="node" presStyleLbl="node1" presStyleIdx="1" presStyleCnt="6">
        <dgm:presLayoutVars>
          <dgm:bulletEnabled val="1"/>
        </dgm:presLayoutVars>
      </dgm:prSet>
      <dgm:spPr/>
    </dgm:pt>
    <dgm:pt modelId="{3B9A1254-BA6C-48FF-AEFD-9B770BFEE4B1}" type="pres">
      <dgm:prSet presAssocID="{EA9E36E7-8ABD-43D6-9B3F-25BD7D17F03C}" presName="sibTrans" presStyleCnt="0"/>
      <dgm:spPr/>
    </dgm:pt>
    <dgm:pt modelId="{2384E7A5-FC50-4433-B84D-3B22A3611A7B}" type="pres">
      <dgm:prSet presAssocID="{E4C332F6-AEB4-4EA4-BF2B-B4FC4E636E56}" presName="node" presStyleLbl="node1" presStyleIdx="2" presStyleCnt="6">
        <dgm:presLayoutVars>
          <dgm:bulletEnabled val="1"/>
        </dgm:presLayoutVars>
      </dgm:prSet>
      <dgm:spPr/>
    </dgm:pt>
    <dgm:pt modelId="{FBD92B10-F606-48B4-B85D-6BE9FFE72EA8}" type="pres">
      <dgm:prSet presAssocID="{9DCB4675-82A9-46B1-B5F8-CA79E97BA81C}" presName="sibTrans" presStyleCnt="0"/>
      <dgm:spPr/>
    </dgm:pt>
    <dgm:pt modelId="{C27A019C-A000-4EA1-B033-45A8B2937BE9}" type="pres">
      <dgm:prSet presAssocID="{A45E47CE-646C-4E21-8890-A614755433A2}" presName="node" presStyleLbl="node1" presStyleIdx="3" presStyleCnt="6">
        <dgm:presLayoutVars>
          <dgm:bulletEnabled val="1"/>
        </dgm:presLayoutVars>
      </dgm:prSet>
      <dgm:spPr/>
    </dgm:pt>
    <dgm:pt modelId="{96082236-B31E-44FA-B089-A006EBE8CF4E}" type="pres">
      <dgm:prSet presAssocID="{CEA96EAD-DB59-4B30-86E7-CF0870D74D3E}" presName="sibTrans" presStyleCnt="0"/>
      <dgm:spPr/>
    </dgm:pt>
    <dgm:pt modelId="{26AEB897-5714-4471-86FB-8C5F9668CE14}" type="pres">
      <dgm:prSet presAssocID="{E0C02297-2F25-4B88-862B-904BD806024E}" presName="node" presStyleLbl="node1" presStyleIdx="4" presStyleCnt="6">
        <dgm:presLayoutVars>
          <dgm:bulletEnabled val="1"/>
        </dgm:presLayoutVars>
      </dgm:prSet>
      <dgm:spPr/>
    </dgm:pt>
    <dgm:pt modelId="{4D990222-EF9C-480C-9FA8-B2B174217917}" type="pres">
      <dgm:prSet presAssocID="{AF2A0240-B097-4EEA-88E2-5C8D9C88464D}" presName="sibTrans" presStyleCnt="0"/>
      <dgm:spPr/>
    </dgm:pt>
    <dgm:pt modelId="{20A5BE36-EBC3-4E7D-886F-7C8BA581E103}" type="pres">
      <dgm:prSet presAssocID="{A6C4B374-3E63-4CCD-9CF1-F17F9E429F7F}" presName="node" presStyleLbl="node1" presStyleIdx="5" presStyleCnt="6">
        <dgm:presLayoutVars>
          <dgm:bulletEnabled val="1"/>
        </dgm:presLayoutVars>
      </dgm:prSet>
      <dgm:spPr/>
    </dgm:pt>
  </dgm:ptLst>
  <dgm:cxnLst>
    <dgm:cxn modelId="{D05F0201-D194-48CF-A467-A8C1695A287A}" srcId="{2BFAFC6C-3F65-4E61-8EE5-DD641EE80925}" destId="{A6C4B374-3E63-4CCD-9CF1-F17F9E429F7F}" srcOrd="5" destOrd="0" parTransId="{0C1B30E9-A39B-4003-88C6-A999341BCD15}" sibTransId="{BD1BD797-C1DA-44F4-A2BA-C9D4EF0136D2}"/>
    <dgm:cxn modelId="{C24D7218-0709-4807-BCDE-A928FA4675BE}" type="presOf" srcId="{E4C332F6-AEB4-4EA4-BF2B-B4FC4E636E56}" destId="{2384E7A5-FC50-4433-B84D-3B22A3611A7B}" srcOrd="0" destOrd="0" presId="urn:microsoft.com/office/officeart/2005/8/layout/default"/>
    <dgm:cxn modelId="{DC851B39-5D76-48A0-850B-08FD3CEFCA45}" srcId="{2BFAFC6C-3F65-4E61-8EE5-DD641EE80925}" destId="{E4C332F6-AEB4-4EA4-BF2B-B4FC4E636E56}" srcOrd="2" destOrd="0" parTransId="{C1D192BA-EFBE-468E-BD4B-939DEF846A72}" sibTransId="{9DCB4675-82A9-46B1-B5F8-CA79E97BA81C}"/>
    <dgm:cxn modelId="{A52C725F-4403-403F-AE1B-0227D8ADA698}" srcId="{2BFAFC6C-3F65-4E61-8EE5-DD641EE80925}" destId="{2217DE6D-7BAB-42A0-BA9A-EB3ECA3A7D95}" srcOrd="1" destOrd="0" parTransId="{C92C26A5-55FB-4C0C-828B-1E52F40A7334}" sibTransId="{EA9E36E7-8ABD-43D6-9B3F-25BD7D17F03C}"/>
    <dgm:cxn modelId="{A19C4F45-A39C-4579-8BEB-6228A6BBEFE3}" type="presOf" srcId="{2BFAFC6C-3F65-4E61-8EE5-DD641EE80925}" destId="{C42910BE-EA8C-47EF-8F27-501B6502DB4E}" srcOrd="0" destOrd="0" presId="urn:microsoft.com/office/officeart/2005/8/layout/default"/>
    <dgm:cxn modelId="{8343EA65-326A-44AF-BF1D-66F4AB9F02BC}" srcId="{2BFAFC6C-3F65-4E61-8EE5-DD641EE80925}" destId="{E0C02297-2F25-4B88-862B-904BD806024E}" srcOrd="4" destOrd="0" parTransId="{6C579906-6775-4426-8E85-38CEFA0080E3}" sibTransId="{AF2A0240-B097-4EEA-88E2-5C8D9C88464D}"/>
    <dgm:cxn modelId="{436EED4C-029F-4E28-ADDF-0A71A6473C57}" type="presOf" srcId="{A6C4B374-3E63-4CCD-9CF1-F17F9E429F7F}" destId="{20A5BE36-EBC3-4E7D-886F-7C8BA581E103}" srcOrd="0" destOrd="0" presId="urn:microsoft.com/office/officeart/2005/8/layout/default"/>
    <dgm:cxn modelId="{BA6B0876-215B-428E-8F09-D4012B354ECE}" type="presOf" srcId="{A45E47CE-646C-4E21-8890-A614755433A2}" destId="{C27A019C-A000-4EA1-B033-45A8B2937BE9}" srcOrd="0" destOrd="0" presId="urn:microsoft.com/office/officeart/2005/8/layout/default"/>
    <dgm:cxn modelId="{F7A582A3-878E-40E4-A1AC-969A10FE8D3E}" srcId="{2BFAFC6C-3F65-4E61-8EE5-DD641EE80925}" destId="{A45E47CE-646C-4E21-8890-A614755433A2}" srcOrd="3" destOrd="0" parTransId="{AA3A28EF-7127-4FD4-8AB4-CF6E557201DF}" sibTransId="{CEA96EAD-DB59-4B30-86E7-CF0870D74D3E}"/>
    <dgm:cxn modelId="{A36596B1-9BEF-4DC4-AB47-213F29EE0A78}" srcId="{2BFAFC6C-3F65-4E61-8EE5-DD641EE80925}" destId="{CBA58407-E05B-4A53-B444-1C8BB56A3C91}" srcOrd="0" destOrd="0" parTransId="{23E38419-D3ED-4E90-B132-0ED63FE130FC}" sibTransId="{E1F89741-CE48-41F4-B6D0-606770AD39DB}"/>
    <dgm:cxn modelId="{6C10D1BC-E6A2-43FD-9BF7-E1F845C49E51}" type="presOf" srcId="{2217DE6D-7BAB-42A0-BA9A-EB3ECA3A7D95}" destId="{E3EB1EB1-04E2-4C2E-9CFB-708652681727}" srcOrd="0" destOrd="0" presId="urn:microsoft.com/office/officeart/2005/8/layout/default"/>
    <dgm:cxn modelId="{0BEEC3EE-2E72-44E9-A26D-8955E07B12A2}" type="presOf" srcId="{CBA58407-E05B-4A53-B444-1C8BB56A3C91}" destId="{716EA464-0849-43DD-8CB3-2F0CA4E1D68B}" srcOrd="0" destOrd="0" presId="urn:microsoft.com/office/officeart/2005/8/layout/default"/>
    <dgm:cxn modelId="{1C4796FA-6938-42B6-9485-618E1A74FE18}" type="presOf" srcId="{E0C02297-2F25-4B88-862B-904BD806024E}" destId="{26AEB897-5714-4471-86FB-8C5F9668CE14}" srcOrd="0" destOrd="0" presId="urn:microsoft.com/office/officeart/2005/8/layout/default"/>
    <dgm:cxn modelId="{EE101F66-EECF-44F8-ADA1-ECB015DAA436}" type="presParOf" srcId="{C42910BE-EA8C-47EF-8F27-501B6502DB4E}" destId="{716EA464-0849-43DD-8CB3-2F0CA4E1D68B}" srcOrd="0" destOrd="0" presId="urn:microsoft.com/office/officeart/2005/8/layout/default"/>
    <dgm:cxn modelId="{AC814FB9-DE76-4B47-A2BC-34A23A7C7C1A}" type="presParOf" srcId="{C42910BE-EA8C-47EF-8F27-501B6502DB4E}" destId="{2C990998-6C49-45E2-85B3-1714E2ADBEDE}" srcOrd="1" destOrd="0" presId="urn:microsoft.com/office/officeart/2005/8/layout/default"/>
    <dgm:cxn modelId="{2F93739A-AE92-42F4-80D1-C2A895245342}" type="presParOf" srcId="{C42910BE-EA8C-47EF-8F27-501B6502DB4E}" destId="{E3EB1EB1-04E2-4C2E-9CFB-708652681727}" srcOrd="2" destOrd="0" presId="urn:microsoft.com/office/officeart/2005/8/layout/default"/>
    <dgm:cxn modelId="{A8F3F4B4-4847-456C-8BB9-6E8A1642D249}" type="presParOf" srcId="{C42910BE-EA8C-47EF-8F27-501B6502DB4E}" destId="{3B9A1254-BA6C-48FF-AEFD-9B770BFEE4B1}" srcOrd="3" destOrd="0" presId="urn:microsoft.com/office/officeart/2005/8/layout/default"/>
    <dgm:cxn modelId="{C93EBC93-F742-4E45-9643-1B855C0DD742}" type="presParOf" srcId="{C42910BE-EA8C-47EF-8F27-501B6502DB4E}" destId="{2384E7A5-FC50-4433-B84D-3B22A3611A7B}" srcOrd="4" destOrd="0" presId="urn:microsoft.com/office/officeart/2005/8/layout/default"/>
    <dgm:cxn modelId="{28B10075-ABC3-41A6-8F37-4350A06B6F70}" type="presParOf" srcId="{C42910BE-EA8C-47EF-8F27-501B6502DB4E}" destId="{FBD92B10-F606-48B4-B85D-6BE9FFE72EA8}" srcOrd="5" destOrd="0" presId="urn:microsoft.com/office/officeart/2005/8/layout/default"/>
    <dgm:cxn modelId="{3973C7D7-7A54-4388-84BE-93D2F3F87130}" type="presParOf" srcId="{C42910BE-EA8C-47EF-8F27-501B6502DB4E}" destId="{C27A019C-A000-4EA1-B033-45A8B2937BE9}" srcOrd="6" destOrd="0" presId="urn:microsoft.com/office/officeart/2005/8/layout/default"/>
    <dgm:cxn modelId="{B442FF97-6CC1-480D-A565-2EFB2E569416}" type="presParOf" srcId="{C42910BE-EA8C-47EF-8F27-501B6502DB4E}" destId="{96082236-B31E-44FA-B089-A006EBE8CF4E}" srcOrd="7" destOrd="0" presId="urn:microsoft.com/office/officeart/2005/8/layout/default"/>
    <dgm:cxn modelId="{FD00132F-D6F1-4337-AB2A-624946C1898A}" type="presParOf" srcId="{C42910BE-EA8C-47EF-8F27-501B6502DB4E}" destId="{26AEB897-5714-4471-86FB-8C5F9668CE14}" srcOrd="8" destOrd="0" presId="urn:microsoft.com/office/officeart/2005/8/layout/default"/>
    <dgm:cxn modelId="{51CFF579-9FF0-4394-AE43-82ECA5093B9D}" type="presParOf" srcId="{C42910BE-EA8C-47EF-8F27-501B6502DB4E}" destId="{4D990222-EF9C-480C-9FA8-B2B174217917}" srcOrd="9" destOrd="0" presId="urn:microsoft.com/office/officeart/2005/8/layout/default"/>
    <dgm:cxn modelId="{77B96803-76E9-4825-A8EE-E71B4A6F1232}" type="presParOf" srcId="{C42910BE-EA8C-47EF-8F27-501B6502DB4E}" destId="{20A5BE36-EBC3-4E7D-886F-7C8BA581E103}"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794422CE-C697-439D-9C8B-F954E08C60F7}"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76E63F72-83C5-48BE-8432-DE518954681A}">
      <dgm:prSet/>
      <dgm:spPr/>
      <dgm:t>
        <a:bodyPr/>
        <a:lstStyle/>
        <a:p>
          <a:pPr>
            <a:defRPr cap="all"/>
          </a:pPr>
          <a:r>
            <a:rPr lang="en-GB"/>
            <a:t>Reflex Agent</a:t>
          </a:r>
          <a:endParaRPr lang="en-US"/>
        </a:p>
      </dgm:t>
    </dgm:pt>
    <dgm:pt modelId="{36C80C3F-D2E7-455E-A739-5D486A4CE498}" type="parTrans" cxnId="{B38DDC8A-5295-450E-A79E-86D7ADE53799}">
      <dgm:prSet/>
      <dgm:spPr/>
      <dgm:t>
        <a:bodyPr/>
        <a:lstStyle/>
        <a:p>
          <a:endParaRPr lang="en-US"/>
        </a:p>
      </dgm:t>
    </dgm:pt>
    <dgm:pt modelId="{FF80982A-044D-4252-9A0F-FFC475205759}" type="sibTrans" cxnId="{B38DDC8A-5295-450E-A79E-86D7ADE53799}">
      <dgm:prSet/>
      <dgm:spPr/>
      <dgm:t>
        <a:bodyPr/>
        <a:lstStyle/>
        <a:p>
          <a:endParaRPr lang="en-US"/>
        </a:p>
      </dgm:t>
    </dgm:pt>
    <dgm:pt modelId="{68F21138-7C97-49B0-89A5-B0A76F9387C4}">
      <dgm:prSet/>
      <dgm:spPr/>
      <dgm:t>
        <a:bodyPr/>
        <a:lstStyle/>
        <a:p>
          <a:pPr>
            <a:defRPr cap="all"/>
          </a:pPr>
          <a:r>
            <a:rPr lang="en-GB" dirty="0"/>
            <a:t>Reflex Agent with State</a:t>
          </a:r>
          <a:endParaRPr lang="en-US" dirty="0"/>
        </a:p>
      </dgm:t>
    </dgm:pt>
    <dgm:pt modelId="{0FA8BFB9-664C-451C-BB00-5900F7B13E08}" type="parTrans" cxnId="{C4C45727-12F9-4A95-AE14-23421FF880C2}">
      <dgm:prSet/>
      <dgm:spPr/>
      <dgm:t>
        <a:bodyPr/>
        <a:lstStyle/>
        <a:p>
          <a:endParaRPr lang="en-US"/>
        </a:p>
      </dgm:t>
    </dgm:pt>
    <dgm:pt modelId="{AA609AFF-7079-41F6-AF11-7D720B793FF1}" type="sibTrans" cxnId="{C4C45727-12F9-4A95-AE14-23421FF880C2}">
      <dgm:prSet/>
      <dgm:spPr/>
      <dgm:t>
        <a:bodyPr/>
        <a:lstStyle/>
        <a:p>
          <a:endParaRPr lang="en-US"/>
        </a:p>
      </dgm:t>
    </dgm:pt>
    <dgm:pt modelId="{3B9F4AE6-6CDE-40F2-BF29-F424826F0D9F}">
      <dgm:prSet/>
      <dgm:spPr/>
      <dgm:t>
        <a:bodyPr/>
        <a:lstStyle/>
        <a:p>
          <a:pPr>
            <a:defRPr cap="all"/>
          </a:pPr>
          <a:r>
            <a:rPr lang="en-GB"/>
            <a:t>Goal-based Agent</a:t>
          </a:r>
          <a:endParaRPr lang="en-US"/>
        </a:p>
      </dgm:t>
    </dgm:pt>
    <dgm:pt modelId="{FB3BF5C1-51C6-4326-AA6D-A6C545ED2813}" type="parTrans" cxnId="{D9B836EA-FEF1-48FC-B973-69B281F9A009}">
      <dgm:prSet/>
      <dgm:spPr/>
      <dgm:t>
        <a:bodyPr/>
        <a:lstStyle/>
        <a:p>
          <a:endParaRPr lang="en-US"/>
        </a:p>
      </dgm:t>
    </dgm:pt>
    <dgm:pt modelId="{AF7DB24E-CCB3-44DA-A05A-5134AE93D854}" type="sibTrans" cxnId="{D9B836EA-FEF1-48FC-B973-69B281F9A009}">
      <dgm:prSet/>
      <dgm:spPr/>
      <dgm:t>
        <a:bodyPr/>
        <a:lstStyle/>
        <a:p>
          <a:endParaRPr lang="en-US"/>
        </a:p>
      </dgm:t>
    </dgm:pt>
    <dgm:pt modelId="{AC226FA6-0343-4CA5-8394-2C2568B73987}">
      <dgm:prSet/>
      <dgm:spPr/>
      <dgm:t>
        <a:bodyPr/>
        <a:lstStyle/>
        <a:p>
          <a:pPr>
            <a:defRPr cap="all"/>
          </a:pPr>
          <a:r>
            <a:rPr lang="en-GB"/>
            <a:t>Utility-Based Agent</a:t>
          </a:r>
          <a:endParaRPr lang="en-US"/>
        </a:p>
      </dgm:t>
    </dgm:pt>
    <dgm:pt modelId="{8DA20F88-7AD3-4EA6-9D60-998AC85E4F6F}" type="parTrans" cxnId="{807D90AE-7DE9-4B31-BA24-CC3207F71C41}">
      <dgm:prSet/>
      <dgm:spPr/>
      <dgm:t>
        <a:bodyPr/>
        <a:lstStyle/>
        <a:p>
          <a:endParaRPr lang="en-US"/>
        </a:p>
      </dgm:t>
    </dgm:pt>
    <dgm:pt modelId="{5DA0D517-6F57-470A-A802-691181225186}" type="sibTrans" cxnId="{807D90AE-7DE9-4B31-BA24-CC3207F71C41}">
      <dgm:prSet/>
      <dgm:spPr/>
      <dgm:t>
        <a:bodyPr/>
        <a:lstStyle/>
        <a:p>
          <a:endParaRPr lang="en-US"/>
        </a:p>
      </dgm:t>
    </dgm:pt>
    <dgm:pt modelId="{15008AE8-8745-4D6A-BA2C-79EC69659064}">
      <dgm:prSet/>
      <dgm:spPr/>
      <dgm:t>
        <a:bodyPr/>
        <a:lstStyle/>
        <a:p>
          <a:pPr>
            <a:defRPr cap="all"/>
          </a:pPr>
          <a:r>
            <a:rPr lang="en-GB"/>
            <a:t>Learning Agent</a:t>
          </a:r>
          <a:endParaRPr lang="en-US"/>
        </a:p>
      </dgm:t>
    </dgm:pt>
    <dgm:pt modelId="{CCC9686C-4946-4B27-8830-027C4B012E9D}" type="parTrans" cxnId="{19D1A55D-CFF1-4BCE-A66E-FB1A81609B4A}">
      <dgm:prSet/>
      <dgm:spPr/>
      <dgm:t>
        <a:bodyPr/>
        <a:lstStyle/>
        <a:p>
          <a:endParaRPr lang="en-US"/>
        </a:p>
      </dgm:t>
    </dgm:pt>
    <dgm:pt modelId="{4D18B808-14E3-4BD1-B6E8-5D9F0439086A}" type="sibTrans" cxnId="{19D1A55D-CFF1-4BCE-A66E-FB1A81609B4A}">
      <dgm:prSet/>
      <dgm:spPr/>
      <dgm:t>
        <a:bodyPr/>
        <a:lstStyle/>
        <a:p>
          <a:endParaRPr lang="en-US"/>
        </a:p>
      </dgm:t>
    </dgm:pt>
    <dgm:pt modelId="{C8ED3D98-3AA3-47F5-895C-3AB2A09ED3B1}" type="pres">
      <dgm:prSet presAssocID="{794422CE-C697-439D-9C8B-F954E08C60F7}" presName="root" presStyleCnt="0">
        <dgm:presLayoutVars>
          <dgm:dir/>
          <dgm:resizeHandles val="exact"/>
        </dgm:presLayoutVars>
      </dgm:prSet>
      <dgm:spPr/>
    </dgm:pt>
    <dgm:pt modelId="{24C53100-A288-449E-A637-DCFEFF9263D1}" type="pres">
      <dgm:prSet presAssocID="{76E63F72-83C5-48BE-8432-DE518954681A}" presName="compNode" presStyleCnt="0"/>
      <dgm:spPr/>
    </dgm:pt>
    <dgm:pt modelId="{DB4E90ED-550E-4B0C-BBD8-E6486FE4F0EC}" type="pres">
      <dgm:prSet presAssocID="{76E63F72-83C5-48BE-8432-DE518954681A}" presName="iconBgRect" presStyleLbl="bgShp" presStyleIdx="0" presStyleCnt="5"/>
      <dgm:spPr>
        <a:prstGeom prst="round2DiagRect">
          <a:avLst>
            <a:gd name="adj1" fmla="val 29727"/>
            <a:gd name="adj2" fmla="val 0"/>
          </a:avLst>
        </a:prstGeom>
      </dgm:spPr>
    </dgm:pt>
    <dgm:pt modelId="{821F71CB-020D-44E5-99AC-600D2FCA3777}" type="pres">
      <dgm:prSet presAssocID="{76E63F72-83C5-48BE-8432-DE518954681A}"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un"/>
        </a:ext>
      </dgm:extLst>
    </dgm:pt>
    <dgm:pt modelId="{EA1BA7F4-811B-4165-8B05-49B6BB3AFB44}" type="pres">
      <dgm:prSet presAssocID="{76E63F72-83C5-48BE-8432-DE518954681A}" presName="spaceRect" presStyleCnt="0"/>
      <dgm:spPr/>
    </dgm:pt>
    <dgm:pt modelId="{DCF16947-81B2-4AA1-AAC0-4B1223A59776}" type="pres">
      <dgm:prSet presAssocID="{76E63F72-83C5-48BE-8432-DE518954681A}" presName="textRect" presStyleLbl="revTx" presStyleIdx="0" presStyleCnt="5">
        <dgm:presLayoutVars>
          <dgm:chMax val="1"/>
          <dgm:chPref val="1"/>
        </dgm:presLayoutVars>
      </dgm:prSet>
      <dgm:spPr/>
    </dgm:pt>
    <dgm:pt modelId="{921D8428-530B-4F39-87CE-CC2FB9AAB14F}" type="pres">
      <dgm:prSet presAssocID="{FF80982A-044D-4252-9A0F-FFC475205759}" presName="sibTrans" presStyleCnt="0"/>
      <dgm:spPr/>
    </dgm:pt>
    <dgm:pt modelId="{BB8E1FA7-67CE-4FBE-976E-EBF8164DC16E}" type="pres">
      <dgm:prSet presAssocID="{68F21138-7C97-49B0-89A5-B0A76F9387C4}" presName="compNode" presStyleCnt="0"/>
      <dgm:spPr/>
    </dgm:pt>
    <dgm:pt modelId="{9055F72A-6286-417A-B7E3-68809C2D7609}" type="pres">
      <dgm:prSet presAssocID="{68F21138-7C97-49B0-89A5-B0A76F9387C4}" presName="iconBgRect" presStyleLbl="bgShp" presStyleIdx="1" presStyleCnt="5"/>
      <dgm:spPr>
        <a:prstGeom prst="round2DiagRect">
          <a:avLst>
            <a:gd name="adj1" fmla="val 29727"/>
            <a:gd name="adj2" fmla="val 0"/>
          </a:avLst>
        </a:prstGeom>
      </dgm:spPr>
    </dgm:pt>
    <dgm:pt modelId="{1CF2C627-6F53-4029-A878-8061E7F169FD}" type="pres">
      <dgm:prSet presAssocID="{68F21138-7C97-49B0-89A5-B0A76F9387C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rain in head"/>
        </a:ext>
      </dgm:extLst>
    </dgm:pt>
    <dgm:pt modelId="{62BCD8F6-2FFE-40E0-B6F8-FDC966C73972}" type="pres">
      <dgm:prSet presAssocID="{68F21138-7C97-49B0-89A5-B0A76F9387C4}" presName="spaceRect" presStyleCnt="0"/>
      <dgm:spPr/>
    </dgm:pt>
    <dgm:pt modelId="{55E2FF59-B684-4477-8A06-7EC8EF4BA59A}" type="pres">
      <dgm:prSet presAssocID="{68F21138-7C97-49B0-89A5-B0A76F9387C4}" presName="textRect" presStyleLbl="revTx" presStyleIdx="1" presStyleCnt="5">
        <dgm:presLayoutVars>
          <dgm:chMax val="1"/>
          <dgm:chPref val="1"/>
        </dgm:presLayoutVars>
      </dgm:prSet>
      <dgm:spPr/>
    </dgm:pt>
    <dgm:pt modelId="{678859A3-BCC6-4F0E-AAA8-13E5EF097145}" type="pres">
      <dgm:prSet presAssocID="{AA609AFF-7079-41F6-AF11-7D720B793FF1}" presName="sibTrans" presStyleCnt="0"/>
      <dgm:spPr/>
    </dgm:pt>
    <dgm:pt modelId="{414D015A-FBA4-4CBC-B8A8-9B9D5BC27188}" type="pres">
      <dgm:prSet presAssocID="{3B9F4AE6-6CDE-40F2-BF29-F424826F0D9F}" presName="compNode" presStyleCnt="0"/>
      <dgm:spPr/>
    </dgm:pt>
    <dgm:pt modelId="{0B0A8E77-F4EC-4BF3-BEA0-EDD65B2DF379}" type="pres">
      <dgm:prSet presAssocID="{3B9F4AE6-6CDE-40F2-BF29-F424826F0D9F}" presName="iconBgRect" presStyleLbl="bgShp" presStyleIdx="2" presStyleCnt="5"/>
      <dgm:spPr>
        <a:prstGeom prst="round2DiagRect">
          <a:avLst>
            <a:gd name="adj1" fmla="val 29727"/>
            <a:gd name="adj2" fmla="val 0"/>
          </a:avLst>
        </a:prstGeom>
      </dgm:spPr>
    </dgm:pt>
    <dgm:pt modelId="{A06E19AB-88CA-4503-87A2-3E0146194235}" type="pres">
      <dgm:prSet presAssocID="{3B9F4AE6-6CDE-40F2-BF29-F424826F0D9F}"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llseye"/>
        </a:ext>
      </dgm:extLst>
    </dgm:pt>
    <dgm:pt modelId="{7180DF7D-BA95-49DC-9157-ABD6D42437AE}" type="pres">
      <dgm:prSet presAssocID="{3B9F4AE6-6CDE-40F2-BF29-F424826F0D9F}" presName="spaceRect" presStyleCnt="0"/>
      <dgm:spPr/>
    </dgm:pt>
    <dgm:pt modelId="{4BCCFED2-DD98-4454-A0A4-A0F343DAC7AF}" type="pres">
      <dgm:prSet presAssocID="{3B9F4AE6-6CDE-40F2-BF29-F424826F0D9F}" presName="textRect" presStyleLbl="revTx" presStyleIdx="2" presStyleCnt="5">
        <dgm:presLayoutVars>
          <dgm:chMax val="1"/>
          <dgm:chPref val="1"/>
        </dgm:presLayoutVars>
      </dgm:prSet>
      <dgm:spPr/>
    </dgm:pt>
    <dgm:pt modelId="{FF681FAC-6E4F-42A3-BBA1-95CCD361AC05}" type="pres">
      <dgm:prSet presAssocID="{AF7DB24E-CCB3-44DA-A05A-5134AE93D854}" presName="sibTrans" presStyleCnt="0"/>
      <dgm:spPr/>
    </dgm:pt>
    <dgm:pt modelId="{EEB3B8F1-E53E-453A-9094-EFE109067E41}" type="pres">
      <dgm:prSet presAssocID="{AC226FA6-0343-4CA5-8394-2C2568B73987}" presName="compNode" presStyleCnt="0"/>
      <dgm:spPr/>
    </dgm:pt>
    <dgm:pt modelId="{720AE2D9-E5E6-4890-ADC2-3DEC5E082F52}" type="pres">
      <dgm:prSet presAssocID="{AC226FA6-0343-4CA5-8394-2C2568B73987}" presName="iconBgRect" presStyleLbl="bgShp" presStyleIdx="3" presStyleCnt="5"/>
      <dgm:spPr>
        <a:prstGeom prst="round2DiagRect">
          <a:avLst>
            <a:gd name="adj1" fmla="val 29727"/>
            <a:gd name="adj2" fmla="val 0"/>
          </a:avLst>
        </a:prstGeom>
      </dgm:spPr>
    </dgm:pt>
    <dgm:pt modelId="{86E29A53-10EB-4C01-9D56-C8165CDFB2BA}" type="pres">
      <dgm:prSet presAssocID="{AC226FA6-0343-4CA5-8394-2C2568B73987}"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egister"/>
        </a:ext>
      </dgm:extLst>
    </dgm:pt>
    <dgm:pt modelId="{275F56FB-A719-4D80-B0BC-DCBDAFACB85C}" type="pres">
      <dgm:prSet presAssocID="{AC226FA6-0343-4CA5-8394-2C2568B73987}" presName="spaceRect" presStyleCnt="0"/>
      <dgm:spPr/>
    </dgm:pt>
    <dgm:pt modelId="{53292C22-6EB4-4C5E-AF92-4583E1B2F80F}" type="pres">
      <dgm:prSet presAssocID="{AC226FA6-0343-4CA5-8394-2C2568B73987}" presName="textRect" presStyleLbl="revTx" presStyleIdx="3" presStyleCnt="5">
        <dgm:presLayoutVars>
          <dgm:chMax val="1"/>
          <dgm:chPref val="1"/>
        </dgm:presLayoutVars>
      </dgm:prSet>
      <dgm:spPr/>
    </dgm:pt>
    <dgm:pt modelId="{B3B978CC-F3C0-42E9-B99A-E7D245B44C0B}" type="pres">
      <dgm:prSet presAssocID="{5DA0D517-6F57-470A-A802-691181225186}" presName="sibTrans" presStyleCnt="0"/>
      <dgm:spPr/>
    </dgm:pt>
    <dgm:pt modelId="{33D43C21-AA62-4B0E-AA58-6DCB9B791A60}" type="pres">
      <dgm:prSet presAssocID="{15008AE8-8745-4D6A-BA2C-79EC69659064}" presName="compNode" presStyleCnt="0"/>
      <dgm:spPr/>
    </dgm:pt>
    <dgm:pt modelId="{F36A0DE0-DD3D-4629-9FA1-31DCF41EBD5A}" type="pres">
      <dgm:prSet presAssocID="{15008AE8-8745-4D6A-BA2C-79EC69659064}" presName="iconBgRect" presStyleLbl="bgShp" presStyleIdx="4" presStyleCnt="5"/>
      <dgm:spPr>
        <a:prstGeom prst="round2DiagRect">
          <a:avLst>
            <a:gd name="adj1" fmla="val 29727"/>
            <a:gd name="adj2" fmla="val 0"/>
          </a:avLst>
        </a:prstGeom>
      </dgm:spPr>
    </dgm:pt>
    <dgm:pt modelId="{0BC038B4-7B17-4D05-A56D-67CD496C3FA2}" type="pres">
      <dgm:prSet presAssocID="{15008AE8-8745-4D6A-BA2C-79EC69659064}"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User"/>
        </a:ext>
      </dgm:extLst>
    </dgm:pt>
    <dgm:pt modelId="{46EB451A-8E00-478B-A537-634FD3B7331F}" type="pres">
      <dgm:prSet presAssocID="{15008AE8-8745-4D6A-BA2C-79EC69659064}" presName="spaceRect" presStyleCnt="0"/>
      <dgm:spPr/>
    </dgm:pt>
    <dgm:pt modelId="{3E310E3F-F212-4A45-93D0-5AD17D6E23C7}" type="pres">
      <dgm:prSet presAssocID="{15008AE8-8745-4D6A-BA2C-79EC69659064}" presName="textRect" presStyleLbl="revTx" presStyleIdx="4" presStyleCnt="5">
        <dgm:presLayoutVars>
          <dgm:chMax val="1"/>
          <dgm:chPref val="1"/>
        </dgm:presLayoutVars>
      </dgm:prSet>
      <dgm:spPr/>
    </dgm:pt>
  </dgm:ptLst>
  <dgm:cxnLst>
    <dgm:cxn modelId="{C86AEC14-2CE5-47F6-9A92-43AD152120C2}" type="presOf" srcId="{794422CE-C697-439D-9C8B-F954E08C60F7}" destId="{C8ED3D98-3AA3-47F5-895C-3AB2A09ED3B1}" srcOrd="0" destOrd="0" presId="urn:microsoft.com/office/officeart/2018/5/layout/IconLeafLabelList"/>
    <dgm:cxn modelId="{3A9E251B-2015-41CF-9E63-0DF3E8F45A9D}" type="presOf" srcId="{3B9F4AE6-6CDE-40F2-BF29-F424826F0D9F}" destId="{4BCCFED2-DD98-4454-A0A4-A0F343DAC7AF}" srcOrd="0" destOrd="0" presId="urn:microsoft.com/office/officeart/2018/5/layout/IconLeafLabelList"/>
    <dgm:cxn modelId="{C4C45727-12F9-4A95-AE14-23421FF880C2}" srcId="{794422CE-C697-439D-9C8B-F954E08C60F7}" destId="{68F21138-7C97-49B0-89A5-B0A76F9387C4}" srcOrd="1" destOrd="0" parTransId="{0FA8BFB9-664C-451C-BB00-5900F7B13E08}" sibTransId="{AA609AFF-7079-41F6-AF11-7D720B793FF1}"/>
    <dgm:cxn modelId="{19D1A55D-CFF1-4BCE-A66E-FB1A81609B4A}" srcId="{794422CE-C697-439D-9C8B-F954E08C60F7}" destId="{15008AE8-8745-4D6A-BA2C-79EC69659064}" srcOrd="4" destOrd="0" parTransId="{CCC9686C-4946-4B27-8830-027C4B012E9D}" sibTransId="{4D18B808-14E3-4BD1-B6E8-5D9F0439086A}"/>
    <dgm:cxn modelId="{B38DDC8A-5295-450E-A79E-86D7ADE53799}" srcId="{794422CE-C697-439D-9C8B-F954E08C60F7}" destId="{76E63F72-83C5-48BE-8432-DE518954681A}" srcOrd="0" destOrd="0" parTransId="{36C80C3F-D2E7-455E-A739-5D486A4CE498}" sibTransId="{FF80982A-044D-4252-9A0F-FFC475205759}"/>
    <dgm:cxn modelId="{B95C038D-FCEB-4C5D-BBFD-55B191611DE4}" type="presOf" srcId="{15008AE8-8745-4D6A-BA2C-79EC69659064}" destId="{3E310E3F-F212-4A45-93D0-5AD17D6E23C7}" srcOrd="0" destOrd="0" presId="urn:microsoft.com/office/officeart/2018/5/layout/IconLeafLabelList"/>
    <dgm:cxn modelId="{84D80099-6ED2-4F91-901A-A29B1DF6F26E}" type="presOf" srcId="{AC226FA6-0343-4CA5-8394-2C2568B73987}" destId="{53292C22-6EB4-4C5E-AF92-4583E1B2F80F}" srcOrd="0" destOrd="0" presId="urn:microsoft.com/office/officeart/2018/5/layout/IconLeafLabelList"/>
    <dgm:cxn modelId="{807D90AE-7DE9-4B31-BA24-CC3207F71C41}" srcId="{794422CE-C697-439D-9C8B-F954E08C60F7}" destId="{AC226FA6-0343-4CA5-8394-2C2568B73987}" srcOrd="3" destOrd="0" parTransId="{8DA20F88-7AD3-4EA6-9D60-998AC85E4F6F}" sibTransId="{5DA0D517-6F57-470A-A802-691181225186}"/>
    <dgm:cxn modelId="{6047EDC8-53B7-45EF-9863-3DC96EBA8107}" type="presOf" srcId="{76E63F72-83C5-48BE-8432-DE518954681A}" destId="{DCF16947-81B2-4AA1-AAC0-4B1223A59776}" srcOrd="0" destOrd="0" presId="urn:microsoft.com/office/officeart/2018/5/layout/IconLeafLabelList"/>
    <dgm:cxn modelId="{2A1312D5-E2CF-496F-9CA9-3438B94BA873}" type="presOf" srcId="{68F21138-7C97-49B0-89A5-B0A76F9387C4}" destId="{55E2FF59-B684-4477-8A06-7EC8EF4BA59A}" srcOrd="0" destOrd="0" presId="urn:microsoft.com/office/officeart/2018/5/layout/IconLeafLabelList"/>
    <dgm:cxn modelId="{D9B836EA-FEF1-48FC-B973-69B281F9A009}" srcId="{794422CE-C697-439D-9C8B-F954E08C60F7}" destId="{3B9F4AE6-6CDE-40F2-BF29-F424826F0D9F}" srcOrd="2" destOrd="0" parTransId="{FB3BF5C1-51C6-4326-AA6D-A6C545ED2813}" sibTransId="{AF7DB24E-CCB3-44DA-A05A-5134AE93D854}"/>
    <dgm:cxn modelId="{0C722AC6-2895-4281-AD3C-3182F4053345}" type="presParOf" srcId="{C8ED3D98-3AA3-47F5-895C-3AB2A09ED3B1}" destId="{24C53100-A288-449E-A637-DCFEFF9263D1}" srcOrd="0" destOrd="0" presId="urn:microsoft.com/office/officeart/2018/5/layout/IconLeafLabelList"/>
    <dgm:cxn modelId="{97CEEF3E-708B-4FAB-B304-27101C0C5953}" type="presParOf" srcId="{24C53100-A288-449E-A637-DCFEFF9263D1}" destId="{DB4E90ED-550E-4B0C-BBD8-E6486FE4F0EC}" srcOrd="0" destOrd="0" presId="urn:microsoft.com/office/officeart/2018/5/layout/IconLeafLabelList"/>
    <dgm:cxn modelId="{48FD9621-9D58-4FAE-86B4-4FE29BDCE9B7}" type="presParOf" srcId="{24C53100-A288-449E-A637-DCFEFF9263D1}" destId="{821F71CB-020D-44E5-99AC-600D2FCA3777}" srcOrd="1" destOrd="0" presId="urn:microsoft.com/office/officeart/2018/5/layout/IconLeafLabelList"/>
    <dgm:cxn modelId="{C060807F-5ABE-438F-B643-199FC4324CC0}" type="presParOf" srcId="{24C53100-A288-449E-A637-DCFEFF9263D1}" destId="{EA1BA7F4-811B-4165-8B05-49B6BB3AFB44}" srcOrd="2" destOrd="0" presId="urn:microsoft.com/office/officeart/2018/5/layout/IconLeafLabelList"/>
    <dgm:cxn modelId="{412E606A-6244-4108-94B3-A28BC978BF09}" type="presParOf" srcId="{24C53100-A288-449E-A637-DCFEFF9263D1}" destId="{DCF16947-81B2-4AA1-AAC0-4B1223A59776}" srcOrd="3" destOrd="0" presId="urn:microsoft.com/office/officeart/2018/5/layout/IconLeafLabelList"/>
    <dgm:cxn modelId="{717BDDDE-FD7D-4EE2-9D43-171F2B71457A}" type="presParOf" srcId="{C8ED3D98-3AA3-47F5-895C-3AB2A09ED3B1}" destId="{921D8428-530B-4F39-87CE-CC2FB9AAB14F}" srcOrd="1" destOrd="0" presId="urn:microsoft.com/office/officeart/2018/5/layout/IconLeafLabelList"/>
    <dgm:cxn modelId="{EE602B62-8A52-4E2C-A25C-8BFEEBDA4D57}" type="presParOf" srcId="{C8ED3D98-3AA3-47F5-895C-3AB2A09ED3B1}" destId="{BB8E1FA7-67CE-4FBE-976E-EBF8164DC16E}" srcOrd="2" destOrd="0" presId="urn:microsoft.com/office/officeart/2018/5/layout/IconLeafLabelList"/>
    <dgm:cxn modelId="{0636B0D7-704D-404F-8BFD-794F700DE72E}" type="presParOf" srcId="{BB8E1FA7-67CE-4FBE-976E-EBF8164DC16E}" destId="{9055F72A-6286-417A-B7E3-68809C2D7609}" srcOrd="0" destOrd="0" presId="urn:microsoft.com/office/officeart/2018/5/layout/IconLeafLabelList"/>
    <dgm:cxn modelId="{9E2D67AC-4226-431B-B57A-0297810F05DA}" type="presParOf" srcId="{BB8E1FA7-67CE-4FBE-976E-EBF8164DC16E}" destId="{1CF2C627-6F53-4029-A878-8061E7F169FD}" srcOrd="1" destOrd="0" presId="urn:microsoft.com/office/officeart/2018/5/layout/IconLeafLabelList"/>
    <dgm:cxn modelId="{861A2025-02E2-4E5D-826B-F64A509661F3}" type="presParOf" srcId="{BB8E1FA7-67CE-4FBE-976E-EBF8164DC16E}" destId="{62BCD8F6-2FFE-40E0-B6F8-FDC966C73972}" srcOrd="2" destOrd="0" presId="urn:microsoft.com/office/officeart/2018/5/layout/IconLeafLabelList"/>
    <dgm:cxn modelId="{62930C04-DD8A-4395-9F3C-AA99F74BEEB9}" type="presParOf" srcId="{BB8E1FA7-67CE-4FBE-976E-EBF8164DC16E}" destId="{55E2FF59-B684-4477-8A06-7EC8EF4BA59A}" srcOrd="3" destOrd="0" presId="urn:microsoft.com/office/officeart/2018/5/layout/IconLeafLabelList"/>
    <dgm:cxn modelId="{EADC7A0E-AF9B-452C-AE09-AB267D346DC5}" type="presParOf" srcId="{C8ED3D98-3AA3-47F5-895C-3AB2A09ED3B1}" destId="{678859A3-BCC6-4F0E-AAA8-13E5EF097145}" srcOrd="3" destOrd="0" presId="urn:microsoft.com/office/officeart/2018/5/layout/IconLeafLabelList"/>
    <dgm:cxn modelId="{9F430E88-FE2A-44CB-AC50-3BD77A4D755D}" type="presParOf" srcId="{C8ED3D98-3AA3-47F5-895C-3AB2A09ED3B1}" destId="{414D015A-FBA4-4CBC-B8A8-9B9D5BC27188}" srcOrd="4" destOrd="0" presId="urn:microsoft.com/office/officeart/2018/5/layout/IconLeafLabelList"/>
    <dgm:cxn modelId="{31679F92-24CF-4662-B8F8-26E388B0E925}" type="presParOf" srcId="{414D015A-FBA4-4CBC-B8A8-9B9D5BC27188}" destId="{0B0A8E77-F4EC-4BF3-BEA0-EDD65B2DF379}" srcOrd="0" destOrd="0" presId="urn:microsoft.com/office/officeart/2018/5/layout/IconLeafLabelList"/>
    <dgm:cxn modelId="{FFA6FFD5-4046-4E88-88BF-AC65345B0A5C}" type="presParOf" srcId="{414D015A-FBA4-4CBC-B8A8-9B9D5BC27188}" destId="{A06E19AB-88CA-4503-87A2-3E0146194235}" srcOrd="1" destOrd="0" presId="urn:microsoft.com/office/officeart/2018/5/layout/IconLeafLabelList"/>
    <dgm:cxn modelId="{C6A7389F-78F5-43FC-B9CD-7138F818D699}" type="presParOf" srcId="{414D015A-FBA4-4CBC-B8A8-9B9D5BC27188}" destId="{7180DF7D-BA95-49DC-9157-ABD6D42437AE}" srcOrd="2" destOrd="0" presId="urn:microsoft.com/office/officeart/2018/5/layout/IconLeafLabelList"/>
    <dgm:cxn modelId="{99FC4233-B4F9-4417-953B-62463FF8C11C}" type="presParOf" srcId="{414D015A-FBA4-4CBC-B8A8-9B9D5BC27188}" destId="{4BCCFED2-DD98-4454-A0A4-A0F343DAC7AF}" srcOrd="3" destOrd="0" presId="urn:microsoft.com/office/officeart/2018/5/layout/IconLeafLabelList"/>
    <dgm:cxn modelId="{12B6AE07-476E-4B87-B522-E1733C34A105}" type="presParOf" srcId="{C8ED3D98-3AA3-47F5-895C-3AB2A09ED3B1}" destId="{FF681FAC-6E4F-42A3-BBA1-95CCD361AC05}" srcOrd="5" destOrd="0" presId="urn:microsoft.com/office/officeart/2018/5/layout/IconLeafLabelList"/>
    <dgm:cxn modelId="{F0934701-5628-4EB5-AA8F-986275821CFB}" type="presParOf" srcId="{C8ED3D98-3AA3-47F5-895C-3AB2A09ED3B1}" destId="{EEB3B8F1-E53E-453A-9094-EFE109067E41}" srcOrd="6" destOrd="0" presId="urn:microsoft.com/office/officeart/2018/5/layout/IconLeafLabelList"/>
    <dgm:cxn modelId="{A338921E-179E-4783-A004-AC2E123DF1DA}" type="presParOf" srcId="{EEB3B8F1-E53E-453A-9094-EFE109067E41}" destId="{720AE2D9-E5E6-4890-ADC2-3DEC5E082F52}" srcOrd="0" destOrd="0" presId="urn:microsoft.com/office/officeart/2018/5/layout/IconLeafLabelList"/>
    <dgm:cxn modelId="{58435E24-07CB-42E8-BC94-D7E39EC10EE3}" type="presParOf" srcId="{EEB3B8F1-E53E-453A-9094-EFE109067E41}" destId="{86E29A53-10EB-4C01-9D56-C8165CDFB2BA}" srcOrd="1" destOrd="0" presId="urn:microsoft.com/office/officeart/2018/5/layout/IconLeafLabelList"/>
    <dgm:cxn modelId="{8EAE0D55-7D87-4C2D-A784-326277492396}" type="presParOf" srcId="{EEB3B8F1-E53E-453A-9094-EFE109067E41}" destId="{275F56FB-A719-4D80-B0BC-DCBDAFACB85C}" srcOrd="2" destOrd="0" presId="urn:microsoft.com/office/officeart/2018/5/layout/IconLeafLabelList"/>
    <dgm:cxn modelId="{F55CF926-3C3C-4A65-A33A-BA92681BB304}" type="presParOf" srcId="{EEB3B8F1-E53E-453A-9094-EFE109067E41}" destId="{53292C22-6EB4-4C5E-AF92-4583E1B2F80F}" srcOrd="3" destOrd="0" presId="urn:microsoft.com/office/officeart/2018/5/layout/IconLeafLabelList"/>
    <dgm:cxn modelId="{E330209D-79A8-4769-87B4-FFE05C1BA9CA}" type="presParOf" srcId="{C8ED3D98-3AA3-47F5-895C-3AB2A09ED3B1}" destId="{B3B978CC-F3C0-42E9-B99A-E7D245B44C0B}" srcOrd="7" destOrd="0" presId="urn:microsoft.com/office/officeart/2018/5/layout/IconLeafLabelList"/>
    <dgm:cxn modelId="{46F9A7F4-6C2F-4EC9-9A1A-8413AD578981}" type="presParOf" srcId="{C8ED3D98-3AA3-47F5-895C-3AB2A09ED3B1}" destId="{33D43C21-AA62-4B0E-AA58-6DCB9B791A60}" srcOrd="8" destOrd="0" presId="urn:microsoft.com/office/officeart/2018/5/layout/IconLeafLabelList"/>
    <dgm:cxn modelId="{455C8E1D-5B65-4811-8021-F51B006C8ED4}" type="presParOf" srcId="{33D43C21-AA62-4B0E-AA58-6DCB9B791A60}" destId="{F36A0DE0-DD3D-4629-9FA1-31DCF41EBD5A}" srcOrd="0" destOrd="0" presId="urn:microsoft.com/office/officeart/2018/5/layout/IconLeafLabelList"/>
    <dgm:cxn modelId="{73452976-D1C5-4A09-BC54-6ACA37057D86}" type="presParOf" srcId="{33D43C21-AA62-4B0E-AA58-6DCB9B791A60}" destId="{0BC038B4-7B17-4D05-A56D-67CD496C3FA2}" srcOrd="1" destOrd="0" presId="urn:microsoft.com/office/officeart/2018/5/layout/IconLeafLabelList"/>
    <dgm:cxn modelId="{F63E6110-F607-41F7-BF5C-6E403C75E7FB}" type="presParOf" srcId="{33D43C21-AA62-4B0E-AA58-6DCB9B791A60}" destId="{46EB451A-8E00-478B-A537-634FD3B7331F}" srcOrd="2" destOrd="0" presId="urn:microsoft.com/office/officeart/2018/5/layout/IconLeafLabelList"/>
    <dgm:cxn modelId="{F33D31A4-5C15-4A2E-A40A-FE5ECFC0CD7E}" type="presParOf" srcId="{33D43C21-AA62-4B0E-AA58-6DCB9B791A60}" destId="{3E310E3F-F212-4A45-93D0-5AD17D6E23C7}"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F0186E5A-7724-494C-906E-A29791E05A55}" type="doc">
      <dgm:prSet loTypeId="urn:microsoft.com/office/officeart/2008/layout/LinedList" loCatId="list" qsTypeId="urn:microsoft.com/office/officeart/2005/8/quickstyle/simple4" qsCatId="simple" csTypeId="urn:microsoft.com/office/officeart/2005/8/colors/colorful2" csCatId="colorful" phldr="1"/>
      <dgm:spPr/>
      <dgm:t>
        <a:bodyPr/>
        <a:lstStyle/>
        <a:p>
          <a:endParaRPr lang="en-US"/>
        </a:p>
      </dgm:t>
    </dgm:pt>
    <dgm:pt modelId="{9A3B82D8-7BF7-4015-8E0B-14B7B6301AA5}">
      <dgm:prSet/>
      <dgm:spPr/>
      <dgm:t>
        <a:bodyPr/>
        <a:lstStyle/>
        <a:p>
          <a:r>
            <a:rPr lang="en-US" dirty="0"/>
            <a:t>A reflex agent is responds to its environment based on a set of pre-defined rules or conditions. </a:t>
          </a:r>
        </a:p>
      </dgm:t>
    </dgm:pt>
    <dgm:pt modelId="{70710AC4-6827-4EE5-AE9C-767AF9D433F6}" type="parTrans" cxnId="{79C4C412-EEA0-42F6-8E4C-4D3BC9AB7A13}">
      <dgm:prSet/>
      <dgm:spPr/>
      <dgm:t>
        <a:bodyPr/>
        <a:lstStyle/>
        <a:p>
          <a:endParaRPr lang="en-US"/>
        </a:p>
      </dgm:t>
    </dgm:pt>
    <dgm:pt modelId="{0FDDE860-49ED-4726-B838-2145625A54A3}" type="sibTrans" cxnId="{79C4C412-EEA0-42F6-8E4C-4D3BC9AB7A13}">
      <dgm:prSet/>
      <dgm:spPr/>
      <dgm:t>
        <a:bodyPr/>
        <a:lstStyle/>
        <a:p>
          <a:endParaRPr lang="en-US"/>
        </a:p>
      </dgm:t>
    </dgm:pt>
    <dgm:pt modelId="{D9679640-9C8D-494C-80BD-7A2E2E96ABB9}">
      <dgm:prSet/>
      <dgm:spPr/>
      <dgm:t>
        <a:bodyPr/>
        <a:lstStyle/>
        <a:p>
          <a:r>
            <a:rPr lang="en-US"/>
            <a:t>It operates by mapping its current perceptual input directly to an action without any internal representation of the environment.</a:t>
          </a:r>
        </a:p>
      </dgm:t>
    </dgm:pt>
    <dgm:pt modelId="{2025A814-8210-4ACF-83ED-D49CC04E6CB5}" type="parTrans" cxnId="{15D24907-8C62-4726-B5ED-3BEADABE9D10}">
      <dgm:prSet/>
      <dgm:spPr/>
      <dgm:t>
        <a:bodyPr/>
        <a:lstStyle/>
        <a:p>
          <a:endParaRPr lang="en-US"/>
        </a:p>
      </dgm:t>
    </dgm:pt>
    <dgm:pt modelId="{C7C735FD-DC31-4F86-857F-73C9FE8E1B10}" type="sibTrans" cxnId="{15D24907-8C62-4726-B5ED-3BEADABE9D10}">
      <dgm:prSet/>
      <dgm:spPr/>
      <dgm:t>
        <a:bodyPr/>
        <a:lstStyle/>
        <a:p>
          <a:endParaRPr lang="en-US"/>
        </a:p>
      </dgm:t>
    </dgm:pt>
    <dgm:pt modelId="{A60DB8D9-5787-498F-8CEF-5C3D55AF0798}">
      <dgm:prSet/>
      <dgm:spPr/>
      <dgm:t>
        <a:bodyPr/>
        <a:lstStyle/>
        <a:p>
          <a:r>
            <a:rPr lang="en-US" dirty="0"/>
            <a:t>A reflex agent works based on a set of predefined rules or conditions, also known as the agent's knowledge base, which allows it to take immediate action based on its current perception. </a:t>
          </a:r>
        </a:p>
      </dgm:t>
    </dgm:pt>
    <dgm:pt modelId="{E3918332-273A-4EF2-832B-BA0181E0F7BD}" type="parTrans" cxnId="{07CE854A-88A8-41EC-ABEC-0CE2CF88770D}">
      <dgm:prSet/>
      <dgm:spPr/>
      <dgm:t>
        <a:bodyPr/>
        <a:lstStyle/>
        <a:p>
          <a:endParaRPr lang="en-US"/>
        </a:p>
      </dgm:t>
    </dgm:pt>
    <dgm:pt modelId="{B2CFB18B-412F-4280-906E-DA207BDD3076}" type="sibTrans" cxnId="{07CE854A-88A8-41EC-ABEC-0CE2CF88770D}">
      <dgm:prSet/>
      <dgm:spPr/>
      <dgm:t>
        <a:bodyPr/>
        <a:lstStyle/>
        <a:p>
          <a:endParaRPr lang="en-US"/>
        </a:p>
      </dgm:t>
    </dgm:pt>
    <dgm:pt modelId="{BBF67960-3702-440C-AE86-CDB33159471A}">
      <dgm:prSet/>
      <dgm:spPr/>
      <dgm:t>
        <a:bodyPr/>
        <a:lstStyle/>
        <a:p>
          <a:r>
            <a:rPr lang="en-US" dirty="0"/>
            <a:t>The knowledge base is typically represented in the form of an if-then statement, which maps a given percept to a corresponding action.</a:t>
          </a:r>
        </a:p>
        <a:p>
          <a:r>
            <a:rPr lang="en-US" dirty="0"/>
            <a:t>They are not capable of handling situations where the environment is dynamic or uncertain. </a:t>
          </a:r>
        </a:p>
        <a:p>
          <a:r>
            <a:rPr lang="en-US" dirty="0"/>
            <a:t>Also, they cannot plan and anticipate future states of the environment.</a:t>
          </a:r>
        </a:p>
        <a:p>
          <a:endParaRPr lang="en-US" dirty="0"/>
        </a:p>
      </dgm:t>
    </dgm:pt>
    <dgm:pt modelId="{4CE2DB92-475B-45B7-8B36-045CC9EE6560}" type="parTrans" cxnId="{B41F78FA-7BC0-4ECC-8DF3-399D576B0D87}">
      <dgm:prSet/>
      <dgm:spPr/>
      <dgm:t>
        <a:bodyPr/>
        <a:lstStyle/>
        <a:p>
          <a:endParaRPr lang="en-US"/>
        </a:p>
      </dgm:t>
    </dgm:pt>
    <dgm:pt modelId="{FBB6C778-0EE4-4486-A7F5-205E0FE7662B}" type="sibTrans" cxnId="{B41F78FA-7BC0-4ECC-8DF3-399D576B0D87}">
      <dgm:prSet/>
      <dgm:spPr/>
      <dgm:t>
        <a:bodyPr/>
        <a:lstStyle/>
        <a:p>
          <a:endParaRPr lang="en-US"/>
        </a:p>
      </dgm:t>
    </dgm:pt>
    <dgm:pt modelId="{5CFFD1B9-C804-46B3-8A55-C433A72D573A}">
      <dgm:prSet/>
      <dgm:spPr/>
      <dgm:t>
        <a:bodyPr/>
        <a:lstStyle/>
        <a:p>
          <a:r>
            <a:rPr lang="en-US" dirty="0"/>
            <a:t>For example, consider a reflex agent designed to operate in an environment with traffic lights. The agent's knowledge base might contain the following rule: "If the traffic light is red, stop; if it is green, go; if it is yellow, proceed with caution." The agent would use this rule to take immediate action based on its current perceptual input, which in this case would be the color of the traffic light.</a:t>
          </a:r>
        </a:p>
      </dgm:t>
    </dgm:pt>
    <dgm:pt modelId="{FD248149-33E9-4F9B-859B-1EB2744DDA41}" type="parTrans" cxnId="{DA3EF5EE-E991-407A-9544-5EEE8BBC799F}">
      <dgm:prSet/>
      <dgm:spPr/>
      <dgm:t>
        <a:bodyPr/>
        <a:lstStyle/>
        <a:p>
          <a:endParaRPr lang="en-US"/>
        </a:p>
      </dgm:t>
    </dgm:pt>
    <dgm:pt modelId="{EB30A03E-15CD-4243-843B-817782F3549E}" type="sibTrans" cxnId="{DA3EF5EE-E991-407A-9544-5EEE8BBC799F}">
      <dgm:prSet/>
      <dgm:spPr/>
      <dgm:t>
        <a:bodyPr/>
        <a:lstStyle/>
        <a:p>
          <a:endParaRPr lang="en-US"/>
        </a:p>
      </dgm:t>
    </dgm:pt>
    <dgm:pt modelId="{D86CB72B-1F40-4FC2-9D45-D733776DAE6C}" type="pres">
      <dgm:prSet presAssocID="{F0186E5A-7724-494C-906E-A29791E05A55}" presName="vert0" presStyleCnt="0">
        <dgm:presLayoutVars>
          <dgm:dir/>
          <dgm:animOne val="branch"/>
          <dgm:animLvl val="lvl"/>
        </dgm:presLayoutVars>
      </dgm:prSet>
      <dgm:spPr/>
    </dgm:pt>
    <dgm:pt modelId="{F8E4C6DD-460D-4FEF-A582-07C5969B05FB}" type="pres">
      <dgm:prSet presAssocID="{9A3B82D8-7BF7-4015-8E0B-14B7B6301AA5}" presName="thickLine" presStyleLbl="alignNode1" presStyleIdx="0" presStyleCnt="5"/>
      <dgm:spPr/>
    </dgm:pt>
    <dgm:pt modelId="{B376BD83-A48D-4D71-83BB-2FA4D269102E}" type="pres">
      <dgm:prSet presAssocID="{9A3B82D8-7BF7-4015-8E0B-14B7B6301AA5}" presName="horz1" presStyleCnt="0"/>
      <dgm:spPr/>
    </dgm:pt>
    <dgm:pt modelId="{A63BA2AC-2742-4869-B23B-45175FB17F5A}" type="pres">
      <dgm:prSet presAssocID="{9A3B82D8-7BF7-4015-8E0B-14B7B6301AA5}" presName="tx1" presStyleLbl="revTx" presStyleIdx="0" presStyleCnt="5" custScaleY="47823"/>
      <dgm:spPr/>
    </dgm:pt>
    <dgm:pt modelId="{B31F879A-1B60-42DE-80CE-61BBB14CE026}" type="pres">
      <dgm:prSet presAssocID="{9A3B82D8-7BF7-4015-8E0B-14B7B6301AA5}" presName="vert1" presStyleCnt="0"/>
      <dgm:spPr/>
    </dgm:pt>
    <dgm:pt modelId="{65690510-91E1-4DDA-BC52-3517E1C19202}" type="pres">
      <dgm:prSet presAssocID="{D9679640-9C8D-494C-80BD-7A2E2E96ABB9}" presName="thickLine" presStyleLbl="alignNode1" presStyleIdx="1" presStyleCnt="5"/>
      <dgm:spPr/>
    </dgm:pt>
    <dgm:pt modelId="{65A7DAB5-3F3B-4EE1-8349-0D36D9BD2B30}" type="pres">
      <dgm:prSet presAssocID="{D9679640-9C8D-494C-80BD-7A2E2E96ABB9}" presName="horz1" presStyleCnt="0"/>
      <dgm:spPr/>
    </dgm:pt>
    <dgm:pt modelId="{2369EC5A-D5D4-4E3E-AF37-500D0FACAE0D}" type="pres">
      <dgm:prSet presAssocID="{D9679640-9C8D-494C-80BD-7A2E2E96ABB9}" presName="tx1" presStyleLbl="revTx" presStyleIdx="1" presStyleCnt="5" custScaleY="42611"/>
      <dgm:spPr/>
    </dgm:pt>
    <dgm:pt modelId="{922F4206-4285-49B4-A3AC-F38B3E1F1BAB}" type="pres">
      <dgm:prSet presAssocID="{D9679640-9C8D-494C-80BD-7A2E2E96ABB9}" presName="vert1" presStyleCnt="0"/>
      <dgm:spPr/>
    </dgm:pt>
    <dgm:pt modelId="{749F2EAF-C15B-4D95-A20E-D069E594C4B4}" type="pres">
      <dgm:prSet presAssocID="{A60DB8D9-5787-498F-8CEF-5C3D55AF0798}" presName="thickLine" presStyleLbl="alignNode1" presStyleIdx="2" presStyleCnt="5"/>
      <dgm:spPr/>
    </dgm:pt>
    <dgm:pt modelId="{0BFA5A4F-1CF3-4B1D-90A5-6AAD0BC912E9}" type="pres">
      <dgm:prSet presAssocID="{A60DB8D9-5787-498F-8CEF-5C3D55AF0798}" presName="horz1" presStyleCnt="0"/>
      <dgm:spPr/>
    </dgm:pt>
    <dgm:pt modelId="{D23E7E28-0965-4558-8111-6D06DA86F0EF}" type="pres">
      <dgm:prSet presAssocID="{A60DB8D9-5787-498F-8CEF-5C3D55AF0798}" presName="tx1" presStyleLbl="revTx" presStyleIdx="2" presStyleCnt="5" custScaleY="51768"/>
      <dgm:spPr/>
    </dgm:pt>
    <dgm:pt modelId="{329AA45B-267E-4351-91A6-C21856DEAC7B}" type="pres">
      <dgm:prSet presAssocID="{A60DB8D9-5787-498F-8CEF-5C3D55AF0798}" presName="vert1" presStyleCnt="0"/>
      <dgm:spPr/>
    </dgm:pt>
    <dgm:pt modelId="{F031E49A-EA75-4D8E-A6CA-87FBE513DE9C}" type="pres">
      <dgm:prSet presAssocID="{BBF67960-3702-440C-AE86-CDB33159471A}" presName="thickLine" presStyleLbl="alignNode1" presStyleIdx="3" presStyleCnt="5"/>
      <dgm:spPr/>
    </dgm:pt>
    <dgm:pt modelId="{BFC8C000-D343-43F2-B92C-A6F6986C2F7D}" type="pres">
      <dgm:prSet presAssocID="{BBF67960-3702-440C-AE86-CDB33159471A}" presName="horz1" presStyleCnt="0"/>
      <dgm:spPr/>
    </dgm:pt>
    <dgm:pt modelId="{A4576E93-45B3-4469-B005-47BF2986ABA8}" type="pres">
      <dgm:prSet presAssocID="{BBF67960-3702-440C-AE86-CDB33159471A}" presName="tx1" presStyleLbl="revTx" presStyleIdx="3" presStyleCnt="5"/>
      <dgm:spPr/>
    </dgm:pt>
    <dgm:pt modelId="{B81021F3-DD49-48D4-8A2E-47903614D3B1}" type="pres">
      <dgm:prSet presAssocID="{BBF67960-3702-440C-AE86-CDB33159471A}" presName="vert1" presStyleCnt="0"/>
      <dgm:spPr/>
    </dgm:pt>
    <dgm:pt modelId="{A7287D95-8234-4129-B328-53551AB90D70}" type="pres">
      <dgm:prSet presAssocID="{5CFFD1B9-C804-46B3-8A55-C433A72D573A}" presName="thickLine" presStyleLbl="alignNode1" presStyleIdx="4" presStyleCnt="5"/>
      <dgm:spPr/>
    </dgm:pt>
    <dgm:pt modelId="{73D22DAA-2770-4B46-AE31-E3126E72DDF9}" type="pres">
      <dgm:prSet presAssocID="{5CFFD1B9-C804-46B3-8A55-C433A72D573A}" presName="horz1" presStyleCnt="0"/>
      <dgm:spPr/>
    </dgm:pt>
    <dgm:pt modelId="{D05FC62A-DE21-4494-BC84-3B367E09D168}" type="pres">
      <dgm:prSet presAssocID="{5CFFD1B9-C804-46B3-8A55-C433A72D573A}" presName="tx1" presStyleLbl="revTx" presStyleIdx="4" presStyleCnt="5"/>
      <dgm:spPr/>
    </dgm:pt>
    <dgm:pt modelId="{EF11B86F-412A-4B50-B0D9-C3F93674558C}" type="pres">
      <dgm:prSet presAssocID="{5CFFD1B9-C804-46B3-8A55-C433A72D573A}" presName="vert1" presStyleCnt="0"/>
      <dgm:spPr/>
    </dgm:pt>
  </dgm:ptLst>
  <dgm:cxnLst>
    <dgm:cxn modelId="{15D24907-8C62-4726-B5ED-3BEADABE9D10}" srcId="{F0186E5A-7724-494C-906E-A29791E05A55}" destId="{D9679640-9C8D-494C-80BD-7A2E2E96ABB9}" srcOrd="1" destOrd="0" parTransId="{2025A814-8210-4ACF-83ED-D49CC04E6CB5}" sibTransId="{C7C735FD-DC31-4F86-857F-73C9FE8E1B10}"/>
    <dgm:cxn modelId="{79C4C412-EEA0-42F6-8E4C-4D3BC9AB7A13}" srcId="{F0186E5A-7724-494C-906E-A29791E05A55}" destId="{9A3B82D8-7BF7-4015-8E0B-14B7B6301AA5}" srcOrd="0" destOrd="0" parTransId="{70710AC4-6827-4EE5-AE9C-767AF9D433F6}" sibTransId="{0FDDE860-49ED-4726-B838-2145625A54A3}"/>
    <dgm:cxn modelId="{07CE854A-88A8-41EC-ABEC-0CE2CF88770D}" srcId="{F0186E5A-7724-494C-906E-A29791E05A55}" destId="{A60DB8D9-5787-498F-8CEF-5C3D55AF0798}" srcOrd="2" destOrd="0" parTransId="{E3918332-273A-4EF2-832B-BA0181E0F7BD}" sibTransId="{B2CFB18B-412F-4280-906E-DA207BDD3076}"/>
    <dgm:cxn modelId="{AE83687D-1AB2-45FE-9D27-F0FE04DB6055}" type="presOf" srcId="{5CFFD1B9-C804-46B3-8A55-C433A72D573A}" destId="{D05FC62A-DE21-4494-BC84-3B367E09D168}" srcOrd="0" destOrd="0" presId="urn:microsoft.com/office/officeart/2008/layout/LinedList"/>
    <dgm:cxn modelId="{86927595-99BD-45E6-B006-7532B8CACDA2}" type="presOf" srcId="{BBF67960-3702-440C-AE86-CDB33159471A}" destId="{A4576E93-45B3-4469-B005-47BF2986ABA8}" srcOrd="0" destOrd="0" presId="urn:microsoft.com/office/officeart/2008/layout/LinedList"/>
    <dgm:cxn modelId="{C03E4C97-1E01-49B7-BACC-858DCB27E5FB}" type="presOf" srcId="{D9679640-9C8D-494C-80BD-7A2E2E96ABB9}" destId="{2369EC5A-D5D4-4E3E-AF37-500D0FACAE0D}" srcOrd="0" destOrd="0" presId="urn:microsoft.com/office/officeart/2008/layout/LinedList"/>
    <dgm:cxn modelId="{894252B6-A88E-41A3-83D6-E5FD5C582657}" type="presOf" srcId="{A60DB8D9-5787-498F-8CEF-5C3D55AF0798}" destId="{D23E7E28-0965-4558-8111-6D06DA86F0EF}" srcOrd="0" destOrd="0" presId="urn:microsoft.com/office/officeart/2008/layout/LinedList"/>
    <dgm:cxn modelId="{981790C0-627A-4E47-92A3-B53DF6D5BAC5}" type="presOf" srcId="{F0186E5A-7724-494C-906E-A29791E05A55}" destId="{D86CB72B-1F40-4FC2-9D45-D733776DAE6C}" srcOrd="0" destOrd="0" presId="urn:microsoft.com/office/officeart/2008/layout/LinedList"/>
    <dgm:cxn modelId="{BC18A4E9-9CED-4256-970D-D1B1ACEC71BA}" type="presOf" srcId="{9A3B82D8-7BF7-4015-8E0B-14B7B6301AA5}" destId="{A63BA2AC-2742-4869-B23B-45175FB17F5A}" srcOrd="0" destOrd="0" presId="urn:microsoft.com/office/officeart/2008/layout/LinedList"/>
    <dgm:cxn modelId="{DA3EF5EE-E991-407A-9544-5EEE8BBC799F}" srcId="{F0186E5A-7724-494C-906E-A29791E05A55}" destId="{5CFFD1B9-C804-46B3-8A55-C433A72D573A}" srcOrd="4" destOrd="0" parTransId="{FD248149-33E9-4F9B-859B-1EB2744DDA41}" sibTransId="{EB30A03E-15CD-4243-843B-817782F3549E}"/>
    <dgm:cxn modelId="{B41F78FA-7BC0-4ECC-8DF3-399D576B0D87}" srcId="{F0186E5A-7724-494C-906E-A29791E05A55}" destId="{BBF67960-3702-440C-AE86-CDB33159471A}" srcOrd="3" destOrd="0" parTransId="{4CE2DB92-475B-45B7-8B36-045CC9EE6560}" sibTransId="{FBB6C778-0EE4-4486-A7F5-205E0FE7662B}"/>
    <dgm:cxn modelId="{064A2BB2-1B08-4895-9F99-7CF3F219E98C}" type="presParOf" srcId="{D86CB72B-1F40-4FC2-9D45-D733776DAE6C}" destId="{F8E4C6DD-460D-4FEF-A582-07C5969B05FB}" srcOrd="0" destOrd="0" presId="urn:microsoft.com/office/officeart/2008/layout/LinedList"/>
    <dgm:cxn modelId="{E4BF5D5A-2809-4F5D-8C85-A6BCAB0BBCF1}" type="presParOf" srcId="{D86CB72B-1F40-4FC2-9D45-D733776DAE6C}" destId="{B376BD83-A48D-4D71-83BB-2FA4D269102E}" srcOrd="1" destOrd="0" presId="urn:microsoft.com/office/officeart/2008/layout/LinedList"/>
    <dgm:cxn modelId="{EBF02AE2-2804-4682-AF59-90462BB9AFFC}" type="presParOf" srcId="{B376BD83-A48D-4D71-83BB-2FA4D269102E}" destId="{A63BA2AC-2742-4869-B23B-45175FB17F5A}" srcOrd="0" destOrd="0" presId="urn:microsoft.com/office/officeart/2008/layout/LinedList"/>
    <dgm:cxn modelId="{BB8C8A07-6C5F-4697-B50B-6922D5A5C285}" type="presParOf" srcId="{B376BD83-A48D-4D71-83BB-2FA4D269102E}" destId="{B31F879A-1B60-42DE-80CE-61BBB14CE026}" srcOrd="1" destOrd="0" presId="urn:microsoft.com/office/officeart/2008/layout/LinedList"/>
    <dgm:cxn modelId="{247A523B-BC7E-48E9-994F-C52632FB0A5E}" type="presParOf" srcId="{D86CB72B-1F40-4FC2-9D45-D733776DAE6C}" destId="{65690510-91E1-4DDA-BC52-3517E1C19202}" srcOrd="2" destOrd="0" presId="urn:microsoft.com/office/officeart/2008/layout/LinedList"/>
    <dgm:cxn modelId="{70D288C2-E891-4600-B586-8991D53F5780}" type="presParOf" srcId="{D86CB72B-1F40-4FC2-9D45-D733776DAE6C}" destId="{65A7DAB5-3F3B-4EE1-8349-0D36D9BD2B30}" srcOrd="3" destOrd="0" presId="urn:microsoft.com/office/officeart/2008/layout/LinedList"/>
    <dgm:cxn modelId="{2D06360A-72A1-4D78-8509-CEB1FFFF9ED9}" type="presParOf" srcId="{65A7DAB5-3F3B-4EE1-8349-0D36D9BD2B30}" destId="{2369EC5A-D5D4-4E3E-AF37-500D0FACAE0D}" srcOrd="0" destOrd="0" presId="urn:microsoft.com/office/officeart/2008/layout/LinedList"/>
    <dgm:cxn modelId="{5A976635-8112-4488-BB2E-5B4E64777DF4}" type="presParOf" srcId="{65A7DAB5-3F3B-4EE1-8349-0D36D9BD2B30}" destId="{922F4206-4285-49B4-A3AC-F38B3E1F1BAB}" srcOrd="1" destOrd="0" presId="urn:microsoft.com/office/officeart/2008/layout/LinedList"/>
    <dgm:cxn modelId="{54FE2DF3-8D3F-4C89-8DDD-2BD19B505469}" type="presParOf" srcId="{D86CB72B-1F40-4FC2-9D45-D733776DAE6C}" destId="{749F2EAF-C15B-4D95-A20E-D069E594C4B4}" srcOrd="4" destOrd="0" presId="urn:microsoft.com/office/officeart/2008/layout/LinedList"/>
    <dgm:cxn modelId="{A42D5589-4DE2-41C1-8577-7C8041EA624B}" type="presParOf" srcId="{D86CB72B-1F40-4FC2-9D45-D733776DAE6C}" destId="{0BFA5A4F-1CF3-4B1D-90A5-6AAD0BC912E9}" srcOrd="5" destOrd="0" presId="urn:microsoft.com/office/officeart/2008/layout/LinedList"/>
    <dgm:cxn modelId="{34D90641-85AD-4166-A5DE-D4E8AE834AAA}" type="presParOf" srcId="{0BFA5A4F-1CF3-4B1D-90A5-6AAD0BC912E9}" destId="{D23E7E28-0965-4558-8111-6D06DA86F0EF}" srcOrd="0" destOrd="0" presId="urn:microsoft.com/office/officeart/2008/layout/LinedList"/>
    <dgm:cxn modelId="{C5DE2A88-E558-4AFB-A3D3-F56A414EE015}" type="presParOf" srcId="{0BFA5A4F-1CF3-4B1D-90A5-6AAD0BC912E9}" destId="{329AA45B-267E-4351-91A6-C21856DEAC7B}" srcOrd="1" destOrd="0" presId="urn:microsoft.com/office/officeart/2008/layout/LinedList"/>
    <dgm:cxn modelId="{595D0BE8-2380-4607-86A1-FF2BAB8C433C}" type="presParOf" srcId="{D86CB72B-1F40-4FC2-9D45-D733776DAE6C}" destId="{F031E49A-EA75-4D8E-A6CA-87FBE513DE9C}" srcOrd="6" destOrd="0" presId="urn:microsoft.com/office/officeart/2008/layout/LinedList"/>
    <dgm:cxn modelId="{31EF4CCA-8BA3-4ABC-A481-8EA9BB8F7C85}" type="presParOf" srcId="{D86CB72B-1F40-4FC2-9D45-D733776DAE6C}" destId="{BFC8C000-D343-43F2-B92C-A6F6986C2F7D}" srcOrd="7" destOrd="0" presId="urn:microsoft.com/office/officeart/2008/layout/LinedList"/>
    <dgm:cxn modelId="{EC5FA7EA-C610-49F7-B08E-F57BA51043CB}" type="presParOf" srcId="{BFC8C000-D343-43F2-B92C-A6F6986C2F7D}" destId="{A4576E93-45B3-4469-B005-47BF2986ABA8}" srcOrd="0" destOrd="0" presId="urn:microsoft.com/office/officeart/2008/layout/LinedList"/>
    <dgm:cxn modelId="{0882C8A2-D25C-4DBD-9764-45649E82DFB5}" type="presParOf" srcId="{BFC8C000-D343-43F2-B92C-A6F6986C2F7D}" destId="{B81021F3-DD49-48D4-8A2E-47903614D3B1}" srcOrd="1" destOrd="0" presId="urn:microsoft.com/office/officeart/2008/layout/LinedList"/>
    <dgm:cxn modelId="{534E2112-ADE0-4071-BAAE-6DC3E7636CC1}" type="presParOf" srcId="{D86CB72B-1F40-4FC2-9D45-D733776DAE6C}" destId="{A7287D95-8234-4129-B328-53551AB90D70}" srcOrd="8" destOrd="0" presId="urn:microsoft.com/office/officeart/2008/layout/LinedList"/>
    <dgm:cxn modelId="{689C6773-8336-4E06-9D13-71497CD4419E}" type="presParOf" srcId="{D86CB72B-1F40-4FC2-9D45-D733776DAE6C}" destId="{73D22DAA-2770-4B46-AE31-E3126E72DDF9}" srcOrd="9" destOrd="0" presId="urn:microsoft.com/office/officeart/2008/layout/LinedList"/>
    <dgm:cxn modelId="{5989208F-880C-47E9-BE40-A034C500E55B}" type="presParOf" srcId="{73D22DAA-2770-4B46-AE31-E3126E72DDF9}" destId="{D05FC62A-DE21-4494-BC84-3B367E09D168}" srcOrd="0" destOrd="0" presId="urn:microsoft.com/office/officeart/2008/layout/LinedList"/>
    <dgm:cxn modelId="{0D8E614F-6C99-4180-9107-B7BD8B0FF732}" type="presParOf" srcId="{73D22DAA-2770-4B46-AE31-E3126E72DDF9}" destId="{EF11B86F-412A-4B50-B0D9-C3F93674558C}"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418DB7BC-F8E1-4256-8CD8-BE45B3161ED6}" type="doc">
      <dgm:prSet loTypeId="urn:microsoft.com/office/officeart/2018/5/layout/CenteredIconLabelDescriptionList" loCatId="icon" qsTypeId="urn:microsoft.com/office/officeart/2005/8/quickstyle/simple1" qsCatId="simple" csTypeId="urn:microsoft.com/office/officeart/2018/5/colors/Iconchunking_neutralbg_colorful2" csCatId="colorful" phldr="1"/>
      <dgm:spPr/>
      <dgm:t>
        <a:bodyPr/>
        <a:lstStyle/>
        <a:p>
          <a:endParaRPr lang="en-US"/>
        </a:p>
      </dgm:t>
    </dgm:pt>
    <dgm:pt modelId="{3C6C32D6-140A-4893-92A1-178D8CBF26D5}">
      <dgm:prSet/>
      <dgm:spPr/>
      <dgm:t>
        <a:bodyPr/>
        <a:lstStyle/>
        <a:p>
          <a:pPr>
            <a:defRPr b="1"/>
          </a:pPr>
          <a:r>
            <a:rPr lang="en-US"/>
            <a:t>Rationality refers to the ability of an algorithm to make decisions based on comprehensive reasoning and evidence. </a:t>
          </a:r>
        </a:p>
      </dgm:t>
    </dgm:pt>
    <dgm:pt modelId="{91FB31FE-3910-4EDD-8FAB-9D3B8AEEFEA8}" type="parTrans" cxnId="{ADCBC552-145E-4D2D-AF78-32A4F529919F}">
      <dgm:prSet/>
      <dgm:spPr/>
      <dgm:t>
        <a:bodyPr/>
        <a:lstStyle/>
        <a:p>
          <a:endParaRPr lang="en-US"/>
        </a:p>
      </dgm:t>
    </dgm:pt>
    <dgm:pt modelId="{FDD07A08-3BB3-4898-A2C0-0497B7817463}" type="sibTrans" cxnId="{ADCBC552-145E-4D2D-AF78-32A4F529919F}">
      <dgm:prSet/>
      <dgm:spPr/>
      <dgm:t>
        <a:bodyPr/>
        <a:lstStyle/>
        <a:p>
          <a:endParaRPr lang="en-US"/>
        </a:p>
      </dgm:t>
    </dgm:pt>
    <dgm:pt modelId="{93AF7FB6-3A40-483C-B4FE-5CB1E0A98AB8}">
      <dgm:prSet/>
      <dgm:spPr/>
      <dgm:t>
        <a:bodyPr/>
        <a:lstStyle/>
        <a:p>
          <a:r>
            <a:rPr lang="en-US"/>
            <a:t>This involves using mathematical models and statistical methods to analyze data and arrive at the best possible solution to a given problem.</a:t>
          </a:r>
        </a:p>
      </dgm:t>
    </dgm:pt>
    <dgm:pt modelId="{82204B42-9E25-4B9E-B849-DE13A769805B}" type="parTrans" cxnId="{6DE43B32-7E2C-4967-BD9C-9C54F6649C65}">
      <dgm:prSet/>
      <dgm:spPr/>
      <dgm:t>
        <a:bodyPr/>
        <a:lstStyle/>
        <a:p>
          <a:endParaRPr lang="en-US"/>
        </a:p>
      </dgm:t>
    </dgm:pt>
    <dgm:pt modelId="{F255073A-F2BE-4060-A2F4-EE4C2FD0CBAC}" type="sibTrans" cxnId="{6DE43B32-7E2C-4967-BD9C-9C54F6649C65}">
      <dgm:prSet/>
      <dgm:spPr/>
      <dgm:t>
        <a:bodyPr/>
        <a:lstStyle/>
        <a:p>
          <a:endParaRPr lang="en-US"/>
        </a:p>
      </dgm:t>
    </dgm:pt>
    <dgm:pt modelId="{C8F70B49-6BC1-4FE3-B395-E60DB63A2F4A}">
      <dgm:prSet/>
      <dgm:spPr/>
      <dgm:t>
        <a:bodyPr/>
        <a:lstStyle/>
        <a:p>
          <a:pPr>
            <a:defRPr b="1"/>
          </a:pPr>
          <a:r>
            <a:rPr lang="en-US"/>
            <a:t>Example: </a:t>
          </a:r>
        </a:p>
      </dgm:t>
    </dgm:pt>
    <dgm:pt modelId="{DA48214D-391A-45C8-9944-89A265344104}" type="parTrans" cxnId="{9B192E45-DE52-49F5-94FA-5EBFB3107708}">
      <dgm:prSet/>
      <dgm:spPr/>
      <dgm:t>
        <a:bodyPr/>
        <a:lstStyle/>
        <a:p>
          <a:endParaRPr lang="en-US"/>
        </a:p>
      </dgm:t>
    </dgm:pt>
    <dgm:pt modelId="{93BF8B10-9AA0-40F8-8C50-CE0048CCBAB3}" type="sibTrans" cxnId="{9B192E45-DE52-49F5-94FA-5EBFB3107708}">
      <dgm:prSet/>
      <dgm:spPr/>
      <dgm:t>
        <a:bodyPr/>
        <a:lstStyle/>
        <a:p>
          <a:endParaRPr lang="en-US"/>
        </a:p>
      </dgm:t>
    </dgm:pt>
    <dgm:pt modelId="{0C46A884-8504-4689-B139-F4575FA84CC6}">
      <dgm:prSet/>
      <dgm:spPr/>
      <dgm:t>
        <a:bodyPr/>
        <a:lstStyle/>
        <a:p>
          <a:pPr>
            <a:defRPr b="1"/>
          </a:pPr>
          <a:r>
            <a:rPr lang="en-US"/>
            <a:t>consider a machine learning algorithm that is designed to recognize handwritten digits. </a:t>
          </a:r>
        </a:p>
      </dgm:t>
    </dgm:pt>
    <dgm:pt modelId="{ECB85328-4248-4662-A20E-AA77FE806521}" type="parTrans" cxnId="{75C0C3EE-714E-40A1-A120-937ED09A2EAD}">
      <dgm:prSet/>
      <dgm:spPr/>
      <dgm:t>
        <a:bodyPr/>
        <a:lstStyle/>
        <a:p>
          <a:endParaRPr lang="en-US"/>
        </a:p>
      </dgm:t>
    </dgm:pt>
    <dgm:pt modelId="{C73B5468-85EC-40C8-89D5-64266D25DA75}" type="sibTrans" cxnId="{75C0C3EE-714E-40A1-A120-937ED09A2EAD}">
      <dgm:prSet/>
      <dgm:spPr/>
      <dgm:t>
        <a:bodyPr/>
        <a:lstStyle/>
        <a:p>
          <a:endParaRPr lang="en-US"/>
        </a:p>
      </dgm:t>
    </dgm:pt>
    <dgm:pt modelId="{9680BF01-7D7B-46ED-907E-C73FBADE4E2D}">
      <dgm:prSet/>
      <dgm:spPr/>
      <dgm:t>
        <a:bodyPr/>
        <a:lstStyle/>
        <a:p>
          <a:r>
            <a:rPr lang="en-US"/>
            <a:t>A rational approach to this problem would involve training the algorithm on a large dataset of labeled images of digits, and using a statistical model to learn patterns in the data that correspond to different digits. </a:t>
          </a:r>
        </a:p>
      </dgm:t>
    </dgm:pt>
    <dgm:pt modelId="{442DC300-6FAE-4D69-8237-A33BE73F4C51}" type="parTrans" cxnId="{CAAEB1F8-AE09-4238-BDAD-9DD99298A85D}">
      <dgm:prSet/>
      <dgm:spPr/>
      <dgm:t>
        <a:bodyPr/>
        <a:lstStyle/>
        <a:p>
          <a:endParaRPr lang="en-US"/>
        </a:p>
      </dgm:t>
    </dgm:pt>
    <dgm:pt modelId="{0AE551B3-A35A-4E45-9915-FB953EF78D6E}" type="sibTrans" cxnId="{CAAEB1F8-AE09-4238-BDAD-9DD99298A85D}">
      <dgm:prSet/>
      <dgm:spPr/>
      <dgm:t>
        <a:bodyPr/>
        <a:lstStyle/>
        <a:p>
          <a:endParaRPr lang="en-US"/>
        </a:p>
      </dgm:t>
    </dgm:pt>
    <dgm:pt modelId="{8B7B1E6C-98FD-49A6-89E8-E138419F7472}">
      <dgm:prSet/>
      <dgm:spPr/>
      <dgm:t>
        <a:bodyPr/>
        <a:lstStyle/>
        <a:p>
          <a:r>
            <a:rPr lang="en-US"/>
            <a:t>The algorithm would then be able to recognize new handwritten digits with a high degree of accuracy.</a:t>
          </a:r>
        </a:p>
      </dgm:t>
    </dgm:pt>
    <dgm:pt modelId="{198A353E-5E59-4F44-81B6-5D6A23C2E41F}" type="parTrans" cxnId="{4128200F-8B3F-47A9-BCD6-1FCFD35819DE}">
      <dgm:prSet/>
      <dgm:spPr/>
      <dgm:t>
        <a:bodyPr/>
        <a:lstStyle/>
        <a:p>
          <a:endParaRPr lang="en-US"/>
        </a:p>
      </dgm:t>
    </dgm:pt>
    <dgm:pt modelId="{D7ED7AB2-D716-4231-9AF5-F146647E5219}" type="sibTrans" cxnId="{4128200F-8B3F-47A9-BCD6-1FCFD35819DE}">
      <dgm:prSet/>
      <dgm:spPr/>
      <dgm:t>
        <a:bodyPr/>
        <a:lstStyle/>
        <a:p>
          <a:endParaRPr lang="en-US"/>
        </a:p>
      </dgm:t>
    </dgm:pt>
    <dgm:pt modelId="{ED83B1B9-739A-4F45-959D-3A66E211B600}">
      <dgm:prSet/>
      <dgm:spPr/>
      <dgm:t>
        <a:bodyPr/>
        <a:lstStyle/>
        <a:p>
          <a:pPr>
            <a:defRPr b="1"/>
          </a:pPr>
          <a:r>
            <a:rPr lang="en-US"/>
            <a:t>consider a person who is trying to decide whether to invest in a particular stock. </a:t>
          </a:r>
        </a:p>
      </dgm:t>
    </dgm:pt>
    <dgm:pt modelId="{09DC2D1B-AE2A-4C9E-8AB7-33D44E134211}" type="parTrans" cxnId="{71662341-D3BA-48F5-8332-02F0432AEF39}">
      <dgm:prSet/>
      <dgm:spPr/>
      <dgm:t>
        <a:bodyPr/>
        <a:lstStyle/>
        <a:p>
          <a:endParaRPr lang="en-US"/>
        </a:p>
      </dgm:t>
    </dgm:pt>
    <dgm:pt modelId="{D0237D53-1992-4ACF-B6E0-D0FD10C72361}" type="sibTrans" cxnId="{71662341-D3BA-48F5-8332-02F0432AEF39}">
      <dgm:prSet/>
      <dgm:spPr/>
      <dgm:t>
        <a:bodyPr/>
        <a:lstStyle/>
        <a:p>
          <a:endParaRPr lang="en-US"/>
        </a:p>
      </dgm:t>
    </dgm:pt>
    <dgm:pt modelId="{D50AEC96-EFCA-4309-8B7C-A4D6113E2655}">
      <dgm:prSet/>
      <dgm:spPr/>
      <dgm:t>
        <a:bodyPr/>
        <a:lstStyle/>
        <a:p>
          <a:r>
            <a:rPr lang="en-US"/>
            <a:t>A rational approach to this decision would involve researching the company, analyzing its financial performance, and considering the current state of the stock market. </a:t>
          </a:r>
        </a:p>
      </dgm:t>
    </dgm:pt>
    <dgm:pt modelId="{1E0396EE-6D36-4E70-B3C6-C35A18104175}" type="parTrans" cxnId="{F2359DF7-C8C1-483C-8CFE-876883E22D32}">
      <dgm:prSet/>
      <dgm:spPr/>
      <dgm:t>
        <a:bodyPr/>
        <a:lstStyle/>
        <a:p>
          <a:endParaRPr lang="en-US"/>
        </a:p>
      </dgm:t>
    </dgm:pt>
    <dgm:pt modelId="{5C3F365F-35E2-4527-A550-621377F82B0A}" type="sibTrans" cxnId="{F2359DF7-C8C1-483C-8CFE-876883E22D32}">
      <dgm:prSet/>
      <dgm:spPr/>
      <dgm:t>
        <a:bodyPr/>
        <a:lstStyle/>
        <a:p>
          <a:endParaRPr lang="en-US"/>
        </a:p>
      </dgm:t>
    </dgm:pt>
    <dgm:pt modelId="{A89700AA-F840-4AEA-986F-AF5DF7E64245}">
      <dgm:prSet/>
      <dgm:spPr/>
      <dgm:t>
        <a:bodyPr/>
        <a:lstStyle/>
        <a:p>
          <a:r>
            <a:rPr lang="en-US"/>
            <a:t>Based on this information, the person would then weigh the potential risks and rewards of investing in the stock and make a decision accordingly.</a:t>
          </a:r>
        </a:p>
      </dgm:t>
    </dgm:pt>
    <dgm:pt modelId="{C0F75894-2F68-4FEB-9E32-9AD75868D9B1}" type="parTrans" cxnId="{4DA86FE1-71FA-478E-B1D5-4752ECB54793}">
      <dgm:prSet/>
      <dgm:spPr/>
      <dgm:t>
        <a:bodyPr/>
        <a:lstStyle/>
        <a:p>
          <a:endParaRPr lang="en-US"/>
        </a:p>
      </dgm:t>
    </dgm:pt>
    <dgm:pt modelId="{7FD44CD2-FC70-48EE-9CA6-076B9323A548}" type="sibTrans" cxnId="{4DA86FE1-71FA-478E-B1D5-4752ECB54793}">
      <dgm:prSet/>
      <dgm:spPr/>
      <dgm:t>
        <a:bodyPr/>
        <a:lstStyle/>
        <a:p>
          <a:endParaRPr lang="en-US"/>
        </a:p>
      </dgm:t>
    </dgm:pt>
    <dgm:pt modelId="{22BA23BF-1472-4361-A3B8-1CEB00B2CBFA}" type="pres">
      <dgm:prSet presAssocID="{418DB7BC-F8E1-4256-8CD8-BE45B3161ED6}" presName="root" presStyleCnt="0">
        <dgm:presLayoutVars>
          <dgm:dir/>
          <dgm:resizeHandles val="exact"/>
        </dgm:presLayoutVars>
      </dgm:prSet>
      <dgm:spPr/>
    </dgm:pt>
    <dgm:pt modelId="{2FC0E4C5-2824-4E36-A5CC-B968E0062424}" type="pres">
      <dgm:prSet presAssocID="{3C6C32D6-140A-4893-92A1-178D8CBF26D5}" presName="compNode" presStyleCnt="0"/>
      <dgm:spPr/>
    </dgm:pt>
    <dgm:pt modelId="{E80099E9-53FF-4B72-AFFE-0076D4097465}" type="pres">
      <dgm:prSet presAssocID="{3C6C32D6-140A-4893-92A1-178D8CBF26D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erson with Idea"/>
        </a:ext>
      </dgm:extLst>
    </dgm:pt>
    <dgm:pt modelId="{D85915A8-41C2-4280-B6EF-AA32216BE397}" type="pres">
      <dgm:prSet presAssocID="{3C6C32D6-140A-4893-92A1-178D8CBF26D5}" presName="iconSpace" presStyleCnt="0"/>
      <dgm:spPr/>
    </dgm:pt>
    <dgm:pt modelId="{ECF79B00-05E8-47F3-951E-E53A415878E4}" type="pres">
      <dgm:prSet presAssocID="{3C6C32D6-140A-4893-92A1-178D8CBF26D5}" presName="parTx" presStyleLbl="revTx" presStyleIdx="0" presStyleCnt="8">
        <dgm:presLayoutVars>
          <dgm:chMax val="0"/>
          <dgm:chPref val="0"/>
        </dgm:presLayoutVars>
      </dgm:prSet>
      <dgm:spPr/>
    </dgm:pt>
    <dgm:pt modelId="{DAD31A0D-AE25-4C9C-9CB1-D1B6A8C9EF02}" type="pres">
      <dgm:prSet presAssocID="{3C6C32D6-140A-4893-92A1-178D8CBF26D5}" presName="txSpace" presStyleCnt="0"/>
      <dgm:spPr/>
    </dgm:pt>
    <dgm:pt modelId="{041F9A3A-38AB-4712-ADD8-BE6A92A258F3}" type="pres">
      <dgm:prSet presAssocID="{3C6C32D6-140A-4893-92A1-178D8CBF26D5}" presName="desTx" presStyleLbl="revTx" presStyleIdx="1" presStyleCnt="8">
        <dgm:presLayoutVars/>
      </dgm:prSet>
      <dgm:spPr/>
    </dgm:pt>
    <dgm:pt modelId="{8F2F4760-853F-47D6-878B-700ABDB27189}" type="pres">
      <dgm:prSet presAssocID="{FDD07A08-3BB3-4898-A2C0-0497B7817463}" presName="sibTrans" presStyleCnt="0"/>
      <dgm:spPr/>
    </dgm:pt>
    <dgm:pt modelId="{074E3E91-447A-493A-B195-FA571309BDFB}" type="pres">
      <dgm:prSet presAssocID="{C8F70B49-6BC1-4FE3-B395-E60DB63A2F4A}" presName="compNode" presStyleCnt="0"/>
      <dgm:spPr/>
    </dgm:pt>
    <dgm:pt modelId="{DE7B1673-59D2-4A33-9E3D-FF2FB5E126A8}" type="pres">
      <dgm:prSet presAssocID="{C8F70B49-6BC1-4FE3-B395-E60DB63A2F4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ument"/>
        </a:ext>
      </dgm:extLst>
    </dgm:pt>
    <dgm:pt modelId="{442A4A43-7378-4B50-A188-E529449587AF}" type="pres">
      <dgm:prSet presAssocID="{C8F70B49-6BC1-4FE3-B395-E60DB63A2F4A}" presName="iconSpace" presStyleCnt="0"/>
      <dgm:spPr/>
    </dgm:pt>
    <dgm:pt modelId="{B3B6BC5B-544F-4744-9B71-71918DEB1851}" type="pres">
      <dgm:prSet presAssocID="{C8F70B49-6BC1-4FE3-B395-E60DB63A2F4A}" presName="parTx" presStyleLbl="revTx" presStyleIdx="2" presStyleCnt="8" custScaleX="64396" custLinFactNeighborX="24128" custLinFactNeighborY="53286">
        <dgm:presLayoutVars>
          <dgm:chMax val="0"/>
          <dgm:chPref val="0"/>
        </dgm:presLayoutVars>
      </dgm:prSet>
      <dgm:spPr/>
    </dgm:pt>
    <dgm:pt modelId="{12361EB3-116B-4CAA-AE48-8E48875951F2}" type="pres">
      <dgm:prSet presAssocID="{C8F70B49-6BC1-4FE3-B395-E60DB63A2F4A}" presName="txSpace" presStyleCnt="0"/>
      <dgm:spPr/>
    </dgm:pt>
    <dgm:pt modelId="{08B577BE-6D1B-4B88-9C61-5A7A4BDE376A}" type="pres">
      <dgm:prSet presAssocID="{C8F70B49-6BC1-4FE3-B395-E60DB63A2F4A}" presName="desTx" presStyleLbl="revTx" presStyleIdx="3" presStyleCnt="8">
        <dgm:presLayoutVars/>
      </dgm:prSet>
      <dgm:spPr/>
    </dgm:pt>
    <dgm:pt modelId="{78DBE78A-E811-43B3-9BF7-41579CF8462F}" type="pres">
      <dgm:prSet presAssocID="{93BF8B10-9AA0-40F8-8C50-CE0048CCBAB3}" presName="sibTrans" presStyleCnt="0"/>
      <dgm:spPr/>
    </dgm:pt>
    <dgm:pt modelId="{3FBECC27-68CE-4E0E-9754-6A4B298E0C10}" type="pres">
      <dgm:prSet presAssocID="{0C46A884-8504-4689-B139-F4575FA84CC6}" presName="compNode" presStyleCnt="0"/>
      <dgm:spPr/>
    </dgm:pt>
    <dgm:pt modelId="{12772813-BD4C-4F99-ADAA-B485E3974036}" type="pres">
      <dgm:prSet presAssocID="{0C46A884-8504-4689-B139-F4575FA84CC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11CE362A-9462-4193-ADFF-93C566F1DA4C}" type="pres">
      <dgm:prSet presAssocID="{0C46A884-8504-4689-B139-F4575FA84CC6}" presName="iconSpace" presStyleCnt="0"/>
      <dgm:spPr/>
    </dgm:pt>
    <dgm:pt modelId="{0768C526-3B79-4685-8BC0-15BA4A4863EE}" type="pres">
      <dgm:prSet presAssocID="{0C46A884-8504-4689-B139-F4575FA84CC6}" presName="parTx" presStyleLbl="revTx" presStyleIdx="4" presStyleCnt="8">
        <dgm:presLayoutVars>
          <dgm:chMax val="0"/>
          <dgm:chPref val="0"/>
        </dgm:presLayoutVars>
      </dgm:prSet>
      <dgm:spPr/>
    </dgm:pt>
    <dgm:pt modelId="{42701774-7D2D-49E1-9148-F001F1D3939F}" type="pres">
      <dgm:prSet presAssocID="{0C46A884-8504-4689-B139-F4575FA84CC6}" presName="txSpace" presStyleCnt="0"/>
      <dgm:spPr/>
    </dgm:pt>
    <dgm:pt modelId="{D18841DC-1285-4813-8CB1-02B14C490B52}" type="pres">
      <dgm:prSet presAssocID="{0C46A884-8504-4689-B139-F4575FA84CC6}" presName="desTx" presStyleLbl="revTx" presStyleIdx="5" presStyleCnt="8" custScaleX="123615">
        <dgm:presLayoutVars/>
      </dgm:prSet>
      <dgm:spPr/>
    </dgm:pt>
    <dgm:pt modelId="{8F5F4643-1CA0-4ABF-B94B-2ECEED730B52}" type="pres">
      <dgm:prSet presAssocID="{C73B5468-85EC-40C8-89D5-64266D25DA75}" presName="sibTrans" presStyleCnt="0"/>
      <dgm:spPr/>
    </dgm:pt>
    <dgm:pt modelId="{4B575429-C538-42ED-AFB0-2B4CC7B8EBE2}" type="pres">
      <dgm:prSet presAssocID="{ED83B1B9-739A-4F45-959D-3A66E211B600}" presName="compNode" presStyleCnt="0"/>
      <dgm:spPr/>
    </dgm:pt>
    <dgm:pt modelId="{B0D6DDF8-38A5-4320-9DCA-4435AA681AD8}" type="pres">
      <dgm:prSet presAssocID="{ED83B1B9-739A-4F45-959D-3A66E211B60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ight Bulb and Gear"/>
        </a:ext>
      </dgm:extLst>
    </dgm:pt>
    <dgm:pt modelId="{302C38CB-4B02-4E3A-B37A-8DF40FFDD4A8}" type="pres">
      <dgm:prSet presAssocID="{ED83B1B9-739A-4F45-959D-3A66E211B600}" presName="iconSpace" presStyleCnt="0"/>
      <dgm:spPr/>
    </dgm:pt>
    <dgm:pt modelId="{63C9C83E-EF1A-4784-855E-3F802C390657}" type="pres">
      <dgm:prSet presAssocID="{ED83B1B9-739A-4F45-959D-3A66E211B600}" presName="parTx" presStyleLbl="revTx" presStyleIdx="6" presStyleCnt="8">
        <dgm:presLayoutVars>
          <dgm:chMax val="0"/>
          <dgm:chPref val="0"/>
        </dgm:presLayoutVars>
      </dgm:prSet>
      <dgm:spPr/>
    </dgm:pt>
    <dgm:pt modelId="{409637E9-1B75-4F09-B73F-DCC6C99BFC24}" type="pres">
      <dgm:prSet presAssocID="{ED83B1B9-739A-4F45-959D-3A66E211B600}" presName="txSpace" presStyleCnt="0"/>
      <dgm:spPr/>
    </dgm:pt>
    <dgm:pt modelId="{997186DA-DE10-4B9F-BD1E-5CC07456E6A6}" type="pres">
      <dgm:prSet presAssocID="{ED83B1B9-739A-4F45-959D-3A66E211B600}" presName="desTx" presStyleLbl="revTx" presStyleIdx="7" presStyleCnt="8" custScaleX="125080" custScaleY="163959">
        <dgm:presLayoutVars/>
      </dgm:prSet>
      <dgm:spPr/>
    </dgm:pt>
  </dgm:ptLst>
  <dgm:cxnLst>
    <dgm:cxn modelId="{1804E806-C351-4267-8B18-E59A4927DA55}" type="presOf" srcId="{9680BF01-7D7B-46ED-907E-C73FBADE4E2D}" destId="{D18841DC-1285-4813-8CB1-02B14C490B52}" srcOrd="0" destOrd="0" presId="urn:microsoft.com/office/officeart/2018/5/layout/CenteredIconLabelDescriptionList"/>
    <dgm:cxn modelId="{3AF50809-4D8D-404E-8749-C075D21D4E24}" type="presOf" srcId="{D50AEC96-EFCA-4309-8B7C-A4D6113E2655}" destId="{997186DA-DE10-4B9F-BD1E-5CC07456E6A6}" srcOrd="0" destOrd="0" presId="urn:microsoft.com/office/officeart/2018/5/layout/CenteredIconLabelDescriptionList"/>
    <dgm:cxn modelId="{4128200F-8B3F-47A9-BCD6-1FCFD35819DE}" srcId="{9680BF01-7D7B-46ED-907E-C73FBADE4E2D}" destId="{8B7B1E6C-98FD-49A6-89E8-E138419F7472}" srcOrd="0" destOrd="0" parTransId="{198A353E-5E59-4F44-81B6-5D6A23C2E41F}" sibTransId="{D7ED7AB2-D716-4231-9AF5-F146647E5219}"/>
    <dgm:cxn modelId="{38B8FC23-B7F0-44CC-B617-B2A81DFC1F95}" type="presOf" srcId="{93AF7FB6-3A40-483C-B4FE-5CB1E0A98AB8}" destId="{041F9A3A-38AB-4712-ADD8-BE6A92A258F3}" srcOrd="0" destOrd="0" presId="urn:microsoft.com/office/officeart/2018/5/layout/CenteredIconLabelDescriptionList"/>
    <dgm:cxn modelId="{5EAE642E-5CE7-4D3D-8FF2-1F8FEFED4296}" type="presOf" srcId="{418DB7BC-F8E1-4256-8CD8-BE45B3161ED6}" destId="{22BA23BF-1472-4361-A3B8-1CEB00B2CBFA}" srcOrd="0" destOrd="0" presId="urn:microsoft.com/office/officeart/2018/5/layout/CenteredIconLabelDescriptionList"/>
    <dgm:cxn modelId="{6DE43B32-7E2C-4967-BD9C-9C54F6649C65}" srcId="{3C6C32D6-140A-4893-92A1-178D8CBF26D5}" destId="{93AF7FB6-3A40-483C-B4FE-5CB1E0A98AB8}" srcOrd="0" destOrd="0" parTransId="{82204B42-9E25-4B9E-B849-DE13A769805B}" sibTransId="{F255073A-F2BE-4060-A2F4-EE4C2FD0CBAC}"/>
    <dgm:cxn modelId="{71662341-D3BA-48F5-8332-02F0432AEF39}" srcId="{418DB7BC-F8E1-4256-8CD8-BE45B3161ED6}" destId="{ED83B1B9-739A-4F45-959D-3A66E211B600}" srcOrd="3" destOrd="0" parTransId="{09DC2D1B-AE2A-4C9E-8AB7-33D44E134211}" sibTransId="{D0237D53-1992-4ACF-B6E0-D0FD10C72361}"/>
    <dgm:cxn modelId="{9B192E45-DE52-49F5-94FA-5EBFB3107708}" srcId="{418DB7BC-F8E1-4256-8CD8-BE45B3161ED6}" destId="{C8F70B49-6BC1-4FE3-B395-E60DB63A2F4A}" srcOrd="1" destOrd="0" parTransId="{DA48214D-391A-45C8-9944-89A265344104}" sibTransId="{93BF8B10-9AA0-40F8-8C50-CE0048CCBAB3}"/>
    <dgm:cxn modelId="{ADCBC552-145E-4D2D-AF78-32A4F529919F}" srcId="{418DB7BC-F8E1-4256-8CD8-BE45B3161ED6}" destId="{3C6C32D6-140A-4893-92A1-178D8CBF26D5}" srcOrd="0" destOrd="0" parTransId="{91FB31FE-3910-4EDD-8FAB-9D3B8AEEFEA8}" sibTransId="{FDD07A08-3BB3-4898-A2C0-0497B7817463}"/>
    <dgm:cxn modelId="{870AA889-A551-4941-A462-C3063E025CB9}" type="presOf" srcId="{3C6C32D6-140A-4893-92A1-178D8CBF26D5}" destId="{ECF79B00-05E8-47F3-951E-E53A415878E4}" srcOrd="0" destOrd="0" presId="urn:microsoft.com/office/officeart/2018/5/layout/CenteredIconLabelDescriptionList"/>
    <dgm:cxn modelId="{3157278F-ABCE-4B85-B70F-CB53CCACD9AE}" type="presOf" srcId="{0C46A884-8504-4689-B139-F4575FA84CC6}" destId="{0768C526-3B79-4685-8BC0-15BA4A4863EE}" srcOrd="0" destOrd="0" presId="urn:microsoft.com/office/officeart/2018/5/layout/CenteredIconLabelDescriptionList"/>
    <dgm:cxn modelId="{23798892-DF82-4C7E-A44A-9C009C7D177A}" type="presOf" srcId="{ED83B1B9-739A-4F45-959D-3A66E211B600}" destId="{63C9C83E-EF1A-4784-855E-3F802C390657}" srcOrd="0" destOrd="0" presId="urn:microsoft.com/office/officeart/2018/5/layout/CenteredIconLabelDescriptionList"/>
    <dgm:cxn modelId="{FBF566DA-3B3F-4697-A305-900EEF4D26B8}" type="presOf" srcId="{A89700AA-F840-4AEA-986F-AF5DF7E64245}" destId="{997186DA-DE10-4B9F-BD1E-5CC07456E6A6}" srcOrd="0" destOrd="1" presId="urn:microsoft.com/office/officeart/2018/5/layout/CenteredIconLabelDescriptionList"/>
    <dgm:cxn modelId="{4DA86FE1-71FA-478E-B1D5-4752ECB54793}" srcId="{D50AEC96-EFCA-4309-8B7C-A4D6113E2655}" destId="{A89700AA-F840-4AEA-986F-AF5DF7E64245}" srcOrd="0" destOrd="0" parTransId="{C0F75894-2F68-4FEB-9E32-9AD75868D9B1}" sibTransId="{7FD44CD2-FC70-48EE-9CA6-076B9323A548}"/>
    <dgm:cxn modelId="{539D20E4-F9CA-455F-854B-B316AA44F6AD}" type="presOf" srcId="{8B7B1E6C-98FD-49A6-89E8-E138419F7472}" destId="{D18841DC-1285-4813-8CB1-02B14C490B52}" srcOrd="0" destOrd="1" presId="urn:microsoft.com/office/officeart/2018/5/layout/CenteredIconLabelDescriptionList"/>
    <dgm:cxn modelId="{5EC061EC-4A8D-41C9-B2E6-77992C66038F}" type="presOf" srcId="{C8F70B49-6BC1-4FE3-B395-E60DB63A2F4A}" destId="{B3B6BC5B-544F-4744-9B71-71918DEB1851}" srcOrd="0" destOrd="0" presId="urn:microsoft.com/office/officeart/2018/5/layout/CenteredIconLabelDescriptionList"/>
    <dgm:cxn modelId="{75C0C3EE-714E-40A1-A120-937ED09A2EAD}" srcId="{418DB7BC-F8E1-4256-8CD8-BE45B3161ED6}" destId="{0C46A884-8504-4689-B139-F4575FA84CC6}" srcOrd="2" destOrd="0" parTransId="{ECB85328-4248-4662-A20E-AA77FE806521}" sibTransId="{C73B5468-85EC-40C8-89D5-64266D25DA75}"/>
    <dgm:cxn modelId="{F2359DF7-C8C1-483C-8CFE-876883E22D32}" srcId="{ED83B1B9-739A-4F45-959D-3A66E211B600}" destId="{D50AEC96-EFCA-4309-8B7C-A4D6113E2655}" srcOrd="0" destOrd="0" parTransId="{1E0396EE-6D36-4E70-B3C6-C35A18104175}" sibTransId="{5C3F365F-35E2-4527-A550-621377F82B0A}"/>
    <dgm:cxn modelId="{CAAEB1F8-AE09-4238-BDAD-9DD99298A85D}" srcId="{0C46A884-8504-4689-B139-F4575FA84CC6}" destId="{9680BF01-7D7B-46ED-907E-C73FBADE4E2D}" srcOrd="0" destOrd="0" parTransId="{442DC300-6FAE-4D69-8237-A33BE73F4C51}" sibTransId="{0AE551B3-A35A-4E45-9915-FB953EF78D6E}"/>
    <dgm:cxn modelId="{53992475-2B49-4472-A112-CB86D45E3D88}" type="presParOf" srcId="{22BA23BF-1472-4361-A3B8-1CEB00B2CBFA}" destId="{2FC0E4C5-2824-4E36-A5CC-B968E0062424}" srcOrd="0" destOrd="0" presId="urn:microsoft.com/office/officeart/2018/5/layout/CenteredIconLabelDescriptionList"/>
    <dgm:cxn modelId="{201393CD-54A6-4858-9D16-43438C061EE0}" type="presParOf" srcId="{2FC0E4C5-2824-4E36-A5CC-B968E0062424}" destId="{E80099E9-53FF-4B72-AFFE-0076D4097465}" srcOrd="0" destOrd="0" presId="urn:microsoft.com/office/officeart/2018/5/layout/CenteredIconLabelDescriptionList"/>
    <dgm:cxn modelId="{3CED5C42-CC1F-4856-80C6-8B7975292342}" type="presParOf" srcId="{2FC0E4C5-2824-4E36-A5CC-B968E0062424}" destId="{D85915A8-41C2-4280-B6EF-AA32216BE397}" srcOrd="1" destOrd="0" presId="urn:microsoft.com/office/officeart/2018/5/layout/CenteredIconLabelDescriptionList"/>
    <dgm:cxn modelId="{65243CAF-86E9-48F1-A902-8FC71263D936}" type="presParOf" srcId="{2FC0E4C5-2824-4E36-A5CC-B968E0062424}" destId="{ECF79B00-05E8-47F3-951E-E53A415878E4}" srcOrd="2" destOrd="0" presId="urn:microsoft.com/office/officeart/2018/5/layout/CenteredIconLabelDescriptionList"/>
    <dgm:cxn modelId="{7E0598A3-6D4B-41B2-AE3E-B998A1C4CE09}" type="presParOf" srcId="{2FC0E4C5-2824-4E36-A5CC-B968E0062424}" destId="{DAD31A0D-AE25-4C9C-9CB1-D1B6A8C9EF02}" srcOrd="3" destOrd="0" presId="urn:microsoft.com/office/officeart/2018/5/layout/CenteredIconLabelDescriptionList"/>
    <dgm:cxn modelId="{0D1ECBD3-CCA8-4F89-B397-7A523C3B50CE}" type="presParOf" srcId="{2FC0E4C5-2824-4E36-A5CC-B968E0062424}" destId="{041F9A3A-38AB-4712-ADD8-BE6A92A258F3}" srcOrd="4" destOrd="0" presId="urn:microsoft.com/office/officeart/2018/5/layout/CenteredIconLabelDescriptionList"/>
    <dgm:cxn modelId="{C9010EB0-12D7-4210-80F6-D61CF362ACFF}" type="presParOf" srcId="{22BA23BF-1472-4361-A3B8-1CEB00B2CBFA}" destId="{8F2F4760-853F-47D6-878B-700ABDB27189}" srcOrd="1" destOrd="0" presId="urn:microsoft.com/office/officeart/2018/5/layout/CenteredIconLabelDescriptionList"/>
    <dgm:cxn modelId="{31BD0C43-59A4-44EE-82D5-16A219EBF0F6}" type="presParOf" srcId="{22BA23BF-1472-4361-A3B8-1CEB00B2CBFA}" destId="{074E3E91-447A-493A-B195-FA571309BDFB}" srcOrd="2" destOrd="0" presId="urn:microsoft.com/office/officeart/2018/5/layout/CenteredIconLabelDescriptionList"/>
    <dgm:cxn modelId="{C7D4A52D-27D5-46E0-B5FE-E1DB3AD06D92}" type="presParOf" srcId="{074E3E91-447A-493A-B195-FA571309BDFB}" destId="{DE7B1673-59D2-4A33-9E3D-FF2FB5E126A8}" srcOrd="0" destOrd="0" presId="urn:microsoft.com/office/officeart/2018/5/layout/CenteredIconLabelDescriptionList"/>
    <dgm:cxn modelId="{3E168DC9-4619-476A-A46B-9304945C262B}" type="presParOf" srcId="{074E3E91-447A-493A-B195-FA571309BDFB}" destId="{442A4A43-7378-4B50-A188-E529449587AF}" srcOrd="1" destOrd="0" presId="urn:microsoft.com/office/officeart/2018/5/layout/CenteredIconLabelDescriptionList"/>
    <dgm:cxn modelId="{DEDCB920-77B4-4C52-BAF7-46E319DA9589}" type="presParOf" srcId="{074E3E91-447A-493A-B195-FA571309BDFB}" destId="{B3B6BC5B-544F-4744-9B71-71918DEB1851}" srcOrd="2" destOrd="0" presId="urn:microsoft.com/office/officeart/2018/5/layout/CenteredIconLabelDescriptionList"/>
    <dgm:cxn modelId="{A3DECA84-7243-4F21-8A44-26BDAE26948D}" type="presParOf" srcId="{074E3E91-447A-493A-B195-FA571309BDFB}" destId="{12361EB3-116B-4CAA-AE48-8E48875951F2}" srcOrd="3" destOrd="0" presId="urn:microsoft.com/office/officeart/2018/5/layout/CenteredIconLabelDescriptionList"/>
    <dgm:cxn modelId="{159C7D56-3A2C-4856-A12A-8BFD1F464A2F}" type="presParOf" srcId="{074E3E91-447A-493A-B195-FA571309BDFB}" destId="{08B577BE-6D1B-4B88-9C61-5A7A4BDE376A}" srcOrd="4" destOrd="0" presId="urn:microsoft.com/office/officeart/2018/5/layout/CenteredIconLabelDescriptionList"/>
    <dgm:cxn modelId="{64BD9755-827B-4A27-803C-CA168E8673CF}" type="presParOf" srcId="{22BA23BF-1472-4361-A3B8-1CEB00B2CBFA}" destId="{78DBE78A-E811-43B3-9BF7-41579CF8462F}" srcOrd="3" destOrd="0" presId="urn:microsoft.com/office/officeart/2018/5/layout/CenteredIconLabelDescriptionList"/>
    <dgm:cxn modelId="{8321E610-D519-4633-B9F1-15D3C2740197}" type="presParOf" srcId="{22BA23BF-1472-4361-A3B8-1CEB00B2CBFA}" destId="{3FBECC27-68CE-4E0E-9754-6A4B298E0C10}" srcOrd="4" destOrd="0" presId="urn:microsoft.com/office/officeart/2018/5/layout/CenteredIconLabelDescriptionList"/>
    <dgm:cxn modelId="{2633F91E-598B-4181-B8B5-1BD21FE69C46}" type="presParOf" srcId="{3FBECC27-68CE-4E0E-9754-6A4B298E0C10}" destId="{12772813-BD4C-4F99-ADAA-B485E3974036}" srcOrd="0" destOrd="0" presId="urn:microsoft.com/office/officeart/2018/5/layout/CenteredIconLabelDescriptionList"/>
    <dgm:cxn modelId="{D54803DD-2571-4F8E-9AF4-30A512B38DAE}" type="presParOf" srcId="{3FBECC27-68CE-4E0E-9754-6A4B298E0C10}" destId="{11CE362A-9462-4193-ADFF-93C566F1DA4C}" srcOrd="1" destOrd="0" presId="urn:microsoft.com/office/officeart/2018/5/layout/CenteredIconLabelDescriptionList"/>
    <dgm:cxn modelId="{A1D1A940-45E1-4C10-AA8D-431687D60005}" type="presParOf" srcId="{3FBECC27-68CE-4E0E-9754-6A4B298E0C10}" destId="{0768C526-3B79-4685-8BC0-15BA4A4863EE}" srcOrd="2" destOrd="0" presId="urn:microsoft.com/office/officeart/2018/5/layout/CenteredIconLabelDescriptionList"/>
    <dgm:cxn modelId="{23AF1698-B909-41BE-A81E-95ABD91376BE}" type="presParOf" srcId="{3FBECC27-68CE-4E0E-9754-6A4B298E0C10}" destId="{42701774-7D2D-49E1-9148-F001F1D3939F}" srcOrd="3" destOrd="0" presId="urn:microsoft.com/office/officeart/2018/5/layout/CenteredIconLabelDescriptionList"/>
    <dgm:cxn modelId="{D6EDD3AD-8B68-4F26-8D6D-45FA5896BECB}" type="presParOf" srcId="{3FBECC27-68CE-4E0E-9754-6A4B298E0C10}" destId="{D18841DC-1285-4813-8CB1-02B14C490B52}" srcOrd="4" destOrd="0" presId="urn:microsoft.com/office/officeart/2018/5/layout/CenteredIconLabelDescriptionList"/>
    <dgm:cxn modelId="{69C47046-0AF2-47D5-BC38-AAE0B6D2552C}" type="presParOf" srcId="{22BA23BF-1472-4361-A3B8-1CEB00B2CBFA}" destId="{8F5F4643-1CA0-4ABF-B94B-2ECEED730B52}" srcOrd="5" destOrd="0" presId="urn:microsoft.com/office/officeart/2018/5/layout/CenteredIconLabelDescriptionList"/>
    <dgm:cxn modelId="{1F4E3B80-DA27-4C93-930E-2CDB6296EC37}" type="presParOf" srcId="{22BA23BF-1472-4361-A3B8-1CEB00B2CBFA}" destId="{4B575429-C538-42ED-AFB0-2B4CC7B8EBE2}" srcOrd="6" destOrd="0" presId="urn:microsoft.com/office/officeart/2018/5/layout/CenteredIconLabelDescriptionList"/>
    <dgm:cxn modelId="{DF3CC68A-74DA-4822-BE4A-7D2F5AB52B97}" type="presParOf" srcId="{4B575429-C538-42ED-AFB0-2B4CC7B8EBE2}" destId="{B0D6DDF8-38A5-4320-9DCA-4435AA681AD8}" srcOrd="0" destOrd="0" presId="urn:microsoft.com/office/officeart/2018/5/layout/CenteredIconLabelDescriptionList"/>
    <dgm:cxn modelId="{21B71501-2BD3-4CC0-A6AD-4DE7828B8A57}" type="presParOf" srcId="{4B575429-C538-42ED-AFB0-2B4CC7B8EBE2}" destId="{302C38CB-4B02-4E3A-B37A-8DF40FFDD4A8}" srcOrd="1" destOrd="0" presId="urn:microsoft.com/office/officeart/2018/5/layout/CenteredIconLabelDescriptionList"/>
    <dgm:cxn modelId="{EAC9ED99-C700-4034-90AD-42BA4238BEE8}" type="presParOf" srcId="{4B575429-C538-42ED-AFB0-2B4CC7B8EBE2}" destId="{63C9C83E-EF1A-4784-855E-3F802C390657}" srcOrd="2" destOrd="0" presId="urn:microsoft.com/office/officeart/2018/5/layout/CenteredIconLabelDescriptionList"/>
    <dgm:cxn modelId="{5FDEEE30-53BC-44F1-8624-D0BD459AF130}" type="presParOf" srcId="{4B575429-C538-42ED-AFB0-2B4CC7B8EBE2}" destId="{409637E9-1B75-4F09-B73F-DCC6C99BFC24}" srcOrd="3" destOrd="0" presId="urn:microsoft.com/office/officeart/2018/5/layout/CenteredIconLabelDescriptionList"/>
    <dgm:cxn modelId="{45185E63-8998-460A-ABEA-1508CDE9A166}" type="presParOf" srcId="{4B575429-C538-42ED-AFB0-2B4CC7B8EBE2}" destId="{997186DA-DE10-4B9F-BD1E-5CC07456E6A6}"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C5C95AB-CCC2-4072-A082-8DE72A0A5CAD}"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27705C25-EF08-4748-BD96-92A720C0CF9B}">
      <dgm:prSet/>
      <dgm:spPr/>
      <dgm:t>
        <a:bodyPr/>
        <a:lstStyle/>
        <a:p>
          <a:r>
            <a:rPr lang="en-US" b="0" baseline="0"/>
            <a:t>AI is the study of ideas that enable computers to be intelligent.</a:t>
          </a:r>
          <a:endParaRPr lang="en-US"/>
        </a:p>
      </dgm:t>
    </dgm:pt>
    <dgm:pt modelId="{B43B6EEA-0F4E-4034-8811-C3A9700931E7}" type="parTrans" cxnId="{C04983E8-FAEB-4DCD-B60E-66E140FE3CDC}">
      <dgm:prSet/>
      <dgm:spPr/>
      <dgm:t>
        <a:bodyPr/>
        <a:lstStyle/>
        <a:p>
          <a:endParaRPr lang="en-US"/>
        </a:p>
      </dgm:t>
    </dgm:pt>
    <dgm:pt modelId="{74CD650B-8B36-4C1D-84E3-2AAA295C8CA8}" type="sibTrans" cxnId="{C04983E8-FAEB-4DCD-B60E-66E140FE3CDC}">
      <dgm:prSet/>
      <dgm:spPr/>
      <dgm:t>
        <a:bodyPr/>
        <a:lstStyle/>
        <a:p>
          <a:endParaRPr lang="en-US"/>
        </a:p>
      </dgm:t>
    </dgm:pt>
    <dgm:pt modelId="{E47D2681-D0B3-4506-A180-0C397431F82A}">
      <dgm:prSet/>
      <dgm:spPr/>
      <dgm:t>
        <a:bodyPr/>
        <a:lstStyle/>
        <a:p>
          <a:r>
            <a:rPr lang="en-US" b="0" baseline="0"/>
            <a:t>AI is the part of computer science concerned with design of computer systems that exhibit/display human intelligence</a:t>
          </a:r>
          <a:endParaRPr lang="en-US"/>
        </a:p>
      </dgm:t>
    </dgm:pt>
    <dgm:pt modelId="{96D00DEF-91C1-451A-9078-CFA3B9853009}" type="parTrans" cxnId="{7DCF30F7-FF0C-428B-AFD9-AD09E615400A}">
      <dgm:prSet/>
      <dgm:spPr/>
      <dgm:t>
        <a:bodyPr/>
        <a:lstStyle/>
        <a:p>
          <a:endParaRPr lang="en-US"/>
        </a:p>
      </dgm:t>
    </dgm:pt>
    <dgm:pt modelId="{AEFFE5B7-274C-48B9-8B65-57A4B492F8FA}" type="sibTrans" cxnId="{7DCF30F7-FF0C-428B-AFD9-AD09E615400A}">
      <dgm:prSet/>
      <dgm:spPr/>
      <dgm:t>
        <a:bodyPr/>
        <a:lstStyle/>
        <a:p>
          <a:endParaRPr lang="en-US"/>
        </a:p>
      </dgm:t>
    </dgm:pt>
    <dgm:pt modelId="{E7B456C1-2AD9-4385-AD0B-D730EF21455C}">
      <dgm:prSet/>
      <dgm:spPr/>
      <dgm:t>
        <a:bodyPr/>
        <a:lstStyle/>
        <a:p>
          <a:r>
            <a:rPr lang="en-US"/>
            <a:t>AI, refers to the simulation of human intelligence in machines that are programmed to perform tasks that would typically require human intelligence to complete.</a:t>
          </a:r>
        </a:p>
      </dgm:t>
    </dgm:pt>
    <dgm:pt modelId="{691B26C5-3149-433E-BC0A-A44FC6363D54}" type="parTrans" cxnId="{B8AB7919-CC25-410B-B133-267869DD9DF0}">
      <dgm:prSet/>
      <dgm:spPr/>
      <dgm:t>
        <a:bodyPr/>
        <a:lstStyle/>
        <a:p>
          <a:endParaRPr lang="en-US"/>
        </a:p>
      </dgm:t>
    </dgm:pt>
    <dgm:pt modelId="{44F8DCAC-C62B-44D1-A383-3404FA6BEE2D}" type="sibTrans" cxnId="{B8AB7919-CC25-410B-B133-267869DD9DF0}">
      <dgm:prSet/>
      <dgm:spPr/>
      <dgm:t>
        <a:bodyPr/>
        <a:lstStyle/>
        <a:p>
          <a:endParaRPr lang="en-US"/>
        </a:p>
      </dgm:t>
    </dgm:pt>
    <dgm:pt modelId="{43C9FBDF-2869-4299-B94F-CBED146E3720}" type="pres">
      <dgm:prSet presAssocID="{3C5C95AB-CCC2-4072-A082-8DE72A0A5CAD}" presName="linear" presStyleCnt="0">
        <dgm:presLayoutVars>
          <dgm:animLvl val="lvl"/>
          <dgm:resizeHandles val="exact"/>
        </dgm:presLayoutVars>
      </dgm:prSet>
      <dgm:spPr/>
    </dgm:pt>
    <dgm:pt modelId="{78B6AC14-0F22-4FD9-9F4A-A4E3E8D24A9E}" type="pres">
      <dgm:prSet presAssocID="{27705C25-EF08-4748-BD96-92A720C0CF9B}" presName="parentText" presStyleLbl="node1" presStyleIdx="0" presStyleCnt="3">
        <dgm:presLayoutVars>
          <dgm:chMax val="0"/>
          <dgm:bulletEnabled val="1"/>
        </dgm:presLayoutVars>
      </dgm:prSet>
      <dgm:spPr/>
    </dgm:pt>
    <dgm:pt modelId="{6EF0C54C-858E-4B59-AFD8-A6E8E86B8951}" type="pres">
      <dgm:prSet presAssocID="{74CD650B-8B36-4C1D-84E3-2AAA295C8CA8}" presName="spacer" presStyleCnt="0"/>
      <dgm:spPr/>
    </dgm:pt>
    <dgm:pt modelId="{9E3EEF1F-36B6-4B40-99C2-CC3EB064145A}" type="pres">
      <dgm:prSet presAssocID="{E47D2681-D0B3-4506-A180-0C397431F82A}" presName="parentText" presStyleLbl="node1" presStyleIdx="1" presStyleCnt="3">
        <dgm:presLayoutVars>
          <dgm:chMax val="0"/>
          <dgm:bulletEnabled val="1"/>
        </dgm:presLayoutVars>
      </dgm:prSet>
      <dgm:spPr/>
    </dgm:pt>
    <dgm:pt modelId="{9D977D9E-BFE8-4525-8A44-61E41852EE1A}" type="pres">
      <dgm:prSet presAssocID="{AEFFE5B7-274C-48B9-8B65-57A4B492F8FA}" presName="spacer" presStyleCnt="0"/>
      <dgm:spPr/>
    </dgm:pt>
    <dgm:pt modelId="{14AB23A6-0A11-486C-9639-4297FC99CE33}" type="pres">
      <dgm:prSet presAssocID="{E7B456C1-2AD9-4385-AD0B-D730EF21455C}" presName="parentText" presStyleLbl="node1" presStyleIdx="2" presStyleCnt="3">
        <dgm:presLayoutVars>
          <dgm:chMax val="0"/>
          <dgm:bulletEnabled val="1"/>
        </dgm:presLayoutVars>
      </dgm:prSet>
      <dgm:spPr/>
    </dgm:pt>
  </dgm:ptLst>
  <dgm:cxnLst>
    <dgm:cxn modelId="{B8AB7919-CC25-410B-B133-267869DD9DF0}" srcId="{3C5C95AB-CCC2-4072-A082-8DE72A0A5CAD}" destId="{E7B456C1-2AD9-4385-AD0B-D730EF21455C}" srcOrd="2" destOrd="0" parTransId="{691B26C5-3149-433E-BC0A-A44FC6363D54}" sibTransId="{44F8DCAC-C62B-44D1-A383-3404FA6BEE2D}"/>
    <dgm:cxn modelId="{6420D724-4DDF-495B-A902-993DDBADE8AC}" type="presOf" srcId="{E7B456C1-2AD9-4385-AD0B-D730EF21455C}" destId="{14AB23A6-0A11-486C-9639-4297FC99CE33}" srcOrd="0" destOrd="0" presId="urn:microsoft.com/office/officeart/2005/8/layout/vList2"/>
    <dgm:cxn modelId="{9EFB1E49-4C6C-4538-93E1-43F5F680243A}" type="presOf" srcId="{E47D2681-D0B3-4506-A180-0C397431F82A}" destId="{9E3EEF1F-36B6-4B40-99C2-CC3EB064145A}" srcOrd="0" destOrd="0" presId="urn:microsoft.com/office/officeart/2005/8/layout/vList2"/>
    <dgm:cxn modelId="{044CA1D9-8F40-4ECB-BE09-4458A2B42CF7}" type="presOf" srcId="{27705C25-EF08-4748-BD96-92A720C0CF9B}" destId="{78B6AC14-0F22-4FD9-9F4A-A4E3E8D24A9E}" srcOrd="0" destOrd="0" presId="urn:microsoft.com/office/officeart/2005/8/layout/vList2"/>
    <dgm:cxn modelId="{87C9E6DC-929D-4761-86A0-C5503DE291CF}" type="presOf" srcId="{3C5C95AB-CCC2-4072-A082-8DE72A0A5CAD}" destId="{43C9FBDF-2869-4299-B94F-CBED146E3720}" srcOrd="0" destOrd="0" presId="urn:microsoft.com/office/officeart/2005/8/layout/vList2"/>
    <dgm:cxn modelId="{C04983E8-FAEB-4DCD-B60E-66E140FE3CDC}" srcId="{3C5C95AB-CCC2-4072-A082-8DE72A0A5CAD}" destId="{27705C25-EF08-4748-BD96-92A720C0CF9B}" srcOrd="0" destOrd="0" parTransId="{B43B6EEA-0F4E-4034-8811-C3A9700931E7}" sibTransId="{74CD650B-8B36-4C1D-84E3-2AAA295C8CA8}"/>
    <dgm:cxn modelId="{7DCF30F7-FF0C-428B-AFD9-AD09E615400A}" srcId="{3C5C95AB-CCC2-4072-A082-8DE72A0A5CAD}" destId="{E47D2681-D0B3-4506-A180-0C397431F82A}" srcOrd="1" destOrd="0" parTransId="{96D00DEF-91C1-451A-9078-CFA3B9853009}" sibTransId="{AEFFE5B7-274C-48B9-8B65-57A4B492F8FA}"/>
    <dgm:cxn modelId="{81EF1F94-FB4A-48C6-BC8F-7D43EC6E8332}" type="presParOf" srcId="{43C9FBDF-2869-4299-B94F-CBED146E3720}" destId="{78B6AC14-0F22-4FD9-9F4A-A4E3E8D24A9E}" srcOrd="0" destOrd="0" presId="urn:microsoft.com/office/officeart/2005/8/layout/vList2"/>
    <dgm:cxn modelId="{FAA8ECA3-2332-4907-9570-60E51A17E314}" type="presParOf" srcId="{43C9FBDF-2869-4299-B94F-CBED146E3720}" destId="{6EF0C54C-858E-4B59-AFD8-A6E8E86B8951}" srcOrd="1" destOrd="0" presId="urn:microsoft.com/office/officeart/2005/8/layout/vList2"/>
    <dgm:cxn modelId="{8D7F74F4-B1D9-4919-831A-E4730A8E3188}" type="presParOf" srcId="{43C9FBDF-2869-4299-B94F-CBED146E3720}" destId="{9E3EEF1F-36B6-4B40-99C2-CC3EB064145A}" srcOrd="2" destOrd="0" presId="urn:microsoft.com/office/officeart/2005/8/layout/vList2"/>
    <dgm:cxn modelId="{D2659B65-CBA5-4216-A1D9-8780D1292CDB}" type="presParOf" srcId="{43C9FBDF-2869-4299-B94F-CBED146E3720}" destId="{9D977D9E-BFE8-4525-8A44-61E41852EE1A}" srcOrd="3" destOrd="0" presId="urn:microsoft.com/office/officeart/2005/8/layout/vList2"/>
    <dgm:cxn modelId="{A760424D-0B17-4EAA-95AA-C375619BF8D2}" type="presParOf" srcId="{43C9FBDF-2869-4299-B94F-CBED146E3720}" destId="{14AB23A6-0A11-486C-9639-4297FC99CE33}"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6B0C90B-5D77-4AB1-BA95-7264E1A0537B}" type="doc">
      <dgm:prSet loTypeId="urn:microsoft.com/office/officeart/2008/layout/LinedList" loCatId="list" qsTypeId="urn:microsoft.com/office/officeart/2005/8/quickstyle/simple4" qsCatId="simple" csTypeId="urn:microsoft.com/office/officeart/2005/8/colors/colorful5" csCatId="colorful"/>
      <dgm:spPr/>
      <dgm:t>
        <a:bodyPr/>
        <a:lstStyle/>
        <a:p>
          <a:endParaRPr lang="en-US"/>
        </a:p>
      </dgm:t>
    </dgm:pt>
    <dgm:pt modelId="{C168259C-DD9C-42C6-9C54-467D42160E34}">
      <dgm:prSet/>
      <dgm:spPr/>
      <dgm:t>
        <a:bodyPr/>
        <a:lstStyle/>
        <a:p>
          <a:r>
            <a:rPr lang="en-US"/>
            <a:t>Machine learning: </a:t>
          </a:r>
        </a:p>
      </dgm:t>
    </dgm:pt>
    <dgm:pt modelId="{DBE16F7B-9E48-4F04-8F48-3FE0ABF6C218}" type="parTrans" cxnId="{2265CAC9-9091-4E73-873F-863BA5FC8876}">
      <dgm:prSet/>
      <dgm:spPr/>
      <dgm:t>
        <a:bodyPr/>
        <a:lstStyle/>
        <a:p>
          <a:endParaRPr lang="en-US"/>
        </a:p>
      </dgm:t>
    </dgm:pt>
    <dgm:pt modelId="{48D0E60F-854C-436B-BC0D-AABCEA22BD46}" type="sibTrans" cxnId="{2265CAC9-9091-4E73-873F-863BA5FC8876}">
      <dgm:prSet/>
      <dgm:spPr/>
      <dgm:t>
        <a:bodyPr/>
        <a:lstStyle/>
        <a:p>
          <a:endParaRPr lang="en-US"/>
        </a:p>
      </dgm:t>
    </dgm:pt>
    <dgm:pt modelId="{B8D06D5B-F981-468F-81BF-3493E85C3C69}">
      <dgm:prSet/>
      <dgm:spPr/>
      <dgm:t>
        <a:bodyPr/>
        <a:lstStyle/>
        <a:p>
          <a:r>
            <a:rPr lang="en-US"/>
            <a:t>A subset of AI that uses algorithms to identify patterns in data and learn from that data, without being explicitly programmed to do so.</a:t>
          </a:r>
        </a:p>
      </dgm:t>
    </dgm:pt>
    <dgm:pt modelId="{F5326B7D-47D7-453F-801B-81A7A0F7D63A}" type="parTrans" cxnId="{2D9B6E66-4953-45AA-B010-5D43F712E46E}">
      <dgm:prSet/>
      <dgm:spPr/>
      <dgm:t>
        <a:bodyPr/>
        <a:lstStyle/>
        <a:p>
          <a:endParaRPr lang="en-US"/>
        </a:p>
      </dgm:t>
    </dgm:pt>
    <dgm:pt modelId="{E6A22E52-87A3-4892-B961-6DA86F5F146E}" type="sibTrans" cxnId="{2D9B6E66-4953-45AA-B010-5D43F712E46E}">
      <dgm:prSet/>
      <dgm:spPr/>
      <dgm:t>
        <a:bodyPr/>
        <a:lstStyle/>
        <a:p>
          <a:endParaRPr lang="en-US"/>
        </a:p>
      </dgm:t>
    </dgm:pt>
    <dgm:pt modelId="{5A343DD7-90E5-4BD9-A9BE-8FBE806BBD48}">
      <dgm:prSet/>
      <dgm:spPr/>
      <dgm:t>
        <a:bodyPr/>
        <a:lstStyle/>
        <a:p>
          <a:r>
            <a:rPr lang="en-US"/>
            <a:t>Deep learning: </a:t>
          </a:r>
        </a:p>
      </dgm:t>
    </dgm:pt>
    <dgm:pt modelId="{B1E02C29-476C-4042-9ECD-50B79D653A91}" type="parTrans" cxnId="{A7A8050D-C5C2-4B00-8A9F-3D2669F88EA3}">
      <dgm:prSet/>
      <dgm:spPr/>
      <dgm:t>
        <a:bodyPr/>
        <a:lstStyle/>
        <a:p>
          <a:endParaRPr lang="en-US"/>
        </a:p>
      </dgm:t>
    </dgm:pt>
    <dgm:pt modelId="{928D48EC-4B8D-42E9-AAA2-96F0BA25909F}" type="sibTrans" cxnId="{A7A8050D-C5C2-4B00-8A9F-3D2669F88EA3}">
      <dgm:prSet/>
      <dgm:spPr/>
      <dgm:t>
        <a:bodyPr/>
        <a:lstStyle/>
        <a:p>
          <a:endParaRPr lang="en-US"/>
        </a:p>
      </dgm:t>
    </dgm:pt>
    <dgm:pt modelId="{85D599BE-982B-420D-BF0F-A551AE6F4948}">
      <dgm:prSet/>
      <dgm:spPr/>
      <dgm:t>
        <a:bodyPr/>
        <a:lstStyle/>
        <a:p>
          <a:r>
            <a:rPr lang="en-US"/>
            <a:t>A type of machine learning that uses neural networks with many layers to learn and make predictions based on large datasets.</a:t>
          </a:r>
        </a:p>
      </dgm:t>
    </dgm:pt>
    <dgm:pt modelId="{A08654CD-D967-4979-998F-EF94D839FAD8}" type="parTrans" cxnId="{A59B290E-C9C3-4C17-8791-3740AF0E8258}">
      <dgm:prSet/>
      <dgm:spPr/>
      <dgm:t>
        <a:bodyPr/>
        <a:lstStyle/>
        <a:p>
          <a:endParaRPr lang="en-US"/>
        </a:p>
      </dgm:t>
    </dgm:pt>
    <dgm:pt modelId="{95D340D0-DB75-4164-85B6-05CE9308F08E}" type="sibTrans" cxnId="{A59B290E-C9C3-4C17-8791-3740AF0E8258}">
      <dgm:prSet/>
      <dgm:spPr/>
      <dgm:t>
        <a:bodyPr/>
        <a:lstStyle/>
        <a:p>
          <a:endParaRPr lang="en-US"/>
        </a:p>
      </dgm:t>
    </dgm:pt>
    <dgm:pt modelId="{30105687-20C5-4B9A-8EE5-631B43EE33B2}">
      <dgm:prSet/>
      <dgm:spPr/>
      <dgm:t>
        <a:bodyPr/>
        <a:lstStyle/>
        <a:p>
          <a:r>
            <a:rPr lang="en-US"/>
            <a:t>Natural language processing (NLP): </a:t>
          </a:r>
        </a:p>
      </dgm:t>
    </dgm:pt>
    <dgm:pt modelId="{1841C448-97B6-4337-A3E1-F6CA74EA1EEA}" type="parTrans" cxnId="{077743DE-81EF-4518-A183-B554A583A1A9}">
      <dgm:prSet/>
      <dgm:spPr/>
      <dgm:t>
        <a:bodyPr/>
        <a:lstStyle/>
        <a:p>
          <a:endParaRPr lang="en-US"/>
        </a:p>
      </dgm:t>
    </dgm:pt>
    <dgm:pt modelId="{EA6473A7-B2D6-4DA0-B9A6-9751D9230CE4}" type="sibTrans" cxnId="{077743DE-81EF-4518-A183-B554A583A1A9}">
      <dgm:prSet/>
      <dgm:spPr/>
      <dgm:t>
        <a:bodyPr/>
        <a:lstStyle/>
        <a:p>
          <a:endParaRPr lang="en-US"/>
        </a:p>
      </dgm:t>
    </dgm:pt>
    <dgm:pt modelId="{4E69ED2A-8827-42DA-8B6C-A8C81C28FA9E}">
      <dgm:prSet/>
      <dgm:spPr/>
      <dgm:t>
        <a:bodyPr/>
        <a:lstStyle/>
        <a:p>
          <a:r>
            <a:rPr lang="en-US"/>
            <a:t>The ability of machines to understand and process human language.</a:t>
          </a:r>
        </a:p>
      </dgm:t>
    </dgm:pt>
    <dgm:pt modelId="{4700ABCE-ADBD-4A68-8186-E31EE15715B7}" type="parTrans" cxnId="{38F52ABA-6209-4755-854E-F9E8DED45744}">
      <dgm:prSet/>
      <dgm:spPr/>
      <dgm:t>
        <a:bodyPr/>
        <a:lstStyle/>
        <a:p>
          <a:endParaRPr lang="en-US"/>
        </a:p>
      </dgm:t>
    </dgm:pt>
    <dgm:pt modelId="{4F2FD7C2-9CDF-4F84-BF26-A7C43B3A0466}" type="sibTrans" cxnId="{38F52ABA-6209-4755-854E-F9E8DED45744}">
      <dgm:prSet/>
      <dgm:spPr/>
      <dgm:t>
        <a:bodyPr/>
        <a:lstStyle/>
        <a:p>
          <a:endParaRPr lang="en-US"/>
        </a:p>
      </dgm:t>
    </dgm:pt>
    <dgm:pt modelId="{B1791D1D-F27C-45A9-AEE1-2A5016AE7923}">
      <dgm:prSet/>
      <dgm:spPr/>
      <dgm:t>
        <a:bodyPr/>
        <a:lstStyle/>
        <a:p>
          <a:r>
            <a:rPr lang="en-US"/>
            <a:t>Computer vision: </a:t>
          </a:r>
        </a:p>
      </dgm:t>
    </dgm:pt>
    <dgm:pt modelId="{04857811-224A-4536-A748-385705399DAC}" type="parTrans" cxnId="{1314140C-5C41-4C79-A070-E3911C6E4CE7}">
      <dgm:prSet/>
      <dgm:spPr/>
      <dgm:t>
        <a:bodyPr/>
        <a:lstStyle/>
        <a:p>
          <a:endParaRPr lang="en-US"/>
        </a:p>
      </dgm:t>
    </dgm:pt>
    <dgm:pt modelId="{E794645A-C6A5-40E2-9FCC-9249F909AD1F}" type="sibTrans" cxnId="{1314140C-5C41-4C79-A070-E3911C6E4CE7}">
      <dgm:prSet/>
      <dgm:spPr/>
      <dgm:t>
        <a:bodyPr/>
        <a:lstStyle/>
        <a:p>
          <a:endParaRPr lang="en-US"/>
        </a:p>
      </dgm:t>
    </dgm:pt>
    <dgm:pt modelId="{E65466CA-8259-4D07-890A-D2B4B954D906}">
      <dgm:prSet/>
      <dgm:spPr/>
      <dgm:t>
        <a:bodyPr/>
        <a:lstStyle/>
        <a:p>
          <a:r>
            <a:rPr lang="en-US"/>
            <a:t>The ability of machines to interpret and understand visual data from the world around them.</a:t>
          </a:r>
        </a:p>
      </dgm:t>
    </dgm:pt>
    <dgm:pt modelId="{0D98E8C6-7511-42A3-B235-DC2CF17D6F5A}" type="parTrans" cxnId="{BBA4F064-56A9-4CD9-A3CF-92C7DBEF1D82}">
      <dgm:prSet/>
      <dgm:spPr/>
      <dgm:t>
        <a:bodyPr/>
        <a:lstStyle/>
        <a:p>
          <a:endParaRPr lang="en-US"/>
        </a:p>
      </dgm:t>
    </dgm:pt>
    <dgm:pt modelId="{0C5CF98D-8400-4A16-B11C-CAF9F8F8D00D}" type="sibTrans" cxnId="{BBA4F064-56A9-4CD9-A3CF-92C7DBEF1D82}">
      <dgm:prSet/>
      <dgm:spPr/>
      <dgm:t>
        <a:bodyPr/>
        <a:lstStyle/>
        <a:p>
          <a:endParaRPr lang="en-US"/>
        </a:p>
      </dgm:t>
    </dgm:pt>
    <dgm:pt modelId="{95E04181-BF70-4C38-8F23-8E384D42D85C}" type="pres">
      <dgm:prSet presAssocID="{66B0C90B-5D77-4AB1-BA95-7264E1A0537B}" presName="vert0" presStyleCnt="0">
        <dgm:presLayoutVars>
          <dgm:dir/>
          <dgm:animOne val="branch"/>
          <dgm:animLvl val="lvl"/>
        </dgm:presLayoutVars>
      </dgm:prSet>
      <dgm:spPr/>
    </dgm:pt>
    <dgm:pt modelId="{48BED7EC-CAA2-46B8-B4C7-2BD51BC343E8}" type="pres">
      <dgm:prSet presAssocID="{C168259C-DD9C-42C6-9C54-467D42160E34}" presName="thickLine" presStyleLbl="alignNode1" presStyleIdx="0" presStyleCnt="4"/>
      <dgm:spPr/>
    </dgm:pt>
    <dgm:pt modelId="{2EB35A3B-71F2-4F44-8959-72BA21FD940A}" type="pres">
      <dgm:prSet presAssocID="{C168259C-DD9C-42C6-9C54-467D42160E34}" presName="horz1" presStyleCnt="0"/>
      <dgm:spPr/>
    </dgm:pt>
    <dgm:pt modelId="{B344F5B7-F825-4917-89D9-7C224A460CFF}" type="pres">
      <dgm:prSet presAssocID="{C168259C-DD9C-42C6-9C54-467D42160E34}" presName="tx1" presStyleLbl="revTx" presStyleIdx="0" presStyleCnt="8"/>
      <dgm:spPr/>
    </dgm:pt>
    <dgm:pt modelId="{090A0BAB-FB33-49CA-B07E-BFC6ED0399D7}" type="pres">
      <dgm:prSet presAssocID="{C168259C-DD9C-42C6-9C54-467D42160E34}" presName="vert1" presStyleCnt="0"/>
      <dgm:spPr/>
    </dgm:pt>
    <dgm:pt modelId="{C465C1E6-EEF9-4DFD-8BA8-B7204AFAC21C}" type="pres">
      <dgm:prSet presAssocID="{B8D06D5B-F981-468F-81BF-3493E85C3C69}" presName="vertSpace2a" presStyleCnt="0"/>
      <dgm:spPr/>
    </dgm:pt>
    <dgm:pt modelId="{EFCEA00E-7DDE-4877-871F-A31DB09A2F2C}" type="pres">
      <dgm:prSet presAssocID="{B8D06D5B-F981-468F-81BF-3493E85C3C69}" presName="horz2" presStyleCnt="0"/>
      <dgm:spPr/>
    </dgm:pt>
    <dgm:pt modelId="{6DE55352-BDEA-4D2A-86A3-D531F594BD12}" type="pres">
      <dgm:prSet presAssocID="{B8D06D5B-F981-468F-81BF-3493E85C3C69}" presName="horzSpace2" presStyleCnt="0"/>
      <dgm:spPr/>
    </dgm:pt>
    <dgm:pt modelId="{7E618B24-5D10-44E5-B4AB-474D72013EDF}" type="pres">
      <dgm:prSet presAssocID="{B8D06D5B-F981-468F-81BF-3493E85C3C69}" presName="tx2" presStyleLbl="revTx" presStyleIdx="1" presStyleCnt="8"/>
      <dgm:spPr/>
    </dgm:pt>
    <dgm:pt modelId="{780F337F-C299-4E68-A5A1-BCE10714E377}" type="pres">
      <dgm:prSet presAssocID="{B8D06D5B-F981-468F-81BF-3493E85C3C69}" presName="vert2" presStyleCnt="0"/>
      <dgm:spPr/>
    </dgm:pt>
    <dgm:pt modelId="{573FF9B3-14E5-4048-A3AA-6275A446A1F1}" type="pres">
      <dgm:prSet presAssocID="{B8D06D5B-F981-468F-81BF-3493E85C3C69}" presName="thinLine2b" presStyleLbl="callout" presStyleIdx="0" presStyleCnt="4"/>
      <dgm:spPr/>
    </dgm:pt>
    <dgm:pt modelId="{97ABE3A9-F15B-46C4-9FB6-10ABC666D7FF}" type="pres">
      <dgm:prSet presAssocID="{B8D06D5B-F981-468F-81BF-3493E85C3C69}" presName="vertSpace2b" presStyleCnt="0"/>
      <dgm:spPr/>
    </dgm:pt>
    <dgm:pt modelId="{09C3C0DD-77AE-440F-91EE-6D4D0D085A2D}" type="pres">
      <dgm:prSet presAssocID="{5A343DD7-90E5-4BD9-A9BE-8FBE806BBD48}" presName="thickLine" presStyleLbl="alignNode1" presStyleIdx="1" presStyleCnt="4"/>
      <dgm:spPr/>
    </dgm:pt>
    <dgm:pt modelId="{311954A4-E213-498A-8262-343DBE607863}" type="pres">
      <dgm:prSet presAssocID="{5A343DD7-90E5-4BD9-A9BE-8FBE806BBD48}" presName="horz1" presStyleCnt="0"/>
      <dgm:spPr/>
    </dgm:pt>
    <dgm:pt modelId="{69ACF30C-B6A0-4B16-8566-5A50E9D4F4F8}" type="pres">
      <dgm:prSet presAssocID="{5A343DD7-90E5-4BD9-A9BE-8FBE806BBD48}" presName="tx1" presStyleLbl="revTx" presStyleIdx="2" presStyleCnt="8"/>
      <dgm:spPr/>
    </dgm:pt>
    <dgm:pt modelId="{B8B33C40-961C-4792-8720-EEFCC7E5B0A7}" type="pres">
      <dgm:prSet presAssocID="{5A343DD7-90E5-4BD9-A9BE-8FBE806BBD48}" presName="vert1" presStyleCnt="0"/>
      <dgm:spPr/>
    </dgm:pt>
    <dgm:pt modelId="{BBA16ACF-BB26-428D-AE01-97DD2C659BD0}" type="pres">
      <dgm:prSet presAssocID="{85D599BE-982B-420D-BF0F-A551AE6F4948}" presName="vertSpace2a" presStyleCnt="0"/>
      <dgm:spPr/>
    </dgm:pt>
    <dgm:pt modelId="{EE83C874-5F41-44DB-897A-FE991274E216}" type="pres">
      <dgm:prSet presAssocID="{85D599BE-982B-420D-BF0F-A551AE6F4948}" presName="horz2" presStyleCnt="0"/>
      <dgm:spPr/>
    </dgm:pt>
    <dgm:pt modelId="{F6E52A5C-7860-4A15-A91D-A5B66FED0426}" type="pres">
      <dgm:prSet presAssocID="{85D599BE-982B-420D-BF0F-A551AE6F4948}" presName="horzSpace2" presStyleCnt="0"/>
      <dgm:spPr/>
    </dgm:pt>
    <dgm:pt modelId="{41A762F1-C9B5-4DED-8831-496A6F824E64}" type="pres">
      <dgm:prSet presAssocID="{85D599BE-982B-420D-BF0F-A551AE6F4948}" presName="tx2" presStyleLbl="revTx" presStyleIdx="3" presStyleCnt="8"/>
      <dgm:spPr/>
    </dgm:pt>
    <dgm:pt modelId="{32723DAA-10A0-4083-BA6C-30D0A48D4551}" type="pres">
      <dgm:prSet presAssocID="{85D599BE-982B-420D-BF0F-A551AE6F4948}" presName="vert2" presStyleCnt="0"/>
      <dgm:spPr/>
    </dgm:pt>
    <dgm:pt modelId="{3F6C2864-9501-4EDB-8C00-A53E442A2272}" type="pres">
      <dgm:prSet presAssocID="{85D599BE-982B-420D-BF0F-A551AE6F4948}" presName="thinLine2b" presStyleLbl="callout" presStyleIdx="1" presStyleCnt="4"/>
      <dgm:spPr/>
    </dgm:pt>
    <dgm:pt modelId="{CF92AFA8-29B8-4D92-B271-7A59B2F13BEE}" type="pres">
      <dgm:prSet presAssocID="{85D599BE-982B-420D-BF0F-A551AE6F4948}" presName="vertSpace2b" presStyleCnt="0"/>
      <dgm:spPr/>
    </dgm:pt>
    <dgm:pt modelId="{0E702771-93F1-4145-B0F3-522FBAE53A19}" type="pres">
      <dgm:prSet presAssocID="{30105687-20C5-4B9A-8EE5-631B43EE33B2}" presName="thickLine" presStyleLbl="alignNode1" presStyleIdx="2" presStyleCnt="4"/>
      <dgm:spPr/>
    </dgm:pt>
    <dgm:pt modelId="{52412A65-66E8-4B78-87EC-70FE7F2B3EEF}" type="pres">
      <dgm:prSet presAssocID="{30105687-20C5-4B9A-8EE5-631B43EE33B2}" presName="horz1" presStyleCnt="0"/>
      <dgm:spPr/>
    </dgm:pt>
    <dgm:pt modelId="{9C5C0B30-0D01-4D6D-A1D9-6E5E1AA1712E}" type="pres">
      <dgm:prSet presAssocID="{30105687-20C5-4B9A-8EE5-631B43EE33B2}" presName="tx1" presStyleLbl="revTx" presStyleIdx="4" presStyleCnt="8"/>
      <dgm:spPr/>
    </dgm:pt>
    <dgm:pt modelId="{EB582844-DEBF-4583-9A59-040AC64CF2FD}" type="pres">
      <dgm:prSet presAssocID="{30105687-20C5-4B9A-8EE5-631B43EE33B2}" presName="vert1" presStyleCnt="0"/>
      <dgm:spPr/>
    </dgm:pt>
    <dgm:pt modelId="{07C6A1FD-A0EB-4A2E-A203-211AD944BD8F}" type="pres">
      <dgm:prSet presAssocID="{4E69ED2A-8827-42DA-8B6C-A8C81C28FA9E}" presName="vertSpace2a" presStyleCnt="0"/>
      <dgm:spPr/>
    </dgm:pt>
    <dgm:pt modelId="{2DDB36DC-7B61-42D9-9C1B-49EAB65D5886}" type="pres">
      <dgm:prSet presAssocID="{4E69ED2A-8827-42DA-8B6C-A8C81C28FA9E}" presName="horz2" presStyleCnt="0"/>
      <dgm:spPr/>
    </dgm:pt>
    <dgm:pt modelId="{64E2AE16-D424-4DE9-9F88-909500CA9B8D}" type="pres">
      <dgm:prSet presAssocID="{4E69ED2A-8827-42DA-8B6C-A8C81C28FA9E}" presName="horzSpace2" presStyleCnt="0"/>
      <dgm:spPr/>
    </dgm:pt>
    <dgm:pt modelId="{77D5CB17-247D-4913-8489-AB9993819CA2}" type="pres">
      <dgm:prSet presAssocID="{4E69ED2A-8827-42DA-8B6C-A8C81C28FA9E}" presName="tx2" presStyleLbl="revTx" presStyleIdx="5" presStyleCnt="8"/>
      <dgm:spPr/>
    </dgm:pt>
    <dgm:pt modelId="{7217AB54-6B05-447C-AAAB-D7FA4020ACB0}" type="pres">
      <dgm:prSet presAssocID="{4E69ED2A-8827-42DA-8B6C-A8C81C28FA9E}" presName="vert2" presStyleCnt="0"/>
      <dgm:spPr/>
    </dgm:pt>
    <dgm:pt modelId="{13D8E645-33F5-41C7-8CB3-C9039E2E76D3}" type="pres">
      <dgm:prSet presAssocID="{4E69ED2A-8827-42DA-8B6C-A8C81C28FA9E}" presName="thinLine2b" presStyleLbl="callout" presStyleIdx="2" presStyleCnt="4"/>
      <dgm:spPr/>
    </dgm:pt>
    <dgm:pt modelId="{BE2CA449-89E5-4299-881D-6798348DF005}" type="pres">
      <dgm:prSet presAssocID="{4E69ED2A-8827-42DA-8B6C-A8C81C28FA9E}" presName="vertSpace2b" presStyleCnt="0"/>
      <dgm:spPr/>
    </dgm:pt>
    <dgm:pt modelId="{43FE9B1C-20DC-4114-9DD0-7514ADEA573D}" type="pres">
      <dgm:prSet presAssocID="{B1791D1D-F27C-45A9-AEE1-2A5016AE7923}" presName="thickLine" presStyleLbl="alignNode1" presStyleIdx="3" presStyleCnt="4"/>
      <dgm:spPr/>
    </dgm:pt>
    <dgm:pt modelId="{47BF8704-39FD-4138-B57B-224415744775}" type="pres">
      <dgm:prSet presAssocID="{B1791D1D-F27C-45A9-AEE1-2A5016AE7923}" presName="horz1" presStyleCnt="0"/>
      <dgm:spPr/>
    </dgm:pt>
    <dgm:pt modelId="{0CC2E519-C78D-4265-B92D-908F21C2D018}" type="pres">
      <dgm:prSet presAssocID="{B1791D1D-F27C-45A9-AEE1-2A5016AE7923}" presName="tx1" presStyleLbl="revTx" presStyleIdx="6" presStyleCnt="8"/>
      <dgm:spPr/>
    </dgm:pt>
    <dgm:pt modelId="{ED8FA5D5-D147-4FDC-A716-8FB78FF7B683}" type="pres">
      <dgm:prSet presAssocID="{B1791D1D-F27C-45A9-AEE1-2A5016AE7923}" presName="vert1" presStyleCnt="0"/>
      <dgm:spPr/>
    </dgm:pt>
    <dgm:pt modelId="{7DB5AB79-095E-4147-9AE7-776080093143}" type="pres">
      <dgm:prSet presAssocID="{E65466CA-8259-4D07-890A-D2B4B954D906}" presName="vertSpace2a" presStyleCnt="0"/>
      <dgm:spPr/>
    </dgm:pt>
    <dgm:pt modelId="{77404CB8-CD67-4805-9E23-87D49C6B8508}" type="pres">
      <dgm:prSet presAssocID="{E65466CA-8259-4D07-890A-D2B4B954D906}" presName="horz2" presStyleCnt="0"/>
      <dgm:spPr/>
    </dgm:pt>
    <dgm:pt modelId="{0F452BAB-435A-4A97-8ADA-2305579E2235}" type="pres">
      <dgm:prSet presAssocID="{E65466CA-8259-4D07-890A-D2B4B954D906}" presName="horzSpace2" presStyleCnt="0"/>
      <dgm:spPr/>
    </dgm:pt>
    <dgm:pt modelId="{E9FBACAB-6B37-4845-A7AE-2189D7F1BA35}" type="pres">
      <dgm:prSet presAssocID="{E65466CA-8259-4D07-890A-D2B4B954D906}" presName="tx2" presStyleLbl="revTx" presStyleIdx="7" presStyleCnt="8"/>
      <dgm:spPr/>
    </dgm:pt>
    <dgm:pt modelId="{E9A85D5A-E743-45F9-95EF-1CE88FF1F04A}" type="pres">
      <dgm:prSet presAssocID="{E65466CA-8259-4D07-890A-D2B4B954D906}" presName="vert2" presStyleCnt="0"/>
      <dgm:spPr/>
    </dgm:pt>
    <dgm:pt modelId="{BCD778AF-62C5-4E1E-BBA5-F16215F2F7A0}" type="pres">
      <dgm:prSet presAssocID="{E65466CA-8259-4D07-890A-D2B4B954D906}" presName="thinLine2b" presStyleLbl="callout" presStyleIdx="3" presStyleCnt="4"/>
      <dgm:spPr/>
    </dgm:pt>
    <dgm:pt modelId="{0D4B2C1A-CDFF-4A64-A2BA-CD09FC2FDF72}" type="pres">
      <dgm:prSet presAssocID="{E65466CA-8259-4D07-890A-D2B4B954D906}" presName="vertSpace2b" presStyleCnt="0"/>
      <dgm:spPr/>
    </dgm:pt>
  </dgm:ptLst>
  <dgm:cxnLst>
    <dgm:cxn modelId="{4703DA03-AA77-410C-9FBF-E70F35242769}" type="presOf" srcId="{C168259C-DD9C-42C6-9C54-467D42160E34}" destId="{B344F5B7-F825-4917-89D9-7C224A460CFF}" srcOrd="0" destOrd="0" presId="urn:microsoft.com/office/officeart/2008/layout/LinedList"/>
    <dgm:cxn modelId="{F0155F07-FB20-46BF-A5A9-5FA67631E000}" type="presOf" srcId="{30105687-20C5-4B9A-8EE5-631B43EE33B2}" destId="{9C5C0B30-0D01-4D6D-A1D9-6E5E1AA1712E}" srcOrd="0" destOrd="0" presId="urn:microsoft.com/office/officeart/2008/layout/LinedList"/>
    <dgm:cxn modelId="{1314140C-5C41-4C79-A070-E3911C6E4CE7}" srcId="{66B0C90B-5D77-4AB1-BA95-7264E1A0537B}" destId="{B1791D1D-F27C-45A9-AEE1-2A5016AE7923}" srcOrd="3" destOrd="0" parTransId="{04857811-224A-4536-A748-385705399DAC}" sibTransId="{E794645A-C6A5-40E2-9FCC-9249F909AD1F}"/>
    <dgm:cxn modelId="{A7A8050D-C5C2-4B00-8A9F-3D2669F88EA3}" srcId="{66B0C90B-5D77-4AB1-BA95-7264E1A0537B}" destId="{5A343DD7-90E5-4BD9-A9BE-8FBE806BBD48}" srcOrd="1" destOrd="0" parTransId="{B1E02C29-476C-4042-9ECD-50B79D653A91}" sibTransId="{928D48EC-4B8D-42E9-AAA2-96F0BA25909F}"/>
    <dgm:cxn modelId="{A59B290E-C9C3-4C17-8791-3740AF0E8258}" srcId="{5A343DD7-90E5-4BD9-A9BE-8FBE806BBD48}" destId="{85D599BE-982B-420D-BF0F-A551AE6F4948}" srcOrd="0" destOrd="0" parTransId="{A08654CD-D967-4979-998F-EF94D839FAD8}" sibTransId="{95D340D0-DB75-4164-85B6-05CE9308F08E}"/>
    <dgm:cxn modelId="{47ED6A22-E71F-4200-B179-F4D3AE35AE2C}" type="presOf" srcId="{4E69ED2A-8827-42DA-8B6C-A8C81C28FA9E}" destId="{77D5CB17-247D-4913-8489-AB9993819CA2}" srcOrd="0" destOrd="0" presId="urn:microsoft.com/office/officeart/2008/layout/LinedList"/>
    <dgm:cxn modelId="{AEA18835-3B03-4C75-96B5-9DB3ECA0907D}" type="presOf" srcId="{5A343DD7-90E5-4BD9-A9BE-8FBE806BBD48}" destId="{69ACF30C-B6A0-4B16-8566-5A50E9D4F4F8}" srcOrd="0" destOrd="0" presId="urn:microsoft.com/office/officeart/2008/layout/LinedList"/>
    <dgm:cxn modelId="{168BB95E-033F-4580-9ED8-95D8C5367A42}" type="presOf" srcId="{B1791D1D-F27C-45A9-AEE1-2A5016AE7923}" destId="{0CC2E519-C78D-4265-B92D-908F21C2D018}" srcOrd="0" destOrd="0" presId="urn:microsoft.com/office/officeart/2008/layout/LinedList"/>
    <dgm:cxn modelId="{44675C62-2A46-4CCA-ACFD-616C7FB0164E}" type="presOf" srcId="{66B0C90B-5D77-4AB1-BA95-7264E1A0537B}" destId="{95E04181-BF70-4C38-8F23-8E384D42D85C}" srcOrd="0" destOrd="0" presId="urn:microsoft.com/office/officeart/2008/layout/LinedList"/>
    <dgm:cxn modelId="{BBA4F064-56A9-4CD9-A3CF-92C7DBEF1D82}" srcId="{B1791D1D-F27C-45A9-AEE1-2A5016AE7923}" destId="{E65466CA-8259-4D07-890A-D2B4B954D906}" srcOrd="0" destOrd="0" parTransId="{0D98E8C6-7511-42A3-B235-DC2CF17D6F5A}" sibTransId="{0C5CF98D-8400-4A16-B11C-CAF9F8F8D00D}"/>
    <dgm:cxn modelId="{2D9B6E66-4953-45AA-B010-5D43F712E46E}" srcId="{C168259C-DD9C-42C6-9C54-467D42160E34}" destId="{B8D06D5B-F981-468F-81BF-3493E85C3C69}" srcOrd="0" destOrd="0" parTransId="{F5326B7D-47D7-453F-801B-81A7A0F7D63A}" sibTransId="{E6A22E52-87A3-4892-B961-6DA86F5F146E}"/>
    <dgm:cxn modelId="{55566469-E48F-435D-8189-81C1DC998E13}" type="presOf" srcId="{85D599BE-982B-420D-BF0F-A551AE6F4948}" destId="{41A762F1-C9B5-4DED-8831-496A6F824E64}" srcOrd="0" destOrd="0" presId="urn:microsoft.com/office/officeart/2008/layout/LinedList"/>
    <dgm:cxn modelId="{38F52ABA-6209-4755-854E-F9E8DED45744}" srcId="{30105687-20C5-4B9A-8EE5-631B43EE33B2}" destId="{4E69ED2A-8827-42DA-8B6C-A8C81C28FA9E}" srcOrd="0" destOrd="0" parTransId="{4700ABCE-ADBD-4A68-8186-E31EE15715B7}" sibTransId="{4F2FD7C2-9CDF-4F84-BF26-A7C43B3A0466}"/>
    <dgm:cxn modelId="{F631C0C9-1CF6-4417-8CBC-10C999C9ED4B}" type="presOf" srcId="{B8D06D5B-F981-468F-81BF-3493E85C3C69}" destId="{7E618B24-5D10-44E5-B4AB-474D72013EDF}" srcOrd="0" destOrd="0" presId="urn:microsoft.com/office/officeart/2008/layout/LinedList"/>
    <dgm:cxn modelId="{2265CAC9-9091-4E73-873F-863BA5FC8876}" srcId="{66B0C90B-5D77-4AB1-BA95-7264E1A0537B}" destId="{C168259C-DD9C-42C6-9C54-467D42160E34}" srcOrd="0" destOrd="0" parTransId="{DBE16F7B-9E48-4F04-8F48-3FE0ABF6C218}" sibTransId="{48D0E60F-854C-436B-BC0D-AABCEA22BD46}"/>
    <dgm:cxn modelId="{077743DE-81EF-4518-A183-B554A583A1A9}" srcId="{66B0C90B-5D77-4AB1-BA95-7264E1A0537B}" destId="{30105687-20C5-4B9A-8EE5-631B43EE33B2}" srcOrd="2" destOrd="0" parTransId="{1841C448-97B6-4337-A3E1-F6CA74EA1EEA}" sibTransId="{EA6473A7-B2D6-4DA0-B9A6-9751D9230CE4}"/>
    <dgm:cxn modelId="{F36914F7-1D57-4647-B143-0AA6849A4DA7}" type="presOf" srcId="{E65466CA-8259-4D07-890A-D2B4B954D906}" destId="{E9FBACAB-6B37-4845-A7AE-2189D7F1BA35}" srcOrd="0" destOrd="0" presId="urn:microsoft.com/office/officeart/2008/layout/LinedList"/>
    <dgm:cxn modelId="{CDDF7010-F584-40A5-A6A8-2523BB4B7C08}" type="presParOf" srcId="{95E04181-BF70-4C38-8F23-8E384D42D85C}" destId="{48BED7EC-CAA2-46B8-B4C7-2BD51BC343E8}" srcOrd="0" destOrd="0" presId="urn:microsoft.com/office/officeart/2008/layout/LinedList"/>
    <dgm:cxn modelId="{132BFA91-35A2-49FA-99EF-E8786F5D6F57}" type="presParOf" srcId="{95E04181-BF70-4C38-8F23-8E384D42D85C}" destId="{2EB35A3B-71F2-4F44-8959-72BA21FD940A}" srcOrd="1" destOrd="0" presId="urn:microsoft.com/office/officeart/2008/layout/LinedList"/>
    <dgm:cxn modelId="{834375B8-D800-4D4B-8223-5E4B7FB3E057}" type="presParOf" srcId="{2EB35A3B-71F2-4F44-8959-72BA21FD940A}" destId="{B344F5B7-F825-4917-89D9-7C224A460CFF}" srcOrd="0" destOrd="0" presId="urn:microsoft.com/office/officeart/2008/layout/LinedList"/>
    <dgm:cxn modelId="{75564229-4BDE-416D-8886-765D20C4FCDE}" type="presParOf" srcId="{2EB35A3B-71F2-4F44-8959-72BA21FD940A}" destId="{090A0BAB-FB33-49CA-B07E-BFC6ED0399D7}" srcOrd="1" destOrd="0" presId="urn:microsoft.com/office/officeart/2008/layout/LinedList"/>
    <dgm:cxn modelId="{5CB61D98-EAEC-4C43-946B-6D9DFCEA0568}" type="presParOf" srcId="{090A0BAB-FB33-49CA-B07E-BFC6ED0399D7}" destId="{C465C1E6-EEF9-4DFD-8BA8-B7204AFAC21C}" srcOrd="0" destOrd="0" presId="urn:microsoft.com/office/officeart/2008/layout/LinedList"/>
    <dgm:cxn modelId="{1E0D9FFA-3291-470E-A031-31153C097E47}" type="presParOf" srcId="{090A0BAB-FB33-49CA-B07E-BFC6ED0399D7}" destId="{EFCEA00E-7DDE-4877-871F-A31DB09A2F2C}" srcOrd="1" destOrd="0" presId="urn:microsoft.com/office/officeart/2008/layout/LinedList"/>
    <dgm:cxn modelId="{5C48623A-0E1B-44A0-8D3C-8C6406CB5821}" type="presParOf" srcId="{EFCEA00E-7DDE-4877-871F-A31DB09A2F2C}" destId="{6DE55352-BDEA-4D2A-86A3-D531F594BD12}" srcOrd="0" destOrd="0" presId="urn:microsoft.com/office/officeart/2008/layout/LinedList"/>
    <dgm:cxn modelId="{AAF707D2-8854-4DDC-ACB9-9F8F376FA46B}" type="presParOf" srcId="{EFCEA00E-7DDE-4877-871F-A31DB09A2F2C}" destId="{7E618B24-5D10-44E5-B4AB-474D72013EDF}" srcOrd="1" destOrd="0" presId="urn:microsoft.com/office/officeart/2008/layout/LinedList"/>
    <dgm:cxn modelId="{E791FD99-EEDE-4799-9778-AEBA180B1579}" type="presParOf" srcId="{EFCEA00E-7DDE-4877-871F-A31DB09A2F2C}" destId="{780F337F-C299-4E68-A5A1-BCE10714E377}" srcOrd="2" destOrd="0" presId="urn:microsoft.com/office/officeart/2008/layout/LinedList"/>
    <dgm:cxn modelId="{991D6D58-5822-4DFB-9E97-DDDE3CC34B3D}" type="presParOf" srcId="{090A0BAB-FB33-49CA-B07E-BFC6ED0399D7}" destId="{573FF9B3-14E5-4048-A3AA-6275A446A1F1}" srcOrd="2" destOrd="0" presId="urn:microsoft.com/office/officeart/2008/layout/LinedList"/>
    <dgm:cxn modelId="{5D1A0F03-AA40-40F4-9863-64AB829F2A99}" type="presParOf" srcId="{090A0BAB-FB33-49CA-B07E-BFC6ED0399D7}" destId="{97ABE3A9-F15B-46C4-9FB6-10ABC666D7FF}" srcOrd="3" destOrd="0" presId="urn:microsoft.com/office/officeart/2008/layout/LinedList"/>
    <dgm:cxn modelId="{E8F6BEA6-9DFA-4E91-8582-CDE8FE751184}" type="presParOf" srcId="{95E04181-BF70-4C38-8F23-8E384D42D85C}" destId="{09C3C0DD-77AE-440F-91EE-6D4D0D085A2D}" srcOrd="2" destOrd="0" presId="urn:microsoft.com/office/officeart/2008/layout/LinedList"/>
    <dgm:cxn modelId="{179E475C-DBAA-435C-8F26-7423EF5D7712}" type="presParOf" srcId="{95E04181-BF70-4C38-8F23-8E384D42D85C}" destId="{311954A4-E213-498A-8262-343DBE607863}" srcOrd="3" destOrd="0" presId="urn:microsoft.com/office/officeart/2008/layout/LinedList"/>
    <dgm:cxn modelId="{83B084CF-1133-4993-87C2-230B68280761}" type="presParOf" srcId="{311954A4-E213-498A-8262-343DBE607863}" destId="{69ACF30C-B6A0-4B16-8566-5A50E9D4F4F8}" srcOrd="0" destOrd="0" presId="urn:microsoft.com/office/officeart/2008/layout/LinedList"/>
    <dgm:cxn modelId="{FA4FB744-A1BE-4F68-8517-63C2FB4FF592}" type="presParOf" srcId="{311954A4-E213-498A-8262-343DBE607863}" destId="{B8B33C40-961C-4792-8720-EEFCC7E5B0A7}" srcOrd="1" destOrd="0" presId="urn:microsoft.com/office/officeart/2008/layout/LinedList"/>
    <dgm:cxn modelId="{370C0324-6C2F-4661-8F01-AC820D3CB3B5}" type="presParOf" srcId="{B8B33C40-961C-4792-8720-EEFCC7E5B0A7}" destId="{BBA16ACF-BB26-428D-AE01-97DD2C659BD0}" srcOrd="0" destOrd="0" presId="urn:microsoft.com/office/officeart/2008/layout/LinedList"/>
    <dgm:cxn modelId="{BA20C50C-5CAC-4985-BB04-FAB13F3106F6}" type="presParOf" srcId="{B8B33C40-961C-4792-8720-EEFCC7E5B0A7}" destId="{EE83C874-5F41-44DB-897A-FE991274E216}" srcOrd="1" destOrd="0" presId="urn:microsoft.com/office/officeart/2008/layout/LinedList"/>
    <dgm:cxn modelId="{7853276E-83CA-4188-92F1-A447ECF8FE8A}" type="presParOf" srcId="{EE83C874-5F41-44DB-897A-FE991274E216}" destId="{F6E52A5C-7860-4A15-A91D-A5B66FED0426}" srcOrd="0" destOrd="0" presId="urn:microsoft.com/office/officeart/2008/layout/LinedList"/>
    <dgm:cxn modelId="{E4D7D2CA-34D6-447B-B4E6-6A7F1C2DFA82}" type="presParOf" srcId="{EE83C874-5F41-44DB-897A-FE991274E216}" destId="{41A762F1-C9B5-4DED-8831-496A6F824E64}" srcOrd="1" destOrd="0" presId="urn:microsoft.com/office/officeart/2008/layout/LinedList"/>
    <dgm:cxn modelId="{47012034-7044-4D62-B20F-EC612854E48B}" type="presParOf" srcId="{EE83C874-5F41-44DB-897A-FE991274E216}" destId="{32723DAA-10A0-4083-BA6C-30D0A48D4551}" srcOrd="2" destOrd="0" presId="urn:microsoft.com/office/officeart/2008/layout/LinedList"/>
    <dgm:cxn modelId="{54D87E57-A8B0-404C-9F07-469AB4A6D02C}" type="presParOf" srcId="{B8B33C40-961C-4792-8720-EEFCC7E5B0A7}" destId="{3F6C2864-9501-4EDB-8C00-A53E442A2272}" srcOrd="2" destOrd="0" presId="urn:microsoft.com/office/officeart/2008/layout/LinedList"/>
    <dgm:cxn modelId="{329AD462-CF4F-4DB9-9916-29956D8B4B62}" type="presParOf" srcId="{B8B33C40-961C-4792-8720-EEFCC7E5B0A7}" destId="{CF92AFA8-29B8-4D92-B271-7A59B2F13BEE}" srcOrd="3" destOrd="0" presId="urn:microsoft.com/office/officeart/2008/layout/LinedList"/>
    <dgm:cxn modelId="{AA9BAD3E-4A6C-4110-9D3E-69D84E777D30}" type="presParOf" srcId="{95E04181-BF70-4C38-8F23-8E384D42D85C}" destId="{0E702771-93F1-4145-B0F3-522FBAE53A19}" srcOrd="4" destOrd="0" presId="urn:microsoft.com/office/officeart/2008/layout/LinedList"/>
    <dgm:cxn modelId="{2D68BBEE-1927-4826-9291-A39892E31F77}" type="presParOf" srcId="{95E04181-BF70-4C38-8F23-8E384D42D85C}" destId="{52412A65-66E8-4B78-87EC-70FE7F2B3EEF}" srcOrd="5" destOrd="0" presId="urn:microsoft.com/office/officeart/2008/layout/LinedList"/>
    <dgm:cxn modelId="{D0C4113D-F6A9-43CD-BD08-8013479D2619}" type="presParOf" srcId="{52412A65-66E8-4B78-87EC-70FE7F2B3EEF}" destId="{9C5C0B30-0D01-4D6D-A1D9-6E5E1AA1712E}" srcOrd="0" destOrd="0" presId="urn:microsoft.com/office/officeart/2008/layout/LinedList"/>
    <dgm:cxn modelId="{C55F03AF-B107-470D-B7B3-FEBA6804B3DA}" type="presParOf" srcId="{52412A65-66E8-4B78-87EC-70FE7F2B3EEF}" destId="{EB582844-DEBF-4583-9A59-040AC64CF2FD}" srcOrd="1" destOrd="0" presId="urn:microsoft.com/office/officeart/2008/layout/LinedList"/>
    <dgm:cxn modelId="{07897673-C61E-4994-9035-352B120D20DB}" type="presParOf" srcId="{EB582844-DEBF-4583-9A59-040AC64CF2FD}" destId="{07C6A1FD-A0EB-4A2E-A203-211AD944BD8F}" srcOrd="0" destOrd="0" presId="urn:microsoft.com/office/officeart/2008/layout/LinedList"/>
    <dgm:cxn modelId="{231EB2D0-092E-4A71-98FA-896D6165946A}" type="presParOf" srcId="{EB582844-DEBF-4583-9A59-040AC64CF2FD}" destId="{2DDB36DC-7B61-42D9-9C1B-49EAB65D5886}" srcOrd="1" destOrd="0" presId="urn:microsoft.com/office/officeart/2008/layout/LinedList"/>
    <dgm:cxn modelId="{15EFA35F-A74D-4592-81AE-F3D57E12551A}" type="presParOf" srcId="{2DDB36DC-7B61-42D9-9C1B-49EAB65D5886}" destId="{64E2AE16-D424-4DE9-9F88-909500CA9B8D}" srcOrd="0" destOrd="0" presId="urn:microsoft.com/office/officeart/2008/layout/LinedList"/>
    <dgm:cxn modelId="{FD962B5A-4B99-4EC3-8495-1E773772CCE7}" type="presParOf" srcId="{2DDB36DC-7B61-42D9-9C1B-49EAB65D5886}" destId="{77D5CB17-247D-4913-8489-AB9993819CA2}" srcOrd="1" destOrd="0" presId="urn:microsoft.com/office/officeart/2008/layout/LinedList"/>
    <dgm:cxn modelId="{FDDCFE48-9C3E-4FF3-9E20-308F303D2BD7}" type="presParOf" srcId="{2DDB36DC-7B61-42D9-9C1B-49EAB65D5886}" destId="{7217AB54-6B05-447C-AAAB-D7FA4020ACB0}" srcOrd="2" destOrd="0" presId="urn:microsoft.com/office/officeart/2008/layout/LinedList"/>
    <dgm:cxn modelId="{3D248D9C-A387-49F3-A10C-4503330BA3CE}" type="presParOf" srcId="{EB582844-DEBF-4583-9A59-040AC64CF2FD}" destId="{13D8E645-33F5-41C7-8CB3-C9039E2E76D3}" srcOrd="2" destOrd="0" presId="urn:microsoft.com/office/officeart/2008/layout/LinedList"/>
    <dgm:cxn modelId="{E44618F2-BCC9-4E0E-8AEE-AF27F7AC35B2}" type="presParOf" srcId="{EB582844-DEBF-4583-9A59-040AC64CF2FD}" destId="{BE2CA449-89E5-4299-881D-6798348DF005}" srcOrd="3" destOrd="0" presId="urn:microsoft.com/office/officeart/2008/layout/LinedList"/>
    <dgm:cxn modelId="{633BB3DF-5C5F-4373-907A-8110868C5B53}" type="presParOf" srcId="{95E04181-BF70-4C38-8F23-8E384D42D85C}" destId="{43FE9B1C-20DC-4114-9DD0-7514ADEA573D}" srcOrd="6" destOrd="0" presId="urn:microsoft.com/office/officeart/2008/layout/LinedList"/>
    <dgm:cxn modelId="{4DC8334B-EBBD-45FD-BEAA-F63C08AED1DF}" type="presParOf" srcId="{95E04181-BF70-4C38-8F23-8E384D42D85C}" destId="{47BF8704-39FD-4138-B57B-224415744775}" srcOrd="7" destOrd="0" presId="urn:microsoft.com/office/officeart/2008/layout/LinedList"/>
    <dgm:cxn modelId="{F44A7A08-9A71-4776-A8B2-BFF964F1ACC6}" type="presParOf" srcId="{47BF8704-39FD-4138-B57B-224415744775}" destId="{0CC2E519-C78D-4265-B92D-908F21C2D018}" srcOrd="0" destOrd="0" presId="urn:microsoft.com/office/officeart/2008/layout/LinedList"/>
    <dgm:cxn modelId="{E6664C5A-AAE2-4804-9D69-D22B05483ECB}" type="presParOf" srcId="{47BF8704-39FD-4138-B57B-224415744775}" destId="{ED8FA5D5-D147-4FDC-A716-8FB78FF7B683}" srcOrd="1" destOrd="0" presId="urn:microsoft.com/office/officeart/2008/layout/LinedList"/>
    <dgm:cxn modelId="{CD3B0421-E163-4FFD-9213-622A2D352092}" type="presParOf" srcId="{ED8FA5D5-D147-4FDC-A716-8FB78FF7B683}" destId="{7DB5AB79-095E-4147-9AE7-776080093143}" srcOrd="0" destOrd="0" presId="urn:microsoft.com/office/officeart/2008/layout/LinedList"/>
    <dgm:cxn modelId="{9AAD2A40-BE20-4E24-A8DA-50E5990173BD}" type="presParOf" srcId="{ED8FA5D5-D147-4FDC-A716-8FB78FF7B683}" destId="{77404CB8-CD67-4805-9E23-87D49C6B8508}" srcOrd="1" destOrd="0" presId="urn:microsoft.com/office/officeart/2008/layout/LinedList"/>
    <dgm:cxn modelId="{AAA31359-DB95-4A2E-8ED3-AF9DCBB8AD17}" type="presParOf" srcId="{77404CB8-CD67-4805-9E23-87D49C6B8508}" destId="{0F452BAB-435A-4A97-8ADA-2305579E2235}" srcOrd="0" destOrd="0" presId="urn:microsoft.com/office/officeart/2008/layout/LinedList"/>
    <dgm:cxn modelId="{4D5104E3-DB24-4B93-A261-9C11E17C8988}" type="presParOf" srcId="{77404CB8-CD67-4805-9E23-87D49C6B8508}" destId="{E9FBACAB-6B37-4845-A7AE-2189D7F1BA35}" srcOrd="1" destOrd="0" presId="urn:microsoft.com/office/officeart/2008/layout/LinedList"/>
    <dgm:cxn modelId="{D5BC3291-3BA0-4913-9F79-144222AFE3F2}" type="presParOf" srcId="{77404CB8-CD67-4805-9E23-87D49C6B8508}" destId="{E9A85D5A-E743-45F9-95EF-1CE88FF1F04A}" srcOrd="2" destOrd="0" presId="urn:microsoft.com/office/officeart/2008/layout/LinedList"/>
    <dgm:cxn modelId="{9594A8DD-CB8C-4A3D-BEA1-E8D4B159E7A3}" type="presParOf" srcId="{ED8FA5D5-D147-4FDC-A716-8FB78FF7B683}" destId="{BCD778AF-62C5-4E1E-BBA5-F16215F2F7A0}" srcOrd="2" destOrd="0" presId="urn:microsoft.com/office/officeart/2008/layout/LinedList"/>
    <dgm:cxn modelId="{D30A1861-DDBA-4F60-90E7-CA3571CF2286}" type="presParOf" srcId="{ED8FA5D5-D147-4FDC-A716-8FB78FF7B683}" destId="{0D4B2C1A-CDFF-4A64-A2BA-CD09FC2FDF72}" srcOrd="3"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A4D1EF5-095B-40D5-8BF2-633F456BAD77}"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FA01ED4-337E-4301-8FB9-01BB68C086B2}">
      <dgm:prSet/>
      <dgm:spPr/>
      <dgm:t>
        <a:bodyPr/>
        <a:lstStyle/>
        <a:p>
          <a:pPr>
            <a:defRPr b="1"/>
          </a:pPr>
          <a:r>
            <a:rPr lang="en-US"/>
            <a:t>Robotics: </a:t>
          </a:r>
        </a:p>
      </dgm:t>
    </dgm:pt>
    <dgm:pt modelId="{4B7008B5-3973-41D9-9B7F-B4D3AF38C915}" type="parTrans" cxnId="{6B6C0720-8F46-4A66-9225-B68A0FE99D8F}">
      <dgm:prSet/>
      <dgm:spPr/>
      <dgm:t>
        <a:bodyPr/>
        <a:lstStyle/>
        <a:p>
          <a:endParaRPr lang="en-US"/>
        </a:p>
      </dgm:t>
    </dgm:pt>
    <dgm:pt modelId="{0DDBE7F0-D083-4662-B089-977F8B4AECED}" type="sibTrans" cxnId="{6B6C0720-8F46-4A66-9225-B68A0FE99D8F}">
      <dgm:prSet/>
      <dgm:spPr/>
      <dgm:t>
        <a:bodyPr/>
        <a:lstStyle/>
        <a:p>
          <a:endParaRPr lang="en-US"/>
        </a:p>
      </dgm:t>
    </dgm:pt>
    <dgm:pt modelId="{395B66AF-D7B8-4A07-9DAD-98A6BBB13D40}">
      <dgm:prSet/>
      <dgm:spPr/>
      <dgm:t>
        <a:bodyPr/>
        <a:lstStyle/>
        <a:p>
          <a:r>
            <a:rPr lang="en-US"/>
            <a:t>The use of machines that can sense, reason, and act to perform physical tasks in the physical world.</a:t>
          </a:r>
        </a:p>
      </dgm:t>
    </dgm:pt>
    <dgm:pt modelId="{86AEF2AF-820E-44BE-95DD-54AA7B94AB9D}" type="parTrans" cxnId="{FA35B580-00CA-4090-AD19-838B44533F49}">
      <dgm:prSet/>
      <dgm:spPr/>
      <dgm:t>
        <a:bodyPr/>
        <a:lstStyle/>
        <a:p>
          <a:endParaRPr lang="en-US"/>
        </a:p>
      </dgm:t>
    </dgm:pt>
    <dgm:pt modelId="{FA1315CC-3B00-415F-B18F-F1EB49CF602D}" type="sibTrans" cxnId="{FA35B580-00CA-4090-AD19-838B44533F49}">
      <dgm:prSet/>
      <dgm:spPr/>
      <dgm:t>
        <a:bodyPr/>
        <a:lstStyle/>
        <a:p>
          <a:endParaRPr lang="en-US"/>
        </a:p>
      </dgm:t>
    </dgm:pt>
    <dgm:pt modelId="{68ADBE96-F55C-4BA6-A6E1-F0CC1C9C0E51}">
      <dgm:prSet/>
      <dgm:spPr/>
      <dgm:t>
        <a:bodyPr/>
        <a:lstStyle/>
        <a:p>
          <a:pPr>
            <a:defRPr b="1"/>
          </a:pPr>
          <a:r>
            <a:rPr lang="en-US"/>
            <a:t>Neural networks: </a:t>
          </a:r>
        </a:p>
      </dgm:t>
    </dgm:pt>
    <dgm:pt modelId="{C2D019FE-5DFD-4EF8-8637-DB3C3AA5C544}" type="parTrans" cxnId="{EC09B100-2F80-46DE-B4E8-785E95992133}">
      <dgm:prSet/>
      <dgm:spPr/>
      <dgm:t>
        <a:bodyPr/>
        <a:lstStyle/>
        <a:p>
          <a:endParaRPr lang="en-US"/>
        </a:p>
      </dgm:t>
    </dgm:pt>
    <dgm:pt modelId="{8068A814-539B-404B-9BC7-C48A6D3DDD07}" type="sibTrans" cxnId="{EC09B100-2F80-46DE-B4E8-785E95992133}">
      <dgm:prSet/>
      <dgm:spPr/>
      <dgm:t>
        <a:bodyPr/>
        <a:lstStyle/>
        <a:p>
          <a:endParaRPr lang="en-US"/>
        </a:p>
      </dgm:t>
    </dgm:pt>
    <dgm:pt modelId="{EB1431F3-071E-4D88-9575-2C0C048C62B3}">
      <dgm:prSet/>
      <dgm:spPr/>
      <dgm:t>
        <a:bodyPr/>
        <a:lstStyle/>
        <a:p>
          <a:r>
            <a:rPr lang="en-US"/>
            <a:t>A type of machine learning algorithm that is designed to mimic the structure and function of the human brain.</a:t>
          </a:r>
        </a:p>
      </dgm:t>
    </dgm:pt>
    <dgm:pt modelId="{FA024E7B-A20D-4696-AE81-5EC86BE807CA}" type="parTrans" cxnId="{39F06623-F6A8-40F3-BBC6-F0842E9B67DC}">
      <dgm:prSet/>
      <dgm:spPr/>
      <dgm:t>
        <a:bodyPr/>
        <a:lstStyle/>
        <a:p>
          <a:endParaRPr lang="en-US"/>
        </a:p>
      </dgm:t>
    </dgm:pt>
    <dgm:pt modelId="{31C9C85A-9C5F-45D2-9CF9-207FB58DB85B}" type="sibTrans" cxnId="{39F06623-F6A8-40F3-BBC6-F0842E9B67DC}">
      <dgm:prSet/>
      <dgm:spPr/>
      <dgm:t>
        <a:bodyPr/>
        <a:lstStyle/>
        <a:p>
          <a:endParaRPr lang="en-US"/>
        </a:p>
      </dgm:t>
    </dgm:pt>
    <dgm:pt modelId="{88C5666B-4B79-4F6E-8324-93394BAAF7A3}">
      <dgm:prSet/>
      <dgm:spPr/>
      <dgm:t>
        <a:bodyPr/>
        <a:lstStyle/>
        <a:p>
          <a:pPr>
            <a:defRPr b="1"/>
          </a:pPr>
          <a:r>
            <a:rPr lang="en-US"/>
            <a:t>Expert systems: </a:t>
          </a:r>
        </a:p>
      </dgm:t>
    </dgm:pt>
    <dgm:pt modelId="{201697E5-4272-46A4-882C-7927E3CDD1C2}" type="parTrans" cxnId="{EC84696F-5134-49FF-803D-4228F831085C}">
      <dgm:prSet/>
      <dgm:spPr/>
      <dgm:t>
        <a:bodyPr/>
        <a:lstStyle/>
        <a:p>
          <a:endParaRPr lang="en-US"/>
        </a:p>
      </dgm:t>
    </dgm:pt>
    <dgm:pt modelId="{65F5C005-5673-4207-83D1-9381AF71CF3B}" type="sibTrans" cxnId="{EC84696F-5134-49FF-803D-4228F831085C}">
      <dgm:prSet/>
      <dgm:spPr/>
      <dgm:t>
        <a:bodyPr/>
        <a:lstStyle/>
        <a:p>
          <a:endParaRPr lang="en-US"/>
        </a:p>
      </dgm:t>
    </dgm:pt>
    <dgm:pt modelId="{D78C3F04-F34B-4882-80BF-47F583A04A05}">
      <dgm:prSet/>
      <dgm:spPr/>
      <dgm:t>
        <a:bodyPr/>
        <a:lstStyle/>
        <a:p>
          <a:r>
            <a:rPr lang="en-US"/>
            <a:t>AI systems that are programmed to make decisions based on a set of rules and knowledge about a particular subject or domain.</a:t>
          </a:r>
        </a:p>
      </dgm:t>
    </dgm:pt>
    <dgm:pt modelId="{A1A8137A-1EC4-4676-A372-69F4013396E5}" type="parTrans" cxnId="{72A59DCE-5D3C-4790-B310-50D89B5D7876}">
      <dgm:prSet/>
      <dgm:spPr/>
      <dgm:t>
        <a:bodyPr/>
        <a:lstStyle/>
        <a:p>
          <a:endParaRPr lang="en-US"/>
        </a:p>
      </dgm:t>
    </dgm:pt>
    <dgm:pt modelId="{3EC09D46-6959-4D43-85FB-B49C20B75474}" type="sibTrans" cxnId="{72A59DCE-5D3C-4790-B310-50D89B5D7876}">
      <dgm:prSet/>
      <dgm:spPr/>
      <dgm:t>
        <a:bodyPr/>
        <a:lstStyle/>
        <a:p>
          <a:endParaRPr lang="en-US"/>
        </a:p>
      </dgm:t>
    </dgm:pt>
    <dgm:pt modelId="{8795FC32-94DF-4F09-A3B2-6693C2C8FD11}">
      <dgm:prSet/>
      <dgm:spPr/>
      <dgm:t>
        <a:bodyPr/>
        <a:lstStyle/>
        <a:p>
          <a:pPr>
            <a:defRPr b="1"/>
          </a:pPr>
          <a:r>
            <a:rPr lang="en-US"/>
            <a:t>Reinforcement learning: </a:t>
          </a:r>
        </a:p>
      </dgm:t>
    </dgm:pt>
    <dgm:pt modelId="{279E9B7E-683A-4995-9441-79EB40F249C4}" type="parTrans" cxnId="{4FAF2CC4-4556-4B09-9F9C-3724763DD317}">
      <dgm:prSet/>
      <dgm:spPr/>
      <dgm:t>
        <a:bodyPr/>
        <a:lstStyle/>
        <a:p>
          <a:endParaRPr lang="en-US"/>
        </a:p>
      </dgm:t>
    </dgm:pt>
    <dgm:pt modelId="{1DCB2956-2E01-4E03-A485-9AA846942EB2}" type="sibTrans" cxnId="{4FAF2CC4-4556-4B09-9F9C-3724763DD317}">
      <dgm:prSet/>
      <dgm:spPr/>
      <dgm:t>
        <a:bodyPr/>
        <a:lstStyle/>
        <a:p>
          <a:endParaRPr lang="en-US"/>
        </a:p>
      </dgm:t>
    </dgm:pt>
    <dgm:pt modelId="{420C3DB9-D4C4-4B17-8BD1-F766885863D1}">
      <dgm:prSet/>
      <dgm:spPr/>
      <dgm:t>
        <a:bodyPr/>
        <a:lstStyle/>
        <a:p>
          <a:r>
            <a:rPr lang="en-US"/>
            <a:t>A type of machine learning in which an agent learns to make decisions by receiving feedback in the form of rewards or penalties based on its actions.</a:t>
          </a:r>
        </a:p>
      </dgm:t>
    </dgm:pt>
    <dgm:pt modelId="{8ED0EF13-9303-49DF-BBC7-6E1CB50B25AD}" type="parTrans" cxnId="{ED70D63A-9143-496B-B811-E5FCB4A0F79A}">
      <dgm:prSet/>
      <dgm:spPr/>
      <dgm:t>
        <a:bodyPr/>
        <a:lstStyle/>
        <a:p>
          <a:endParaRPr lang="en-US"/>
        </a:p>
      </dgm:t>
    </dgm:pt>
    <dgm:pt modelId="{F3540770-7A4D-4793-AA98-00F242AB8D09}" type="sibTrans" cxnId="{ED70D63A-9143-496B-B811-E5FCB4A0F79A}">
      <dgm:prSet/>
      <dgm:spPr/>
      <dgm:t>
        <a:bodyPr/>
        <a:lstStyle/>
        <a:p>
          <a:endParaRPr lang="en-US"/>
        </a:p>
      </dgm:t>
    </dgm:pt>
    <dgm:pt modelId="{F571794E-0B7E-4E88-A772-B975974B82EB}" type="pres">
      <dgm:prSet presAssocID="{AA4D1EF5-095B-40D5-8BF2-633F456BAD77}" presName="root" presStyleCnt="0">
        <dgm:presLayoutVars>
          <dgm:dir/>
          <dgm:resizeHandles val="exact"/>
        </dgm:presLayoutVars>
      </dgm:prSet>
      <dgm:spPr/>
    </dgm:pt>
    <dgm:pt modelId="{C5A16E3B-D6F2-444D-AC05-AFB10E6416AB}" type="pres">
      <dgm:prSet presAssocID="{DFA01ED4-337E-4301-8FB9-01BB68C086B2}" presName="compNode" presStyleCnt="0"/>
      <dgm:spPr/>
    </dgm:pt>
    <dgm:pt modelId="{382BD165-DF2F-40F4-8204-2004A220C47D}" type="pres">
      <dgm:prSet presAssocID="{DFA01ED4-337E-4301-8FB9-01BB68C086B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obot"/>
        </a:ext>
      </dgm:extLst>
    </dgm:pt>
    <dgm:pt modelId="{9D88ED50-FFF9-4E39-A834-A68288DDF764}" type="pres">
      <dgm:prSet presAssocID="{DFA01ED4-337E-4301-8FB9-01BB68C086B2}" presName="iconSpace" presStyleCnt="0"/>
      <dgm:spPr/>
    </dgm:pt>
    <dgm:pt modelId="{7609470C-816C-49CE-8B85-690207B7DE90}" type="pres">
      <dgm:prSet presAssocID="{DFA01ED4-337E-4301-8FB9-01BB68C086B2}" presName="parTx" presStyleLbl="revTx" presStyleIdx="0" presStyleCnt="8">
        <dgm:presLayoutVars>
          <dgm:chMax val="0"/>
          <dgm:chPref val="0"/>
        </dgm:presLayoutVars>
      </dgm:prSet>
      <dgm:spPr/>
    </dgm:pt>
    <dgm:pt modelId="{7984D636-0AE0-4B55-A239-60E9C2F59DB3}" type="pres">
      <dgm:prSet presAssocID="{DFA01ED4-337E-4301-8FB9-01BB68C086B2}" presName="txSpace" presStyleCnt="0"/>
      <dgm:spPr/>
    </dgm:pt>
    <dgm:pt modelId="{074B766E-7EE7-45DD-A50F-13C166E29D8F}" type="pres">
      <dgm:prSet presAssocID="{DFA01ED4-337E-4301-8FB9-01BB68C086B2}" presName="desTx" presStyleLbl="revTx" presStyleIdx="1" presStyleCnt="8">
        <dgm:presLayoutVars/>
      </dgm:prSet>
      <dgm:spPr/>
    </dgm:pt>
    <dgm:pt modelId="{A8E03BD9-12C1-4C11-A6AC-2EC9CFD50B2E}" type="pres">
      <dgm:prSet presAssocID="{0DDBE7F0-D083-4662-B089-977F8B4AECED}" presName="sibTrans" presStyleCnt="0"/>
      <dgm:spPr/>
    </dgm:pt>
    <dgm:pt modelId="{D70EC21F-D2DE-4AC6-8085-F3ACF82C5CED}" type="pres">
      <dgm:prSet presAssocID="{68ADBE96-F55C-4BA6-A6E1-F0CC1C9C0E51}" presName="compNode" presStyleCnt="0"/>
      <dgm:spPr/>
    </dgm:pt>
    <dgm:pt modelId="{2E96472F-A9A8-4D15-9296-7D865A320CF7}" type="pres">
      <dgm:prSet presAssocID="{68ADBE96-F55C-4BA6-A6E1-F0CC1C9C0E5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rain"/>
        </a:ext>
      </dgm:extLst>
    </dgm:pt>
    <dgm:pt modelId="{DF44DC33-ECA4-401C-9C21-9E689A05B821}" type="pres">
      <dgm:prSet presAssocID="{68ADBE96-F55C-4BA6-A6E1-F0CC1C9C0E51}" presName="iconSpace" presStyleCnt="0"/>
      <dgm:spPr/>
    </dgm:pt>
    <dgm:pt modelId="{F98AD20E-65EA-4CC6-ADD7-4324B1AC0AEF}" type="pres">
      <dgm:prSet presAssocID="{68ADBE96-F55C-4BA6-A6E1-F0CC1C9C0E51}" presName="parTx" presStyleLbl="revTx" presStyleIdx="2" presStyleCnt="8">
        <dgm:presLayoutVars>
          <dgm:chMax val="0"/>
          <dgm:chPref val="0"/>
        </dgm:presLayoutVars>
      </dgm:prSet>
      <dgm:spPr/>
    </dgm:pt>
    <dgm:pt modelId="{8DE750EA-6F6D-4648-8C87-9049D101D039}" type="pres">
      <dgm:prSet presAssocID="{68ADBE96-F55C-4BA6-A6E1-F0CC1C9C0E51}" presName="txSpace" presStyleCnt="0"/>
      <dgm:spPr/>
    </dgm:pt>
    <dgm:pt modelId="{995FDCB3-25A4-481D-AF44-05326AF0855D}" type="pres">
      <dgm:prSet presAssocID="{68ADBE96-F55C-4BA6-A6E1-F0CC1C9C0E51}" presName="desTx" presStyleLbl="revTx" presStyleIdx="3" presStyleCnt="8">
        <dgm:presLayoutVars/>
      </dgm:prSet>
      <dgm:spPr/>
    </dgm:pt>
    <dgm:pt modelId="{9AA2D806-5D4E-4747-B4E0-D09B97B5AA36}" type="pres">
      <dgm:prSet presAssocID="{8068A814-539B-404B-9BC7-C48A6D3DDD07}" presName="sibTrans" presStyleCnt="0"/>
      <dgm:spPr/>
    </dgm:pt>
    <dgm:pt modelId="{AAEF8B13-6FFA-4C60-8F36-4C04CAA18839}" type="pres">
      <dgm:prSet presAssocID="{88C5666B-4B79-4F6E-8324-93394BAAF7A3}" presName="compNode" presStyleCnt="0"/>
      <dgm:spPr/>
    </dgm:pt>
    <dgm:pt modelId="{4AA21D4F-94FE-4A4E-9C31-5C5DC23226D5}" type="pres">
      <dgm:prSet presAssocID="{88C5666B-4B79-4F6E-8324-93394BAAF7A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AED44A5F-B3FC-4889-A39D-DADC8110E155}" type="pres">
      <dgm:prSet presAssocID="{88C5666B-4B79-4F6E-8324-93394BAAF7A3}" presName="iconSpace" presStyleCnt="0"/>
      <dgm:spPr/>
    </dgm:pt>
    <dgm:pt modelId="{49F9608B-CA6A-40BA-898D-95BB7E60D6EE}" type="pres">
      <dgm:prSet presAssocID="{88C5666B-4B79-4F6E-8324-93394BAAF7A3}" presName="parTx" presStyleLbl="revTx" presStyleIdx="4" presStyleCnt="8">
        <dgm:presLayoutVars>
          <dgm:chMax val="0"/>
          <dgm:chPref val="0"/>
        </dgm:presLayoutVars>
      </dgm:prSet>
      <dgm:spPr/>
    </dgm:pt>
    <dgm:pt modelId="{AC964452-9CF0-432F-A52E-91D3EA2C7BAC}" type="pres">
      <dgm:prSet presAssocID="{88C5666B-4B79-4F6E-8324-93394BAAF7A3}" presName="txSpace" presStyleCnt="0"/>
      <dgm:spPr/>
    </dgm:pt>
    <dgm:pt modelId="{D1C20F31-92F9-4B6F-9D04-07EDFC5E1DCD}" type="pres">
      <dgm:prSet presAssocID="{88C5666B-4B79-4F6E-8324-93394BAAF7A3}" presName="desTx" presStyleLbl="revTx" presStyleIdx="5" presStyleCnt="8">
        <dgm:presLayoutVars/>
      </dgm:prSet>
      <dgm:spPr/>
    </dgm:pt>
    <dgm:pt modelId="{D93A1736-B204-4CB9-B763-3C240699BCC9}" type="pres">
      <dgm:prSet presAssocID="{65F5C005-5673-4207-83D1-9381AF71CF3B}" presName="sibTrans" presStyleCnt="0"/>
      <dgm:spPr/>
    </dgm:pt>
    <dgm:pt modelId="{2B410FEC-5D3D-45A1-AE39-29AD5A6F7008}" type="pres">
      <dgm:prSet presAssocID="{8795FC32-94DF-4F09-A3B2-6693C2C8FD11}" presName="compNode" presStyleCnt="0"/>
      <dgm:spPr/>
    </dgm:pt>
    <dgm:pt modelId="{D297BCC8-22B2-4DDB-A7BD-C300A72888F8}" type="pres">
      <dgm:prSet presAssocID="{8795FC32-94DF-4F09-A3B2-6693C2C8FD1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lassroom"/>
        </a:ext>
      </dgm:extLst>
    </dgm:pt>
    <dgm:pt modelId="{FADF249E-40E1-4011-950E-0D6EDB86872C}" type="pres">
      <dgm:prSet presAssocID="{8795FC32-94DF-4F09-A3B2-6693C2C8FD11}" presName="iconSpace" presStyleCnt="0"/>
      <dgm:spPr/>
    </dgm:pt>
    <dgm:pt modelId="{07BFB45E-E154-4EAA-B730-2D374603A4F0}" type="pres">
      <dgm:prSet presAssocID="{8795FC32-94DF-4F09-A3B2-6693C2C8FD11}" presName="parTx" presStyleLbl="revTx" presStyleIdx="6" presStyleCnt="8">
        <dgm:presLayoutVars>
          <dgm:chMax val="0"/>
          <dgm:chPref val="0"/>
        </dgm:presLayoutVars>
      </dgm:prSet>
      <dgm:spPr/>
    </dgm:pt>
    <dgm:pt modelId="{9F84BD5F-0D5D-4AE4-951A-A8FE40F238FF}" type="pres">
      <dgm:prSet presAssocID="{8795FC32-94DF-4F09-A3B2-6693C2C8FD11}" presName="txSpace" presStyleCnt="0"/>
      <dgm:spPr/>
    </dgm:pt>
    <dgm:pt modelId="{6DBEE773-DF7D-4CB1-8772-7B0A14E4C98E}" type="pres">
      <dgm:prSet presAssocID="{8795FC32-94DF-4F09-A3B2-6693C2C8FD11}" presName="desTx" presStyleLbl="revTx" presStyleIdx="7" presStyleCnt="8">
        <dgm:presLayoutVars/>
      </dgm:prSet>
      <dgm:spPr/>
    </dgm:pt>
  </dgm:ptLst>
  <dgm:cxnLst>
    <dgm:cxn modelId="{EC09B100-2F80-46DE-B4E8-785E95992133}" srcId="{AA4D1EF5-095B-40D5-8BF2-633F456BAD77}" destId="{68ADBE96-F55C-4BA6-A6E1-F0CC1C9C0E51}" srcOrd="1" destOrd="0" parTransId="{C2D019FE-5DFD-4EF8-8637-DB3C3AA5C544}" sibTransId="{8068A814-539B-404B-9BC7-C48A6D3DDD07}"/>
    <dgm:cxn modelId="{2277971F-DFEC-4AA9-BA7F-0A0B2DF437C2}" type="presOf" srcId="{88C5666B-4B79-4F6E-8324-93394BAAF7A3}" destId="{49F9608B-CA6A-40BA-898D-95BB7E60D6EE}" srcOrd="0" destOrd="0" presId="urn:microsoft.com/office/officeart/2018/2/layout/IconLabelDescriptionList"/>
    <dgm:cxn modelId="{6B6C0720-8F46-4A66-9225-B68A0FE99D8F}" srcId="{AA4D1EF5-095B-40D5-8BF2-633F456BAD77}" destId="{DFA01ED4-337E-4301-8FB9-01BB68C086B2}" srcOrd="0" destOrd="0" parTransId="{4B7008B5-3973-41D9-9B7F-B4D3AF38C915}" sibTransId="{0DDBE7F0-D083-4662-B089-977F8B4AECED}"/>
    <dgm:cxn modelId="{39F06623-F6A8-40F3-BBC6-F0842E9B67DC}" srcId="{68ADBE96-F55C-4BA6-A6E1-F0CC1C9C0E51}" destId="{EB1431F3-071E-4D88-9575-2C0C048C62B3}" srcOrd="0" destOrd="0" parTransId="{FA024E7B-A20D-4696-AE81-5EC86BE807CA}" sibTransId="{31C9C85A-9C5F-45D2-9CF9-207FB58DB85B}"/>
    <dgm:cxn modelId="{086ED139-A02D-4331-A7C8-3101804043A3}" type="presOf" srcId="{AA4D1EF5-095B-40D5-8BF2-633F456BAD77}" destId="{F571794E-0B7E-4E88-A772-B975974B82EB}" srcOrd="0" destOrd="0" presId="urn:microsoft.com/office/officeart/2018/2/layout/IconLabelDescriptionList"/>
    <dgm:cxn modelId="{ED70D63A-9143-496B-B811-E5FCB4A0F79A}" srcId="{8795FC32-94DF-4F09-A3B2-6693C2C8FD11}" destId="{420C3DB9-D4C4-4B17-8BD1-F766885863D1}" srcOrd="0" destOrd="0" parTransId="{8ED0EF13-9303-49DF-BBC7-6E1CB50B25AD}" sibTransId="{F3540770-7A4D-4793-AA98-00F242AB8D09}"/>
    <dgm:cxn modelId="{EB61C069-DADE-4AFF-A65B-BB49DF3B0EA1}" type="presOf" srcId="{8795FC32-94DF-4F09-A3B2-6693C2C8FD11}" destId="{07BFB45E-E154-4EAA-B730-2D374603A4F0}" srcOrd="0" destOrd="0" presId="urn:microsoft.com/office/officeart/2018/2/layout/IconLabelDescriptionList"/>
    <dgm:cxn modelId="{709D886B-F85E-4B81-8442-4D8447790A8D}" type="presOf" srcId="{EB1431F3-071E-4D88-9575-2C0C048C62B3}" destId="{995FDCB3-25A4-481D-AF44-05326AF0855D}" srcOrd="0" destOrd="0" presId="urn:microsoft.com/office/officeart/2018/2/layout/IconLabelDescriptionList"/>
    <dgm:cxn modelId="{EC84696F-5134-49FF-803D-4228F831085C}" srcId="{AA4D1EF5-095B-40D5-8BF2-633F456BAD77}" destId="{88C5666B-4B79-4F6E-8324-93394BAAF7A3}" srcOrd="2" destOrd="0" parTransId="{201697E5-4272-46A4-882C-7927E3CDD1C2}" sibTransId="{65F5C005-5673-4207-83D1-9381AF71CF3B}"/>
    <dgm:cxn modelId="{FA35B580-00CA-4090-AD19-838B44533F49}" srcId="{DFA01ED4-337E-4301-8FB9-01BB68C086B2}" destId="{395B66AF-D7B8-4A07-9DAD-98A6BBB13D40}" srcOrd="0" destOrd="0" parTransId="{86AEF2AF-820E-44BE-95DD-54AA7B94AB9D}" sibTransId="{FA1315CC-3B00-415F-B18F-F1EB49CF602D}"/>
    <dgm:cxn modelId="{AF154D93-4A95-46F3-9C44-612E4A44B31F}" type="presOf" srcId="{D78C3F04-F34B-4882-80BF-47F583A04A05}" destId="{D1C20F31-92F9-4B6F-9D04-07EDFC5E1DCD}" srcOrd="0" destOrd="0" presId="urn:microsoft.com/office/officeart/2018/2/layout/IconLabelDescriptionList"/>
    <dgm:cxn modelId="{823F5795-867B-4D9D-9F0E-87F7A0181E8F}" type="presOf" srcId="{68ADBE96-F55C-4BA6-A6E1-F0CC1C9C0E51}" destId="{F98AD20E-65EA-4CC6-ADD7-4324B1AC0AEF}" srcOrd="0" destOrd="0" presId="urn:microsoft.com/office/officeart/2018/2/layout/IconLabelDescriptionList"/>
    <dgm:cxn modelId="{4FAF2CC4-4556-4B09-9F9C-3724763DD317}" srcId="{AA4D1EF5-095B-40D5-8BF2-633F456BAD77}" destId="{8795FC32-94DF-4F09-A3B2-6693C2C8FD11}" srcOrd="3" destOrd="0" parTransId="{279E9B7E-683A-4995-9441-79EB40F249C4}" sibTransId="{1DCB2956-2E01-4E03-A485-9AA846942EB2}"/>
    <dgm:cxn modelId="{72A59DCE-5D3C-4790-B310-50D89B5D7876}" srcId="{88C5666B-4B79-4F6E-8324-93394BAAF7A3}" destId="{D78C3F04-F34B-4882-80BF-47F583A04A05}" srcOrd="0" destOrd="0" parTransId="{A1A8137A-1EC4-4676-A372-69F4013396E5}" sibTransId="{3EC09D46-6959-4D43-85FB-B49C20B75474}"/>
    <dgm:cxn modelId="{3DED8EDE-0D31-4C1F-99C8-D554CF1B218A}" type="presOf" srcId="{DFA01ED4-337E-4301-8FB9-01BB68C086B2}" destId="{7609470C-816C-49CE-8B85-690207B7DE90}" srcOrd="0" destOrd="0" presId="urn:microsoft.com/office/officeart/2018/2/layout/IconLabelDescriptionList"/>
    <dgm:cxn modelId="{554C7CEF-4A01-414D-A6CB-2A1B8C2D965A}" type="presOf" srcId="{395B66AF-D7B8-4A07-9DAD-98A6BBB13D40}" destId="{074B766E-7EE7-45DD-A50F-13C166E29D8F}" srcOrd="0" destOrd="0" presId="urn:microsoft.com/office/officeart/2018/2/layout/IconLabelDescriptionList"/>
    <dgm:cxn modelId="{AE6ABBF3-B013-4C3A-AB3A-F5485C923B4B}" type="presOf" srcId="{420C3DB9-D4C4-4B17-8BD1-F766885863D1}" destId="{6DBEE773-DF7D-4CB1-8772-7B0A14E4C98E}" srcOrd="0" destOrd="0" presId="urn:microsoft.com/office/officeart/2018/2/layout/IconLabelDescriptionList"/>
    <dgm:cxn modelId="{F91D3F67-F074-46DE-A1C5-254F37822241}" type="presParOf" srcId="{F571794E-0B7E-4E88-A772-B975974B82EB}" destId="{C5A16E3B-D6F2-444D-AC05-AFB10E6416AB}" srcOrd="0" destOrd="0" presId="urn:microsoft.com/office/officeart/2018/2/layout/IconLabelDescriptionList"/>
    <dgm:cxn modelId="{92593DA9-F5EE-43D6-942B-4CBD8D43F5E6}" type="presParOf" srcId="{C5A16E3B-D6F2-444D-AC05-AFB10E6416AB}" destId="{382BD165-DF2F-40F4-8204-2004A220C47D}" srcOrd="0" destOrd="0" presId="urn:microsoft.com/office/officeart/2018/2/layout/IconLabelDescriptionList"/>
    <dgm:cxn modelId="{8D97891B-02A9-4929-9787-BB7AE7419657}" type="presParOf" srcId="{C5A16E3B-D6F2-444D-AC05-AFB10E6416AB}" destId="{9D88ED50-FFF9-4E39-A834-A68288DDF764}" srcOrd="1" destOrd="0" presId="urn:microsoft.com/office/officeart/2018/2/layout/IconLabelDescriptionList"/>
    <dgm:cxn modelId="{E786C42A-DDD4-45F4-BA32-95F86D65486F}" type="presParOf" srcId="{C5A16E3B-D6F2-444D-AC05-AFB10E6416AB}" destId="{7609470C-816C-49CE-8B85-690207B7DE90}" srcOrd="2" destOrd="0" presId="urn:microsoft.com/office/officeart/2018/2/layout/IconLabelDescriptionList"/>
    <dgm:cxn modelId="{801A27C4-5068-4530-9D79-85D8FCB02BBB}" type="presParOf" srcId="{C5A16E3B-D6F2-444D-AC05-AFB10E6416AB}" destId="{7984D636-0AE0-4B55-A239-60E9C2F59DB3}" srcOrd="3" destOrd="0" presId="urn:microsoft.com/office/officeart/2018/2/layout/IconLabelDescriptionList"/>
    <dgm:cxn modelId="{EEB7411C-D036-4A0D-A7A3-B5DD52A6EFC1}" type="presParOf" srcId="{C5A16E3B-D6F2-444D-AC05-AFB10E6416AB}" destId="{074B766E-7EE7-45DD-A50F-13C166E29D8F}" srcOrd="4" destOrd="0" presId="urn:microsoft.com/office/officeart/2018/2/layout/IconLabelDescriptionList"/>
    <dgm:cxn modelId="{2E7BFCBA-534A-4303-A128-4DBFF10A9C85}" type="presParOf" srcId="{F571794E-0B7E-4E88-A772-B975974B82EB}" destId="{A8E03BD9-12C1-4C11-A6AC-2EC9CFD50B2E}" srcOrd="1" destOrd="0" presId="urn:microsoft.com/office/officeart/2018/2/layout/IconLabelDescriptionList"/>
    <dgm:cxn modelId="{C4176D9C-6685-4127-9990-E8C283D5A42E}" type="presParOf" srcId="{F571794E-0B7E-4E88-A772-B975974B82EB}" destId="{D70EC21F-D2DE-4AC6-8085-F3ACF82C5CED}" srcOrd="2" destOrd="0" presId="urn:microsoft.com/office/officeart/2018/2/layout/IconLabelDescriptionList"/>
    <dgm:cxn modelId="{0B36BA60-3571-4951-AAF3-DA81D32761F6}" type="presParOf" srcId="{D70EC21F-D2DE-4AC6-8085-F3ACF82C5CED}" destId="{2E96472F-A9A8-4D15-9296-7D865A320CF7}" srcOrd="0" destOrd="0" presId="urn:microsoft.com/office/officeart/2018/2/layout/IconLabelDescriptionList"/>
    <dgm:cxn modelId="{4E399BBE-3515-4BD5-804D-F820CAF998AE}" type="presParOf" srcId="{D70EC21F-D2DE-4AC6-8085-F3ACF82C5CED}" destId="{DF44DC33-ECA4-401C-9C21-9E689A05B821}" srcOrd="1" destOrd="0" presId="urn:microsoft.com/office/officeart/2018/2/layout/IconLabelDescriptionList"/>
    <dgm:cxn modelId="{17449CCC-E30D-4397-BF19-AA43FADFF4AE}" type="presParOf" srcId="{D70EC21F-D2DE-4AC6-8085-F3ACF82C5CED}" destId="{F98AD20E-65EA-4CC6-ADD7-4324B1AC0AEF}" srcOrd="2" destOrd="0" presId="urn:microsoft.com/office/officeart/2018/2/layout/IconLabelDescriptionList"/>
    <dgm:cxn modelId="{CEA208D0-C4BD-4237-90A9-622FA3073492}" type="presParOf" srcId="{D70EC21F-D2DE-4AC6-8085-F3ACF82C5CED}" destId="{8DE750EA-6F6D-4648-8C87-9049D101D039}" srcOrd="3" destOrd="0" presId="urn:microsoft.com/office/officeart/2018/2/layout/IconLabelDescriptionList"/>
    <dgm:cxn modelId="{EB7DF9F1-822C-491B-AE75-9E93726D25A0}" type="presParOf" srcId="{D70EC21F-D2DE-4AC6-8085-F3ACF82C5CED}" destId="{995FDCB3-25A4-481D-AF44-05326AF0855D}" srcOrd="4" destOrd="0" presId="urn:microsoft.com/office/officeart/2018/2/layout/IconLabelDescriptionList"/>
    <dgm:cxn modelId="{1EB2EE09-D683-4381-9734-DFABF2868DB5}" type="presParOf" srcId="{F571794E-0B7E-4E88-A772-B975974B82EB}" destId="{9AA2D806-5D4E-4747-B4E0-D09B97B5AA36}" srcOrd="3" destOrd="0" presId="urn:microsoft.com/office/officeart/2018/2/layout/IconLabelDescriptionList"/>
    <dgm:cxn modelId="{1FC3695E-3393-4063-9578-30E0F5AB2BA9}" type="presParOf" srcId="{F571794E-0B7E-4E88-A772-B975974B82EB}" destId="{AAEF8B13-6FFA-4C60-8F36-4C04CAA18839}" srcOrd="4" destOrd="0" presId="urn:microsoft.com/office/officeart/2018/2/layout/IconLabelDescriptionList"/>
    <dgm:cxn modelId="{A52D6522-7AB9-4555-8C76-9BFD483AD2CB}" type="presParOf" srcId="{AAEF8B13-6FFA-4C60-8F36-4C04CAA18839}" destId="{4AA21D4F-94FE-4A4E-9C31-5C5DC23226D5}" srcOrd="0" destOrd="0" presId="urn:microsoft.com/office/officeart/2018/2/layout/IconLabelDescriptionList"/>
    <dgm:cxn modelId="{1C56CA21-0515-4203-8816-1D8DD6737BD3}" type="presParOf" srcId="{AAEF8B13-6FFA-4C60-8F36-4C04CAA18839}" destId="{AED44A5F-B3FC-4889-A39D-DADC8110E155}" srcOrd="1" destOrd="0" presId="urn:microsoft.com/office/officeart/2018/2/layout/IconLabelDescriptionList"/>
    <dgm:cxn modelId="{ED7707F1-75EF-46F1-B68D-21620957B1AD}" type="presParOf" srcId="{AAEF8B13-6FFA-4C60-8F36-4C04CAA18839}" destId="{49F9608B-CA6A-40BA-898D-95BB7E60D6EE}" srcOrd="2" destOrd="0" presId="urn:microsoft.com/office/officeart/2018/2/layout/IconLabelDescriptionList"/>
    <dgm:cxn modelId="{8025792E-7880-4A6E-917A-EE4D961DDDC6}" type="presParOf" srcId="{AAEF8B13-6FFA-4C60-8F36-4C04CAA18839}" destId="{AC964452-9CF0-432F-A52E-91D3EA2C7BAC}" srcOrd="3" destOrd="0" presId="urn:microsoft.com/office/officeart/2018/2/layout/IconLabelDescriptionList"/>
    <dgm:cxn modelId="{C682CE10-8A58-4A9F-B4A2-24B247E6B5A4}" type="presParOf" srcId="{AAEF8B13-6FFA-4C60-8F36-4C04CAA18839}" destId="{D1C20F31-92F9-4B6F-9D04-07EDFC5E1DCD}" srcOrd="4" destOrd="0" presId="urn:microsoft.com/office/officeart/2018/2/layout/IconLabelDescriptionList"/>
    <dgm:cxn modelId="{C6CE62EC-BBA2-4A69-AFF8-163BE7ABD5BA}" type="presParOf" srcId="{F571794E-0B7E-4E88-A772-B975974B82EB}" destId="{D93A1736-B204-4CB9-B763-3C240699BCC9}" srcOrd="5" destOrd="0" presId="urn:microsoft.com/office/officeart/2018/2/layout/IconLabelDescriptionList"/>
    <dgm:cxn modelId="{E654C65B-7379-4D49-806E-21EC14CACF2A}" type="presParOf" srcId="{F571794E-0B7E-4E88-A772-B975974B82EB}" destId="{2B410FEC-5D3D-45A1-AE39-29AD5A6F7008}" srcOrd="6" destOrd="0" presId="urn:microsoft.com/office/officeart/2018/2/layout/IconLabelDescriptionList"/>
    <dgm:cxn modelId="{A0C497DD-9A95-432D-BD35-C0A3E371246B}" type="presParOf" srcId="{2B410FEC-5D3D-45A1-AE39-29AD5A6F7008}" destId="{D297BCC8-22B2-4DDB-A7BD-C300A72888F8}" srcOrd="0" destOrd="0" presId="urn:microsoft.com/office/officeart/2018/2/layout/IconLabelDescriptionList"/>
    <dgm:cxn modelId="{C8B6D35C-100D-404C-9D72-EFD14811A44C}" type="presParOf" srcId="{2B410FEC-5D3D-45A1-AE39-29AD5A6F7008}" destId="{FADF249E-40E1-4011-950E-0D6EDB86872C}" srcOrd="1" destOrd="0" presId="urn:microsoft.com/office/officeart/2018/2/layout/IconLabelDescriptionList"/>
    <dgm:cxn modelId="{A8B16EAB-B3AA-4EA1-BC65-01D066D31AAB}" type="presParOf" srcId="{2B410FEC-5D3D-45A1-AE39-29AD5A6F7008}" destId="{07BFB45E-E154-4EAA-B730-2D374603A4F0}" srcOrd="2" destOrd="0" presId="urn:microsoft.com/office/officeart/2018/2/layout/IconLabelDescriptionList"/>
    <dgm:cxn modelId="{7CAD758E-578F-4429-ADD8-CABF9794B46B}" type="presParOf" srcId="{2B410FEC-5D3D-45A1-AE39-29AD5A6F7008}" destId="{9F84BD5F-0D5D-4AE4-951A-A8FE40F238FF}" srcOrd="3" destOrd="0" presId="urn:microsoft.com/office/officeart/2018/2/layout/IconLabelDescriptionList"/>
    <dgm:cxn modelId="{D25C9003-4087-46B7-9A2E-93E7940D2A19}" type="presParOf" srcId="{2B410FEC-5D3D-45A1-AE39-29AD5A6F7008}" destId="{6DBEE773-DF7D-4CB1-8772-7B0A14E4C98E}"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578D7B4-5F93-4905-AC76-69DBC25422A3}"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F6478B5-8E2C-4C86-B528-1F277115D688}">
      <dgm:prSet/>
      <dgm:spPr/>
      <dgm:t>
        <a:bodyPr/>
        <a:lstStyle/>
        <a:p>
          <a:pPr>
            <a:defRPr b="1"/>
          </a:pPr>
          <a:r>
            <a:rPr lang="en-US"/>
            <a:t>Semiotic models</a:t>
          </a:r>
        </a:p>
      </dgm:t>
    </dgm:pt>
    <dgm:pt modelId="{A72E6EB5-0BFD-49D8-86D8-A6605EC4A7C7}" type="parTrans" cxnId="{A54423CD-278A-4D46-98A0-DF0F797708A4}">
      <dgm:prSet/>
      <dgm:spPr/>
      <dgm:t>
        <a:bodyPr/>
        <a:lstStyle/>
        <a:p>
          <a:endParaRPr lang="en-US"/>
        </a:p>
      </dgm:t>
    </dgm:pt>
    <dgm:pt modelId="{AC05EA6B-45AD-477B-909B-32AB7B6825D1}" type="sibTrans" cxnId="{A54423CD-278A-4D46-98A0-DF0F797708A4}">
      <dgm:prSet/>
      <dgm:spPr/>
      <dgm:t>
        <a:bodyPr/>
        <a:lstStyle/>
        <a:p>
          <a:endParaRPr lang="en-US"/>
        </a:p>
      </dgm:t>
    </dgm:pt>
    <dgm:pt modelId="{11988DEA-EEC1-4999-802E-80859543669E}">
      <dgm:prSet/>
      <dgm:spPr/>
      <dgm:t>
        <a:bodyPr/>
        <a:lstStyle/>
        <a:p>
          <a:r>
            <a:rPr lang="en-US" dirty="0"/>
            <a:t>Based on sign processes or signification and communication</a:t>
          </a:r>
        </a:p>
      </dgm:t>
    </dgm:pt>
    <dgm:pt modelId="{2662F72C-42A7-4126-A276-C05780BF97AD}" type="parTrans" cxnId="{079D4328-8F06-47D4-86DC-684DFAF003ED}">
      <dgm:prSet/>
      <dgm:spPr/>
      <dgm:t>
        <a:bodyPr/>
        <a:lstStyle/>
        <a:p>
          <a:endParaRPr lang="en-US"/>
        </a:p>
      </dgm:t>
    </dgm:pt>
    <dgm:pt modelId="{1EADF203-430B-4B7A-A263-3B179FC8E831}" type="sibTrans" cxnId="{079D4328-8F06-47D4-86DC-684DFAF003ED}">
      <dgm:prSet/>
      <dgm:spPr/>
      <dgm:t>
        <a:bodyPr/>
        <a:lstStyle/>
        <a:p>
          <a:endParaRPr lang="en-US"/>
        </a:p>
      </dgm:t>
    </dgm:pt>
    <dgm:pt modelId="{A387DF72-EB69-4418-BB10-ACE928681D65}">
      <dgm:prSet/>
      <dgm:spPr/>
      <dgm:t>
        <a:bodyPr/>
        <a:lstStyle/>
        <a:p>
          <a:pPr>
            <a:defRPr b="1"/>
          </a:pPr>
          <a:r>
            <a:rPr lang="en-US"/>
            <a:t>Statistical models</a:t>
          </a:r>
        </a:p>
      </dgm:t>
    </dgm:pt>
    <dgm:pt modelId="{D031DFAB-FA14-4EA0-BD9B-9380825A28E8}" type="parTrans" cxnId="{97C3BA9D-2B9D-4B46-9DE2-0BFF952826EF}">
      <dgm:prSet/>
      <dgm:spPr/>
      <dgm:t>
        <a:bodyPr/>
        <a:lstStyle/>
        <a:p>
          <a:endParaRPr lang="en-US"/>
        </a:p>
      </dgm:t>
    </dgm:pt>
    <dgm:pt modelId="{AAB85D40-BF26-4078-9B38-C11F180A0AAB}" type="sibTrans" cxnId="{97C3BA9D-2B9D-4B46-9DE2-0BFF952826EF}">
      <dgm:prSet/>
      <dgm:spPr/>
      <dgm:t>
        <a:bodyPr/>
        <a:lstStyle/>
        <a:p>
          <a:endParaRPr lang="en-US"/>
        </a:p>
      </dgm:t>
    </dgm:pt>
    <dgm:pt modelId="{49B916CA-3E16-4369-85C8-FCDBBF5EA5D0}">
      <dgm:prSet/>
      <dgm:spPr/>
      <dgm:t>
        <a:bodyPr/>
        <a:lstStyle/>
        <a:p>
          <a:r>
            <a:rPr lang="en-US"/>
            <a:t>Based on statistical techniques</a:t>
          </a:r>
        </a:p>
      </dgm:t>
    </dgm:pt>
    <dgm:pt modelId="{11046C6C-6C5C-4D31-84A5-9BC8E71A23E3}" type="parTrans" cxnId="{AADB135D-FDC9-46AB-9E3F-9855AB8BC5D3}">
      <dgm:prSet/>
      <dgm:spPr/>
      <dgm:t>
        <a:bodyPr/>
        <a:lstStyle/>
        <a:p>
          <a:endParaRPr lang="en-US"/>
        </a:p>
      </dgm:t>
    </dgm:pt>
    <dgm:pt modelId="{3F081234-471B-4B1F-A308-E1ECE435266B}" type="sibTrans" cxnId="{AADB135D-FDC9-46AB-9E3F-9855AB8BC5D3}">
      <dgm:prSet/>
      <dgm:spPr/>
      <dgm:t>
        <a:bodyPr/>
        <a:lstStyle/>
        <a:p>
          <a:endParaRPr lang="en-US"/>
        </a:p>
      </dgm:t>
    </dgm:pt>
    <dgm:pt modelId="{D8B7AE46-2828-44CC-9C0A-A8BBCEC10046}">
      <dgm:prSet/>
      <dgm:spPr/>
      <dgm:t>
        <a:bodyPr/>
        <a:lstStyle/>
        <a:p>
          <a:r>
            <a:rPr lang="en-US"/>
            <a:t>Various AI models are based on statistical</a:t>
          </a:r>
        </a:p>
      </dgm:t>
    </dgm:pt>
    <dgm:pt modelId="{5F18EE24-C2C8-4207-8BE7-EA1451CCDC79}" type="parTrans" cxnId="{5A0A5E91-18CB-4E32-B60D-D0C5993FCD5A}">
      <dgm:prSet/>
      <dgm:spPr/>
      <dgm:t>
        <a:bodyPr/>
        <a:lstStyle/>
        <a:p>
          <a:endParaRPr lang="en-US"/>
        </a:p>
      </dgm:t>
    </dgm:pt>
    <dgm:pt modelId="{B0D154C8-072C-4F69-8498-9FEC6AF52C33}" type="sibTrans" cxnId="{5A0A5E91-18CB-4E32-B60D-D0C5993FCD5A}">
      <dgm:prSet/>
      <dgm:spPr/>
      <dgm:t>
        <a:bodyPr/>
        <a:lstStyle/>
        <a:p>
          <a:endParaRPr lang="en-US"/>
        </a:p>
      </dgm:t>
    </dgm:pt>
    <dgm:pt modelId="{2827591A-0B3A-421C-850D-F18D0A3F0C32}">
      <dgm:prSet/>
      <dgm:spPr/>
      <dgm:t>
        <a:bodyPr/>
        <a:lstStyle/>
        <a:p>
          <a:r>
            <a:rPr lang="en-US" dirty="0"/>
            <a:t>These models convey signs or sign systems in relation to the problem.</a:t>
          </a:r>
        </a:p>
      </dgm:t>
    </dgm:pt>
    <dgm:pt modelId="{6BD7638D-BCAC-4C3F-95E0-06D71002C261}" type="sibTrans" cxnId="{033E02F4-897A-4E72-B609-C067422118FF}">
      <dgm:prSet/>
      <dgm:spPr/>
      <dgm:t>
        <a:bodyPr/>
        <a:lstStyle/>
        <a:p>
          <a:endParaRPr lang="en-US"/>
        </a:p>
      </dgm:t>
    </dgm:pt>
    <dgm:pt modelId="{D6F45C6A-ED0C-49ED-B5CF-2BEF7DCA8D2C}" type="parTrans" cxnId="{033E02F4-897A-4E72-B609-C067422118FF}">
      <dgm:prSet/>
      <dgm:spPr/>
      <dgm:t>
        <a:bodyPr/>
        <a:lstStyle/>
        <a:p>
          <a:endParaRPr lang="en-US"/>
        </a:p>
      </dgm:t>
    </dgm:pt>
    <dgm:pt modelId="{B37D7A97-7C47-4116-B2A4-F64ADF76ABBF}" type="pres">
      <dgm:prSet presAssocID="{1578D7B4-5F93-4905-AC76-69DBC25422A3}" presName="root" presStyleCnt="0">
        <dgm:presLayoutVars>
          <dgm:dir/>
          <dgm:resizeHandles val="exact"/>
        </dgm:presLayoutVars>
      </dgm:prSet>
      <dgm:spPr/>
    </dgm:pt>
    <dgm:pt modelId="{78CC1C50-52C3-4432-A90C-9A2A38FF914D}" type="pres">
      <dgm:prSet presAssocID="{CF6478B5-8E2C-4C86-B528-1F277115D688}" presName="compNode" presStyleCnt="0"/>
      <dgm:spPr/>
    </dgm:pt>
    <dgm:pt modelId="{FA806EEC-1708-456A-8C83-D7732A89A151}" type="pres">
      <dgm:prSet presAssocID="{CF6478B5-8E2C-4C86-B528-1F277115D68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estions"/>
        </a:ext>
      </dgm:extLst>
    </dgm:pt>
    <dgm:pt modelId="{873D20BE-F334-4A37-97F4-46C4201C85DE}" type="pres">
      <dgm:prSet presAssocID="{CF6478B5-8E2C-4C86-B528-1F277115D688}" presName="iconSpace" presStyleCnt="0"/>
      <dgm:spPr/>
    </dgm:pt>
    <dgm:pt modelId="{016DF1E5-0739-46FD-ADDD-8C99B6384947}" type="pres">
      <dgm:prSet presAssocID="{CF6478B5-8E2C-4C86-B528-1F277115D688}" presName="parTx" presStyleLbl="revTx" presStyleIdx="0" presStyleCnt="4">
        <dgm:presLayoutVars>
          <dgm:chMax val="0"/>
          <dgm:chPref val="0"/>
        </dgm:presLayoutVars>
      </dgm:prSet>
      <dgm:spPr/>
    </dgm:pt>
    <dgm:pt modelId="{335778F0-D3E4-4143-900B-BDBD878A2E56}" type="pres">
      <dgm:prSet presAssocID="{CF6478B5-8E2C-4C86-B528-1F277115D688}" presName="txSpace" presStyleCnt="0"/>
      <dgm:spPr/>
    </dgm:pt>
    <dgm:pt modelId="{E7474A91-D619-4252-BB78-881AEBE5E434}" type="pres">
      <dgm:prSet presAssocID="{CF6478B5-8E2C-4C86-B528-1F277115D688}" presName="desTx" presStyleLbl="revTx" presStyleIdx="1" presStyleCnt="4">
        <dgm:presLayoutVars/>
      </dgm:prSet>
      <dgm:spPr/>
    </dgm:pt>
    <dgm:pt modelId="{3C5C0805-3714-4BD1-8F2D-FD494879A9FD}" type="pres">
      <dgm:prSet presAssocID="{AC05EA6B-45AD-477B-909B-32AB7B6825D1}" presName="sibTrans" presStyleCnt="0"/>
      <dgm:spPr/>
    </dgm:pt>
    <dgm:pt modelId="{5A24B9A0-7BB0-43A3-9690-1C252FB06141}" type="pres">
      <dgm:prSet presAssocID="{A387DF72-EB69-4418-BB10-ACE928681D65}" presName="compNode" presStyleCnt="0"/>
      <dgm:spPr/>
    </dgm:pt>
    <dgm:pt modelId="{782561EA-3980-49CA-AAA7-3A5BD702FFFE}" type="pres">
      <dgm:prSet presAssocID="{A387DF72-EB69-4418-BB10-ACE928681D6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61911363-4DE5-49D5-B93B-504007770784}" type="pres">
      <dgm:prSet presAssocID="{A387DF72-EB69-4418-BB10-ACE928681D65}" presName="iconSpace" presStyleCnt="0"/>
      <dgm:spPr/>
    </dgm:pt>
    <dgm:pt modelId="{E3DF242A-CD66-48AC-BE07-19731E84EC81}" type="pres">
      <dgm:prSet presAssocID="{A387DF72-EB69-4418-BB10-ACE928681D65}" presName="parTx" presStyleLbl="revTx" presStyleIdx="2" presStyleCnt="4">
        <dgm:presLayoutVars>
          <dgm:chMax val="0"/>
          <dgm:chPref val="0"/>
        </dgm:presLayoutVars>
      </dgm:prSet>
      <dgm:spPr/>
    </dgm:pt>
    <dgm:pt modelId="{B11D3E1A-2E4E-4B4E-A856-D913CDED5542}" type="pres">
      <dgm:prSet presAssocID="{A387DF72-EB69-4418-BB10-ACE928681D65}" presName="txSpace" presStyleCnt="0"/>
      <dgm:spPr/>
    </dgm:pt>
    <dgm:pt modelId="{A334952E-7D24-4BED-8DF2-30D8BEA9200F}" type="pres">
      <dgm:prSet presAssocID="{A387DF72-EB69-4418-BB10-ACE928681D65}" presName="desTx" presStyleLbl="revTx" presStyleIdx="3" presStyleCnt="4">
        <dgm:presLayoutVars/>
      </dgm:prSet>
      <dgm:spPr/>
    </dgm:pt>
  </dgm:ptLst>
  <dgm:cxnLst>
    <dgm:cxn modelId="{6AF8DC08-F0FD-4C4B-8C9D-E500BD9FE6C8}" type="presOf" srcId="{2827591A-0B3A-421C-850D-F18D0A3F0C32}" destId="{E7474A91-D619-4252-BB78-881AEBE5E434}" srcOrd="0" destOrd="1" presId="urn:microsoft.com/office/officeart/2018/5/layout/CenteredIconLabelDescriptionList"/>
    <dgm:cxn modelId="{B4B0CE19-0E19-48C1-9443-4DACBC4E3583}" type="presOf" srcId="{CF6478B5-8E2C-4C86-B528-1F277115D688}" destId="{016DF1E5-0739-46FD-ADDD-8C99B6384947}" srcOrd="0" destOrd="0" presId="urn:microsoft.com/office/officeart/2018/5/layout/CenteredIconLabelDescriptionList"/>
    <dgm:cxn modelId="{1889A11E-FE85-4F41-B47F-D5265A342060}" type="presOf" srcId="{1578D7B4-5F93-4905-AC76-69DBC25422A3}" destId="{B37D7A97-7C47-4116-B2A4-F64ADF76ABBF}" srcOrd="0" destOrd="0" presId="urn:microsoft.com/office/officeart/2018/5/layout/CenteredIconLabelDescriptionList"/>
    <dgm:cxn modelId="{079D4328-8F06-47D4-86DC-684DFAF003ED}" srcId="{CF6478B5-8E2C-4C86-B528-1F277115D688}" destId="{11988DEA-EEC1-4999-802E-80859543669E}" srcOrd="0" destOrd="0" parTransId="{2662F72C-42A7-4126-A276-C05780BF97AD}" sibTransId="{1EADF203-430B-4B7A-A263-3B179FC8E831}"/>
    <dgm:cxn modelId="{AADB135D-FDC9-46AB-9E3F-9855AB8BC5D3}" srcId="{A387DF72-EB69-4418-BB10-ACE928681D65}" destId="{49B916CA-3E16-4369-85C8-FCDBBF5EA5D0}" srcOrd="0" destOrd="0" parTransId="{11046C6C-6C5C-4D31-84A5-9BC8E71A23E3}" sibTransId="{3F081234-471B-4B1F-A308-E1ECE435266B}"/>
    <dgm:cxn modelId="{C311944E-86B2-45EC-A7A2-402927EDF7B9}" type="presOf" srcId="{49B916CA-3E16-4369-85C8-FCDBBF5EA5D0}" destId="{A334952E-7D24-4BED-8DF2-30D8BEA9200F}" srcOrd="0" destOrd="0" presId="urn:microsoft.com/office/officeart/2018/5/layout/CenteredIconLabelDescriptionList"/>
    <dgm:cxn modelId="{5A0A5E91-18CB-4E32-B60D-D0C5993FCD5A}" srcId="{A387DF72-EB69-4418-BB10-ACE928681D65}" destId="{D8B7AE46-2828-44CC-9C0A-A8BBCEC10046}" srcOrd="1" destOrd="0" parTransId="{5F18EE24-C2C8-4207-8BE7-EA1451CCDC79}" sibTransId="{B0D154C8-072C-4F69-8498-9FEC6AF52C33}"/>
    <dgm:cxn modelId="{97C3BA9D-2B9D-4B46-9DE2-0BFF952826EF}" srcId="{1578D7B4-5F93-4905-AC76-69DBC25422A3}" destId="{A387DF72-EB69-4418-BB10-ACE928681D65}" srcOrd="1" destOrd="0" parTransId="{D031DFAB-FA14-4EA0-BD9B-9380825A28E8}" sibTransId="{AAB85D40-BF26-4078-9B38-C11F180A0AAB}"/>
    <dgm:cxn modelId="{7138C4BE-1919-49EC-898B-968187932B89}" type="presOf" srcId="{11988DEA-EEC1-4999-802E-80859543669E}" destId="{E7474A91-D619-4252-BB78-881AEBE5E434}" srcOrd="0" destOrd="0" presId="urn:microsoft.com/office/officeart/2018/5/layout/CenteredIconLabelDescriptionList"/>
    <dgm:cxn modelId="{A54423CD-278A-4D46-98A0-DF0F797708A4}" srcId="{1578D7B4-5F93-4905-AC76-69DBC25422A3}" destId="{CF6478B5-8E2C-4C86-B528-1F277115D688}" srcOrd="0" destOrd="0" parTransId="{A72E6EB5-0BFD-49D8-86D8-A6605EC4A7C7}" sibTransId="{AC05EA6B-45AD-477B-909B-32AB7B6825D1}"/>
    <dgm:cxn modelId="{033E02F4-897A-4E72-B609-C067422118FF}" srcId="{CF6478B5-8E2C-4C86-B528-1F277115D688}" destId="{2827591A-0B3A-421C-850D-F18D0A3F0C32}" srcOrd="1" destOrd="0" parTransId="{D6F45C6A-ED0C-49ED-B5CF-2BEF7DCA8D2C}" sibTransId="{6BD7638D-BCAC-4C3F-95E0-06D71002C261}"/>
    <dgm:cxn modelId="{25DD01FC-BC39-463B-BDF7-36FC557DE646}" type="presOf" srcId="{D8B7AE46-2828-44CC-9C0A-A8BBCEC10046}" destId="{A334952E-7D24-4BED-8DF2-30D8BEA9200F}" srcOrd="0" destOrd="1" presId="urn:microsoft.com/office/officeart/2018/5/layout/CenteredIconLabelDescriptionList"/>
    <dgm:cxn modelId="{DE1D36FD-B29E-4CB8-847E-9A05F63534BD}" type="presOf" srcId="{A387DF72-EB69-4418-BB10-ACE928681D65}" destId="{E3DF242A-CD66-48AC-BE07-19731E84EC81}" srcOrd="0" destOrd="0" presId="urn:microsoft.com/office/officeart/2018/5/layout/CenteredIconLabelDescriptionList"/>
    <dgm:cxn modelId="{5EE77F7A-0B89-40FD-BBCA-D9B7A5C2E50E}" type="presParOf" srcId="{B37D7A97-7C47-4116-B2A4-F64ADF76ABBF}" destId="{78CC1C50-52C3-4432-A90C-9A2A38FF914D}" srcOrd="0" destOrd="0" presId="urn:microsoft.com/office/officeart/2018/5/layout/CenteredIconLabelDescriptionList"/>
    <dgm:cxn modelId="{FDDB2AA1-8E9D-45A9-AAFA-DE5764488CCA}" type="presParOf" srcId="{78CC1C50-52C3-4432-A90C-9A2A38FF914D}" destId="{FA806EEC-1708-456A-8C83-D7732A89A151}" srcOrd="0" destOrd="0" presId="urn:microsoft.com/office/officeart/2018/5/layout/CenteredIconLabelDescriptionList"/>
    <dgm:cxn modelId="{47554A22-392B-4DCB-919E-DA8AF276363B}" type="presParOf" srcId="{78CC1C50-52C3-4432-A90C-9A2A38FF914D}" destId="{873D20BE-F334-4A37-97F4-46C4201C85DE}" srcOrd="1" destOrd="0" presId="urn:microsoft.com/office/officeart/2018/5/layout/CenteredIconLabelDescriptionList"/>
    <dgm:cxn modelId="{DE2E77AF-EA15-498B-AFB7-9CCB259972BB}" type="presParOf" srcId="{78CC1C50-52C3-4432-A90C-9A2A38FF914D}" destId="{016DF1E5-0739-46FD-ADDD-8C99B6384947}" srcOrd="2" destOrd="0" presId="urn:microsoft.com/office/officeart/2018/5/layout/CenteredIconLabelDescriptionList"/>
    <dgm:cxn modelId="{3F7AEFB5-3483-47E0-8708-BCFC8817FC93}" type="presParOf" srcId="{78CC1C50-52C3-4432-A90C-9A2A38FF914D}" destId="{335778F0-D3E4-4143-900B-BDBD878A2E56}" srcOrd="3" destOrd="0" presId="urn:microsoft.com/office/officeart/2018/5/layout/CenteredIconLabelDescriptionList"/>
    <dgm:cxn modelId="{09AAEE20-181F-4CC8-BEA7-1FFA8CA22F36}" type="presParOf" srcId="{78CC1C50-52C3-4432-A90C-9A2A38FF914D}" destId="{E7474A91-D619-4252-BB78-881AEBE5E434}" srcOrd="4" destOrd="0" presId="urn:microsoft.com/office/officeart/2018/5/layout/CenteredIconLabelDescriptionList"/>
    <dgm:cxn modelId="{0C95C75E-1DFE-490E-AA3F-22B2EBC1C032}" type="presParOf" srcId="{B37D7A97-7C47-4116-B2A4-F64ADF76ABBF}" destId="{3C5C0805-3714-4BD1-8F2D-FD494879A9FD}" srcOrd="1" destOrd="0" presId="urn:microsoft.com/office/officeart/2018/5/layout/CenteredIconLabelDescriptionList"/>
    <dgm:cxn modelId="{AF3C9D7B-30EB-4119-BB8B-66718A09CB51}" type="presParOf" srcId="{B37D7A97-7C47-4116-B2A4-F64ADF76ABBF}" destId="{5A24B9A0-7BB0-43A3-9690-1C252FB06141}" srcOrd="2" destOrd="0" presId="urn:microsoft.com/office/officeart/2018/5/layout/CenteredIconLabelDescriptionList"/>
    <dgm:cxn modelId="{C7A050D6-2A2C-435E-B360-E208CFDC35ED}" type="presParOf" srcId="{5A24B9A0-7BB0-43A3-9690-1C252FB06141}" destId="{782561EA-3980-49CA-AAA7-3A5BD702FFFE}" srcOrd="0" destOrd="0" presId="urn:microsoft.com/office/officeart/2018/5/layout/CenteredIconLabelDescriptionList"/>
    <dgm:cxn modelId="{D6FDEA1C-FC23-45A5-8BEC-8B73B5F22B07}" type="presParOf" srcId="{5A24B9A0-7BB0-43A3-9690-1C252FB06141}" destId="{61911363-4DE5-49D5-B93B-504007770784}" srcOrd="1" destOrd="0" presId="urn:microsoft.com/office/officeart/2018/5/layout/CenteredIconLabelDescriptionList"/>
    <dgm:cxn modelId="{D7A4D366-1477-4CEA-8E26-76BC7CA01C91}" type="presParOf" srcId="{5A24B9A0-7BB0-43A3-9690-1C252FB06141}" destId="{E3DF242A-CD66-48AC-BE07-19731E84EC81}" srcOrd="2" destOrd="0" presId="urn:microsoft.com/office/officeart/2018/5/layout/CenteredIconLabelDescriptionList"/>
    <dgm:cxn modelId="{73F7BA20-5E77-4AA8-8CAF-971C2D7FA8C4}" type="presParOf" srcId="{5A24B9A0-7BB0-43A3-9690-1C252FB06141}" destId="{B11D3E1A-2E4E-4B4E-A856-D913CDED5542}" srcOrd="3" destOrd="0" presId="urn:microsoft.com/office/officeart/2018/5/layout/CenteredIconLabelDescriptionList"/>
    <dgm:cxn modelId="{B9F83571-8232-4E42-857D-8D0210997D32}" type="presParOf" srcId="{5A24B9A0-7BB0-43A3-9690-1C252FB06141}" destId="{A334952E-7D24-4BED-8DF2-30D8BEA9200F}"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7010525-9358-4995-926E-BB56390A4DC2}"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9B8D3D8-F5C5-4012-8A50-740F0558303E}">
      <dgm:prSet/>
      <dgm:spPr/>
      <dgm:t>
        <a:bodyPr/>
        <a:lstStyle/>
        <a:p>
          <a:pPr>
            <a:defRPr b="1"/>
          </a:pPr>
          <a:r>
            <a:rPr lang="en-US" dirty="0"/>
            <a:t>Convolutional Neural Networks (CNNs): </a:t>
          </a:r>
        </a:p>
      </dgm:t>
    </dgm:pt>
    <dgm:pt modelId="{D5C3A794-C1FE-473C-8975-13E8DB312DFD}" type="parTrans" cxnId="{D4BC1756-A2DD-41FA-923A-1FAD06A79705}">
      <dgm:prSet/>
      <dgm:spPr/>
      <dgm:t>
        <a:bodyPr/>
        <a:lstStyle/>
        <a:p>
          <a:endParaRPr lang="en-US"/>
        </a:p>
      </dgm:t>
    </dgm:pt>
    <dgm:pt modelId="{08F60F30-0D1E-40BE-9A42-43ED433DADF5}" type="sibTrans" cxnId="{D4BC1756-A2DD-41FA-923A-1FAD06A79705}">
      <dgm:prSet/>
      <dgm:spPr/>
      <dgm:t>
        <a:bodyPr/>
        <a:lstStyle/>
        <a:p>
          <a:endParaRPr lang="en-US"/>
        </a:p>
      </dgm:t>
    </dgm:pt>
    <dgm:pt modelId="{A0B90D48-8BD2-4928-9E33-D364D300CFB4}">
      <dgm:prSet/>
      <dgm:spPr/>
      <dgm:t>
        <a:bodyPr/>
        <a:lstStyle/>
        <a:p>
          <a:r>
            <a:rPr lang="en-US" dirty="0"/>
            <a:t>Used primarily for image and video recognition, CNNs are a type of deep learning model that can learn to identify patterns in images and videos. Ex Inception, Resnet</a:t>
          </a:r>
        </a:p>
      </dgm:t>
    </dgm:pt>
    <dgm:pt modelId="{A98AE894-382F-40D3-A510-5800139064AE}" type="parTrans" cxnId="{7A2CD3F3-E5F7-4E3D-BE2D-B9AE43D8B855}">
      <dgm:prSet/>
      <dgm:spPr/>
      <dgm:t>
        <a:bodyPr/>
        <a:lstStyle/>
        <a:p>
          <a:endParaRPr lang="en-US"/>
        </a:p>
      </dgm:t>
    </dgm:pt>
    <dgm:pt modelId="{144EE9FF-9EFB-468F-8433-06059C3026C1}" type="sibTrans" cxnId="{7A2CD3F3-E5F7-4E3D-BE2D-B9AE43D8B855}">
      <dgm:prSet/>
      <dgm:spPr/>
      <dgm:t>
        <a:bodyPr/>
        <a:lstStyle/>
        <a:p>
          <a:endParaRPr lang="en-US"/>
        </a:p>
      </dgm:t>
    </dgm:pt>
    <dgm:pt modelId="{B2A0564D-B074-44A4-877D-2E6D2BCC610C}">
      <dgm:prSet/>
      <dgm:spPr/>
      <dgm:t>
        <a:bodyPr/>
        <a:lstStyle/>
        <a:p>
          <a:pPr>
            <a:defRPr b="1"/>
          </a:pPr>
          <a:r>
            <a:rPr lang="en-US"/>
            <a:t>Recurrent Neural Networks (RNNs): </a:t>
          </a:r>
        </a:p>
      </dgm:t>
    </dgm:pt>
    <dgm:pt modelId="{3D21EC0F-18A7-45AB-9B44-0B22FD99AF51}" type="parTrans" cxnId="{73625C63-ECD6-49C3-A077-7F97D15815DB}">
      <dgm:prSet/>
      <dgm:spPr/>
      <dgm:t>
        <a:bodyPr/>
        <a:lstStyle/>
        <a:p>
          <a:endParaRPr lang="en-US"/>
        </a:p>
      </dgm:t>
    </dgm:pt>
    <dgm:pt modelId="{09EF2FBA-3E9D-4E11-A0BC-AA499B282D0F}" type="sibTrans" cxnId="{73625C63-ECD6-49C3-A077-7F97D15815DB}">
      <dgm:prSet/>
      <dgm:spPr/>
      <dgm:t>
        <a:bodyPr/>
        <a:lstStyle/>
        <a:p>
          <a:endParaRPr lang="en-US"/>
        </a:p>
      </dgm:t>
    </dgm:pt>
    <dgm:pt modelId="{B7AF42E5-1FD4-42BC-80AB-87EF06AECBD2}">
      <dgm:prSet/>
      <dgm:spPr/>
      <dgm:t>
        <a:bodyPr/>
        <a:lstStyle/>
        <a:p>
          <a:r>
            <a:rPr lang="en-US" dirty="0"/>
            <a:t>Used for natural language processing and speech recognition, RNNs are a type of deep learning model that can analyze sequences of data, such as sentences or speech.  Ex, LSTM</a:t>
          </a:r>
        </a:p>
      </dgm:t>
    </dgm:pt>
    <dgm:pt modelId="{2DBEF674-633D-4231-8354-109CD28D8333}" type="parTrans" cxnId="{AD157B70-F65C-4088-8534-DF2AE6F0994B}">
      <dgm:prSet/>
      <dgm:spPr/>
      <dgm:t>
        <a:bodyPr/>
        <a:lstStyle/>
        <a:p>
          <a:endParaRPr lang="en-US"/>
        </a:p>
      </dgm:t>
    </dgm:pt>
    <dgm:pt modelId="{9711C920-2BB6-46E7-A4DA-533D15664954}" type="sibTrans" cxnId="{AD157B70-F65C-4088-8534-DF2AE6F0994B}">
      <dgm:prSet/>
      <dgm:spPr/>
      <dgm:t>
        <a:bodyPr/>
        <a:lstStyle/>
        <a:p>
          <a:endParaRPr lang="en-US"/>
        </a:p>
      </dgm:t>
    </dgm:pt>
    <dgm:pt modelId="{756FCAC2-7EEC-4D6D-AD76-08F84330CAE5}">
      <dgm:prSet/>
      <dgm:spPr/>
      <dgm:t>
        <a:bodyPr/>
        <a:lstStyle/>
        <a:p>
          <a:pPr>
            <a:defRPr b="1"/>
          </a:pPr>
          <a:r>
            <a:rPr lang="en-US"/>
            <a:t>Generative Adversarial Networks (GANs): </a:t>
          </a:r>
        </a:p>
      </dgm:t>
    </dgm:pt>
    <dgm:pt modelId="{0B7C1815-CD9F-4EF4-8014-83DDDCB526AF}" type="parTrans" cxnId="{2AFC6CC9-7A1D-4B19-A2D6-FF352BBE5135}">
      <dgm:prSet/>
      <dgm:spPr/>
      <dgm:t>
        <a:bodyPr/>
        <a:lstStyle/>
        <a:p>
          <a:endParaRPr lang="en-US"/>
        </a:p>
      </dgm:t>
    </dgm:pt>
    <dgm:pt modelId="{0F242AF9-FDCA-48DC-8451-EA918A811FFF}" type="sibTrans" cxnId="{2AFC6CC9-7A1D-4B19-A2D6-FF352BBE5135}">
      <dgm:prSet/>
      <dgm:spPr/>
      <dgm:t>
        <a:bodyPr/>
        <a:lstStyle/>
        <a:p>
          <a:endParaRPr lang="en-US"/>
        </a:p>
      </dgm:t>
    </dgm:pt>
    <dgm:pt modelId="{F712AD55-5A56-4B2D-B3EC-2007A2353E66}">
      <dgm:prSet/>
      <dgm:spPr/>
      <dgm:t>
        <a:bodyPr/>
        <a:lstStyle/>
        <a:p>
          <a:r>
            <a:rPr lang="en-US" dirty="0"/>
            <a:t>Used for generating new data, such as images or music, GANs are a type of deep learning model that can learn to create new data by learning from existing data. Ex </a:t>
          </a:r>
          <a:r>
            <a:rPr lang="en-US" dirty="0" err="1"/>
            <a:t>Stylle</a:t>
          </a:r>
          <a:r>
            <a:rPr lang="en-US" dirty="0"/>
            <a:t> GAN</a:t>
          </a:r>
        </a:p>
      </dgm:t>
    </dgm:pt>
    <dgm:pt modelId="{8ED4BE86-6D21-4BD7-BD0F-2CF2C3D45B30}" type="parTrans" cxnId="{F77B911C-27E0-49E8-A867-09CA8E3ACF47}">
      <dgm:prSet/>
      <dgm:spPr/>
      <dgm:t>
        <a:bodyPr/>
        <a:lstStyle/>
        <a:p>
          <a:endParaRPr lang="en-US"/>
        </a:p>
      </dgm:t>
    </dgm:pt>
    <dgm:pt modelId="{8C8C87B8-E91A-4B8E-863C-49D322CA7E68}" type="sibTrans" cxnId="{F77B911C-27E0-49E8-A867-09CA8E3ACF47}">
      <dgm:prSet/>
      <dgm:spPr/>
      <dgm:t>
        <a:bodyPr/>
        <a:lstStyle/>
        <a:p>
          <a:endParaRPr lang="en-US"/>
        </a:p>
      </dgm:t>
    </dgm:pt>
    <dgm:pt modelId="{6E73463E-6C66-45CD-B344-0765B74497B3}" type="pres">
      <dgm:prSet presAssocID="{D7010525-9358-4995-926E-BB56390A4DC2}" presName="root" presStyleCnt="0">
        <dgm:presLayoutVars>
          <dgm:dir/>
          <dgm:resizeHandles val="exact"/>
        </dgm:presLayoutVars>
      </dgm:prSet>
      <dgm:spPr/>
    </dgm:pt>
    <dgm:pt modelId="{4EF5DDEF-F781-487C-A408-0B4AFDF7DCEC}" type="pres">
      <dgm:prSet presAssocID="{B9B8D3D8-F5C5-4012-8A50-740F0558303E}" presName="compNode" presStyleCnt="0"/>
      <dgm:spPr/>
    </dgm:pt>
    <dgm:pt modelId="{039FBC1C-8046-417D-BC86-41A1F666E996}" type="pres">
      <dgm:prSet presAssocID="{B9B8D3D8-F5C5-4012-8A50-740F0558303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ingerprint"/>
        </a:ext>
      </dgm:extLst>
    </dgm:pt>
    <dgm:pt modelId="{E2387EA1-76D8-40B8-BF65-8B9233104C87}" type="pres">
      <dgm:prSet presAssocID="{B9B8D3D8-F5C5-4012-8A50-740F0558303E}" presName="iconSpace" presStyleCnt="0"/>
      <dgm:spPr/>
    </dgm:pt>
    <dgm:pt modelId="{45862B18-6ADB-42F9-BEF6-92DE6AFD68A4}" type="pres">
      <dgm:prSet presAssocID="{B9B8D3D8-F5C5-4012-8A50-740F0558303E}" presName="parTx" presStyleLbl="revTx" presStyleIdx="0" presStyleCnt="6">
        <dgm:presLayoutVars>
          <dgm:chMax val="0"/>
          <dgm:chPref val="0"/>
        </dgm:presLayoutVars>
      </dgm:prSet>
      <dgm:spPr/>
    </dgm:pt>
    <dgm:pt modelId="{CDA58FC7-BB28-4D40-A70D-ABC48D9755AD}" type="pres">
      <dgm:prSet presAssocID="{B9B8D3D8-F5C5-4012-8A50-740F0558303E}" presName="txSpace" presStyleCnt="0"/>
      <dgm:spPr/>
    </dgm:pt>
    <dgm:pt modelId="{808E6D2C-52A3-4809-B42D-F20B22E5E086}" type="pres">
      <dgm:prSet presAssocID="{B9B8D3D8-F5C5-4012-8A50-740F0558303E}" presName="desTx" presStyleLbl="revTx" presStyleIdx="1" presStyleCnt="6">
        <dgm:presLayoutVars/>
      </dgm:prSet>
      <dgm:spPr/>
    </dgm:pt>
    <dgm:pt modelId="{ACFAA427-4EA8-4215-A715-3CBA13578527}" type="pres">
      <dgm:prSet presAssocID="{08F60F30-0D1E-40BE-9A42-43ED433DADF5}" presName="sibTrans" presStyleCnt="0"/>
      <dgm:spPr/>
    </dgm:pt>
    <dgm:pt modelId="{A05A30D5-118C-4980-98F0-93DA850F04A1}" type="pres">
      <dgm:prSet presAssocID="{B2A0564D-B074-44A4-877D-2E6D2BCC610C}" presName="compNode" presStyleCnt="0"/>
      <dgm:spPr/>
    </dgm:pt>
    <dgm:pt modelId="{AA72192B-1AED-4928-8881-B4C0A8851877}" type="pres">
      <dgm:prSet presAssocID="{B2A0564D-B074-44A4-877D-2E6D2BCC610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munications"/>
        </a:ext>
      </dgm:extLst>
    </dgm:pt>
    <dgm:pt modelId="{C0FACD52-7ACE-4B70-A94B-160E599FDB1F}" type="pres">
      <dgm:prSet presAssocID="{B2A0564D-B074-44A4-877D-2E6D2BCC610C}" presName="iconSpace" presStyleCnt="0"/>
      <dgm:spPr/>
    </dgm:pt>
    <dgm:pt modelId="{C13B22C7-208E-4FF8-9B17-DACD9E03C4DF}" type="pres">
      <dgm:prSet presAssocID="{B2A0564D-B074-44A4-877D-2E6D2BCC610C}" presName="parTx" presStyleLbl="revTx" presStyleIdx="2" presStyleCnt="6">
        <dgm:presLayoutVars>
          <dgm:chMax val="0"/>
          <dgm:chPref val="0"/>
        </dgm:presLayoutVars>
      </dgm:prSet>
      <dgm:spPr/>
    </dgm:pt>
    <dgm:pt modelId="{1EA17D19-24E0-4097-83F4-C0641884DBC1}" type="pres">
      <dgm:prSet presAssocID="{B2A0564D-B074-44A4-877D-2E6D2BCC610C}" presName="txSpace" presStyleCnt="0"/>
      <dgm:spPr/>
    </dgm:pt>
    <dgm:pt modelId="{91554818-5EEF-44A6-8CB5-77BD286F0AB9}" type="pres">
      <dgm:prSet presAssocID="{B2A0564D-B074-44A4-877D-2E6D2BCC610C}" presName="desTx" presStyleLbl="revTx" presStyleIdx="3" presStyleCnt="6">
        <dgm:presLayoutVars/>
      </dgm:prSet>
      <dgm:spPr/>
    </dgm:pt>
    <dgm:pt modelId="{991755C9-71FA-497A-AD04-0B9FE92E6EDC}" type="pres">
      <dgm:prSet presAssocID="{09EF2FBA-3E9D-4E11-A0BC-AA499B282D0F}" presName="sibTrans" presStyleCnt="0"/>
      <dgm:spPr/>
    </dgm:pt>
    <dgm:pt modelId="{9BF122FA-F2C5-46D8-A1EE-339FC81B504F}" type="pres">
      <dgm:prSet presAssocID="{756FCAC2-7EEC-4D6D-AD76-08F84330CAE5}" presName="compNode" presStyleCnt="0"/>
      <dgm:spPr/>
    </dgm:pt>
    <dgm:pt modelId="{AAC35FA6-5C33-4747-8950-A7A4E7037778}" type="pres">
      <dgm:prSet presAssocID="{756FCAC2-7EEC-4D6D-AD76-08F84330CAE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ducation"/>
        </a:ext>
      </dgm:extLst>
    </dgm:pt>
    <dgm:pt modelId="{185AF259-EBEA-41B3-9A7C-2C8740DE84F6}" type="pres">
      <dgm:prSet presAssocID="{756FCAC2-7EEC-4D6D-AD76-08F84330CAE5}" presName="iconSpace" presStyleCnt="0"/>
      <dgm:spPr/>
    </dgm:pt>
    <dgm:pt modelId="{AA651FCA-0163-46BB-A529-D817178BC9FA}" type="pres">
      <dgm:prSet presAssocID="{756FCAC2-7EEC-4D6D-AD76-08F84330CAE5}" presName="parTx" presStyleLbl="revTx" presStyleIdx="4" presStyleCnt="6">
        <dgm:presLayoutVars>
          <dgm:chMax val="0"/>
          <dgm:chPref val="0"/>
        </dgm:presLayoutVars>
      </dgm:prSet>
      <dgm:spPr/>
    </dgm:pt>
    <dgm:pt modelId="{289B7DFD-CDA0-459E-B9CD-BFAE0032F54D}" type="pres">
      <dgm:prSet presAssocID="{756FCAC2-7EEC-4D6D-AD76-08F84330CAE5}" presName="txSpace" presStyleCnt="0"/>
      <dgm:spPr/>
    </dgm:pt>
    <dgm:pt modelId="{CA2F3B5D-A474-4975-90C9-3AB1F0F585C3}" type="pres">
      <dgm:prSet presAssocID="{756FCAC2-7EEC-4D6D-AD76-08F84330CAE5}" presName="desTx" presStyleLbl="revTx" presStyleIdx="5" presStyleCnt="6">
        <dgm:presLayoutVars/>
      </dgm:prSet>
      <dgm:spPr/>
    </dgm:pt>
  </dgm:ptLst>
  <dgm:cxnLst>
    <dgm:cxn modelId="{F77B911C-27E0-49E8-A867-09CA8E3ACF47}" srcId="{756FCAC2-7EEC-4D6D-AD76-08F84330CAE5}" destId="{F712AD55-5A56-4B2D-B3EC-2007A2353E66}" srcOrd="0" destOrd="0" parTransId="{8ED4BE86-6D21-4BD7-BD0F-2CF2C3D45B30}" sibTransId="{8C8C87B8-E91A-4B8E-863C-49D322CA7E68}"/>
    <dgm:cxn modelId="{67CE381D-1C31-499C-A6A0-955ED576E3F8}" type="presOf" srcId="{B2A0564D-B074-44A4-877D-2E6D2BCC610C}" destId="{C13B22C7-208E-4FF8-9B17-DACD9E03C4DF}" srcOrd="0" destOrd="0" presId="urn:microsoft.com/office/officeart/2018/2/layout/IconLabelDescriptionList"/>
    <dgm:cxn modelId="{9553FE1E-2F3A-4227-A68A-1B14BA58EE97}" type="presOf" srcId="{756FCAC2-7EEC-4D6D-AD76-08F84330CAE5}" destId="{AA651FCA-0163-46BB-A529-D817178BC9FA}" srcOrd="0" destOrd="0" presId="urn:microsoft.com/office/officeart/2018/2/layout/IconLabelDescriptionList"/>
    <dgm:cxn modelId="{A5156632-08E2-4F1D-9A19-D37DDE821325}" type="presOf" srcId="{A0B90D48-8BD2-4928-9E33-D364D300CFB4}" destId="{808E6D2C-52A3-4809-B42D-F20B22E5E086}" srcOrd="0" destOrd="0" presId="urn:microsoft.com/office/officeart/2018/2/layout/IconLabelDescriptionList"/>
    <dgm:cxn modelId="{73625C63-ECD6-49C3-A077-7F97D15815DB}" srcId="{D7010525-9358-4995-926E-BB56390A4DC2}" destId="{B2A0564D-B074-44A4-877D-2E6D2BCC610C}" srcOrd="1" destOrd="0" parTransId="{3D21EC0F-18A7-45AB-9B44-0B22FD99AF51}" sibTransId="{09EF2FBA-3E9D-4E11-A0BC-AA499B282D0F}"/>
    <dgm:cxn modelId="{AD157B70-F65C-4088-8534-DF2AE6F0994B}" srcId="{B2A0564D-B074-44A4-877D-2E6D2BCC610C}" destId="{B7AF42E5-1FD4-42BC-80AB-87EF06AECBD2}" srcOrd="0" destOrd="0" parTransId="{2DBEF674-633D-4231-8354-109CD28D8333}" sibTransId="{9711C920-2BB6-46E7-A4DA-533D15664954}"/>
    <dgm:cxn modelId="{B1EF1D74-FD48-419A-9142-D3FB753BFB87}" type="presOf" srcId="{F712AD55-5A56-4B2D-B3EC-2007A2353E66}" destId="{CA2F3B5D-A474-4975-90C9-3AB1F0F585C3}" srcOrd="0" destOrd="0" presId="urn:microsoft.com/office/officeart/2018/2/layout/IconLabelDescriptionList"/>
    <dgm:cxn modelId="{D4BC1756-A2DD-41FA-923A-1FAD06A79705}" srcId="{D7010525-9358-4995-926E-BB56390A4DC2}" destId="{B9B8D3D8-F5C5-4012-8A50-740F0558303E}" srcOrd="0" destOrd="0" parTransId="{D5C3A794-C1FE-473C-8975-13E8DB312DFD}" sibTransId="{08F60F30-0D1E-40BE-9A42-43ED433DADF5}"/>
    <dgm:cxn modelId="{A219D685-4088-4FB9-8AD9-9CD6CF758691}" type="presOf" srcId="{B9B8D3D8-F5C5-4012-8A50-740F0558303E}" destId="{45862B18-6ADB-42F9-BEF6-92DE6AFD68A4}" srcOrd="0" destOrd="0" presId="urn:microsoft.com/office/officeart/2018/2/layout/IconLabelDescriptionList"/>
    <dgm:cxn modelId="{2AFC6CC9-7A1D-4B19-A2D6-FF352BBE5135}" srcId="{D7010525-9358-4995-926E-BB56390A4DC2}" destId="{756FCAC2-7EEC-4D6D-AD76-08F84330CAE5}" srcOrd="2" destOrd="0" parTransId="{0B7C1815-CD9F-4EF4-8014-83DDDCB526AF}" sibTransId="{0F242AF9-FDCA-48DC-8451-EA918A811FFF}"/>
    <dgm:cxn modelId="{1AE24CCF-08EB-40D5-8D36-92BDF6A7D6EB}" type="presOf" srcId="{D7010525-9358-4995-926E-BB56390A4DC2}" destId="{6E73463E-6C66-45CD-B344-0765B74497B3}" srcOrd="0" destOrd="0" presId="urn:microsoft.com/office/officeart/2018/2/layout/IconLabelDescriptionList"/>
    <dgm:cxn modelId="{D4BFFAED-9EE4-494C-BF62-1F04828EAFDF}" type="presOf" srcId="{B7AF42E5-1FD4-42BC-80AB-87EF06AECBD2}" destId="{91554818-5EEF-44A6-8CB5-77BD286F0AB9}" srcOrd="0" destOrd="0" presId="urn:microsoft.com/office/officeart/2018/2/layout/IconLabelDescriptionList"/>
    <dgm:cxn modelId="{7A2CD3F3-E5F7-4E3D-BE2D-B9AE43D8B855}" srcId="{B9B8D3D8-F5C5-4012-8A50-740F0558303E}" destId="{A0B90D48-8BD2-4928-9E33-D364D300CFB4}" srcOrd="0" destOrd="0" parTransId="{A98AE894-382F-40D3-A510-5800139064AE}" sibTransId="{144EE9FF-9EFB-468F-8433-06059C3026C1}"/>
    <dgm:cxn modelId="{7E546028-C6FB-409F-8FD9-9EA3AD7454B4}" type="presParOf" srcId="{6E73463E-6C66-45CD-B344-0765B74497B3}" destId="{4EF5DDEF-F781-487C-A408-0B4AFDF7DCEC}" srcOrd="0" destOrd="0" presId="urn:microsoft.com/office/officeart/2018/2/layout/IconLabelDescriptionList"/>
    <dgm:cxn modelId="{9344C6FE-7511-4312-9AB0-55E62CCC69F6}" type="presParOf" srcId="{4EF5DDEF-F781-487C-A408-0B4AFDF7DCEC}" destId="{039FBC1C-8046-417D-BC86-41A1F666E996}" srcOrd="0" destOrd="0" presId="urn:microsoft.com/office/officeart/2018/2/layout/IconLabelDescriptionList"/>
    <dgm:cxn modelId="{7E3A31FA-915C-4AFF-8142-9D93BDBE6A55}" type="presParOf" srcId="{4EF5DDEF-F781-487C-A408-0B4AFDF7DCEC}" destId="{E2387EA1-76D8-40B8-BF65-8B9233104C87}" srcOrd="1" destOrd="0" presId="urn:microsoft.com/office/officeart/2018/2/layout/IconLabelDescriptionList"/>
    <dgm:cxn modelId="{EF74EBB4-94F1-4AAB-84FF-CEFC40D16410}" type="presParOf" srcId="{4EF5DDEF-F781-487C-A408-0B4AFDF7DCEC}" destId="{45862B18-6ADB-42F9-BEF6-92DE6AFD68A4}" srcOrd="2" destOrd="0" presId="urn:microsoft.com/office/officeart/2018/2/layout/IconLabelDescriptionList"/>
    <dgm:cxn modelId="{0B5D90CD-405F-4701-A235-F6F0697AAA5C}" type="presParOf" srcId="{4EF5DDEF-F781-487C-A408-0B4AFDF7DCEC}" destId="{CDA58FC7-BB28-4D40-A70D-ABC48D9755AD}" srcOrd="3" destOrd="0" presId="urn:microsoft.com/office/officeart/2018/2/layout/IconLabelDescriptionList"/>
    <dgm:cxn modelId="{37D85A31-B7FC-4389-AACD-B4C3F7604234}" type="presParOf" srcId="{4EF5DDEF-F781-487C-A408-0B4AFDF7DCEC}" destId="{808E6D2C-52A3-4809-B42D-F20B22E5E086}" srcOrd="4" destOrd="0" presId="urn:microsoft.com/office/officeart/2018/2/layout/IconLabelDescriptionList"/>
    <dgm:cxn modelId="{11A29679-103D-4387-B0F0-00BF07385349}" type="presParOf" srcId="{6E73463E-6C66-45CD-B344-0765B74497B3}" destId="{ACFAA427-4EA8-4215-A715-3CBA13578527}" srcOrd="1" destOrd="0" presId="urn:microsoft.com/office/officeart/2018/2/layout/IconLabelDescriptionList"/>
    <dgm:cxn modelId="{3CDC0888-7C27-4C87-A841-5BCDA88A079F}" type="presParOf" srcId="{6E73463E-6C66-45CD-B344-0765B74497B3}" destId="{A05A30D5-118C-4980-98F0-93DA850F04A1}" srcOrd="2" destOrd="0" presId="urn:microsoft.com/office/officeart/2018/2/layout/IconLabelDescriptionList"/>
    <dgm:cxn modelId="{281BA8C6-0ECA-4FDB-80EB-1393E421EC1C}" type="presParOf" srcId="{A05A30D5-118C-4980-98F0-93DA850F04A1}" destId="{AA72192B-1AED-4928-8881-B4C0A8851877}" srcOrd="0" destOrd="0" presId="urn:microsoft.com/office/officeart/2018/2/layout/IconLabelDescriptionList"/>
    <dgm:cxn modelId="{E8F0A046-66DE-496B-B268-0909A46C573F}" type="presParOf" srcId="{A05A30D5-118C-4980-98F0-93DA850F04A1}" destId="{C0FACD52-7ACE-4B70-A94B-160E599FDB1F}" srcOrd="1" destOrd="0" presId="urn:microsoft.com/office/officeart/2018/2/layout/IconLabelDescriptionList"/>
    <dgm:cxn modelId="{4F8FAD96-9F82-45BE-9995-AE79A1BC4479}" type="presParOf" srcId="{A05A30D5-118C-4980-98F0-93DA850F04A1}" destId="{C13B22C7-208E-4FF8-9B17-DACD9E03C4DF}" srcOrd="2" destOrd="0" presId="urn:microsoft.com/office/officeart/2018/2/layout/IconLabelDescriptionList"/>
    <dgm:cxn modelId="{46AA6DB8-E66F-45B0-A6B4-700BBBCA4F90}" type="presParOf" srcId="{A05A30D5-118C-4980-98F0-93DA850F04A1}" destId="{1EA17D19-24E0-4097-83F4-C0641884DBC1}" srcOrd="3" destOrd="0" presId="urn:microsoft.com/office/officeart/2018/2/layout/IconLabelDescriptionList"/>
    <dgm:cxn modelId="{BFE3B1FE-83CF-414D-ABBC-1CA704128823}" type="presParOf" srcId="{A05A30D5-118C-4980-98F0-93DA850F04A1}" destId="{91554818-5EEF-44A6-8CB5-77BD286F0AB9}" srcOrd="4" destOrd="0" presId="urn:microsoft.com/office/officeart/2018/2/layout/IconLabelDescriptionList"/>
    <dgm:cxn modelId="{1FFB09AE-D3BB-45D5-9E06-B4A14DD73834}" type="presParOf" srcId="{6E73463E-6C66-45CD-B344-0765B74497B3}" destId="{991755C9-71FA-497A-AD04-0B9FE92E6EDC}" srcOrd="3" destOrd="0" presId="urn:microsoft.com/office/officeart/2018/2/layout/IconLabelDescriptionList"/>
    <dgm:cxn modelId="{19301021-1002-4218-93E4-E4CFB581F0B2}" type="presParOf" srcId="{6E73463E-6C66-45CD-B344-0765B74497B3}" destId="{9BF122FA-F2C5-46D8-A1EE-339FC81B504F}" srcOrd="4" destOrd="0" presId="urn:microsoft.com/office/officeart/2018/2/layout/IconLabelDescriptionList"/>
    <dgm:cxn modelId="{84BB702A-763C-49D7-B7AC-1D792D4858FF}" type="presParOf" srcId="{9BF122FA-F2C5-46D8-A1EE-339FC81B504F}" destId="{AAC35FA6-5C33-4747-8950-A7A4E7037778}" srcOrd="0" destOrd="0" presId="urn:microsoft.com/office/officeart/2018/2/layout/IconLabelDescriptionList"/>
    <dgm:cxn modelId="{955BC7B8-C70B-4EC7-B6FC-E01EB09024DD}" type="presParOf" srcId="{9BF122FA-F2C5-46D8-A1EE-339FC81B504F}" destId="{185AF259-EBEA-41B3-9A7C-2C8740DE84F6}" srcOrd="1" destOrd="0" presId="urn:microsoft.com/office/officeart/2018/2/layout/IconLabelDescriptionList"/>
    <dgm:cxn modelId="{C152E0D0-55C7-49DD-8F35-18DEC9B96816}" type="presParOf" srcId="{9BF122FA-F2C5-46D8-A1EE-339FC81B504F}" destId="{AA651FCA-0163-46BB-A529-D817178BC9FA}" srcOrd="2" destOrd="0" presId="urn:microsoft.com/office/officeart/2018/2/layout/IconLabelDescriptionList"/>
    <dgm:cxn modelId="{D211F1C2-C9D5-42A9-B3AB-96853C0F8481}" type="presParOf" srcId="{9BF122FA-F2C5-46D8-A1EE-339FC81B504F}" destId="{289B7DFD-CDA0-459E-B9CD-BFAE0032F54D}" srcOrd="3" destOrd="0" presId="urn:microsoft.com/office/officeart/2018/2/layout/IconLabelDescriptionList"/>
    <dgm:cxn modelId="{F59BA91E-86AE-42E7-B532-468097141C53}" type="presParOf" srcId="{9BF122FA-F2C5-46D8-A1EE-339FC81B504F}" destId="{CA2F3B5D-A474-4975-90C9-3AB1F0F585C3}"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25627ED-FBCC-4BB0-8DED-3BE14C73899D}"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536DF0B-5D08-441C-B2BF-253E04F8A2E8}">
      <dgm:prSet/>
      <dgm:spPr/>
      <dgm:t>
        <a:bodyPr/>
        <a:lstStyle/>
        <a:p>
          <a:pPr>
            <a:defRPr b="1"/>
          </a:pPr>
          <a:r>
            <a:rPr lang="en-US"/>
            <a:t>Decision Trees: </a:t>
          </a:r>
        </a:p>
      </dgm:t>
    </dgm:pt>
    <dgm:pt modelId="{A61A78A7-A164-4BCD-8DCB-64FDBA3989A8}" type="parTrans" cxnId="{168E92FA-F14D-4D82-AB03-8FDC7DFCE715}">
      <dgm:prSet/>
      <dgm:spPr/>
      <dgm:t>
        <a:bodyPr/>
        <a:lstStyle/>
        <a:p>
          <a:endParaRPr lang="en-US"/>
        </a:p>
      </dgm:t>
    </dgm:pt>
    <dgm:pt modelId="{86D04219-19DB-4FFB-985E-AD482FD4D3A8}" type="sibTrans" cxnId="{168E92FA-F14D-4D82-AB03-8FDC7DFCE715}">
      <dgm:prSet/>
      <dgm:spPr/>
      <dgm:t>
        <a:bodyPr/>
        <a:lstStyle/>
        <a:p>
          <a:endParaRPr lang="en-US"/>
        </a:p>
      </dgm:t>
    </dgm:pt>
    <dgm:pt modelId="{275D78A5-312C-4998-B1B9-558B2E7CE67E}">
      <dgm:prSet/>
      <dgm:spPr/>
      <dgm:t>
        <a:bodyPr/>
        <a:lstStyle/>
        <a:p>
          <a:r>
            <a:rPr lang="en-US" dirty="0"/>
            <a:t>Used for classification and regression tasks, decision trees are a type of machine learning model that can analyze data and make decisions based on a set of rules. Ex Random forest and </a:t>
          </a:r>
          <a:r>
            <a:rPr lang="en-US" dirty="0" err="1"/>
            <a:t>XGboost</a:t>
          </a:r>
          <a:endParaRPr lang="en-US" dirty="0"/>
        </a:p>
      </dgm:t>
    </dgm:pt>
    <dgm:pt modelId="{DE40B23D-48A9-46F2-BCFB-56BC16026244}" type="parTrans" cxnId="{E8382341-4F66-40A5-A833-A10A741A23EB}">
      <dgm:prSet/>
      <dgm:spPr/>
      <dgm:t>
        <a:bodyPr/>
        <a:lstStyle/>
        <a:p>
          <a:endParaRPr lang="en-US"/>
        </a:p>
      </dgm:t>
    </dgm:pt>
    <dgm:pt modelId="{248A5430-069D-4C4C-9E75-850D5BF2DF97}" type="sibTrans" cxnId="{E8382341-4F66-40A5-A833-A10A741A23EB}">
      <dgm:prSet/>
      <dgm:spPr/>
      <dgm:t>
        <a:bodyPr/>
        <a:lstStyle/>
        <a:p>
          <a:endParaRPr lang="en-US"/>
        </a:p>
      </dgm:t>
    </dgm:pt>
    <dgm:pt modelId="{DD3F7D04-D7E8-4AD6-86F0-0A2962E72C62}">
      <dgm:prSet/>
      <dgm:spPr/>
      <dgm:t>
        <a:bodyPr/>
        <a:lstStyle/>
        <a:p>
          <a:pPr>
            <a:defRPr b="1"/>
          </a:pPr>
          <a:r>
            <a:rPr lang="en-US"/>
            <a:t>Support Vector Machines (SVMs): </a:t>
          </a:r>
        </a:p>
      </dgm:t>
    </dgm:pt>
    <dgm:pt modelId="{707C3C36-5349-4F05-8DDE-C4DC45B173E3}" type="parTrans" cxnId="{2E4CC505-4D4B-4F7B-91C1-736F290DF8A8}">
      <dgm:prSet/>
      <dgm:spPr/>
      <dgm:t>
        <a:bodyPr/>
        <a:lstStyle/>
        <a:p>
          <a:endParaRPr lang="en-US"/>
        </a:p>
      </dgm:t>
    </dgm:pt>
    <dgm:pt modelId="{27E45170-5171-4987-9D28-9D7E8D39D44B}" type="sibTrans" cxnId="{2E4CC505-4D4B-4F7B-91C1-736F290DF8A8}">
      <dgm:prSet/>
      <dgm:spPr/>
      <dgm:t>
        <a:bodyPr/>
        <a:lstStyle/>
        <a:p>
          <a:endParaRPr lang="en-US"/>
        </a:p>
      </dgm:t>
    </dgm:pt>
    <dgm:pt modelId="{31B633BC-4F02-4402-8A0B-FBBE7E2E5FCF}">
      <dgm:prSet/>
      <dgm:spPr/>
      <dgm:t>
        <a:bodyPr/>
        <a:lstStyle/>
        <a:p>
          <a:r>
            <a:rPr lang="en-US" dirty="0"/>
            <a:t>Used for classification and regression tasks, SVMs are a type of machine learning model that can analyze data and create a boundary that separates different classes or groups. Ex C-SVM and Nu-SVM</a:t>
          </a:r>
        </a:p>
      </dgm:t>
    </dgm:pt>
    <dgm:pt modelId="{4DC3C4EF-297E-4E89-A2C1-9DC29FFDE597}" type="parTrans" cxnId="{4384C283-30CB-48E4-A1C7-73CFAAD82F28}">
      <dgm:prSet/>
      <dgm:spPr/>
      <dgm:t>
        <a:bodyPr/>
        <a:lstStyle/>
        <a:p>
          <a:endParaRPr lang="en-US"/>
        </a:p>
      </dgm:t>
    </dgm:pt>
    <dgm:pt modelId="{24E5752B-12B5-4C79-A5A7-FCA09285BB3A}" type="sibTrans" cxnId="{4384C283-30CB-48E4-A1C7-73CFAAD82F28}">
      <dgm:prSet/>
      <dgm:spPr/>
      <dgm:t>
        <a:bodyPr/>
        <a:lstStyle/>
        <a:p>
          <a:endParaRPr lang="en-US"/>
        </a:p>
      </dgm:t>
    </dgm:pt>
    <dgm:pt modelId="{041070BF-2383-4E04-A88F-AD6EEF36C288}">
      <dgm:prSet/>
      <dgm:spPr/>
      <dgm:t>
        <a:bodyPr/>
        <a:lstStyle/>
        <a:p>
          <a:pPr>
            <a:defRPr b="1"/>
          </a:pPr>
          <a:r>
            <a:rPr lang="en-US"/>
            <a:t>Naive Bayes: </a:t>
          </a:r>
        </a:p>
      </dgm:t>
    </dgm:pt>
    <dgm:pt modelId="{AAC6B415-3BAF-43EF-9FF9-331ECC8E5069}" type="parTrans" cxnId="{0451A75E-37F9-47F6-89E5-6BD4EBEB3689}">
      <dgm:prSet/>
      <dgm:spPr/>
      <dgm:t>
        <a:bodyPr/>
        <a:lstStyle/>
        <a:p>
          <a:endParaRPr lang="en-US"/>
        </a:p>
      </dgm:t>
    </dgm:pt>
    <dgm:pt modelId="{1DEF44B6-6D55-4EF2-962F-30E3CC8C91EB}" type="sibTrans" cxnId="{0451A75E-37F9-47F6-89E5-6BD4EBEB3689}">
      <dgm:prSet/>
      <dgm:spPr/>
      <dgm:t>
        <a:bodyPr/>
        <a:lstStyle/>
        <a:p>
          <a:endParaRPr lang="en-US"/>
        </a:p>
      </dgm:t>
    </dgm:pt>
    <dgm:pt modelId="{62D66B15-C2CD-4298-AD4F-04E041F32F7B}">
      <dgm:prSet/>
      <dgm:spPr/>
      <dgm:t>
        <a:bodyPr/>
        <a:lstStyle/>
        <a:p>
          <a:r>
            <a:rPr lang="en-US"/>
            <a:t>Used for classification tasks, Naive Bayes is a simple machine learning model that can analyze data and make predictions based on the probability of different outcomes.</a:t>
          </a:r>
        </a:p>
      </dgm:t>
    </dgm:pt>
    <dgm:pt modelId="{C6784DC5-62D7-4650-B656-AB0852DD3439}" type="parTrans" cxnId="{0A892DB9-47CD-452C-B38F-BCE91FD08FE8}">
      <dgm:prSet/>
      <dgm:spPr/>
      <dgm:t>
        <a:bodyPr/>
        <a:lstStyle/>
        <a:p>
          <a:endParaRPr lang="en-US"/>
        </a:p>
      </dgm:t>
    </dgm:pt>
    <dgm:pt modelId="{C3CA4361-A7D1-477E-8273-2C601AD20F61}" type="sibTrans" cxnId="{0A892DB9-47CD-452C-B38F-BCE91FD08FE8}">
      <dgm:prSet/>
      <dgm:spPr/>
      <dgm:t>
        <a:bodyPr/>
        <a:lstStyle/>
        <a:p>
          <a:endParaRPr lang="en-US"/>
        </a:p>
      </dgm:t>
    </dgm:pt>
    <dgm:pt modelId="{5CC7F852-8CD6-4ED2-BB4D-9E76E0ABF983}" type="pres">
      <dgm:prSet presAssocID="{A25627ED-FBCC-4BB0-8DED-3BE14C73899D}" presName="root" presStyleCnt="0">
        <dgm:presLayoutVars>
          <dgm:dir/>
          <dgm:resizeHandles val="exact"/>
        </dgm:presLayoutVars>
      </dgm:prSet>
      <dgm:spPr/>
    </dgm:pt>
    <dgm:pt modelId="{DCFEDB62-3D95-4CFA-B0E6-38814D9CB6D0}" type="pres">
      <dgm:prSet presAssocID="{1536DF0B-5D08-441C-B2BF-253E04F8A2E8}" presName="compNode" presStyleCnt="0"/>
      <dgm:spPr/>
    </dgm:pt>
    <dgm:pt modelId="{48489549-E2C2-44A5-BF58-26633229F055}" type="pres">
      <dgm:prSet presAssocID="{1536DF0B-5D08-441C-B2BF-253E04F8A2E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eciduous tree"/>
        </a:ext>
      </dgm:extLst>
    </dgm:pt>
    <dgm:pt modelId="{68504A3F-3AC6-4942-BF02-3927BF7F83BE}" type="pres">
      <dgm:prSet presAssocID="{1536DF0B-5D08-441C-B2BF-253E04F8A2E8}" presName="iconSpace" presStyleCnt="0"/>
      <dgm:spPr/>
    </dgm:pt>
    <dgm:pt modelId="{55566227-4370-46A0-B01F-F646A55AEA17}" type="pres">
      <dgm:prSet presAssocID="{1536DF0B-5D08-441C-B2BF-253E04F8A2E8}" presName="parTx" presStyleLbl="revTx" presStyleIdx="0" presStyleCnt="6">
        <dgm:presLayoutVars>
          <dgm:chMax val="0"/>
          <dgm:chPref val="0"/>
        </dgm:presLayoutVars>
      </dgm:prSet>
      <dgm:spPr/>
    </dgm:pt>
    <dgm:pt modelId="{50AB1B39-ECAE-49DA-83E2-0BF63E2A6860}" type="pres">
      <dgm:prSet presAssocID="{1536DF0B-5D08-441C-B2BF-253E04F8A2E8}" presName="txSpace" presStyleCnt="0"/>
      <dgm:spPr/>
    </dgm:pt>
    <dgm:pt modelId="{BC0F3FAE-98F3-4C36-97A9-FADBDCD444EB}" type="pres">
      <dgm:prSet presAssocID="{1536DF0B-5D08-441C-B2BF-253E04F8A2E8}" presName="desTx" presStyleLbl="revTx" presStyleIdx="1" presStyleCnt="6">
        <dgm:presLayoutVars/>
      </dgm:prSet>
      <dgm:spPr/>
    </dgm:pt>
    <dgm:pt modelId="{1264C398-F216-4ABA-B895-E3A402BF2CA9}" type="pres">
      <dgm:prSet presAssocID="{86D04219-19DB-4FFB-985E-AD482FD4D3A8}" presName="sibTrans" presStyleCnt="0"/>
      <dgm:spPr/>
    </dgm:pt>
    <dgm:pt modelId="{9BEA9DBB-C631-4B05-B8BA-747D12E77858}" type="pres">
      <dgm:prSet presAssocID="{DD3F7D04-D7E8-4AD6-86F0-0A2962E72C62}" presName="compNode" presStyleCnt="0"/>
      <dgm:spPr/>
    </dgm:pt>
    <dgm:pt modelId="{47E6C3D2-53DF-450B-9845-542736884A14}" type="pres">
      <dgm:prSet presAssocID="{DD3F7D04-D7E8-4AD6-86F0-0A2962E72C6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5856D830-50C1-4C3C-94D0-EB9E4F8D4397}" type="pres">
      <dgm:prSet presAssocID="{DD3F7D04-D7E8-4AD6-86F0-0A2962E72C62}" presName="iconSpace" presStyleCnt="0"/>
      <dgm:spPr/>
    </dgm:pt>
    <dgm:pt modelId="{DFB34E5F-D658-4E76-A63F-898513D32753}" type="pres">
      <dgm:prSet presAssocID="{DD3F7D04-D7E8-4AD6-86F0-0A2962E72C62}" presName="parTx" presStyleLbl="revTx" presStyleIdx="2" presStyleCnt="6">
        <dgm:presLayoutVars>
          <dgm:chMax val="0"/>
          <dgm:chPref val="0"/>
        </dgm:presLayoutVars>
      </dgm:prSet>
      <dgm:spPr/>
    </dgm:pt>
    <dgm:pt modelId="{625D0EDC-60AB-48D3-936E-CFE7B03286AB}" type="pres">
      <dgm:prSet presAssocID="{DD3F7D04-D7E8-4AD6-86F0-0A2962E72C62}" presName="txSpace" presStyleCnt="0"/>
      <dgm:spPr/>
    </dgm:pt>
    <dgm:pt modelId="{CF7B05FB-E7E5-407F-85C0-BE869D2CA49E}" type="pres">
      <dgm:prSet presAssocID="{DD3F7D04-D7E8-4AD6-86F0-0A2962E72C62}" presName="desTx" presStyleLbl="revTx" presStyleIdx="3" presStyleCnt="6">
        <dgm:presLayoutVars/>
      </dgm:prSet>
      <dgm:spPr/>
    </dgm:pt>
    <dgm:pt modelId="{2A7F6DCE-F81F-4E69-ABBB-66FFBFEE9692}" type="pres">
      <dgm:prSet presAssocID="{27E45170-5171-4987-9D28-9D7E8D39D44B}" presName="sibTrans" presStyleCnt="0"/>
      <dgm:spPr/>
    </dgm:pt>
    <dgm:pt modelId="{7C4DB390-8AA2-4359-91BF-7D77D43B588B}" type="pres">
      <dgm:prSet presAssocID="{041070BF-2383-4E04-A88F-AD6EEF36C288}" presName="compNode" presStyleCnt="0"/>
      <dgm:spPr/>
    </dgm:pt>
    <dgm:pt modelId="{A216EBB3-FED0-4403-88F4-3A308AB2FD1B}" type="pres">
      <dgm:prSet presAssocID="{041070BF-2383-4E04-A88F-AD6EEF36C28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783BB95A-7D3D-4507-A4BC-9F9C7D674BD3}" type="pres">
      <dgm:prSet presAssocID="{041070BF-2383-4E04-A88F-AD6EEF36C288}" presName="iconSpace" presStyleCnt="0"/>
      <dgm:spPr/>
    </dgm:pt>
    <dgm:pt modelId="{3DFDC221-E678-4DD0-B536-C7B2BE5B42B6}" type="pres">
      <dgm:prSet presAssocID="{041070BF-2383-4E04-A88F-AD6EEF36C288}" presName="parTx" presStyleLbl="revTx" presStyleIdx="4" presStyleCnt="6">
        <dgm:presLayoutVars>
          <dgm:chMax val="0"/>
          <dgm:chPref val="0"/>
        </dgm:presLayoutVars>
      </dgm:prSet>
      <dgm:spPr/>
    </dgm:pt>
    <dgm:pt modelId="{1C2E136D-4C9C-40DC-8B5F-B389BC81EC09}" type="pres">
      <dgm:prSet presAssocID="{041070BF-2383-4E04-A88F-AD6EEF36C288}" presName="txSpace" presStyleCnt="0"/>
      <dgm:spPr/>
    </dgm:pt>
    <dgm:pt modelId="{7B94867E-8565-4038-A347-68A4545C1A93}" type="pres">
      <dgm:prSet presAssocID="{041070BF-2383-4E04-A88F-AD6EEF36C288}" presName="desTx" presStyleLbl="revTx" presStyleIdx="5" presStyleCnt="6">
        <dgm:presLayoutVars/>
      </dgm:prSet>
      <dgm:spPr/>
    </dgm:pt>
  </dgm:ptLst>
  <dgm:cxnLst>
    <dgm:cxn modelId="{2E4CC505-4D4B-4F7B-91C1-736F290DF8A8}" srcId="{A25627ED-FBCC-4BB0-8DED-3BE14C73899D}" destId="{DD3F7D04-D7E8-4AD6-86F0-0A2962E72C62}" srcOrd="1" destOrd="0" parTransId="{707C3C36-5349-4F05-8DDE-C4DC45B173E3}" sibTransId="{27E45170-5171-4987-9D28-9D7E8D39D44B}"/>
    <dgm:cxn modelId="{235F3530-AC0A-4604-A616-4E6A70D6AAF9}" type="presOf" srcId="{DD3F7D04-D7E8-4AD6-86F0-0A2962E72C62}" destId="{DFB34E5F-D658-4E76-A63F-898513D32753}" srcOrd="0" destOrd="0" presId="urn:microsoft.com/office/officeart/2018/5/layout/CenteredIconLabelDescriptionList"/>
    <dgm:cxn modelId="{8CD3DE36-1AFC-435F-A080-CDE46CCD3BB0}" type="presOf" srcId="{041070BF-2383-4E04-A88F-AD6EEF36C288}" destId="{3DFDC221-E678-4DD0-B536-C7B2BE5B42B6}" srcOrd="0" destOrd="0" presId="urn:microsoft.com/office/officeart/2018/5/layout/CenteredIconLabelDescriptionList"/>
    <dgm:cxn modelId="{0451A75E-37F9-47F6-89E5-6BD4EBEB3689}" srcId="{A25627ED-FBCC-4BB0-8DED-3BE14C73899D}" destId="{041070BF-2383-4E04-A88F-AD6EEF36C288}" srcOrd="2" destOrd="0" parTransId="{AAC6B415-3BAF-43EF-9FF9-331ECC8E5069}" sibTransId="{1DEF44B6-6D55-4EF2-962F-30E3CC8C91EB}"/>
    <dgm:cxn modelId="{E8382341-4F66-40A5-A833-A10A741A23EB}" srcId="{1536DF0B-5D08-441C-B2BF-253E04F8A2E8}" destId="{275D78A5-312C-4998-B1B9-558B2E7CE67E}" srcOrd="0" destOrd="0" parTransId="{DE40B23D-48A9-46F2-BCFB-56BC16026244}" sibTransId="{248A5430-069D-4C4C-9E75-850D5BF2DF97}"/>
    <dgm:cxn modelId="{05A50468-BB4E-44CD-9053-70EBBD4771AC}" type="presOf" srcId="{A25627ED-FBCC-4BB0-8DED-3BE14C73899D}" destId="{5CC7F852-8CD6-4ED2-BB4D-9E76E0ABF983}" srcOrd="0" destOrd="0" presId="urn:microsoft.com/office/officeart/2018/5/layout/CenteredIconLabelDescriptionList"/>
    <dgm:cxn modelId="{63E14071-C831-423E-83C5-CB77A4C869BE}" type="presOf" srcId="{62D66B15-C2CD-4298-AD4F-04E041F32F7B}" destId="{7B94867E-8565-4038-A347-68A4545C1A93}" srcOrd="0" destOrd="0" presId="urn:microsoft.com/office/officeart/2018/5/layout/CenteredIconLabelDescriptionList"/>
    <dgm:cxn modelId="{4384C283-30CB-48E4-A1C7-73CFAAD82F28}" srcId="{DD3F7D04-D7E8-4AD6-86F0-0A2962E72C62}" destId="{31B633BC-4F02-4402-8A0B-FBBE7E2E5FCF}" srcOrd="0" destOrd="0" parTransId="{4DC3C4EF-297E-4E89-A2C1-9DC29FFDE597}" sibTransId="{24E5752B-12B5-4C79-A5A7-FCA09285BB3A}"/>
    <dgm:cxn modelId="{CC801796-9DD5-43B0-AA16-BD388A0BA8CC}" type="presOf" srcId="{275D78A5-312C-4998-B1B9-558B2E7CE67E}" destId="{BC0F3FAE-98F3-4C36-97A9-FADBDCD444EB}" srcOrd="0" destOrd="0" presId="urn:microsoft.com/office/officeart/2018/5/layout/CenteredIconLabelDescriptionList"/>
    <dgm:cxn modelId="{0A892DB9-47CD-452C-B38F-BCE91FD08FE8}" srcId="{041070BF-2383-4E04-A88F-AD6EEF36C288}" destId="{62D66B15-C2CD-4298-AD4F-04E041F32F7B}" srcOrd="0" destOrd="0" parTransId="{C6784DC5-62D7-4650-B656-AB0852DD3439}" sibTransId="{C3CA4361-A7D1-477E-8273-2C601AD20F61}"/>
    <dgm:cxn modelId="{A667D3DD-2D16-4821-8EEF-85A985D7EA45}" type="presOf" srcId="{1536DF0B-5D08-441C-B2BF-253E04F8A2E8}" destId="{55566227-4370-46A0-B01F-F646A55AEA17}" srcOrd="0" destOrd="0" presId="urn:microsoft.com/office/officeart/2018/5/layout/CenteredIconLabelDescriptionList"/>
    <dgm:cxn modelId="{380BA2E2-14B6-4413-AA82-2190BA356B25}" type="presOf" srcId="{31B633BC-4F02-4402-8A0B-FBBE7E2E5FCF}" destId="{CF7B05FB-E7E5-407F-85C0-BE869D2CA49E}" srcOrd="0" destOrd="0" presId="urn:microsoft.com/office/officeart/2018/5/layout/CenteredIconLabelDescriptionList"/>
    <dgm:cxn modelId="{168E92FA-F14D-4D82-AB03-8FDC7DFCE715}" srcId="{A25627ED-FBCC-4BB0-8DED-3BE14C73899D}" destId="{1536DF0B-5D08-441C-B2BF-253E04F8A2E8}" srcOrd="0" destOrd="0" parTransId="{A61A78A7-A164-4BCD-8DCB-64FDBA3989A8}" sibTransId="{86D04219-19DB-4FFB-985E-AD482FD4D3A8}"/>
    <dgm:cxn modelId="{C134005B-18CD-4583-B5B7-6138A6744BF9}" type="presParOf" srcId="{5CC7F852-8CD6-4ED2-BB4D-9E76E0ABF983}" destId="{DCFEDB62-3D95-4CFA-B0E6-38814D9CB6D0}" srcOrd="0" destOrd="0" presId="urn:microsoft.com/office/officeart/2018/5/layout/CenteredIconLabelDescriptionList"/>
    <dgm:cxn modelId="{D14E3969-E9EE-49C9-AFC9-CE6F845A399D}" type="presParOf" srcId="{DCFEDB62-3D95-4CFA-B0E6-38814D9CB6D0}" destId="{48489549-E2C2-44A5-BF58-26633229F055}" srcOrd="0" destOrd="0" presId="urn:microsoft.com/office/officeart/2018/5/layout/CenteredIconLabelDescriptionList"/>
    <dgm:cxn modelId="{4AA0FE24-F6E3-4017-A13B-7A1ACCC8AF8C}" type="presParOf" srcId="{DCFEDB62-3D95-4CFA-B0E6-38814D9CB6D0}" destId="{68504A3F-3AC6-4942-BF02-3927BF7F83BE}" srcOrd="1" destOrd="0" presId="urn:microsoft.com/office/officeart/2018/5/layout/CenteredIconLabelDescriptionList"/>
    <dgm:cxn modelId="{52F14E21-44AE-47E4-88FA-F9BE120A266B}" type="presParOf" srcId="{DCFEDB62-3D95-4CFA-B0E6-38814D9CB6D0}" destId="{55566227-4370-46A0-B01F-F646A55AEA17}" srcOrd="2" destOrd="0" presId="urn:microsoft.com/office/officeart/2018/5/layout/CenteredIconLabelDescriptionList"/>
    <dgm:cxn modelId="{85A51EA4-3213-4798-A9D8-D0818DC35B75}" type="presParOf" srcId="{DCFEDB62-3D95-4CFA-B0E6-38814D9CB6D0}" destId="{50AB1B39-ECAE-49DA-83E2-0BF63E2A6860}" srcOrd="3" destOrd="0" presId="urn:microsoft.com/office/officeart/2018/5/layout/CenteredIconLabelDescriptionList"/>
    <dgm:cxn modelId="{8B5E2A83-F394-481E-B52F-834A38206833}" type="presParOf" srcId="{DCFEDB62-3D95-4CFA-B0E6-38814D9CB6D0}" destId="{BC0F3FAE-98F3-4C36-97A9-FADBDCD444EB}" srcOrd="4" destOrd="0" presId="urn:microsoft.com/office/officeart/2018/5/layout/CenteredIconLabelDescriptionList"/>
    <dgm:cxn modelId="{2AC901AF-626E-43A7-A13E-B7EDA99C85F3}" type="presParOf" srcId="{5CC7F852-8CD6-4ED2-BB4D-9E76E0ABF983}" destId="{1264C398-F216-4ABA-B895-E3A402BF2CA9}" srcOrd="1" destOrd="0" presId="urn:microsoft.com/office/officeart/2018/5/layout/CenteredIconLabelDescriptionList"/>
    <dgm:cxn modelId="{DF90506D-E0FF-4538-8876-709D7EB90F87}" type="presParOf" srcId="{5CC7F852-8CD6-4ED2-BB4D-9E76E0ABF983}" destId="{9BEA9DBB-C631-4B05-B8BA-747D12E77858}" srcOrd="2" destOrd="0" presId="urn:microsoft.com/office/officeart/2018/5/layout/CenteredIconLabelDescriptionList"/>
    <dgm:cxn modelId="{9BDA0C59-A354-465D-B416-A9B22597295D}" type="presParOf" srcId="{9BEA9DBB-C631-4B05-B8BA-747D12E77858}" destId="{47E6C3D2-53DF-450B-9845-542736884A14}" srcOrd="0" destOrd="0" presId="urn:microsoft.com/office/officeart/2018/5/layout/CenteredIconLabelDescriptionList"/>
    <dgm:cxn modelId="{F9AC066A-6352-4C62-8539-584FC70A5F46}" type="presParOf" srcId="{9BEA9DBB-C631-4B05-B8BA-747D12E77858}" destId="{5856D830-50C1-4C3C-94D0-EB9E4F8D4397}" srcOrd="1" destOrd="0" presId="urn:microsoft.com/office/officeart/2018/5/layout/CenteredIconLabelDescriptionList"/>
    <dgm:cxn modelId="{05CEB536-2CFC-48FF-907E-8107D5483796}" type="presParOf" srcId="{9BEA9DBB-C631-4B05-B8BA-747D12E77858}" destId="{DFB34E5F-D658-4E76-A63F-898513D32753}" srcOrd="2" destOrd="0" presId="urn:microsoft.com/office/officeart/2018/5/layout/CenteredIconLabelDescriptionList"/>
    <dgm:cxn modelId="{2086FDFB-C202-49DB-953B-5376776EC76E}" type="presParOf" srcId="{9BEA9DBB-C631-4B05-B8BA-747D12E77858}" destId="{625D0EDC-60AB-48D3-936E-CFE7B03286AB}" srcOrd="3" destOrd="0" presId="urn:microsoft.com/office/officeart/2018/5/layout/CenteredIconLabelDescriptionList"/>
    <dgm:cxn modelId="{6919B127-322D-421C-8841-2F8A2B0791A1}" type="presParOf" srcId="{9BEA9DBB-C631-4B05-B8BA-747D12E77858}" destId="{CF7B05FB-E7E5-407F-85C0-BE869D2CA49E}" srcOrd="4" destOrd="0" presId="urn:microsoft.com/office/officeart/2018/5/layout/CenteredIconLabelDescriptionList"/>
    <dgm:cxn modelId="{BB0FE1D0-6637-4E80-8F7E-60DBAB18062B}" type="presParOf" srcId="{5CC7F852-8CD6-4ED2-BB4D-9E76E0ABF983}" destId="{2A7F6DCE-F81F-4E69-ABBB-66FFBFEE9692}" srcOrd="3" destOrd="0" presId="urn:microsoft.com/office/officeart/2018/5/layout/CenteredIconLabelDescriptionList"/>
    <dgm:cxn modelId="{971FA031-7BB3-4D8E-9F05-E2E09B00DD2B}" type="presParOf" srcId="{5CC7F852-8CD6-4ED2-BB4D-9E76E0ABF983}" destId="{7C4DB390-8AA2-4359-91BF-7D77D43B588B}" srcOrd="4" destOrd="0" presId="urn:microsoft.com/office/officeart/2018/5/layout/CenteredIconLabelDescriptionList"/>
    <dgm:cxn modelId="{6FD9F200-3A04-45D0-AC4B-70AA60F828CE}" type="presParOf" srcId="{7C4DB390-8AA2-4359-91BF-7D77D43B588B}" destId="{A216EBB3-FED0-4403-88F4-3A308AB2FD1B}" srcOrd="0" destOrd="0" presId="urn:microsoft.com/office/officeart/2018/5/layout/CenteredIconLabelDescriptionList"/>
    <dgm:cxn modelId="{7B42D048-7F40-4176-BA24-F6DE5F61A79B}" type="presParOf" srcId="{7C4DB390-8AA2-4359-91BF-7D77D43B588B}" destId="{783BB95A-7D3D-4507-A4BC-9F9C7D674BD3}" srcOrd="1" destOrd="0" presId="urn:microsoft.com/office/officeart/2018/5/layout/CenteredIconLabelDescriptionList"/>
    <dgm:cxn modelId="{736BCC70-A9DC-47BA-B128-E38C914A1F68}" type="presParOf" srcId="{7C4DB390-8AA2-4359-91BF-7D77D43B588B}" destId="{3DFDC221-E678-4DD0-B536-C7B2BE5B42B6}" srcOrd="2" destOrd="0" presId="urn:microsoft.com/office/officeart/2018/5/layout/CenteredIconLabelDescriptionList"/>
    <dgm:cxn modelId="{239F90D7-90CF-4634-9034-A8242C17187F}" type="presParOf" srcId="{7C4DB390-8AA2-4359-91BF-7D77D43B588B}" destId="{1C2E136D-4C9C-40DC-8B5F-B389BC81EC09}" srcOrd="3" destOrd="0" presId="urn:microsoft.com/office/officeart/2018/5/layout/CenteredIconLabelDescriptionList"/>
    <dgm:cxn modelId="{E6CB0E7F-FAE2-43F1-88A3-30BFC07E06EB}" type="presParOf" srcId="{7C4DB390-8AA2-4359-91BF-7D77D43B588B}" destId="{7B94867E-8565-4038-A347-68A4545C1A93}"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CB5D14B-22DC-488D-B9FC-EA780653CBBE}" type="doc">
      <dgm:prSet loTypeId="urn:microsoft.com/office/officeart/2005/8/layout/list1" loCatId="list" qsTypeId="urn:microsoft.com/office/officeart/2005/8/quickstyle/simple4" qsCatId="simple" csTypeId="urn:microsoft.com/office/officeart/2005/8/colors/colorful5" csCatId="colorful"/>
      <dgm:spPr/>
      <dgm:t>
        <a:bodyPr/>
        <a:lstStyle/>
        <a:p>
          <a:endParaRPr lang="en-US"/>
        </a:p>
      </dgm:t>
    </dgm:pt>
    <dgm:pt modelId="{076EF181-B5B3-433D-A2FA-4415DB0AC4BB}">
      <dgm:prSet/>
      <dgm:spPr/>
      <dgm:t>
        <a:bodyPr/>
        <a:lstStyle/>
        <a:p>
          <a:r>
            <a:rPr lang="en-US"/>
            <a:t>K-Means Clustering: </a:t>
          </a:r>
        </a:p>
      </dgm:t>
    </dgm:pt>
    <dgm:pt modelId="{CAC87C09-B920-462A-9FED-5DE510DE9A8A}" type="parTrans" cxnId="{4A346387-67B8-4B5F-AE61-5B3C49032850}">
      <dgm:prSet/>
      <dgm:spPr/>
      <dgm:t>
        <a:bodyPr/>
        <a:lstStyle/>
        <a:p>
          <a:endParaRPr lang="en-US"/>
        </a:p>
      </dgm:t>
    </dgm:pt>
    <dgm:pt modelId="{D608756D-A177-4E5C-8E1A-D27007A564C0}" type="sibTrans" cxnId="{4A346387-67B8-4B5F-AE61-5B3C49032850}">
      <dgm:prSet/>
      <dgm:spPr/>
      <dgm:t>
        <a:bodyPr/>
        <a:lstStyle/>
        <a:p>
          <a:endParaRPr lang="en-US"/>
        </a:p>
      </dgm:t>
    </dgm:pt>
    <dgm:pt modelId="{4075C9C2-FA41-4847-A13C-65CF5754CC18}">
      <dgm:prSet/>
      <dgm:spPr/>
      <dgm:t>
        <a:bodyPr/>
        <a:lstStyle/>
        <a:p>
          <a:r>
            <a:rPr lang="en-US"/>
            <a:t>Used for unsupervised learning tasks, such as grouping similar data points together. Examples include K-Means and Hierarchical Clustering.</a:t>
          </a:r>
        </a:p>
      </dgm:t>
    </dgm:pt>
    <dgm:pt modelId="{130A30D8-C223-4DE6-8777-C0BF467D0970}" type="parTrans" cxnId="{0C3E5446-09FA-4316-8DE8-869028967AA6}">
      <dgm:prSet/>
      <dgm:spPr/>
      <dgm:t>
        <a:bodyPr/>
        <a:lstStyle/>
        <a:p>
          <a:endParaRPr lang="en-US"/>
        </a:p>
      </dgm:t>
    </dgm:pt>
    <dgm:pt modelId="{558D85BD-8C8A-49D9-BA3C-FBEC9A5B0160}" type="sibTrans" cxnId="{0C3E5446-09FA-4316-8DE8-869028967AA6}">
      <dgm:prSet/>
      <dgm:spPr/>
      <dgm:t>
        <a:bodyPr/>
        <a:lstStyle/>
        <a:p>
          <a:endParaRPr lang="en-US"/>
        </a:p>
      </dgm:t>
    </dgm:pt>
    <dgm:pt modelId="{7209CC13-1527-467A-9966-B69C20D48E40}">
      <dgm:prSet/>
      <dgm:spPr/>
      <dgm:t>
        <a:bodyPr/>
        <a:lstStyle/>
        <a:p>
          <a:r>
            <a:rPr lang="en-US"/>
            <a:t>Transformer-based Models: </a:t>
          </a:r>
        </a:p>
      </dgm:t>
    </dgm:pt>
    <dgm:pt modelId="{D111326B-A908-45A2-AA4A-E4789F778824}" type="parTrans" cxnId="{20BB4024-ED76-4C8C-ACE4-D8E05210A25C}">
      <dgm:prSet/>
      <dgm:spPr/>
      <dgm:t>
        <a:bodyPr/>
        <a:lstStyle/>
        <a:p>
          <a:endParaRPr lang="en-US"/>
        </a:p>
      </dgm:t>
    </dgm:pt>
    <dgm:pt modelId="{C8389CFC-B63E-4C22-BECF-55C80E14C420}" type="sibTrans" cxnId="{20BB4024-ED76-4C8C-ACE4-D8E05210A25C}">
      <dgm:prSet/>
      <dgm:spPr/>
      <dgm:t>
        <a:bodyPr/>
        <a:lstStyle/>
        <a:p>
          <a:endParaRPr lang="en-US"/>
        </a:p>
      </dgm:t>
    </dgm:pt>
    <dgm:pt modelId="{255A8915-B973-4042-B437-E580AD8E5D93}">
      <dgm:prSet/>
      <dgm:spPr/>
      <dgm:t>
        <a:bodyPr/>
        <a:lstStyle/>
        <a:p>
          <a:r>
            <a:rPr lang="en-US"/>
            <a:t>Used for natural language processing tasks, such as language translation and text summarization. Examples include BERT, GPT, and T5.</a:t>
          </a:r>
        </a:p>
      </dgm:t>
    </dgm:pt>
    <dgm:pt modelId="{5CA65DA2-0F83-44DA-B69F-40B49F918AB9}" type="parTrans" cxnId="{084E11CF-07B3-4577-8DD5-D8DB29F2C976}">
      <dgm:prSet/>
      <dgm:spPr/>
      <dgm:t>
        <a:bodyPr/>
        <a:lstStyle/>
        <a:p>
          <a:endParaRPr lang="en-US"/>
        </a:p>
      </dgm:t>
    </dgm:pt>
    <dgm:pt modelId="{42255124-58E6-4DDB-8769-D59172B37E5A}" type="sibTrans" cxnId="{084E11CF-07B3-4577-8DD5-D8DB29F2C976}">
      <dgm:prSet/>
      <dgm:spPr/>
      <dgm:t>
        <a:bodyPr/>
        <a:lstStyle/>
        <a:p>
          <a:endParaRPr lang="en-US"/>
        </a:p>
      </dgm:t>
    </dgm:pt>
    <dgm:pt modelId="{C08B44C9-F14C-42A5-A921-6172D598683C}" type="pres">
      <dgm:prSet presAssocID="{ECB5D14B-22DC-488D-B9FC-EA780653CBBE}" presName="linear" presStyleCnt="0">
        <dgm:presLayoutVars>
          <dgm:dir/>
          <dgm:animLvl val="lvl"/>
          <dgm:resizeHandles val="exact"/>
        </dgm:presLayoutVars>
      </dgm:prSet>
      <dgm:spPr/>
    </dgm:pt>
    <dgm:pt modelId="{14E0E1EB-207C-4BAE-AB67-3A83EFF10A64}" type="pres">
      <dgm:prSet presAssocID="{076EF181-B5B3-433D-A2FA-4415DB0AC4BB}" presName="parentLin" presStyleCnt="0"/>
      <dgm:spPr/>
    </dgm:pt>
    <dgm:pt modelId="{161EC11B-C1C1-4D86-BB94-86CE651D15B3}" type="pres">
      <dgm:prSet presAssocID="{076EF181-B5B3-433D-A2FA-4415DB0AC4BB}" presName="parentLeftMargin" presStyleLbl="node1" presStyleIdx="0" presStyleCnt="2"/>
      <dgm:spPr/>
    </dgm:pt>
    <dgm:pt modelId="{1E2C2E8C-70A2-4270-AE11-F982571403CD}" type="pres">
      <dgm:prSet presAssocID="{076EF181-B5B3-433D-A2FA-4415DB0AC4BB}" presName="parentText" presStyleLbl="node1" presStyleIdx="0" presStyleCnt="2">
        <dgm:presLayoutVars>
          <dgm:chMax val="0"/>
          <dgm:bulletEnabled val="1"/>
        </dgm:presLayoutVars>
      </dgm:prSet>
      <dgm:spPr/>
    </dgm:pt>
    <dgm:pt modelId="{AE6700C4-706F-43C6-BD5D-A3C79005E8EF}" type="pres">
      <dgm:prSet presAssocID="{076EF181-B5B3-433D-A2FA-4415DB0AC4BB}" presName="negativeSpace" presStyleCnt="0"/>
      <dgm:spPr/>
    </dgm:pt>
    <dgm:pt modelId="{FED2614B-5485-488B-9BA6-4B03423D175D}" type="pres">
      <dgm:prSet presAssocID="{076EF181-B5B3-433D-A2FA-4415DB0AC4BB}" presName="childText" presStyleLbl="conFgAcc1" presStyleIdx="0" presStyleCnt="2">
        <dgm:presLayoutVars>
          <dgm:bulletEnabled val="1"/>
        </dgm:presLayoutVars>
      </dgm:prSet>
      <dgm:spPr/>
    </dgm:pt>
    <dgm:pt modelId="{91ECCF9C-CA78-4A40-83E5-D8FB8C62A206}" type="pres">
      <dgm:prSet presAssocID="{D608756D-A177-4E5C-8E1A-D27007A564C0}" presName="spaceBetweenRectangles" presStyleCnt="0"/>
      <dgm:spPr/>
    </dgm:pt>
    <dgm:pt modelId="{33605CC5-4D20-44B7-91EE-E3CC6E732870}" type="pres">
      <dgm:prSet presAssocID="{7209CC13-1527-467A-9966-B69C20D48E40}" presName="parentLin" presStyleCnt="0"/>
      <dgm:spPr/>
    </dgm:pt>
    <dgm:pt modelId="{1598CD60-6ED9-410A-8A10-7D3D0BB6D53F}" type="pres">
      <dgm:prSet presAssocID="{7209CC13-1527-467A-9966-B69C20D48E40}" presName="parentLeftMargin" presStyleLbl="node1" presStyleIdx="0" presStyleCnt="2"/>
      <dgm:spPr/>
    </dgm:pt>
    <dgm:pt modelId="{945A2BF3-DF60-4CA5-90A7-72293AAD7ED2}" type="pres">
      <dgm:prSet presAssocID="{7209CC13-1527-467A-9966-B69C20D48E40}" presName="parentText" presStyleLbl="node1" presStyleIdx="1" presStyleCnt="2">
        <dgm:presLayoutVars>
          <dgm:chMax val="0"/>
          <dgm:bulletEnabled val="1"/>
        </dgm:presLayoutVars>
      </dgm:prSet>
      <dgm:spPr/>
    </dgm:pt>
    <dgm:pt modelId="{46F237EA-B9BD-4761-A387-0E3DE3039183}" type="pres">
      <dgm:prSet presAssocID="{7209CC13-1527-467A-9966-B69C20D48E40}" presName="negativeSpace" presStyleCnt="0"/>
      <dgm:spPr/>
    </dgm:pt>
    <dgm:pt modelId="{0F151082-BCEC-4253-92B1-49A34506369E}" type="pres">
      <dgm:prSet presAssocID="{7209CC13-1527-467A-9966-B69C20D48E40}" presName="childText" presStyleLbl="conFgAcc1" presStyleIdx="1" presStyleCnt="2">
        <dgm:presLayoutVars>
          <dgm:bulletEnabled val="1"/>
        </dgm:presLayoutVars>
      </dgm:prSet>
      <dgm:spPr/>
    </dgm:pt>
  </dgm:ptLst>
  <dgm:cxnLst>
    <dgm:cxn modelId="{20BB4024-ED76-4C8C-ACE4-D8E05210A25C}" srcId="{ECB5D14B-22DC-488D-B9FC-EA780653CBBE}" destId="{7209CC13-1527-467A-9966-B69C20D48E40}" srcOrd="1" destOrd="0" parTransId="{D111326B-A908-45A2-AA4A-E4789F778824}" sibTransId="{C8389CFC-B63E-4C22-BECF-55C80E14C420}"/>
    <dgm:cxn modelId="{8C1A943D-7585-4C56-9E20-37D9E7CB784D}" type="presOf" srcId="{076EF181-B5B3-433D-A2FA-4415DB0AC4BB}" destId="{161EC11B-C1C1-4D86-BB94-86CE651D15B3}" srcOrd="0" destOrd="0" presId="urn:microsoft.com/office/officeart/2005/8/layout/list1"/>
    <dgm:cxn modelId="{0C3E5446-09FA-4316-8DE8-869028967AA6}" srcId="{076EF181-B5B3-433D-A2FA-4415DB0AC4BB}" destId="{4075C9C2-FA41-4847-A13C-65CF5754CC18}" srcOrd="0" destOrd="0" parTransId="{130A30D8-C223-4DE6-8777-C0BF467D0970}" sibTransId="{558D85BD-8C8A-49D9-BA3C-FBEC9A5B0160}"/>
    <dgm:cxn modelId="{7D7C0F67-1652-4EDC-BF71-B5D4B2BBE9BF}" type="presOf" srcId="{4075C9C2-FA41-4847-A13C-65CF5754CC18}" destId="{FED2614B-5485-488B-9BA6-4B03423D175D}" srcOrd="0" destOrd="0" presId="urn:microsoft.com/office/officeart/2005/8/layout/list1"/>
    <dgm:cxn modelId="{5F0A0E4E-47BA-469B-A2FD-38A9B17116B3}" type="presOf" srcId="{076EF181-B5B3-433D-A2FA-4415DB0AC4BB}" destId="{1E2C2E8C-70A2-4270-AE11-F982571403CD}" srcOrd="1" destOrd="0" presId="urn:microsoft.com/office/officeart/2005/8/layout/list1"/>
    <dgm:cxn modelId="{4A346387-67B8-4B5F-AE61-5B3C49032850}" srcId="{ECB5D14B-22DC-488D-B9FC-EA780653CBBE}" destId="{076EF181-B5B3-433D-A2FA-4415DB0AC4BB}" srcOrd="0" destOrd="0" parTransId="{CAC87C09-B920-462A-9FED-5DE510DE9A8A}" sibTransId="{D608756D-A177-4E5C-8E1A-D27007A564C0}"/>
    <dgm:cxn modelId="{3D51F1B2-1EF1-4440-BD2D-49AD415A844D}" type="presOf" srcId="{ECB5D14B-22DC-488D-B9FC-EA780653CBBE}" destId="{C08B44C9-F14C-42A5-A921-6172D598683C}" srcOrd="0" destOrd="0" presId="urn:microsoft.com/office/officeart/2005/8/layout/list1"/>
    <dgm:cxn modelId="{3A4D8CC4-1B0F-4170-9E01-7E7EC22E895C}" type="presOf" srcId="{7209CC13-1527-467A-9966-B69C20D48E40}" destId="{1598CD60-6ED9-410A-8A10-7D3D0BB6D53F}" srcOrd="0" destOrd="0" presId="urn:microsoft.com/office/officeart/2005/8/layout/list1"/>
    <dgm:cxn modelId="{084E11CF-07B3-4577-8DD5-D8DB29F2C976}" srcId="{7209CC13-1527-467A-9966-B69C20D48E40}" destId="{255A8915-B973-4042-B437-E580AD8E5D93}" srcOrd="0" destOrd="0" parTransId="{5CA65DA2-0F83-44DA-B69F-40B49F918AB9}" sibTransId="{42255124-58E6-4DDB-8769-D59172B37E5A}"/>
    <dgm:cxn modelId="{0246ACD8-4248-45B2-8223-A9399D482FAA}" type="presOf" srcId="{255A8915-B973-4042-B437-E580AD8E5D93}" destId="{0F151082-BCEC-4253-92B1-49A34506369E}" srcOrd="0" destOrd="0" presId="urn:microsoft.com/office/officeart/2005/8/layout/list1"/>
    <dgm:cxn modelId="{60A783DB-BE45-459C-BF41-F81D3259B86B}" type="presOf" srcId="{7209CC13-1527-467A-9966-B69C20D48E40}" destId="{945A2BF3-DF60-4CA5-90A7-72293AAD7ED2}" srcOrd="1" destOrd="0" presId="urn:microsoft.com/office/officeart/2005/8/layout/list1"/>
    <dgm:cxn modelId="{45BAE3C4-38FC-4F9D-853F-D29DF531649E}" type="presParOf" srcId="{C08B44C9-F14C-42A5-A921-6172D598683C}" destId="{14E0E1EB-207C-4BAE-AB67-3A83EFF10A64}" srcOrd="0" destOrd="0" presId="urn:microsoft.com/office/officeart/2005/8/layout/list1"/>
    <dgm:cxn modelId="{B6BAC449-41C5-4E27-A274-1BDE89AE4630}" type="presParOf" srcId="{14E0E1EB-207C-4BAE-AB67-3A83EFF10A64}" destId="{161EC11B-C1C1-4D86-BB94-86CE651D15B3}" srcOrd="0" destOrd="0" presId="urn:microsoft.com/office/officeart/2005/8/layout/list1"/>
    <dgm:cxn modelId="{41E17954-F617-461E-A290-D13FAB04500D}" type="presParOf" srcId="{14E0E1EB-207C-4BAE-AB67-3A83EFF10A64}" destId="{1E2C2E8C-70A2-4270-AE11-F982571403CD}" srcOrd="1" destOrd="0" presId="urn:microsoft.com/office/officeart/2005/8/layout/list1"/>
    <dgm:cxn modelId="{5460F949-543E-45F4-903C-A408807CB3BD}" type="presParOf" srcId="{C08B44C9-F14C-42A5-A921-6172D598683C}" destId="{AE6700C4-706F-43C6-BD5D-A3C79005E8EF}" srcOrd="1" destOrd="0" presId="urn:microsoft.com/office/officeart/2005/8/layout/list1"/>
    <dgm:cxn modelId="{220433D3-490D-49F6-8B8B-357E009A257E}" type="presParOf" srcId="{C08B44C9-F14C-42A5-A921-6172D598683C}" destId="{FED2614B-5485-488B-9BA6-4B03423D175D}" srcOrd="2" destOrd="0" presId="urn:microsoft.com/office/officeart/2005/8/layout/list1"/>
    <dgm:cxn modelId="{2DAF35F9-2AA8-476E-9531-B8C6F13C35DA}" type="presParOf" srcId="{C08B44C9-F14C-42A5-A921-6172D598683C}" destId="{91ECCF9C-CA78-4A40-83E5-D8FB8C62A206}" srcOrd="3" destOrd="0" presId="urn:microsoft.com/office/officeart/2005/8/layout/list1"/>
    <dgm:cxn modelId="{43E52468-68D1-44F6-B0AF-2660AA292F5C}" type="presParOf" srcId="{C08B44C9-F14C-42A5-A921-6172D598683C}" destId="{33605CC5-4D20-44B7-91EE-E3CC6E732870}" srcOrd="4" destOrd="0" presId="urn:microsoft.com/office/officeart/2005/8/layout/list1"/>
    <dgm:cxn modelId="{05758D95-294F-4AF1-8A9B-161DD0B81269}" type="presParOf" srcId="{33605CC5-4D20-44B7-91EE-E3CC6E732870}" destId="{1598CD60-6ED9-410A-8A10-7D3D0BB6D53F}" srcOrd="0" destOrd="0" presId="urn:microsoft.com/office/officeart/2005/8/layout/list1"/>
    <dgm:cxn modelId="{1AC1AAC6-AB2C-4F95-B9B2-145383AB021C}" type="presParOf" srcId="{33605CC5-4D20-44B7-91EE-E3CC6E732870}" destId="{945A2BF3-DF60-4CA5-90A7-72293AAD7ED2}" srcOrd="1" destOrd="0" presId="urn:microsoft.com/office/officeart/2005/8/layout/list1"/>
    <dgm:cxn modelId="{E08834B7-A589-48B4-BFFC-A160196D2DD4}" type="presParOf" srcId="{C08B44C9-F14C-42A5-A921-6172D598683C}" destId="{46F237EA-B9BD-4761-A387-0E3DE3039183}" srcOrd="5" destOrd="0" presId="urn:microsoft.com/office/officeart/2005/8/layout/list1"/>
    <dgm:cxn modelId="{541FDEA8-73AE-4D37-A763-B12E17FA62F3}" type="presParOf" srcId="{C08B44C9-F14C-42A5-A921-6172D598683C}" destId="{0F151082-BCEC-4253-92B1-49A34506369E}"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D156B00-89AC-4F68-ABD8-86B75313FEBC}"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A6A31CB-7E0B-4999-AFCE-C21811E7A471}">
      <dgm:prSet/>
      <dgm:spPr/>
      <dgm:t>
        <a:bodyPr/>
        <a:lstStyle/>
        <a:p>
          <a:pPr>
            <a:defRPr b="1"/>
          </a:pPr>
          <a:r>
            <a:rPr lang="en-US"/>
            <a:t>Autonomous vehicles: </a:t>
          </a:r>
        </a:p>
      </dgm:t>
    </dgm:pt>
    <dgm:pt modelId="{B9F8D004-F4E4-4F5A-81D4-5FC06E4426E2}" type="parTrans" cxnId="{4B7445F6-AAE2-4804-BB01-E7D2A3CB95E1}">
      <dgm:prSet/>
      <dgm:spPr/>
      <dgm:t>
        <a:bodyPr/>
        <a:lstStyle/>
        <a:p>
          <a:endParaRPr lang="en-US"/>
        </a:p>
      </dgm:t>
    </dgm:pt>
    <dgm:pt modelId="{A06C3D5E-5859-49F0-8C3E-00AB2BF0DA4E}" type="sibTrans" cxnId="{4B7445F6-AAE2-4804-BB01-E7D2A3CB95E1}">
      <dgm:prSet/>
      <dgm:spPr/>
      <dgm:t>
        <a:bodyPr/>
        <a:lstStyle/>
        <a:p>
          <a:endParaRPr lang="en-US"/>
        </a:p>
      </dgm:t>
    </dgm:pt>
    <dgm:pt modelId="{C1FBBB55-1E9D-4903-B1FC-4A74BA04D675}">
      <dgm:prSet/>
      <dgm:spPr/>
      <dgm:t>
        <a:bodyPr/>
        <a:lstStyle/>
        <a:p>
          <a:r>
            <a:rPr lang="en-US"/>
            <a:t>are a good example of intelligent agents that use machine learning to navigate roads and make decisions about how to drive safely. </a:t>
          </a:r>
        </a:p>
      </dgm:t>
    </dgm:pt>
    <dgm:pt modelId="{50F5E9CC-0085-4743-B444-A2B84121FB4E}" type="parTrans" cxnId="{B0070DED-5696-46BC-856E-27B2E1F86542}">
      <dgm:prSet/>
      <dgm:spPr/>
      <dgm:t>
        <a:bodyPr/>
        <a:lstStyle/>
        <a:p>
          <a:endParaRPr lang="en-US"/>
        </a:p>
      </dgm:t>
    </dgm:pt>
    <dgm:pt modelId="{A5BFD5A7-163C-4EB2-9442-E287C7EC1FF1}" type="sibTrans" cxnId="{B0070DED-5696-46BC-856E-27B2E1F86542}">
      <dgm:prSet/>
      <dgm:spPr/>
      <dgm:t>
        <a:bodyPr/>
        <a:lstStyle/>
        <a:p>
          <a:endParaRPr lang="en-US"/>
        </a:p>
      </dgm:t>
    </dgm:pt>
    <dgm:pt modelId="{117F7780-88D3-4F3A-9459-7D7A908DE190}">
      <dgm:prSet/>
      <dgm:spPr/>
      <dgm:t>
        <a:bodyPr/>
        <a:lstStyle/>
        <a:p>
          <a:r>
            <a:rPr lang="en-US"/>
            <a:t>These agents must be rational in their decision-making, considering factors such as traffic patterns, weather conditions, and the behavior of other drivers.</a:t>
          </a:r>
        </a:p>
      </dgm:t>
    </dgm:pt>
    <dgm:pt modelId="{B7CBF7C6-332A-4C8C-A413-BD1EA851B482}" type="parTrans" cxnId="{1B0EDCA5-8AB9-4B0E-BFDA-D5E14B5B4616}">
      <dgm:prSet/>
      <dgm:spPr/>
      <dgm:t>
        <a:bodyPr/>
        <a:lstStyle/>
        <a:p>
          <a:endParaRPr lang="en-US"/>
        </a:p>
      </dgm:t>
    </dgm:pt>
    <dgm:pt modelId="{4C042DFE-B267-4521-A240-4607B0D7DFB2}" type="sibTrans" cxnId="{1B0EDCA5-8AB9-4B0E-BFDA-D5E14B5B4616}">
      <dgm:prSet/>
      <dgm:spPr/>
      <dgm:t>
        <a:bodyPr/>
        <a:lstStyle/>
        <a:p>
          <a:endParaRPr lang="en-US"/>
        </a:p>
      </dgm:t>
    </dgm:pt>
    <dgm:pt modelId="{0BE41396-A220-486A-9033-5CED9153C3BB}">
      <dgm:prSet/>
      <dgm:spPr/>
      <dgm:t>
        <a:bodyPr/>
        <a:lstStyle/>
        <a:p>
          <a:pPr>
            <a:defRPr b="1"/>
          </a:pPr>
          <a:r>
            <a:rPr lang="en-US"/>
            <a:t>Personal assistants: </a:t>
          </a:r>
        </a:p>
      </dgm:t>
    </dgm:pt>
    <dgm:pt modelId="{CE4E2D10-0214-47A6-8F53-75EF9C600AA8}" type="parTrans" cxnId="{1DB5EA6C-47C4-4717-9E73-C1DF198019DE}">
      <dgm:prSet/>
      <dgm:spPr/>
      <dgm:t>
        <a:bodyPr/>
        <a:lstStyle/>
        <a:p>
          <a:endParaRPr lang="en-US"/>
        </a:p>
      </dgm:t>
    </dgm:pt>
    <dgm:pt modelId="{EF25B8C6-91CB-4A34-A16F-CDBD528E030B}" type="sibTrans" cxnId="{1DB5EA6C-47C4-4717-9E73-C1DF198019DE}">
      <dgm:prSet/>
      <dgm:spPr/>
      <dgm:t>
        <a:bodyPr/>
        <a:lstStyle/>
        <a:p>
          <a:endParaRPr lang="en-US"/>
        </a:p>
      </dgm:t>
    </dgm:pt>
    <dgm:pt modelId="{63CF9319-4D29-4B7B-94FC-56593DCF5B1D}">
      <dgm:prSet/>
      <dgm:spPr/>
      <dgm:t>
        <a:bodyPr/>
        <a:lstStyle/>
        <a:p>
          <a:r>
            <a:rPr lang="en-US"/>
            <a:t>are intelligent agents that use natural language processing and machine learning to understand and respond to user queries. Example Google Assistant</a:t>
          </a:r>
        </a:p>
      </dgm:t>
    </dgm:pt>
    <dgm:pt modelId="{ED338263-0A5E-48E9-9ACF-006072AE4875}" type="parTrans" cxnId="{8BB44742-5E9C-4B56-8943-0A86C882084C}">
      <dgm:prSet/>
      <dgm:spPr/>
      <dgm:t>
        <a:bodyPr/>
        <a:lstStyle/>
        <a:p>
          <a:endParaRPr lang="en-US"/>
        </a:p>
      </dgm:t>
    </dgm:pt>
    <dgm:pt modelId="{EF4C320D-C918-4E85-9484-FDB342E92700}" type="sibTrans" cxnId="{8BB44742-5E9C-4B56-8943-0A86C882084C}">
      <dgm:prSet/>
      <dgm:spPr/>
      <dgm:t>
        <a:bodyPr/>
        <a:lstStyle/>
        <a:p>
          <a:endParaRPr lang="en-US"/>
        </a:p>
      </dgm:t>
    </dgm:pt>
    <dgm:pt modelId="{A8493F9E-F382-4F6B-A5C4-653751BE5850}">
      <dgm:prSet/>
      <dgm:spPr/>
      <dgm:t>
        <a:bodyPr/>
        <a:lstStyle/>
        <a:p>
          <a:r>
            <a:rPr lang="en-US"/>
            <a:t>These agents must be rational in their responses, providing the most accurate and useful information possible.</a:t>
          </a:r>
        </a:p>
      </dgm:t>
    </dgm:pt>
    <dgm:pt modelId="{0FA52369-CF18-4589-B08E-C6B51D45F89E}" type="parTrans" cxnId="{095AD38A-21EB-4E5B-98CA-20195A08F1CE}">
      <dgm:prSet/>
      <dgm:spPr/>
      <dgm:t>
        <a:bodyPr/>
        <a:lstStyle/>
        <a:p>
          <a:endParaRPr lang="en-US"/>
        </a:p>
      </dgm:t>
    </dgm:pt>
    <dgm:pt modelId="{4CC8E91C-F363-4095-B19C-F785CD242A52}" type="sibTrans" cxnId="{095AD38A-21EB-4E5B-98CA-20195A08F1CE}">
      <dgm:prSet/>
      <dgm:spPr/>
      <dgm:t>
        <a:bodyPr/>
        <a:lstStyle/>
        <a:p>
          <a:endParaRPr lang="en-US"/>
        </a:p>
      </dgm:t>
    </dgm:pt>
    <dgm:pt modelId="{AFD7F595-BEC4-48CE-AD3A-F307B83CC71C}" type="pres">
      <dgm:prSet presAssocID="{FD156B00-89AC-4F68-ABD8-86B75313FEBC}" presName="root" presStyleCnt="0">
        <dgm:presLayoutVars>
          <dgm:dir/>
          <dgm:resizeHandles val="exact"/>
        </dgm:presLayoutVars>
      </dgm:prSet>
      <dgm:spPr/>
    </dgm:pt>
    <dgm:pt modelId="{F46AF9E6-3642-4DC3-A1BE-55AE212404C0}" type="pres">
      <dgm:prSet presAssocID="{4A6A31CB-7E0B-4999-AFCE-C21811E7A471}" presName="compNode" presStyleCnt="0"/>
      <dgm:spPr/>
    </dgm:pt>
    <dgm:pt modelId="{093EE45B-0319-429E-80C7-71766DD6996B}" type="pres">
      <dgm:prSet presAssocID="{4A6A31CB-7E0B-4999-AFCE-C21811E7A47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r"/>
        </a:ext>
      </dgm:extLst>
    </dgm:pt>
    <dgm:pt modelId="{0D6E4766-40A4-4021-89AD-1EE8C9757700}" type="pres">
      <dgm:prSet presAssocID="{4A6A31CB-7E0B-4999-AFCE-C21811E7A471}" presName="iconSpace" presStyleCnt="0"/>
      <dgm:spPr/>
    </dgm:pt>
    <dgm:pt modelId="{CB514F90-85E4-43FA-9D8A-82D999C98BD1}" type="pres">
      <dgm:prSet presAssocID="{4A6A31CB-7E0B-4999-AFCE-C21811E7A471}" presName="parTx" presStyleLbl="revTx" presStyleIdx="0" presStyleCnt="4">
        <dgm:presLayoutVars>
          <dgm:chMax val="0"/>
          <dgm:chPref val="0"/>
        </dgm:presLayoutVars>
      </dgm:prSet>
      <dgm:spPr/>
    </dgm:pt>
    <dgm:pt modelId="{74A68F92-10B7-417A-B152-5107606B4BB5}" type="pres">
      <dgm:prSet presAssocID="{4A6A31CB-7E0B-4999-AFCE-C21811E7A471}" presName="txSpace" presStyleCnt="0"/>
      <dgm:spPr/>
    </dgm:pt>
    <dgm:pt modelId="{1FFDFE62-919A-4FA3-832A-B10D26BD22D7}" type="pres">
      <dgm:prSet presAssocID="{4A6A31CB-7E0B-4999-AFCE-C21811E7A471}" presName="desTx" presStyleLbl="revTx" presStyleIdx="1" presStyleCnt="4">
        <dgm:presLayoutVars/>
      </dgm:prSet>
      <dgm:spPr/>
    </dgm:pt>
    <dgm:pt modelId="{D32F4776-EBBB-49FE-99AB-AC448D91D45B}" type="pres">
      <dgm:prSet presAssocID="{A06C3D5E-5859-49F0-8C3E-00AB2BF0DA4E}" presName="sibTrans" presStyleCnt="0"/>
      <dgm:spPr/>
    </dgm:pt>
    <dgm:pt modelId="{9831B121-9C56-40E2-80FD-0741F6CF12D6}" type="pres">
      <dgm:prSet presAssocID="{0BE41396-A220-486A-9033-5CED9153C3BB}" presName="compNode" presStyleCnt="0"/>
      <dgm:spPr/>
    </dgm:pt>
    <dgm:pt modelId="{0B449C76-E7C1-40CA-9A18-5100EFFA7E27}" type="pres">
      <dgm:prSet presAssocID="{0BE41396-A220-486A-9033-5CED9153C3B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obot"/>
        </a:ext>
      </dgm:extLst>
    </dgm:pt>
    <dgm:pt modelId="{38E8A2CA-30BA-478B-AD5E-5B4106394631}" type="pres">
      <dgm:prSet presAssocID="{0BE41396-A220-486A-9033-5CED9153C3BB}" presName="iconSpace" presStyleCnt="0"/>
      <dgm:spPr/>
    </dgm:pt>
    <dgm:pt modelId="{2B443063-DF73-4F6E-9934-EA1E1B37D8CA}" type="pres">
      <dgm:prSet presAssocID="{0BE41396-A220-486A-9033-5CED9153C3BB}" presName="parTx" presStyleLbl="revTx" presStyleIdx="2" presStyleCnt="4">
        <dgm:presLayoutVars>
          <dgm:chMax val="0"/>
          <dgm:chPref val="0"/>
        </dgm:presLayoutVars>
      </dgm:prSet>
      <dgm:spPr/>
    </dgm:pt>
    <dgm:pt modelId="{FED0A73A-ACAE-4A3E-A4D3-D6EAEEF521FC}" type="pres">
      <dgm:prSet presAssocID="{0BE41396-A220-486A-9033-5CED9153C3BB}" presName="txSpace" presStyleCnt="0"/>
      <dgm:spPr/>
    </dgm:pt>
    <dgm:pt modelId="{3550A435-9742-4C8C-8A84-84A3A87EB20F}" type="pres">
      <dgm:prSet presAssocID="{0BE41396-A220-486A-9033-5CED9153C3BB}" presName="desTx" presStyleLbl="revTx" presStyleIdx="3" presStyleCnt="4">
        <dgm:presLayoutVars/>
      </dgm:prSet>
      <dgm:spPr/>
    </dgm:pt>
  </dgm:ptLst>
  <dgm:cxnLst>
    <dgm:cxn modelId="{B3E43C14-73AE-4189-B084-D86A0F56E48B}" type="presOf" srcId="{117F7780-88D3-4F3A-9459-7D7A908DE190}" destId="{1FFDFE62-919A-4FA3-832A-B10D26BD22D7}" srcOrd="0" destOrd="1" presId="urn:microsoft.com/office/officeart/2018/2/layout/IconLabelDescriptionList"/>
    <dgm:cxn modelId="{3160831F-C846-4AB5-AFF8-ECC541D9DB13}" type="presOf" srcId="{0BE41396-A220-486A-9033-5CED9153C3BB}" destId="{2B443063-DF73-4F6E-9934-EA1E1B37D8CA}" srcOrd="0" destOrd="0" presId="urn:microsoft.com/office/officeart/2018/2/layout/IconLabelDescriptionList"/>
    <dgm:cxn modelId="{8BB44742-5E9C-4B56-8943-0A86C882084C}" srcId="{0BE41396-A220-486A-9033-5CED9153C3BB}" destId="{63CF9319-4D29-4B7B-94FC-56593DCF5B1D}" srcOrd="0" destOrd="0" parTransId="{ED338263-0A5E-48E9-9ACF-006072AE4875}" sibTransId="{EF4C320D-C918-4E85-9484-FDB342E92700}"/>
    <dgm:cxn modelId="{1DB5EA6C-47C4-4717-9E73-C1DF198019DE}" srcId="{FD156B00-89AC-4F68-ABD8-86B75313FEBC}" destId="{0BE41396-A220-486A-9033-5CED9153C3BB}" srcOrd="1" destOrd="0" parTransId="{CE4E2D10-0214-47A6-8F53-75EF9C600AA8}" sibTransId="{EF25B8C6-91CB-4A34-A16F-CDBD528E030B}"/>
    <dgm:cxn modelId="{5A7EA659-F6DD-43CF-925C-FB4F20CCBEC4}" type="presOf" srcId="{4A6A31CB-7E0B-4999-AFCE-C21811E7A471}" destId="{CB514F90-85E4-43FA-9D8A-82D999C98BD1}" srcOrd="0" destOrd="0" presId="urn:microsoft.com/office/officeart/2018/2/layout/IconLabelDescriptionList"/>
    <dgm:cxn modelId="{32ADFB59-C532-4692-A620-ADA0577FA8A4}" type="presOf" srcId="{63CF9319-4D29-4B7B-94FC-56593DCF5B1D}" destId="{3550A435-9742-4C8C-8A84-84A3A87EB20F}" srcOrd="0" destOrd="0" presId="urn:microsoft.com/office/officeart/2018/2/layout/IconLabelDescriptionList"/>
    <dgm:cxn modelId="{095AD38A-21EB-4E5B-98CA-20195A08F1CE}" srcId="{0BE41396-A220-486A-9033-5CED9153C3BB}" destId="{A8493F9E-F382-4F6B-A5C4-653751BE5850}" srcOrd="1" destOrd="0" parTransId="{0FA52369-CF18-4589-B08E-C6B51D45F89E}" sibTransId="{4CC8E91C-F363-4095-B19C-F785CD242A52}"/>
    <dgm:cxn modelId="{E705EFA3-90F4-4FD1-9176-08ADC89627DA}" type="presOf" srcId="{A8493F9E-F382-4F6B-A5C4-653751BE5850}" destId="{3550A435-9742-4C8C-8A84-84A3A87EB20F}" srcOrd="0" destOrd="1" presId="urn:microsoft.com/office/officeart/2018/2/layout/IconLabelDescriptionList"/>
    <dgm:cxn modelId="{1B0EDCA5-8AB9-4B0E-BFDA-D5E14B5B4616}" srcId="{4A6A31CB-7E0B-4999-AFCE-C21811E7A471}" destId="{117F7780-88D3-4F3A-9459-7D7A908DE190}" srcOrd="1" destOrd="0" parTransId="{B7CBF7C6-332A-4C8C-A413-BD1EA851B482}" sibTransId="{4C042DFE-B267-4521-A240-4607B0D7DFB2}"/>
    <dgm:cxn modelId="{B2384AB7-7C30-49BF-BB18-238B003136E4}" type="presOf" srcId="{C1FBBB55-1E9D-4903-B1FC-4A74BA04D675}" destId="{1FFDFE62-919A-4FA3-832A-B10D26BD22D7}" srcOrd="0" destOrd="0" presId="urn:microsoft.com/office/officeart/2018/2/layout/IconLabelDescriptionList"/>
    <dgm:cxn modelId="{C7CCCFC9-49FE-424B-9341-311A57C2421A}" type="presOf" srcId="{FD156B00-89AC-4F68-ABD8-86B75313FEBC}" destId="{AFD7F595-BEC4-48CE-AD3A-F307B83CC71C}" srcOrd="0" destOrd="0" presId="urn:microsoft.com/office/officeart/2018/2/layout/IconLabelDescriptionList"/>
    <dgm:cxn modelId="{B0070DED-5696-46BC-856E-27B2E1F86542}" srcId="{4A6A31CB-7E0B-4999-AFCE-C21811E7A471}" destId="{C1FBBB55-1E9D-4903-B1FC-4A74BA04D675}" srcOrd="0" destOrd="0" parTransId="{50F5E9CC-0085-4743-B444-A2B84121FB4E}" sibTransId="{A5BFD5A7-163C-4EB2-9442-E287C7EC1FF1}"/>
    <dgm:cxn modelId="{4B7445F6-AAE2-4804-BB01-E7D2A3CB95E1}" srcId="{FD156B00-89AC-4F68-ABD8-86B75313FEBC}" destId="{4A6A31CB-7E0B-4999-AFCE-C21811E7A471}" srcOrd="0" destOrd="0" parTransId="{B9F8D004-F4E4-4F5A-81D4-5FC06E4426E2}" sibTransId="{A06C3D5E-5859-49F0-8C3E-00AB2BF0DA4E}"/>
    <dgm:cxn modelId="{50DCBD96-ADA7-4A87-8CBD-9EA56148E46C}" type="presParOf" srcId="{AFD7F595-BEC4-48CE-AD3A-F307B83CC71C}" destId="{F46AF9E6-3642-4DC3-A1BE-55AE212404C0}" srcOrd="0" destOrd="0" presId="urn:microsoft.com/office/officeart/2018/2/layout/IconLabelDescriptionList"/>
    <dgm:cxn modelId="{68509AFB-196F-423B-BDBB-8DBE38363545}" type="presParOf" srcId="{F46AF9E6-3642-4DC3-A1BE-55AE212404C0}" destId="{093EE45B-0319-429E-80C7-71766DD6996B}" srcOrd="0" destOrd="0" presId="urn:microsoft.com/office/officeart/2018/2/layout/IconLabelDescriptionList"/>
    <dgm:cxn modelId="{E98AAF0D-F4AF-42F0-B3FA-CD22F1C4A230}" type="presParOf" srcId="{F46AF9E6-3642-4DC3-A1BE-55AE212404C0}" destId="{0D6E4766-40A4-4021-89AD-1EE8C9757700}" srcOrd="1" destOrd="0" presId="urn:microsoft.com/office/officeart/2018/2/layout/IconLabelDescriptionList"/>
    <dgm:cxn modelId="{94AA84F3-0A4D-4CCC-967A-C18169623705}" type="presParOf" srcId="{F46AF9E6-3642-4DC3-A1BE-55AE212404C0}" destId="{CB514F90-85E4-43FA-9D8A-82D999C98BD1}" srcOrd="2" destOrd="0" presId="urn:microsoft.com/office/officeart/2018/2/layout/IconLabelDescriptionList"/>
    <dgm:cxn modelId="{0563C239-9034-4453-A793-423AC567D5F9}" type="presParOf" srcId="{F46AF9E6-3642-4DC3-A1BE-55AE212404C0}" destId="{74A68F92-10B7-417A-B152-5107606B4BB5}" srcOrd="3" destOrd="0" presId="urn:microsoft.com/office/officeart/2018/2/layout/IconLabelDescriptionList"/>
    <dgm:cxn modelId="{CA131DFD-47D0-490E-8CA9-0B60D42064C8}" type="presParOf" srcId="{F46AF9E6-3642-4DC3-A1BE-55AE212404C0}" destId="{1FFDFE62-919A-4FA3-832A-B10D26BD22D7}" srcOrd="4" destOrd="0" presId="urn:microsoft.com/office/officeart/2018/2/layout/IconLabelDescriptionList"/>
    <dgm:cxn modelId="{B2F3651E-F330-4581-A6F3-11AED76E5A48}" type="presParOf" srcId="{AFD7F595-BEC4-48CE-AD3A-F307B83CC71C}" destId="{D32F4776-EBBB-49FE-99AB-AC448D91D45B}" srcOrd="1" destOrd="0" presId="urn:microsoft.com/office/officeart/2018/2/layout/IconLabelDescriptionList"/>
    <dgm:cxn modelId="{86F2D54A-5B37-4903-B9EC-00A163D3934A}" type="presParOf" srcId="{AFD7F595-BEC4-48CE-AD3A-F307B83CC71C}" destId="{9831B121-9C56-40E2-80FD-0741F6CF12D6}" srcOrd="2" destOrd="0" presId="urn:microsoft.com/office/officeart/2018/2/layout/IconLabelDescriptionList"/>
    <dgm:cxn modelId="{9814FD45-5D7F-4098-BF93-AF25AC31EA8C}" type="presParOf" srcId="{9831B121-9C56-40E2-80FD-0741F6CF12D6}" destId="{0B449C76-E7C1-40CA-9A18-5100EFFA7E27}" srcOrd="0" destOrd="0" presId="urn:microsoft.com/office/officeart/2018/2/layout/IconLabelDescriptionList"/>
    <dgm:cxn modelId="{AC02E3CE-203C-4D6B-BD9A-D71131CD5741}" type="presParOf" srcId="{9831B121-9C56-40E2-80FD-0741F6CF12D6}" destId="{38E8A2CA-30BA-478B-AD5E-5B4106394631}" srcOrd="1" destOrd="0" presId="urn:microsoft.com/office/officeart/2018/2/layout/IconLabelDescriptionList"/>
    <dgm:cxn modelId="{125C4C96-4970-4BFE-9B42-4C1CC791774D}" type="presParOf" srcId="{9831B121-9C56-40E2-80FD-0741F6CF12D6}" destId="{2B443063-DF73-4F6E-9934-EA1E1B37D8CA}" srcOrd="2" destOrd="0" presId="urn:microsoft.com/office/officeart/2018/2/layout/IconLabelDescriptionList"/>
    <dgm:cxn modelId="{40606DA4-0327-4BE3-8EF2-7C5662B78573}" type="presParOf" srcId="{9831B121-9C56-40E2-80FD-0741F6CF12D6}" destId="{FED0A73A-ACAE-4A3E-A4D3-D6EAEEF521FC}" srcOrd="3" destOrd="0" presId="urn:microsoft.com/office/officeart/2018/2/layout/IconLabelDescriptionList"/>
    <dgm:cxn modelId="{56B3E220-68E9-493F-A4FF-1A1218809400}" type="presParOf" srcId="{9831B121-9C56-40E2-80FD-0741F6CF12D6}" destId="{3550A435-9742-4C8C-8A84-84A3A87EB20F}"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4D313C-37F0-4765-AA98-F3B36659BB3F}">
      <dsp:nvSpPr>
        <dsp:cNvPr id="0" name=""/>
        <dsp:cNvSpPr/>
      </dsp:nvSpPr>
      <dsp:spPr>
        <a:xfrm>
          <a:off x="1900200" y="197854"/>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D1F5268-B576-4093-9365-788547FB747F}">
      <dsp:nvSpPr>
        <dsp:cNvPr id="0" name=""/>
        <dsp:cNvSpPr/>
      </dsp:nvSpPr>
      <dsp:spPr>
        <a:xfrm>
          <a:off x="712199" y="2612207"/>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This course aims at providing students with fundamental knowledge on intelligent and learning systems. </a:t>
          </a:r>
        </a:p>
      </dsp:txBody>
      <dsp:txXfrm>
        <a:off x="712199" y="2612207"/>
        <a:ext cx="4320000" cy="720000"/>
      </dsp:txXfrm>
    </dsp:sp>
    <dsp:sp modelId="{44C947AB-BD24-4280-9254-7C879FD140C2}">
      <dsp:nvSpPr>
        <dsp:cNvPr id="0" name=""/>
        <dsp:cNvSpPr/>
      </dsp:nvSpPr>
      <dsp:spPr>
        <a:xfrm>
          <a:off x="6976200" y="197854"/>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4246386-96E9-46EA-A054-67C2D44CDD77}">
      <dsp:nvSpPr>
        <dsp:cNvPr id="0" name=""/>
        <dsp:cNvSpPr/>
      </dsp:nvSpPr>
      <dsp:spPr>
        <a:xfrm>
          <a:off x="5788200" y="2612207"/>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It will also cover approaches and methods for developing intelligent and learning system.</a:t>
          </a:r>
        </a:p>
      </dsp:txBody>
      <dsp:txXfrm>
        <a:off x="5788200" y="2612207"/>
        <a:ext cx="4320000" cy="72000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675FCD-3D40-495A-A868-EC5EB5C67698}">
      <dsp:nvSpPr>
        <dsp:cNvPr id="0" name=""/>
        <dsp:cNvSpPr/>
      </dsp:nvSpPr>
      <dsp:spPr>
        <a:xfrm>
          <a:off x="721371" y="0"/>
          <a:ext cx="1509048" cy="131317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5F823B-427D-4751-B4EB-608B26EF36CD}">
      <dsp:nvSpPr>
        <dsp:cNvPr id="0" name=""/>
        <dsp:cNvSpPr/>
      </dsp:nvSpPr>
      <dsp:spPr>
        <a:xfrm>
          <a:off x="721371" y="1463602"/>
          <a:ext cx="4311566" cy="5627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289050">
            <a:lnSpc>
              <a:spcPct val="100000"/>
            </a:lnSpc>
            <a:spcBef>
              <a:spcPct val="0"/>
            </a:spcBef>
            <a:spcAft>
              <a:spcPct val="35000"/>
            </a:spcAft>
            <a:buNone/>
            <a:defRPr b="1"/>
          </a:pPr>
          <a:r>
            <a:rPr lang="en-US" sz="2900" kern="1200"/>
            <a:t>Trading bots: </a:t>
          </a:r>
        </a:p>
      </dsp:txBody>
      <dsp:txXfrm>
        <a:off x="721371" y="1463602"/>
        <a:ext cx="4311566" cy="562788"/>
      </dsp:txXfrm>
    </dsp:sp>
    <dsp:sp modelId="{8D2D008B-A6E3-41B3-83A8-7EC113D90F6B}">
      <dsp:nvSpPr>
        <dsp:cNvPr id="0" name=""/>
        <dsp:cNvSpPr/>
      </dsp:nvSpPr>
      <dsp:spPr>
        <a:xfrm>
          <a:off x="721371" y="2096358"/>
          <a:ext cx="4311566" cy="19277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a:t>are intelligent agents that use machine learning to analyze market data and make decisions about buying and selling financial assets. </a:t>
          </a:r>
        </a:p>
        <a:p>
          <a:pPr marL="0" lvl="0" indent="0" algn="l" defTabSz="755650">
            <a:lnSpc>
              <a:spcPct val="100000"/>
            </a:lnSpc>
            <a:spcBef>
              <a:spcPct val="0"/>
            </a:spcBef>
            <a:spcAft>
              <a:spcPct val="35000"/>
            </a:spcAft>
            <a:buNone/>
          </a:pPr>
          <a:r>
            <a:rPr lang="en-US" sz="1700" kern="1200" dirty="0"/>
            <a:t>These agents must be rational in their decision-making, taking into account factors such as market trends, news events, and historical data.</a:t>
          </a:r>
        </a:p>
      </dsp:txBody>
      <dsp:txXfrm>
        <a:off x="721371" y="2096358"/>
        <a:ext cx="4311566" cy="1927766"/>
      </dsp:txXfrm>
    </dsp:sp>
    <dsp:sp modelId="{2FF9D909-A405-4E4B-8236-40C506F821D8}">
      <dsp:nvSpPr>
        <dsp:cNvPr id="0" name=""/>
        <dsp:cNvSpPr/>
      </dsp:nvSpPr>
      <dsp:spPr>
        <a:xfrm>
          <a:off x="5787462" y="0"/>
          <a:ext cx="1509048" cy="131317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EA4A37A-34CB-459B-A222-6ACBEC11A368}">
      <dsp:nvSpPr>
        <dsp:cNvPr id="0" name=""/>
        <dsp:cNvSpPr/>
      </dsp:nvSpPr>
      <dsp:spPr>
        <a:xfrm>
          <a:off x="5787462" y="1463602"/>
          <a:ext cx="4311566" cy="5627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289050">
            <a:lnSpc>
              <a:spcPct val="100000"/>
            </a:lnSpc>
            <a:spcBef>
              <a:spcPct val="0"/>
            </a:spcBef>
            <a:spcAft>
              <a:spcPct val="35000"/>
            </a:spcAft>
            <a:buNone/>
            <a:defRPr b="1"/>
          </a:pPr>
          <a:r>
            <a:rPr lang="en-US" sz="2900" kern="1200"/>
            <a:t>Recommender systems: </a:t>
          </a:r>
        </a:p>
      </dsp:txBody>
      <dsp:txXfrm>
        <a:off x="5787462" y="1463602"/>
        <a:ext cx="4311566" cy="562788"/>
      </dsp:txXfrm>
    </dsp:sp>
    <dsp:sp modelId="{657977B9-E267-4D5C-ADAB-7D56A0B17E19}">
      <dsp:nvSpPr>
        <dsp:cNvPr id="0" name=""/>
        <dsp:cNvSpPr/>
      </dsp:nvSpPr>
      <dsp:spPr>
        <a:xfrm>
          <a:off x="5787462" y="2096358"/>
          <a:ext cx="4311566" cy="19277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a:t>are intelligent agents that use machine learning to suggest products, services, or content to users. </a:t>
          </a:r>
        </a:p>
        <a:p>
          <a:pPr marL="0" lvl="0" indent="0" algn="l" defTabSz="755650">
            <a:lnSpc>
              <a:spcPct val="100000"/>
            </a:lnSpc>
            <a:spcBef>
              <a:spcPct val="0"/>
            </a:spcBef>
            <a:spcAft>
              <a:spcPct val="35000"/>
            </a:spcAft>
            <a:buNone/>
          </a:pPr>
          <a:r>
            <a:rPr lang="en-US" sz="1700" kern="1200"/>
            <a:t>These agents must be rational in their recommendations, taking into account factors such as user preferences, historical behavior, and contextual information.</a:t>
          </a:r>
        </a:p>
      </dsp:txBody>
      <dsp:txXfrm>
        <a:off x="5787462" y="2096358"/>
        <a:ext cx="4311566" cy="192776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E5564B-087F-463E-9945-A49EA913EF48}">
      <dsp:nvSpPr>
        <dsp:cNvPr id="0" name=""/>
        <dsp:cNvSpPr/>
      </dsp:nvSpPr>
      <dsp:spPr>
        <a:xfrm>
          <a:off x="0" y="90937"/>
          <a:ext cx="5311775" cy="135602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is specifically designed to operate autonomously  in an environment and make decisions that will maximize some notion of reward or utility</a:t>
          </a:r>
        </a:p>
      </dsp:txBody>
      <dsp:txXfrm>
        <a:off x="66196" y="157133"/>
        <a:ext cx="5179383" cy="1223637"/>
      </dsp:txXfrm>
    </dsp:sp>
    <dsp:sp modelId="{A503C411-D0A9-4147-B6CF-41EE00B781AD}">
      <dsp:nvSpPr>
        <dsp:cNvPr id="0" name=""/>
        <dsp:cNvSpPr/>
      </dsp:nvSpPr>
      <dsp:spPr>
        <a:xfrm>
          <a:off x="0" y="1501687"/>
          <a:ext cx="5311775" cy="135602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Can learn from its experiences and adapt its behavior to better achieve its goals over time. </a:t>
          </a:r>
        </a:p>
      </dsp:txBody>
      <dsp:txXfrm>
        <a:off x="66196" y="1567883"/>
        <a:ext cx="5179383" cy="1223637"/>
      </dsp:txXfrm>
    </dsp:sp>
    <dsp:sp modelId="{5639E81B-DF28-46FC-AFD8-A4629022436B}">
      <dsp:nvSpPr>
        <dsp:cNvPr id="0" name=""/>
        <dsp:cNvSpPr/>
      </dsp:nvSpPr>
      <dsp:spPr>
        <a:xfrm>
          <a:off x="0" y="2912437"/>
          <a:ext cx="5311775" cy="135602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are often designed to operate autonomously, meaning that they can make decisions and take actions without human intervention. </a:t>
          </a:r>
        </a:p>
      </dsp:txBody>
      <dsp:txXfrm>
        <a:off x="66196" y="2978633"/>
        <a:ext cx="5179383" cy="1223637"/>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273A63-68D0-4885-A5F3-CAE36F59B317}">
      <dsp:nvSpPr>
        <dsp:cNvPr id="0" name=""/>
        <dsp:cNvSpPr/>
      </dsp:nvSpPr>
      <dsp:spPr>
        <a:xfrm rot="5400000">
          <a:off x="7017965" y="-3035878"/>
          <a:ext cx="679812" cy="6925056"/>
        </a:xfrm>
        <a:prstGeom prst="round2SameRect">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060" tIns="49530" rIns="99060" bIns="49530" numCol="1" spcCol="1270" anchor="ctr" anchorCtr="0">
          <a:noAutofit/>
        </a:bodyPr>
        <a:lstStyle/>
        <a:p>
          <a:pPr marL="228600" lvl="1" indent="-228600" algn="l" defTabSz="1155700">
            <a:lnSpc>
              <a:spcPct val="90000"/>
            </a:lnSpc>
            <a:spcBef>
              <a:spcPct val="0"/>
            </a:spcBef>
            <a:spcAft>
              <a:spcPct val="15000"/>
            </a:spcAft>
            <a:buChar char="•"/>
          </a:pPr>
          <a:r>
            <a:rPr lang="en-GB" sz="2600" b="0" i="0" kern="1200" baseline="0"/>
            <a:t>captures agent’s aspiration</a:t>
          </a:r>
          <a:endParaRPr lang="en-US" sz="2600" kern="1200"/>
        </a:p>
      </dsp:txBody>
      <dsp:txXfrm rot="-5400000">
        <a:off x="3895343" y="119930"/>
        <a:ext cx="6891870" cy="613440"/>
      </dsp:txXfrm>
    </dsp:sp>
    <dsp:sp modelId="{D78C3B55-610B-4D5D-A7A7-84212AD9D31A}">
      <dsp:nvSpPr>
        <dsp:cNvPr id="0" name=""/>
        <dsp:cNvSpPr/>
      </dsp:nvSpPr>
      <dsp:spPr>
        <a:xfrm>
          <a:off x="0" y="1766"/>
          <a:ext cx="3895344" cy="849765"/>
        </a:xfrm>
        <a:prstGeom prst="roundRect">
          <a:avLst/>
        </a:prstGeom>
        <a:gradFill rotWithShape="0">
          <a:gsLst>
            <a:gs pos="0">
              <a:schemeClr val="accent2">
                <a:hueOff val="0"/>
                <a:satOff val="0"/>
                <a:lumOff val="0"/>
                <a:alphaOff val="0"/>
                <a:tint val="96000"/>
                <a:satMod val="100000"/>
                <a:lumMod val="104000"/>
              </a:schemeClr>
            </a:gs>
            <a:gs pos="78000">
              <a:schemeClr val="accent2">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defRPr b="1"/>
          </a:pPr>
          <a:r>
            <a:rPr lang="en-GB" sz="2500" b="0" i="0" kern="1200" baseline="0"/>
            <a:t>Performance Measure: </a:t>
          </a:r>
          <a:endParaRPr lang="en-US" sz="2500" kern="1200"/>
        </a:p>
      </dsp:txBody>
      <dsp:txXfrm>
        <a:off x="41482" y="43248"/>
        <a:ext cx="3812380" cy="766801"/>
      </dsp:txXfrm>
    </dsp:sp>
    <dsp:sp modelId="{BF1DE3C4-E655-42D2-A53F-B6F231ABCF14}">
      <dsp:nvSpPr>
        <dsp:cNvPr id="0" name=""/>
        <dsp:cNvSpPr/>
      </dsp:nvSpPr>
      <dsp:spPr>
        <a:xfrm rot="5400000">
          <a:off x="7017965" y="-2143624"/>
          <a:ext cx="679812" cy="6925056"/>
        </a:xfrm>
        <a:prstGeom prst="round2SameRect">
          <a:avLst/>
        </a:prstGeom>
        <a:solidFill>
          <a:schemeClr val="accent2">
            <a:tint val="40000"/>
            <a:alpha val="90000"/>
            <a:hueOff val="-1269451"/>
            <a:satOff val="-1315"/>
            <a:lumOff val="-90"/>
            <a:alphaOff val="0"/>
          </a:schemeClr>
        </a:solidFill>
        <a:ln w="9525" cap="flat" cmpd="sng" algn="ctr">
          <a:solidFill>
            <a:schemeClr val="accent2">
              <a:tint val="40000"/>
              <a:alpha val="90000"/>
              <a:hueOff val="-1269451"/>
              <a:satOff val="-1315"/>
              <a:lumOff val="-9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060" tIns="49530" rIns="99060" bIns="49530" numCol="1" spcCol="1270" anchor="ctr" anchorCtr="0">
          <a:noAutofit/>
        </a:bodyPr>
        <a:lstStyle/>
        <a:p>
          <a:pPr marL="228600" lvl="1" indent="-228600" algn="l" defTabSz="1155700">
            <a:lnSpc>
              <a:spcPct val="90000"/>
            </a:lnSpc>
            <a:spcBef>
              <a:spcPct val="0"/>
            </a:spcBef>
            <a:spcAft>
              <a:spcPct val="15000"/>
            </a:spcAft>
            <a:buChar char="•"/>
          </a:pPr>
          <a:r>
            <a:rPr lang="en-GB" sz="2600" b="0" i="0" kern="1200" baseline="0"/>
            <a:t>context, restrictions</a:t>
          </a:r>
          <a:endParaRPr lang="en-US" sz="2600" kern="1200"/>
        </a:p>
      </dsp:txBody>
      <dsp:txXfrm rot="-5400000">
        <a:off x="3895343" y="1012184"/>
        <a:ext cx="6891870" cy="613440"/>
      </dsp:txXfrm>
    </dsp:sp>
    <dsp:sp modelId="{DE7C70DE-E2A5-4875-98F0-57BA6AD84E35}">
      <dsp:nvSpPr>
        <dsp:cNvPr id="0" name=""/>
        <dsp:cNvSpPr/>
      </dsp:nvSpPr>
      <dsp:spPr>
        <a:xfrm>
          <a:off x="0" y="894020"/>
          <a:ext cx="3895344" cy="849765"/>
        </a:xfrm>
        <a:prstGeom prst="roundRect">
          <a:avLst/>
        </a:prstGeom>
        <a:gradFill rotWithShape="0">
          <a:gsLst>
            <a:gs pos="0">
              <a:schemeClr val="accent2">
                <a:hueOff val="-852980"/>
                <a:satOff val="-9616"/>
                <a:lumOff val="1178"/>
                <a:alphaOff val="0"/>
                <a:tint val="96000"/>
                <a:satMod val="100000"/>
                <a:lumMod val="104000"/>
              </a:schemeClr>
            </a:gs>
            <a:gs pos="78000">
              <a:schemeClr val="accent2">
                <a:hueOff val="-852980"/>
                <a:satOff val="-9616"/>
                <a:lumOff val="1178"/>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defRPr b="1"/>
          </a:pPr>
          <a:r>
            <a:rPr lang="en-GB" sz="2500" b="0" i="0" kern="1200" baseline="0"/>
            <a:t>Environment: </a:t>
          </a:r>
          <a:endParaRPr lang="en-US" sz="2500" kern="1200"/>
        </a:p>
      </dsp:txBody>
      <dsp:txXfrm>
        <a:off x="41482" y="935502"/>
        <a:ext cx="3812380" cy="766801"/>
      </dsp:txXfrm>
    </dsp:sp>
    <dsp:sp modelId="{C6E29BB4-A060-4F2A-9CE1-F37F460E00F9}">
      <dsp:nvSpPr>
        <dsp:cNvPr id="0" name=""/>
        <dsp:cNvSpPr/>
      </dsp:nvSpPr>
      <dsp:spPr>
        <a:xfrm rot="5400000">
          <a:off x="7017965" y="-1251369"/>
          <a:ext cx="679812" cy="6925056"/>
        </a:xfrm>
        <a:prstGeom prst="round2SameRect">
          <a:avLst/>
        </a:prstGeom>
        <a:solidFill>
          <a:schemeClr val="accent2">
            <a:tint val="40000"/>
            <a:alpha val="90000"/>
            <a:hueOff val="-2538903"/>
            <a:satOff val="-2631"/>
            <a:lumOff val="-180"/>
            <a:alphaOff val="0"/>
          </a:schemeClr>
        </a:solidFill>
        <a:ln w="9525" cap="flat" cmpd="sng" algn="ctr">
          <a:solidFill>
            <a:schemeClr val="accent2">
              <a:tint val="40000"/>
              <a:alpha val="90000"/>
              <a:hueOff val="-2538903"/>
              <a:satOff val="-2631"/>
              <a:lumOff val="-18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060" tIns="49530" rIns="99060" bIns="49530" numCol="1" spcCol="1270" anchor="ctr" anchorCtr="0">
          <a:noAutofit/>
        </a:bodyPr>
        <a:lstStyle/>
        <a:p>
          <a:pPr marL="228600" lvl="1" indent="-228600" algn="l" defTabSz="1155700">
            <a:lnSpc>
              <a:spcPct val="90000"/>
            </a:lnSpc>
            <a:spcBef>
              <a:spcPct val="0"/>
            </a:spcBef>
            <a:spcAft>
              <a:spcPct val="15000"/>
            </a:spcAft>
            <a:buChar char="•"/>
          </a:pPr>
          <a:r>
            <a:rPr lang="en-GB" sz="2600" b="0" i="0" kern="1200" baseline="0"/>
            <a:t>indicates what the agent can carry out</a:t>
          </a:r>
          <a:endParaRPr lang="en-US" sz="2600" kern="1200"/>
        </a:p>
      </dsp:txBody>
      <dsp:txXfrm rot="-5400000">
        <a:off x="3895343" y="1904439"/>
        <a:ext cx="6891870" cy="613440"/>
      </dsp:txXfrm>
    </dsp:sp>
    <dsp:sp modelId="{FE1FE323-3FB1-4CEF-80D6-904FC1F7F7AF}">
      <dsp:nvSpPr>
        <dsp:cNvPr id="0" name=""/>
        <dsp:cNvSpPr/>
      </dsp:nvSpPr>
      <dsp:spPr>
        <a:xfrm>
          <a:off x="0" y="1786275"/>
          <a:ext cx="3895344" cy="849765"/>
        </a:xfrm>
        <a:prstGeom prst="roundRect">
          <a:avLst/>
        </a:prstGeom>
        <a:gradFill rotWithShape="0">
          <a:gsLst>
            <a:gs pos="0">
              <a:schemeClr val="accent2">
                <a:hueOff val="-1705961"/>
                <a:satOff val="-19232"/>
                <a:lumOff val="2355"/>
                <a:alphaOff val="0"/>
                <a:tint val="96000"/>
                <a:satMod val="100000"/>
                <a:lumMod val="104000"/>
              </a:schemeClr>
            </a:gs>
            <a:gs pos="78000">
              <a:schemeClr val="accent2">
                <a:hueOff val="-1705961"/>
                <a:satOff val="-19232"/>
                <a:lumOff val="2355"/>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defRPr b="1"/>
          </a:pPr>
          <a:r>
            <a:rPr lang="en-GB" sz="2500" b="0" i="0" kern="1200" baseline="0"/>
            <a:t>Actuators: </a:t>
          </a:r>
          <a:endParaRPr lang="en-US" sz="2500" kern="1200"/>
        </a:p>
      </dsp:txBody>
      <dsp:txXfrm>
        <a:off x="41482" y="1827757"/>
        <a:ext cx="3812380" cy="766801"/>
      </dsp:txXfrm>
    </dsp:sp>
    <dsp:sp modelId="{55A52E38-D600-4200-A17D-F6F264D382D3}">
      <dsp:nvSpPr>
        <dsp:cNvPr id="0" name=""/>
        <dsp:cNvSpPr/>
      </dsp:nvSpPr>
      <dsp:spPr>
        <a:xfrm rot="5400000">
          <a:off x="7017965" y="-359115"/>
          <a:ext cx="679812" cy="6925056"/>
        </a:xfrm>
        <a:prstGeom prst="round2SameRect">
          <a:avLst/>
        </a:prstGeom>
        <a:solidFill>
          <a:schemeClr val="accent2">
            <a:tint val="40000"/>
            <a:alpha val="90000"/>
            <a:hueOff val="-3808354"/>
            <a:satOff val="-3946"/>
            <a:lumOff val="-270"/>
            <a:alphaOff val="0"/>
          </a:schemeClr>
        </a:solidFill>
        <a:ln w="9525" cap="flat" cmpd="sng" algn="ctr">
          <a:solidFill>
            <a:schemeClr val="accent2">
              <a:tint val="40000"/>
              <a:alpha val="90000"/>
              <a:hueOff val="-3808354"/>
              <a:satOff val="-3946"/>
              <a:lumOff val="-27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060" tIns="49530" rIns="99060" bIns="49530" numCol="1" spcCol="1270" anchor="ctr" anchorCtr="0">
          <a:noAutofit/>
        </a:bodyPr>
        <a:lstStyle/>
        <a:p>
          <a:pPr marL="228600" lvl="1" indent="-228600" algn="l" defTabSz="1155700">
            <a:lnSpc>
              <a:spcPct val="90000"/>
            </a:lnSpc>
            <a:spcBef>
              <a:spcPct val="0"/>
            </a:spcBef>
            <a:spcAft>
              <a:spcPct val="15000"/>
            </a:spcAft>
            <a:buChar char="•"/>
          </a:pPr>
          <a:r>
            <a:rPr lang="en-GB" sz="2600" b="0" i="0" kern="1200" baseline="0"/>
            <a:t>indicates what the agent can perceive</a:t>
          </a:r>
          <a:endParaRPr lang="en-US" sz="2600" kern="1200"/>
        </a:p>
      </dsp:txBody>
      <dsp:txXfrm rot="-5400000">
        <a:off x="3895343" y="2796693"/>
        <a:ext cx="6891870" cy="613440"/>
      </dsp:txXfrm>
    </dsp:sp>
    <dsp:sp modelId="{66AD8055-890C-4543-A5D9-2C04188A3599}">
      <dsp:nvSpPr>
        <dsp:cNvPr id="0" name=""/>
        <dsp:cNvSpPr/>
      </dsp:nvSpPr>
      <dsp:spPr>
        <a:xfrm>
          <a:off x="0" y="2678529"/>
          <a:ext cx="3895344" cy="849765"/>
        </a:xfrm>
        <a:prstGeom prst="roundRect">
          <a:avLst/>
        </a:prstGeom>
        <a:gradFill rotWithShape="0">
          <a:gsLst>
            <a:gs pos="0">
              <a:schemeClr val="accent2">
                <a:hueOff val="-2558941"/>
                <a:satOff val="-28848"/>
                <a:lumOff val="3533"/>
                <a:alphaOff val="0"/>
                <a:tint val="96000"/>
                <a:satMod val="100000"/>
                <a:lumMod val="104000"/>
              </a:schemeClr>
            </a:gs>
            <a:gs pos="78000">
              <a:schemeClr val="accent2">
                <a:hueOff val="-2558941"/>
                <a:satOff val="-28848"/>
                <a:lumOff val="3533"/>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defRPr b="1"/>
          </a:pPr>
          <a:r>
            <a:rPr lang="en-GB" sz="2500" b="0" i="0" kern="1200" baseline="0"/>
            <a:t>Sensors: </a:t>
          </a:r>
          <a:endParaRPr lang="en-US" sz="2500" kern="1200"/>
        </a:p>
      </dsp:txBody>
      <dsp:txXfrm>
        <a:off x="41482" y="2720011"/>
        <a:ext cx="3812380" cy="766801"/>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6EA464-0849-43DD-8CB3-2F0CA4E1D68B}">
      <dsp:nvSpPr>
        <dsp:cNvPr id="0" name=""/>
        <dsp:cNvSpPr/>
      </dsp:nvSpPr>
      <dsp:spPr>
        <a:xfrm>
          <a:off x="1073586" y="3281"/>
          <a:ext cx="2710383" cy="1626230"/>
        </a:xfrm>
        <a:prstGeom prst="rect">
          <a:avLst/>
        </a:prstGeom>
        <a:gradFill rotWithShape="0">
          <a:gsLst>
            <a:gs pos="0">
              <a:schemeClr val="accent2">
                <a:hueOff val="0"/>
                <a:satOff val="0"/>
                <a:lumOff val="0"/>
                <a:alphaOff val="0"/>
                <a:tint val="96000"/>
                <a:satMod val="100000"/>
                <a:lumMod val="104000"/>
              </a:schemeClr>
            </a:gs>
            <a:gs pos="78000">
              <a:schemeClr val="accent2">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GB" sz="2500" kern="1200"/>
            <a:t>Fully observable against partially observable</a:t>
          </a:r>
          <a:endParaRPr lang="en-US" sz="2500" kern="1200"/>
        </a:p>
      </dsp:txBody>
      <dsp:txXfrm>
        <a:off x="1073586" y="3281"/>
        <a:ext cx="2710383" cy="1626230"/>
      </dsp:txXfrm>
    </dsp:sp>
    <dsp:sp modelId="{E3EB1EB1-04E2-4C2E-9CFB-708652681727}">
      <dsp:nvSpPr>
        <dsp:cNvPr id="0" name=""/>
        <dsp:cNvSpPr/>
      </dsp:nvSpPr>
      <dsp:spPr>
        <a:xfrm>
          <a:off x="4055008" y="3281"/>
          <a:ext cx="2710383" cy="1626230"/>
        </a:xfrm>
        <a:prstGeom prst="rect">
          <a:avLst/>
        </a:prstGeom>
        <a:gradFill rotWithShape="0">
          <a:gsLst>
            <a:gs pos="0">
              <a:schemeClr val="accent3">
                <a:hueOff val="0"/>
                <a:satOff val="0"/>
                <a:lumOff val="0"/>
                <a:alphaOff val="0"/>
                <a:tint val="96000"/>
                <a:satMod val="100000"/>
                <a:lumMod val="104000"/>
              </a:schemeClr>
            </a:gs>
            <a:gs pos="78000">
              <a:schemeClr val="accent3">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GB" sz="2500" kern="1200"/>
            <a:t>Deterministic against stochastic</a:t>
          </a:r>
          <a:endParaRPr lang="en-US" sz="2500" kern="1200"/>
        </a:p>
      </dsp:txBody>
      <dsp:txXfrm>
        <a:off x="4055008" y="3281"/>
        <a:ext cx="2710383" cy="1626230"/>
      </dsp:txXfrm>
    </dsp:sp>
    <dsp:sp modelId="{2384E7A5-FC50-4433-B84D-3B22A3611A7B}">
      <dsp:nvSpPr>
        <dsp:cNvPr id="0" name=""/>
        <dsp:cNvSpPr/>
      </dsp:nvSpPr>
      <dsp:spPr>
        <a:xfrm>
          <a:off x="7036430" y="3281"/>
          <a:ext cx="2710383" cy="1626230"/>
        </a:xfrm>
        <a:prstGeom prst="rect">
          <a:avLst/>
        </a:prstGeom>
        <a:gradFill rotWithShape="0">
          <a:gsLst>
            <a:gs pos="0">
              <a:schemeClr val="accent4">
                <a:hueOff val="0"/>
                <a:satOff val="0"/>
                <a:lumOff val="0"/>
                <a:alphaOff val="0"/>
                <a:tint val="96000"/>
                <a:satMod val="100000"/>
                <a:lumMod val="104000"/>
              </a:schemeClr>
            </a:gs>
            <a:gs pos="78000">
              <a:schemeClr val="accent4">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GB" sz="2500" kern="1200"/>
            <a:t>Episodic against sequential</a:t>
          </a:r>
          <a:endParaRPr lang="en-US" sz="2500" kern="1200"/>
        </a:p>
      </dsp:txBody>
      <dsp:txXfrm>
        <a:off x="7036430" y="3281"/>
        <a:ext cx="2710383" cy="1626230"/>
      </dsp:txXfrm>
    </dsp:sp>
    <dsp:sp modelId="{C27A019C-A000-4EA1-B033-45A8B2937BE9}">
      <dsp:nvSpPr>
        <dsp:cNvPr id="0" name=""/>
        <dsp:cNvSpPr/>
      </dsp:nvSpPr>
      <dsp:spPr>
        <a:xfrm>
          <a:off x="1073586" y="1900550"/>
          <a:ext cx="2710383" cy="1626230"/>
        </a:xfrm>
        <a:prstGeom prst="rect">
          <a:avLst/>
        </a:prstGeom>
        <a:gradFill rotWithShape="0">
          <a:gsLst>
            <a:gs pos="0">
              <a:schemeClr val="accent5">
                <a:hueOff val="0"/>
                <a:satOff val="0"/>
                <a:lumOff val="0"/>
                <a:alphaOff val="0"/>
                <a:tint val="96000"/>
                <a:satMod val="100000"/>
                <a:lumMod val="104000"/>
              </a:schemeClr>
            </a:gs>
            <a:gs pos="78000">
              <a:schemeClr val="accent5">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GB" sz="2500" kern="1200"/>
            <a:t>Static against dynamic</a:t>
          </a:r>
          <a:endParaRPr lang="en-US" sz="2500" kern="1200"/>
        </a:p>
      </dsp:txBody>
      <dsp:txXfrm>
        <a:off x="1073586" y="1900550"/>
        <a:ext cx="2710383" cy="1626230"/>
      </dsp:txXfrm>
    </dsp:sp>
    <dsp:sp modelId="{26AEB897-5714-4471-86FB-8C5F9668CE14}">
      <dsp:nvSpPr>
        <dsp:cNvPr id="0" name=""/>
        <dsp:cNvSpPr/>
      </dsp:nvSpPr>
      <dsp:spPr>
        <a:xfrm>
          <a:off x="4055008" y="1900550"/>
          <a:ext cx="2710383" cy="1626230"/>
        </a:xfrm>
        <a:prstGeom prst="rect">
          <a:avLst/>
        </a:prstGeom>
        <a:gradFill rotWithShape="0">
          <a:gsLst>
            <a:gs pos="0">
              <a:schemeClr val="accent6">
                <a:hueOff val="0"/>
                <a:satOff val="0"/>
                <a:lumOff val="0"/>
                <a:alphaOff val="0"/>
                <a:tint val="96000"/>
                <a:satMod val="100000"/>
                <a:lumMod val="104000"/>
              </a:schemeClr>
            </a:gs>
            <a:gs pos="78000">
              <a:schemeClr val="accent6">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GB" sz="2500" kern="1200"/>
            <a:t>Discrete against continuous</a:t>
          </a:r>
          <a:endParaRPr lang="en-US" sz="2500" kern="1200"/>
        </a:p>
      </dsp:txBody>
      <dsp:txXfrm>
        <a:off x="4055008" y="1900550"/>
        <a:ext cx="2710383" cy="1626230"/>
      </dsp:txXfrm>
    </dsp:sp>
    <dsp:sp modelId="{20A5BE36-EBC3-4E7D-886F-7C8BA581E103}">
      <dsp:nvSpPr>
        <dsp:cNvPr id="0" name=""/>
        <dsp:cNvSpPr/>
      </dsp:nvSpPr>
      <dsp:spPr>
        <a:xfrm>
          <a:off x="7036430" y="1900550"/>
          <a:ext cx="2710383" cy="1626230"/>
        </a:xfrm>
        <a:prstGeom prst="rect">
          <a:avLst/>
        </a:prstGeom>
        <a:gradFill rotWithShape="0">
          <a:gsLst>
            <a:gs pos="0">
              <a:schemeClr val="accent2">
                <a:hueOff val="0"/>
                <a:satOff val="0"/>
                <a:lumOff val="0"/>
                <a:alphaOff val="0"/>
                <a:tint val="96000"/>
                <a:satMod val="100000"/>
                <a:lumMod val="104000"/>
              </a:schemeClr>
            </a:gs>
            <a:gs pos="78000">
              <a:schemeClr val="accent2">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GB" sz="2500" kern="1200"/>
            <a:t>Single agent against multiagent</a:t>
          </a:r>
          <a:endParaRPr lang="en-US" sz="2500" kern="1200"/>
        </a:p>
      </dsp:txBody>
      <dsp:txXfrm>
        <a:off x="7036430" y="1900550"/>
        <a:ext cx="2710383" cy="162623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4E90ED-550E-4B0C-BBD8-E6486FE4F0EC}">
      <dsp:nvSpPr>
        <dsp:cNvPr id="0" name=""/>
        <dsp:cNvSpPr/>
      </dsp:nvSpPr>
      <dsp:spPr>
        <a:xfrm>
          <a:off x="631199" y="685031"/>
          <a:ext cx="1098000" cy="109800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1F71CB-020D-44E5-99AC-600D2FCA3777}">
      <dsp:nvSpPr>
        <dsp:cNvPr id="0" name=""/>
        <dsp:cNvSpPr/>
      </dsp:nvSpPr>
      <dsp:spPr>
        <a:xfrm>
          <a:off x="865200" y="919031"/>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CF16947-81B2-4AA1-AAC0-4B1223A59776}">
      <dsp:nvSpPr>
        <dsp:cNvPr id="0" name=""/>
        <dsp:cNvSpPr/>
      </dsp:nvSpPr>
      <dsp:spPr>
        <a:xfrm>
          <a:off x="280199" y="2125031"/>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GB" sz="2000" kern="1200"/>
            <a:t>Reflex Agent</a:t>
          </a:r>
          <a:endParaRPr lang="en-US" sz="2000" kern="1200"/>
        </a:p>
      </dsp:txBody>
      <dsp:txXfrm>
        <a:off x="280199" y="2125031"/>
        <a:ext cx="1800000" cy="720000"/>
      </dsp:txXfrm>
    </dsp:sp>
    <dsp:sp modelId="{9055F72A-6286-417A-B7E3-68809C2D7609}">
      <dsp:nvSpPr>
        <dsp:cNvPr id="0" name=""/>
        <dsp:cNvSpPr/>
      </dsp:nvSpPr>
      <dsp:spPr>
        <a:xfrm>
          <a:off x="2746200" y="685031"/>
          <a:ext cx="1098000" cy="109800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F2C627-6F53-4029-A878-8061E7F169FD}">
      <dsp:nvSpPr>
        <dsp:cNvPr id="0" name=""/>
        <dsp:cNvSpPr/>
      </dsp:nvSpPr>
      <dsp:spPr>
        <a:xfrm>
          <a:off x="2980200" y="919031"/>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5E2FF59-B684-4477-8A06-7EC8EF4BA59A}">
      <dsp:nvSpPr>
        <dsp:cNvPr id="0" name=""/>
        <dsp:cNvSpPr/>
      </dsp:nvSpPr>
      <dsp:spPr>
        <a:xfrm>
          <a:off x="2395200" y="2125031"/>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GB" sz="2000" kern="1200" dirty="0"/>
            <a:t>Reflex Agent with State</a:t>
          </a:r>
          <a:endParaRPr lang="en-US" sz="2000" kern="1200" dirty="0"/>
        </a:p>
      </dsp:txBody>
      <dsp:txXfrm>
        <a:off x="2395200" y="2125031"/>
        <a:ext cx="1800000" cy="720000"/>
      </dsp:txXfrm>
    </dsp:sp>
    <dsp:sp modelId="{0B0A8E77-F4EC-4BF3-BEA0-EDD65B2DF379}">
      <dsp:nvSpPr>
        <dsp:cNvPr id="0" name=""/>
        <dsp:cNvSpPr/>
      </dsp:nvSpPr>
      <dsp:spPr>
        <a:xfrm>
          <a:off x="4861200" y="685031"/>
          <a:ext cx="1098000" cy="1098000"/>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6E19AB-88CA-4503-87A2-3E0146194235}">
      <dsp:nvSpPr>
        <dsp:cNvPr id="0" name=""/>
        <dsp:cNvSpPr/>
      </dsp:nvSpPr>
      <dsp:spPr>
        <a:xfrm>
          <a:off x="5095200" y="919031"/>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BCCFED2-DD98-4454-A0A4-A0F343DAC7AF}">
      <dsp:nvSpPr>
        <dsp:cNvPr id="0" name=""/>
        <dsp:cNvSpPr/>
      </dsp:nvSpPr>
      <dsp:spPr>
        <a:xfrm>
          <a:off x="4510200" y="2125031"/>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GB" sz="2000" kern="1200"/>
            <a:t>Goal-based Agent</a:t>
          </a:r>
          <a:endParaRPr lang="en-US" sz="2000" kern="1200"/>
        </a:p>
      </dsp:txBody>
      <dsp:txXfrm>
        <a:off x="4510200" y="2125031"/>
        <a:ext cx="1800000" cy="720000"/>
      </dsp:txXfrm>
    </dsp:sp>
    <dsp:sp modelId="{720AE2D9-E5E6-4890-ADC2-3DEC5E082F52}">
      <dsp:nvSpPr>
        <dsp:cNvPr id="0" name=""/>
        <dsp:cNvSpPr/>
      </dsp:nvSpPr>
      <dsp:spPr>
        <a:xfrm>
          <a:off x="6976200" y="685031"/>
          <a:ext cx="1098000" cy="1098000"/>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E29A53-10EB-4C01-9D56-C8165CDFB2BA}">
      <dsp:nvSpPr>
        <dsp:cNvPr id="0" name=""/>
        <dsp:cNvSpPr/>
      </dsp:nvSpPr>
      <dsp:spPr>
        <a:xfrm>
          <a:off x="7210200" y="919031"/>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3292C22-6EB4-4C5E-AF92-4583E1B2F80F}">
      <dsp:nvSpPr>
        <dsp:cNvPr id="0" name=""/>
        <dsp:cNvSpPr/>
      </dsp:nvSpPr>
      <dsp:spPr>
        <a:xfrm>
          <a:off x="6625200" y="2125031"/>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GB" sz="2000" kern="1200"/>
            <a:t>Utility-Based Agent</a:t>
          </a:r>
          <a:endParaRPr lang="en-US" sz="2000" kern="1200"/>
        </a:p>
      </dsp:txBody>
      <dsp:txXfrm>
        <a:off x="6625200" y="2125031"/>
        <a:ext cx="1800000" cy="720000"/>
      </dsp:txXfrm>
    </dsp:sp>
    <dsp:sp modelId="{F36A0DE0-DD3D-4629-9FA1-31DCF41EBD5A}">
      <dsp:nvSpPr>
        <dsp:cNvPr id="0" name=""/>
        <dsp:cNvSpPr/>
      </dsp:nvSpPr>
      <dsp:spPr>
        <a:xfrm>
          <a:off x="9091200" y="685031"/>
          <a:ext cx="1098000" cy="1098000"/>
        </a:xfrm>
        <a:prstGeom prst="round2DiagRect">
          <a:avLst>
            <a:gd name="adj1" fmla="val 29727"/>
            <a:gd name="adj2" fmla="val 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C038B4-7B17-4D05-A56D-67CD496C3FA2}">
      <dsp:nvSpPr>
        <dsp:cNvPr id="0" name=""/>
        <dsp:cNvSpPr/>
      </dsp:nvSpPr>
      <dsp:spPr>
        <a:xfrm>
          <a:off x="9325199" y="919031"/>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E310E3F-F212-4A45-93D0-5AD17D6E23C7}">
      <dsp:nvSpPr>
        <dsp:cNvPr id="0" name=""/>
        <dsp:cNvSpPr/>
      </dsp:nvSpPr>
      <dsp:spPr>
        <a:xfrm>
          <a:off x="8740200" y="2125031"/>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GB" sz="2000" kern="1200"/>
            <a:t>Learning Agent</a:t>
          </a:r>
          <a:endParaRPr lang="en-US" sz="2000" kern="1200"/>
        </a:p>
      </dsp:txBody>
      <dsp:txXfrm>
        <a:off x="8740200" y="2125031"/>
        <a:ext cx="1800000" cy="72000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E4C6DD-460D-4FEF-A582-07C5969B05FB}">
      <dsp:nvSpPr>
        <dsp:cNvPr id="0" name=""/>
        <dsp:cNvSpPr/>
      </dsp:nvSpPr>
      <dsp:spPr>
        <a:xfrm>
          <a:off x="0" y="2027"/>
          <a:ext cx="6403994" cy="0"/>
        </a:xfrm>
        <a:prstGeom prst="line">
          <a:avLst/>
        </a:prstGeom>
        <a:gradFill rotWithShape="0">
          <a:gsLst>
            <a:gs pos="0">
              <a:schemeClr val="accent2">
                <a:hueOff val="0"/>
                <a:satOff val="0"/>
                <a:lumOff val="0"/>
                <a:alphaOff val="0"/>
                <a:tint val="96000"/>
                <a:satMod val="100000"/>
                <a:lumMod val="104000"/>
              </a:schemeClr>
            </a:gs>
            <a:gs pos="78000">
              <a:schemeClr val="accent2">
                <a:hueOff val="0"/>
                <a:satOff val="0"/>
                <a:lumOff val="0"/>
                <a:alphaOff val="0"/>
                <a:shade val="100000"/>
                <a:satMod val="110000"/>
                <a:lumMod val="100000"/>
              </a:schemeClr>
            </a:gs>
          </a:gsLst>
          <a:lin ang="5400000" scaled="0"/>
        </a:gradFill>
        <a:ln w="9525" cap="flat" cmpd="sng" algn="ctr">
          <a:solidFill>
            <a:schemeClr val="accent2">
              <a:hueOff val="0"/>
              <a:satOff val="0"/>
              <a:lumOff val="0"/>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A63BA2AC-2742-4869-B23B-45175FB17F5A}">
      <dsp:nvSpPr>
        <dsp:cNvPr id="0" name=""/>
        <dsp:cNvSpPr/>
      </dsp:nvSpPr>
      <dsp:spPr>
        <a:xfrm>
          <a:off x="0" y="2027"/>
          <a:ext cx="6403994" cy="7104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a:t>A reflex agent is responds to its environment based on a set of pre-defined rules or conditions. </a:t>
          </a:r>
        </a:p>
      </dsp:txBody>
      <dsp:txXfrm>
        <a:off x="0" y="2027"/>
        <a:ext cx="6403994" cy="710402"/>
      </dsp:txXfrm>
    </dsp:sp>
    <dsp:sp modelId="{65690510-91E1-4DDA-BC52-3517E1C19202}">
      <dsp:nvSpPr>
        <dsp:cNvPr id="0" name=""/>
        <dsp:cNvSpPr/>
      </dsp:nvSpPr>
      <dsp:spPr>
        <a:xfrm>
          <a:off x="0" y="712429"/>
          <a:ext cx="6403994" cy="0"/>
        </a:xfrm>
        <a:prstGeom prst="line">
          <a:avLst/>
        </a:prstGeom>
        <a:gradFill rotWithShape="0">
          <a:gsLst>
            <a:gs pos="0">
              <a:schemeClr val="accent2">
                <a:hueOff val="-639735"/>
                <a:satOff val="-7212"/>
                <a:lumOff val="883"/>
                <a:alphaOff val="0"/>
                <a:tint val="96000"/>
                <a:satMod val="100000"/>
                <a:lumMod val="104000"/>
              </a:schemeClr>
            </a:gs>
            <a:gs pos="78000">
              <a:schemeClr val="accent2">
                <a:hueOff val="-639735"/>
                <a:satOff val="-7212"/>
                <a:lumOff val="883"/>
                <a:alphaOff val="0"/>
                <a:shade val="100000"/>
                <a:satMod val="110000"/>
                <a:lumMod val="100000"/>
              </a:schemeClr>
            </a:gs>
          </a:gsLst>
          <a:lin ang="5400000" scaled="0"/>
        </a:gradFill>
        <a:ln w="9525" cap="flat" cmpd="sng" algn="ctr">
          <a:solidFill>
            <a:schemeClr val="accent2">
              <a:hueOff val="-639735"/>
              <a:satOff val="-7212"/>
              <a:lumOff val="883"/>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2369EC5A-D5D4-4E3E-AF37-500D0FACAE0D}">
      <dsp:nvSpPr>
        <dsp:cNvPr id="0" name=""/>
        <dsp:cNvSpPr/>
      </dsp:nvSpPr>
      <dsp:spPr>
        <a:xfrm>
          <a:off x="0" y="712429"/>
          <a:ext cx="6403994" cy="6329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It operates by mapping its current perceptual input directly to an action without any internal representation of the environment.</a:t>
          </a:r>
        </a:p>
      </dsp:txBody>
      <dsp:txXfrm>
        <a:off x="0" y="712429"/>
        <a:ext cx="6403994" cy="632979"/>
      </dsp:txXfrm>
    </dsp:sp>
    <dsp:sp modelId="{749F2EAF-C15B-4D95-A20E-D069E594C4B4}">
      <dsp:nvSpPr>
        <dsp:cNvPr id="0" name=""/>
        <dsp:cNvSpPr/>
      </dsp:nvSpPr>
      <dsp:spPr>
        <a:xfrm>
          <a:off x="0" y="1345409"/>
          <a:ext cx="6403994" cy="0"/>
        </a:xfrm>
        <a:prstGeom prst="line">
          <a:avLst/>
        </a:prstGeom>
        <a:gradFill rotWithShape="0">
          <a:gsLst>
            <a:gs pos="0">
              <a:schemeClr val="accent2">
                <a:hueOff val="-1279471"/>
                <a:satOff val="-14424"/>
                <a:lumOff val="1766"/>
                <a:alphaOff val="0"/>
                <a:tint val="96000"/>
                <a:satMod val="100000"/>
                <a:lumMod val="104000"/>
              </a:schemeClr>
            </a:gs>
            <a:gs pos="78000">
              <a:schemeClr val="accent2">
                <a:hueOff val="-1279471"/>
                <a:satOff val="-14424"/>
                <a:lumOff val="1766"/>
                <a:alphaOff val="0"/>
                <a:shade val="100000"/>
                <a:satMod val="110000"/>
                <a:lumMod val="100000"/>
              </a:schemeClr>
            </a:gs>
          </a:gsLst>
          <a:lin ang="5400000" scaled="0"/>
        </a:gradFill>
        <a:ln w="9525" cap="flat" cmpd="sng" algn="ctr">
          <a:solidFill>
            <a:schemeClr val="accent2">
              <a:hueOff val="-1279471"/>
              <a:satOff val="-14424"/>
              <a:lumOff val="1766"/>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D23E7E28-0965-4558-8111-6D06DA86F0EF}">
      <dsp:nvSpPr>
        <dsp:cNvPr id="0" name=""/>
        <dsp:cNvSpPr/>
      </dsp:nvSpPr>
      <dsp:spPr>
        <a:xfrm>
          <a:off x="0" y="1345409"/>
          <a:ext cx="6403994" cy="7690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a:t>A reflex agent works based on a set of predefined rules or conditions, also known as the agent's knowledge base, which allows it to take immediate action based on its current perception. </a:t>
          </a:r>
        </a:p>
      </dsp:txBody>
      <dsp:txXfrm>
        <a:off x="0" y="1345409"/>
        <a:ext cx="6403994" cy="769005"/>
      </dsp:txXfrm>
    </dsp:sp>
    <dsp:sp modelId="{F031E49A-EA75-4D8E-A6CA-87FBE513DE9C}">
      <dsp:nvSpPr>
        <dsp:cNvPr id="0" name=""/>
        <dsp:cNvSpPr/>
      </dsp:nvSpPr>
      <dsp:spPr>
        <a:xfrm>
          <a:off x="0" y="2114414"/>
          <a:ext cx="6403994" cy="0"/>
        </a:xfrm>
        <a:prstGeom prst="line">
          <a:avLst/>
        </a:prstGeom>
        <a:gradFill rotWithShape="0">
          <a:gsLst>
            <a:gs pos="0">
              <a:schemeClr val="accent2">
                <a:hueOff val="-1919206"/>
                <a:satOff val="-21636"/>
                <a:lumOff val="2650"/>
                <a:alphaOff val="0"/>
                <a:tint val="96000"/>
                <a:satMod val="100000"/>
                <a:lumMod val="104000"/>
              </a:schemeClr>
            </a:gs>
            <a:gs pos="78000">
              <a:schemeClr val="accent2">
                <a:hueOff val="-1919206"/>
                <a:satOff val="-21636"/>
                <a:lumOff val="2650"/>
                <a:alphaOff val="0"/>
                <a:shade val="100000"/>
                <a:satMod val="110000"/>
                <a:lumMod val="100000"/>
              </a:schemeClr>
            </a:gs>
          </a:gsLst>
          <a:lin ang="5400000" scaled="0"/>
        </a:gradFill>
        <a:ln w="9525" cap="flat" cmpd="sng" algn="ctr">
          <a:solidFill>
            <a:schemeClr val="accent2">
              <a:hueOff val="-1919206"/>
              <a:satOff val="-21636"/>
              <a:lumOff val="2650"/>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A4576E93-45B3-4469-B005-47BF2986ABA8}">
      <dsp:nvSpPr>
        <dsp:cNvPr id="0" name=""/>
        <dsp:cNvSpPr/>
      </dsp:nvSpPr>
      <dsp:spPr>
        <a:xfrm>
          <a:off x="0" y="2114414"/>
          <a:ext cx="6403994" cy="14854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a:t>The knowledge base is typically represented in the form of an if-then statement, which maps a given percept to a corresponding action.</a:t>
          </a:r>
        </a:p>
        <a:p>
          <a:pPr marL="0" lvl="0" indent="0" algn="l" defTabSz="577850">
            <a:lnSpc>
              <a:spcPct val="90000"/>
            </a:lnSpc>
            <a:spcBef>
              <a:spcPct val="0"/>
            </a:spcBef>
            <a:spcAft>
              <a:spcPct val="35000"/>
            </a:spcAft>
            <a:buNone/>
          </a:pPr>
          <a:r>
            <a:rPr lang="en-US" sz="1300" kern="1200" dirty="0"/>
            <a:t>They are not capable of handling situations where the environment is dynamic or uncertain. </a:t>
          </a:r>
        </a:p>
        <a:p>
          <a:pPr marL="0" lvl="0" indent="0" algn="l" defTabSz="577850">
            <a:lnSpc>
              <a:spcPct val="90000"/>
            </a:lnSpc>
            <a:spcBef>
              <a:spcPct val="0"/>
            </a:spcBef>
            <a:spcAft>
              <a:spcPct val="35000"/>
            </a:spcAft>
            <a:buNone/>
          </a:pPr>
          <a:r>
            <a:rPr lang="en-US" sz="1300" kern="1200" dirty="0"/>
            <a:t>Also, they cannot plan and anticipate future states of the environment.</a:t>
          </a:r>
        </a:p>
        <a:p>
          <a:pPr marL="0" lvl="0" indent="0" algn="l" defTabSz="577850">
            <a:lnSpc>
              <a:spcPct val="90000"/>
            </a:lnSpc>
            <a:spcBef>
              <a:spcPct val="0"/>
            </a:spcBef>
            <a:spcAft>
              <a:spcPct val="35000"/>
            </a:spcAft>
            <a:buNone/>
          </a:pPr>
          <a:endParaRPr lang="en-US" sz="1300" kern="1200" dirty="0"/>
        </a:p>
      </dsp:txBody>
      <dsp:txXfrm>
        <a:off x="0" y="2114414"/>
        <a:ext cx="6403994" cy="1485483"/>
      </dsp:txXfrm>
    </dsp:sp>
    <dsp:sp modelId="{A7287D95-8234-4129-B328-53551AB90D70}">
      <dsp:nvSpPr>
        <dsp:cNvPr id="0" name=""/>
        <dsp:cNvSpPr/>
      </dsp:nvSpPr>
      <dsp:spPr>
        <a:xfrm>
          <a:off x="0" y="3599898"/>
          <a:ext cx="6403994" cy="0"/>
        </a:xfrm>
        <a:prstGeom prst="line">
          <a:avLst/>
        </a:prstGeom>
        <a:gradFill rotWithShape="0">
          <a:gsLst>
            <a:gs pos="0">
              <a:schemeClr val="accent2">
                <a:hueOff val="-2558941"/>
                <a:satOff val="-28848"/>
                <a:lumOff val="3533"/>
                <a:alphaOff val="0"/>
                <a:tint val="96000"/>
                <a:satMod val="100000"/>
                <a:lumMod val="104000"/>
              </a:schemeClr>
            </a:gs>
            <a:gs pos="78000">
              <a:schemeClr val="accent2">
                <a:hueOff val="-2558941"/>
                <a:satOff val="-28848"/>
                <a:lumOff val="3533"/>
                <a:alphaOff val="0"/>
                <a:shade val="100000"/>
                <a:satMod val="110000"/>
                <a:lumMod val="100000"/>
              </a:schemeClr>
            </a:gs>
          </a:gsLst>
          <a:lin ang="5400000" scaled="0"/>
        </a:gradFill>
        <a:ln w="9525" cap="flat" cmpd="sng" algn="ctr">
          <a:solidFill>
            <a:schemeClr val="accent2">
              <a:hueOff val="-2558941"/>
              <a:satOff val="-28848"/>
              <a:lumOff val="3533"/>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D05FC62A-DE21-4494-BC84-3B367E09D168}">
      <dsp:nvSpPr>
        <dsp:cNvPr id="0" name=""/>
        <dsp:cNvSpPr/>
      </dsp:nvSpPr>
      <dsp:spPr>
        <a:xfrm>
          <a:off x="0" y="3599898"/>
          <a:ext cx="6403994" cy="14854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a:t>For example, consider a reflex agent designed to operate in an environment with traffic lights. The agent's knowledge base might contain the following rule: "If the traffic light is red, stop; if it is green, go; if it is yellow, proceed with caution." The agent would use this rule to take immediate action based on its current perceptual input, which in this case would be the color of the traffic light.</a:t>
          </a:r>
        </a:p>
      </dsp:txBody>
      <dsp:txXfrm>
        <a:off x="0" y="3599898"/>
        <a:ext cx="6403994" cy="1485483"/>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0099E9-53FF-4B72-AFFE-0076D4097465}">
      <dsp:nvSpPr>
        <dsp:cNvPr id="0" name=""/>
        <dsp:cNvSpPr/>
      </dsp:nvSpPr>
      <dsp:spPr>
        <a:xfrm>
          <a:off x="713082" y="224720"/>
          <a:ext cx="753787" cy="7537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CF79B00-05E8-47F3-951E-E53A415878E4}">
      <dsp:nvSpPr>
        <dsp:cNvPr id="0" name=""/>
        <dsp:cNvSpPr/>
      </dsp:nvSpPr>
      <dsp:spPr>
        <a:xfrm>
          <a:off x="13136" y="1111052"/>
          <a:ext cx="2153678" cy="11924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a:t>Rationality refers to the ability of an algorithm to make decisions based on comprehensive reasoning and evidence. </a:t>
          </a:r>
        </a:p>
      </dsp:txBody>
      <dsp:txXfrm>
        <a:off x="13136" y="1111052"/>
        <a:ext cx="2153678" cy="1192417"/>
      </dsp:txXfrm>
    </dsp:sp>
    <dsp:sp modelId="{041F9A3A-38AB-4712-ADD8-BE6A92A258F3}">
      <dsp:nvSpPr>
        <dsp:cNvPr id="0" name=""/>
        <dsp:cNvSpPr/>
      </dsp:nvSpPr>
      <dsp:spPr>
        <a:xfrm>
          <a:off x="13136" y="2365118"/>
          <a:ext cx="2153678" cy="9402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This involves using mathematical models and statistical methods to analyze data and arrive at the best possible solution to a given problem.</a:t>
          </a:r>
        </a:p>
      </dsp:txBody>
      <dsp:txXfrm>
        <a:off x="13136" y="2365118"/>
        <a:ext cx="2153678" cy="940222"/>
      </dsp:txXfrm>
    </dsp:sp>
    <dsp:sp modelId="{DE7B1673-59D2-4A33-9E3D-FF2FB5E126A8}">
      <dsp:nvSpPr>
        <dsp:cNvPr id="0" name=""/>
        <dsp:cNvSpPr/>
      </dsp:nvSpPr>
      <dsp:spPr>
        <a:xfrm>
          <a:off x="3243653" y="224720"/>
          <a:ext cx="753787" cy="7537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3B6BC5B-544F-4744-9B71-71918DEB1851}">
      <dsp:nvSpPr>
        <dsp:cNvPr id="0" name=""/>
        <dsp:cNvSpPr/>
      </dsp:nvSpPr>
      <dsp:spPr>
        <a:xfrm>
          <a:off x="3125796" y="1746443"/>
          <a:ext cx="893969" cy="11924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a:t>Example: </a:t>
          </a:r>
        </a:p>
      </dsp:txBody>
      <dsp:txXfrm>
        <a:off x="3125796" y="1746443"/>
        <a:ext cx="893969" cy="1192417"/>
      </dsp:txXfrm>
    </dsp:sp>
    <dsp:sp modelId="{08B577BE-6D1B-4B88-9C61-5A7A4BDE376A}">
      <dsp:nvSpPr>
        <dsp:cNvPr id="0" name=""/>
        <dsp:cNvSpPr/>
      </dsp:nvSpPr>
      <dsp:spPr>
        <a:xfrm>
          <a:off x="2543708" y="2365118"/>
          <a:ext cx="2153678" cy="940222"/>
        </a:xfrm>
        <a:prstGeom prst="rect">
          <a:avLst/>
        </a:prstGeom>
        <a:noFill/>
        <a:ln>
          <a:noFill/>
        </a:ln>
        <a:effectLst/>
      </dsp:spPr>
      <dsp:style>
        <a:lnRef idx="0">
          <a:scrgbClr r="0" g="0" b="0"/>
        </a:lnRef>
        <a:fillRef idx="0">
          <a:scrgbClr r="0" g="0" b="0"/>
        </a:fillRef>
        <a:effectRef idx="0">
          <a:scrgbClr r="0" g="0" b="0"/>
        </a:effectRef>
        <a:fontRef idx="minor"/>
      </dsp:style>
    </dsp:sp>
    <dsp:sp modelId="{12772813-BD4C-4F99-ADAA-B485E3974036}">
      <dsp:nvSpPr>
        <dsp:cNvPr id="0" name=""/>
        <dsp:cNvSpPr/>
      </dsp:nvSpPr>
      <dsp:spPr>
        <a:xfrm>
          <a:off x="6028520" y="224720"/>
          <a:ext cx="753787" cy="7537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768C526-3B79-4685-8BC0-15BA4A4863EE}">
      <dsp:nvSpPr>
        <dsp:cNvPr id="0" name=""/>
        <dsp:cNvSpPr/>
      </dsp:nvSpPr>
      <dsp:spPr>
        <a:xfrm>
          <a:off x="5328575" y="1111052"/>
          <a:ext cx="2153678" cy="11924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a:t>consider a machine learning algorithm that is designed to recognize handwritten digits. </a:t>
          </a:r>
        </a:p>
      </dsp:txBody>
      <dsp:txXfrm>
        <a:off x="5328575" y="1111052"/>
        <a:ext cx="2153678" cy="1192417"/>
      </dsp:txXfrm>
    </dsp:sp>
    <dsp:sp modelId="{D18841DC-1285-4813-8CB1-02B14C490B52}">
      <dsp:nvSpPr>
        <dsp:cNvPr id="0" name=""/>
        <dsp:cNvSpPr/>
      </dsp:nvSpPr>
      <dsp:spPr>
        <a:xfrm>
          <a:off x="5074280" y="2365118"/>
          <a:ext cx="2662269" cy="9402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a:t>A rational approach to this problem would involve training the algorithm on a large dataset of labeled images of digits, and using a statistical model to learn patterns in the data that correspond to different digits. </a:t>
          </a:r>
        </a:p>
        <a:p>
          <a:pPr marL="57150" lvl="1" indent="-57150" algn="l" defTabSz="488950">
            <a:lnSpc>
              <a:spcPct val="90000"/>
            </a:lnSpc>
            <a:spcBef>
              <a:spcPct val="0"/>
            </a:spcBef>
            <a:spcAft>
              <a:spcPct val="15000"/>
            </a:spcAft>
            <a:buChar char="•"/>
          </a:pPr>
          <a:r>
            <a:rPr lang="en-US" sz="1100" kern="1200"/>
            <a:t>The algorithm would then be able to recognize new handwritten digits with a high degree of accuracy.</a:t>
          </a:r>
        </a:p>
      </dsp:txBody>
      <dsp:txXfrm>
        <a:off x="5074280" y="2365118"/>
        <a:ext cx="2662269" cy="940222"/>
      </dsp:txXfrm>
    </dsp:sp>
    <dsp:sp modelId="{B0D6DDF8-38A5-4320-9DCA-4435AA681AD8}">
      <dsp:nvSpPr>
        <dsp:cNvPr id="0" name=""/>
        <dsp:cNvSpPr/>
      </dsp:nvSpPr>
      <dsp:spPr>
        <a:xfrm>
          <a:off x="9083459" y="74381"/>
          <a:ext cx="753787" cy="75378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3C9C83E-EF1A-4784-855E-3F802C390657}">
      <dsp:nvSpPr>
        <dsp:cNvPr id="0" name=""/>
        <dsp:cNvSpPr/>
      </dsp:nvSpPr>
      <dsp:spPr>
        <a:xfrm>
          <a:off x="8383514" y="960712"/>
          <a:ext cx="2153678" cy="11924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a:t>consider a person who is trying to decide whether to invest in a particular stock. </a:t>
          </a:r>
        </a:p>
      </dsp:txBody>
      <dsp:txXfrm>
        <a:off x="8383514" y="960712"/>
        <a:ext cx="2153678" cy="1192417"/>
      </dsp:txXfrm>
    </dsp:sp>
    <dsp:sp modelId="{997186DA-DE10-4B9F-BD1E-5CC07456E6A6}">
      <dsp:nvSpPr>
        <dsp:cNvPr id="0" name=""/>
        <dsp:cNvSpPr/>
      </dsp:nvSpPr>
      <dsp:spPr>
        <a:xfrm>
          <a:off x="8113442" y="1914100"/>
          <a:ext cx="2693820" cy="15415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a:t>A rational approach to this decision would involve researching the company, analyzing its financial performance, and considering the current state of the stock market. </a:t>
          </a:r>
        </a:p>
        <a:p>
          <a:pPr marL="57150" lvl="1" indent="-57150" algn="l" defTabSz="488950">
            <a:lnSpc>
              <a:spcPct val="90000"/>
            </a:lnSpc>
            <a:spcBef>
              <a:spcPct val="0"/>
            </a:spcBef>
            <a:spcAft>
              <a:spcPct val="15000"/>
            </a:spcAft>
            <a:buChar char="•"/>
          </a:pPr>
          <a:r>
            <a:rPr lang="en-US" sz="1100" kern="1200"/>
            <a:t>Based on this information, the person would then weigh the potential risks and rewards of investing in the stock and make a decision accordingly.</a:t>
          </a:r>
        </a:p>
      </dsp:txBody>
      <dsp:txXfrm>
        <a:off x="8113442" y="1914100"/>
        <a:ext cx="2693820" cy="15415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B6AC14-0F22-4FD9-9F4A-A4E3E8D24A9E}">
      <dsp:nvSpPr>
        <dsp:cNvPr id="0" name=""/>
        <dsp:cNvSpPr/>
      </dsp:nvSpPr>
      <dsp:spPr>
        <a:xfrm>
          <a:off x="0" y="516054"/>
          <a:ext cx="6290226" cy="1433478"/>
        </a:xfrm>
        <a:prstGeom prst="roundRect">
          <a:avLst/>
        </a:prstGeom>
        <a:gradFill rotWithShape="0">
          <a:gsLst>
            <a:gs pos="0">
              <a:schemeClr val="accent2">
                <a:hueOff val="0"/>
                <a:satOff val="0"/>
                <a:lumOff val="0"/>
                <a:alphaOff val="0"/>
                <a:tint val="96000"/>
                <a:satMod val="100000"/>
                <a:lumMod val="104000"/>
              </a:schemeClr>
            </a:gs>
            <a:gs pos="78000">
              <a:schemeClr val="accent2">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kern="1200" baseline="0"/>
            <a:t>AI is the study of ideas that enable computers to be intelligent.</a:t>
          </a:r>
          <a:endParaRPr lang="en-US" sz="2000" kern="1200"/>
        </a:p>
      </dsp:txBody>
      <dsp:txXfrm>
        <a:off x="69977" y="586031"/>
        <a:ext cx="6150272" cy="1293524"/>
      </dsp:txXfrm>
    </dsp:sp>
    <dsp:sp modelId="{9E3EEF1F-36B6-4B40-99C2-CC3EB064145A}">
      <dsp:nvSpPr>
        <dsp:cNvPr id="0" name=""/>
        <dsp:cNvSpPr/>
      </dsp:nvSpPr>
      <dsp:spPr>
        <a:xfrm>
          <a:off x="0" y="2007133"/>
          <a:ext cx="6290226" cy="1433478"/>
        </a:xfrm>
        <a:prstGeom prst="roundRect">
          <a:avLst/>
        </a:prstGeom>
        <a:gradFill rotWithShape="0">
          <a:gsLst>
            <a:gs pos="0">
              <a:schemeClr val="accent2">
                <a:hueOff val="-1279471"/>
                <a:satOff val="-14424"/>
                <a:lumOff val="1766"/>
                <a:alphaOff val="0"/>
                <a:tint val="96000"/>
                <a:satMod val="100000"/>
                <a:lumMod val="104000"/>
              </a:schemeClr>
            </a:gs>
            <a:gs pos="78000">
              <a:schemeClr val="accent2">
                <a:hueOff val="-1279471"/>
                <a:satOff val="-14424"/>
                <a:lumOff val="1766"/>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kern="1200" baseline="0"/>
            <a:t>AI is the part of computer science concerned with design of computer systems that exhibit/display human intelligence</a:t>
          </a:r>
          <a:endParaRPr lang="en-US" sz="2000" kern="1200"/>
        </a:p>
      </dsp:txBody>
      <dsp:txXfrm>
        <a:off x="69977" y="2077110"/>
        <a:ext cx="6150272" cy="1293524"/>
      </dsp:txXfrm>
    </dsp:sp>
    <dsp:sp modelId="{14AB23A6-0A11-486C-9639-4297FC99CE33}">
      <dsp:nvSpPr>
        <dsp:cNvPr id="0" name=""/>
        <dsp:cNvSpPr/>
      </dsp:nvSpPr>
      <dsp:spPr>
        <a:xfrm>
          <a:off x="0" y="3498211"/>
          <a:ext cx="6290226" cy="1433478"/>
        </a:xfrm>
        <a:prstGeom prst="roundRect">
          <a:avLst/>
        </a:prstGeom>
        <a:gradFill rotWithShape="0">
          <a:gsLst>
            <a:gs pos="0">
              <a:schemeClr val="accent2">
                <a:hueOff val="-2558941"/>
                <a:satOff val="-28848"/>
                <a:lumOff val="3533"/>
                <a:alphaOff val="0"/>
                <a:tint val="96000"/>
                <a:satMod val="100000"/>
                <a:lumMod val="104000"/>
              </a:schemeClr>
            </a:gs>
            <a:gs pos="78000">
              <a:schemeClr val="accent2">
                <a:hueOff val="-2558941"/>
                <a:satOff val="-28848"/>
                <a:lumOff val="3533"/>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AI, refers to the simulation of human intelligence in machines that are programmed to perform tasks that would typically require human intelligence to complete.</a:t>
          </a:r>
        </a:p>
      </dsp:txBody>
      <dsp:txXfrm>
        <a:off x="69977" y="3568188"/>
        <a:ext cx="6150272" cy="12935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BED7EC-CAA2-46B8-B4C7-2BD51BC343E8}">
      <dsp:nvSpPr>
        <dsp:cNvPr id="0" name=""/>
        <dsp:cNvSpPr/>
      </dsp:nvSpPr>
      <dsp:spPr>
        <a:xfrm>
          <a:off x="0" y="0"/>
          <a:ext cx="6290226" cy="0"/>
        </a:xfrm>
        <a:prstGeom prst="line">
          <a:avLst/>
        </a:prstGeom>
        <a:gradFill rotWithShape="0">
          <a:gsLst>
            <a:gs pos="0">
              <a:schemeClr val="accent5">
                <a:hueOff val="0"/>
                <a:satOff val="0"/>
                <a:lumOff val="0"/>
                <a:alphaOff val="0"/>
                <a:tint val="96000"/>
                <a:satMod val="100000"/>
                <a:lumMod val="104000"/>
              </a:schemeClr>
            </a:gs>
            <a:gs pos="78000">
              <a:schemeClr val="accent5">
                <a:hueOff val="0"/>
                <a:satOff val="0"/>
                <a:lumOff val="0"/>
                <a:alphaOff val="0"/>
                <a:shade val="100000"/>
                <a:satMod val="110000"/>
                <a:lumMod val="100000"/>
              </a:schemeClr>
            </a:gs>
          </a:gsLst>
          <a:lin ang="5400000" scaled="0"/>
        </a:gradFill>
        <a:ln w="9525" cap="flat" cmpd="sng" algn="ctr">
          <a:solidFill>
            <a:schemeClr val="accent5">
              <a:hueOff val="0"/>
              <a:satOff val="0"/>
              <a:lumOff val="0"/>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B344F5B7-F825-4917-89D9-7C224A460CFF}">
      <dsp:nvSpPr>
        <dsp:cNvPr id="0" name=""/>
        <dsp:cNvSpPr/>
      </dsp:nvSpPr>
      <dsp:spPr>
        <a:xfrm>
          <a:off x="0" y="0"/>
          <a:ext cx="1258045" cy="13619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Machine learning: </a:t>
          </a:r>
        </a:p>
      </dsp:txBody>
      <dsp:txXfrm>
        <a:off x="0" y="0"/>
        <a:ext cx="1258045" cy="1361936"/>
      </dsp:txXfrm>
    </dsp:sp>
    <dsp:sp modelId="{7E618B24-5D10-44E5-B4AB-474D72013EDF}">
      <dsp:nvSpPr>
        <dsp:cNvPr id="0" name=""/>
        <dsp:cNvSpPr/>
      </dsp:nvSpPr>
      <dsp:spPr>
        <a:xfrm>
          <a:off x="1352398" y="61845"/>
          <a:ext cx="4937827" cy="1236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A subset of AI that uses algorithms to identify patterns in data and learn from that data, without being explicitly programmed to do so.</a:t>
          </a:r>
        </a:p>
      </dsp:txBody>
      <dsp:txXfrm>
        <a:off x="1352398" y="61845"/>
        <a:ext cx="4937827" cy="1236914"/>
      </dsp:txXfrm>
    </dsp:sp>
    <dsp:sp modelId="{573FF9B3-14E5-4048-A3AA-6275A446A1F1}">
      <dsp:nvSpPr>
        <dsp:cNvPr id="0" name=""/>
        <dsp:cNvSpPr/>
      </dsp:nvSpPr>
      <dsp:spPr>
        <a:xfrm>
          <a:off x="1258045" y="1298760"/>
          <a:ext cx="5032180"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09C3C0DD-77AE-440F-91EE-6D4D0D085A2D}">
      <dsp:nvSpPr>
        <dsp:cNvPr id="0" name=""/>
        <dsp:cNvSpPr/>
      </dsp:nvSpPr>
      <dsp:spPr>
        <a:xfrm>
          <a:off x="0" y="1361936"/>
          <a:ext cx="6290226" cy="0"/>
        </a:xfrm>
        <a:prstGeom prst="line">
          <a:avLst/>
        </a:prstGeom>
        <a:gradFill rotWithShape="0">
          <a:gsLst>
            <a:gs pos="0">
              <a:schemeClr val="accent5">
                <a:hueOff val="-392970"/>
                <a:satOff val="3270"/>
                <a:lumOff val="-8627"/>
                <a:alphaOff val="0"/>
                <a:tint val="96000"/>
                <a:satMod val="100000"/>
                <a:lumMod val="104000"/>
              </a:schemeClr>
            </a:gs>
            <a:gs pos="78000">
              <a:schemeClr val="accent5">
                <a:hueOff val="-392970"/>
                <a:satOff val="3270"/>
                <a:lumOff val="-8627"/>
                <a:alphaOff val="0"/>
                <a:shade val="100000"/>
                <a:satMod val="110000"/>
                <a:lumMod val="100000"/>
              </a:schemeClr>
            </a:gs>
          </a:gsLst>
          <a:lin ang="5400000" scaled="0"/>
        </a:gradFill>
        <a:ln w="9525" cap="flat" cmpd="sng" algn="ctr">
          <a:solidFill>
            <a:schemeClr val="accent5">
              <a:hueOff val="-392970"/>
              <a:satOff val="3270"/>
              <a:lumOff val="-8627"/>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69ACF30C-B6A0-4B16-8566-5A50E9D4F4F8}">
      <dsp:nvSpPr>
        <dsp:cNvPr id="0" name=""/>
        <dsp:cNvSpPr/>
      </dsp:nvSpPr>
      <dsp:spPr>
        <a:xfrm>
          <a:off x="0" y="1361936"/>
          <a:ext cx="1258045" cy="13619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Deep learning: </a:t>
          </a:r>
        </a:p>
      </dsp:txBody>
      <dsp:txXfrm>
        <a:off x="0" y="1361936"/>
        <a:ext cx="1258045" cy="1361936"/>
      </dsp:txXfrm>
    </dsp:sp>
    <dsp:sp modelId="{41A762F1-C9B5-4DED-8831-496A6F824E64}">
      <dsp:nvSpPr>
        <dsp:cNvPr id="0" name=""/>
        <dsp:cNvSpPr/>
      </dsp:nvSpPr>
      <dsp:spPr>
        <a:xfrm>
          <a:off x="1352398" y="1423781"/>
          <a:ext cx="4937827" cy="1236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A type of machine learning that uses neural networks with many layers to learn and make predictions based on large datasets.</a:t>
          </a:r>
        </a:p>
      </dsp:txBody>
      <dsp:txXfrm>
        <a:off x="1352398" y="1423781"/>
        <a:ext cx="4937827" cy="1236914"/>
      </dsp:txXfrm>
    </dsp:sp>
    <dsp:sp modelId="{3F6C2864-9501-4EDB-8C00-A53E442A2272}">
      <dsp:nvSpPr>
        <dsp:cNvPr id="0" name=""/>
        <dsp:cNvSpPr/>
      </dsp:nvSpPr>
      <dsp:spPr>
        <a:xfrm>
          <a:off x="1258045" y="2660696"/>
          <a:ext cx="5032180"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0E702771-93F1-4145-B0F3-522FBAE53A19}">
      <dsp:nvSpPr>
        <dsp:cNvPr id="0" name=""/>
        <dsp:cNvSpPr/>
      </dsp:nvSpPr>
      <dsp:spPr>
        <a:xfrm>
          <a:off x="0" y="2723872"/>
          <a:ext cx="6290226" cy="0"/>
        </a:xfrm>
        <a:prstGeom prst="line">
          <a:avLst/>
        </a:prstGeom>
        <a:gradFill rotWithShape="0">
          <a:gsLst>
            <a:gs pos="0">
              <a:schemeClr val="accent5">
                <a:hueOff val="-785941"/>
                <a:satOff val="6540"/>
                <a:lumOff val="-17255"/>
                <a:alphaOff val="0"/>
                <a:tint val="96000"/>
                <a:satMod val="100000"/>
                <a:lumMod val="104000"/>
              </a:schemeClr>
            </a:gs>
            <a:gs pos="78000">
              <a:schemeClr val="accent5">
                <a:hueOff val="-785941"/>
                <a:satOff val="6540"/>
                <a:lumOff val="-17255"/>
                <a:alphaOff val="0"/>
                <a:shade val="100000"/>
                <a:satMod val="110000"/>
                <a:lumMod val="100000"/>
              </a:schemeClr>
            </a:gs>
          </a:gsLst>
          <a:lin ang="5400000" scaled="0"/>
        </a:gradFill>
        <a:ln w="9525" cap="flat" cmpd="sng" algn="ctr">
          <a:solidFill>
            <a:schemeClr val="accent5">
              <a:hueOff val="-785941"/>
              <a:satOff val="6540"/>
              <a:lumOff val="-17255"/>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9C5C0B30-0D01-4D6D-A1D9-6E5E1AA1712E}">
      <dsp:nvSpPr>
        <dsp:cNvPr id="0" name=""/>
        <dsp:cNvSpPr/>
      </dsp:nvSpPr>
      <dsp:spPr>
        <a:xfrm>
          <a:off x="0" y="2723872"/>
          <a:ext cx="1258045" cy="13619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Natural language processing (NLP): </a:t>
          </a:r>
        </a:p>
      </dsp:txBody>
      <dsp:txXfrm>
        <a:off x="0" y="2723872"/>
        <a:ext cx="1258045" cy="1361936"/>
      </dsp:txXfrm>
    </dsp:sp>
    <dsp:sp modelId="{77D5CB17-247D-4913-8489-AB9993819CA2}">
      <dsp:nvSpPr>
        <dsp:cNvPr id="0" name=""/>
        <dsp:cNvSpPr/>
      </dsp:nvSpPr>
      <dsp:spPr>
        <a:xfrm>
          <a:off x="1352398" y="2785718"/>
          <a:ext cx="4937827" cy="1236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The ability of machines to understand and process human language.</a:t>
          </a:r>
        </a:p>
      </dsp:txBody>
      <dsp:txXfrm>
        <a:off x="1352398" y="2785718"/>
        <a:ext cx="4937827" cy="1236914"/>
      </dsp:txXfrm>
    </dsp:sp>
    <dsp:sp modelId="{13D8E645-33F5-41C7-8CB3-C9039E2E76D3}">
      <dsp:nvSpPr>
        <dsp:cNvPr id="0" name=""/>
        <dsp:cNvSpPr/>
      </dsp:nvSpPr>
      <dsp:spPr>
        <a:xfrm>
          <a:off x="1258045" y="4022632"/>
          <a:ext cx="5032180"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43FE9B1C-20DC-4114-9DD0-7514ADEA573D}">
      <dsp:nvSpPr>
        <dsp:cNvPr id="0" name=""/>
        <dsp:cNvSpPr/>
      </dsp:nvSpPr>
      <dsp:spPr>
        <a:xfrm>
          <a:off x="0" y="4085808"/>
          <a:ext cx="6290226" cy="0"/>
        </a:xfrm>
        <a:prstGeom prst="line">
          <a:avLst/>
        </a:prstGeom>
        <a:gradFill rotWithShape="0">
          <a:gsLst>
            <a:gs pos="0">
              <a:schemeClr val="accent5">
                <a:hueOff val="-1178911"/>
                <a:satOff val="9810"/>
                <a:lumOff val="-25882"/>
                <a:alphaOff val="0"/>
                <a:tint val="96000"/>
                <a:satMod val="100000"/>
                <a:lumMod val="104000"/>
              </a:schemeClr>
            </a:gs>
            <a:gs pos="78000">
              <a:schemeClr val="accent5">
                <a:hueOff val="-1178911"/>
                <a:satOff val="9810"/>
                <a:lumOff val="-25882"/>
                <a:alphaOff val="0"/>
                <a:shade val="100000"/>
                <a:satMod val="110000"/>
                <a:lumMod val="100000"/>
              </a:schemeClr>
            </a:gs>
          </a:gsLst>
          <a:lin ang="5400000" scaled="0"/>
        </a:gradFill>
        <a:ln w="9525" cap="flat" cmpd="sng" algn="ctr">
          <a:solidFill>
            <a:schemeClr val="accent5">
              <a:hueOff val="-1178911"/>
              <a:satOff val="9810"/>
              <a:lumOff val="-25882"/>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sp>
    <dsp:sp modelId="{0CC2E519-C78D-4265-B92D-908F21C2D018}">
      <dsp:nvSpPr>
        <dsp:cNvPr id="0" name=""/>
        <dsp:cNvSpPr/>
      </dsp:nvSpPr>
      <dsp:spPr>
        <a:xfrm>
          <a:off x="0" y="4085808"/>
          <a:ext cx="1258045" cy="13619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Computer vision: </a:t>
          </a:r>
        </a:p>
      </dsp:txBody>
      <dsp:txXfrm>
        <a:off x="0" y="4085808"/>
        <a:ext cx="1258045" cy="1361936"/>
      </dsp:txXfrm>
    </dsp:sp>
    <dsp:sp modelId="{E9FBACAB-6B37-4845-A7AE-2189D7F1BA35}">
      <dsp:nvSpPr>
        <dsp:cNvPr id="0" name=""/>
        <dsp:cNvSpPr/>
      </dsp:nvSpPr>
      <dsp:spPr>
        <a:xfrm>
          <a:off x="1352398" y="4147654"/>
          <a:ext cx="4937827" cy="1236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The ability of machines to interpret and understand visual data from the world around them.</a:t>
          </a:r>
        </a:p>
      </dsp:txBody>
      <dsp:txXfrm>
        <a:off x="1352398" y="4147654"/>
        <a:ext cx="4937827" cy="1236914"/>
      </dsp:txXfrm>
    </dsp:sp>
    <dsp:sp modelId="{BCD778AF-62C5-4E1E-BBA5-F16215F2F7A0}">
      <dsp:nvSpPr>
        <dsp:cNvPr id="0" name=""/>
        <dsp:cNvSpPr/>
      </dsp:nvSpPr>
      <dsp:spPr>
        <a:xfrm>
          <a:off x="1258045" y="5384569"/>
          <a:ext cx="5032180"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2BD165-DF2F-40F4-8204-2004A220C47D}">
      <dsp:nvSpPr>
        <dsp:cNvPr id="0" name=""/>
        <dsp:cNvSpPr/>
      </dsp:nvSpPr>
      <dsp:spPr>
        <a:xfrm>
          <a:off x="7774" y="571935"/>
          <a:ext cx="835734" cy="83573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609470C-816C-49CE-8B85-690207B7DE90}">
      <dsp:nvSpPr>
        <dsp:cNvPr id="0" name=""/>
        <dsp:cNvSpPr/>
      </dsp:nvSpPr>
      <dsp:spPr>
        <a:xfrm>
          <a:off x="7774" y="1510276"/>
          <a:ext cx="2387812" cy="3581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90000"/>
            </a:lnSpc>
            <a:spcBef>
              <a:spcPct val="0"/>
            </a:spcBef>
            <a:spcAft>
              <a:spcPct val="35000"/>
            </a:spcAft>
            <a:buNone/>
            <a:defRPr b="1"/>
          </a:pPr>
          <a:r>
            <a:rPr lang="en-US" sz="1600" kern="1200"/>
            <a:t>Robotics: </a:t>
          </a:r>
        </a:p>
      </dsp:txBody>
      <dsp:txXfrm>
        <a:off x="7774" y="1510276"/>
        <a:ext cx="2387812" cy="358171"/>
      </dsp:txXfrm>
    </dsp:sp>
    <dsp:sp modelId="{074B766E-7EE7-45DD-A50F-13C166E29D8F}">
      <dsp:nvSpPr>
        <dsp:cNvPr id="0" name=""/>
        <dsp:cNvSpPr/>
      </dsp:nvSpPr>
      <dsp:spPr>
        <a:xfrm>
          <a:off x="7774" y="1916172"/>
          <a:ext cx="2387812" cy="1041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90000"/>
            </a:lnSpc>
            <a:spcBef>
              <a:spcPct val="0"/>
            </a:spcBef>
            <a:spcAft>
              <a:spcPct val="35000"/>
            </a:spcAft>
            <a:buNone/>
          </a:pPr>
          <a:r>
            <a:rPr lang="en-US" sz="1200" kern="1200"/>
            <a:t>The use of machines that can sense, reason, and act to perform physical tasks in the physical world.</a:t>
          </a:r>
        </a:p>
      </dsp:txBody>
      <dsp:txXfrm>
        <a:off x="7774" y="1916172"/>
        <a:ext cx="2387812" cy="1041953"/>
      </dsp:txXfrm>
    </dsp:sp>
    <dsp:sp modelId="{2E96472F-A9A8-4D15-9296-7D865A320CF7}">
      <dsp:nvSpPr>
        <dsp:cNvPr id="0" name=""/>
        <dsp:cNvSpPr/>
      </dsp:nvSpPr>
      <dsp:spPr>
        <a:xfrm>
          <a:off x="2813453" y="571935"/>
          <a:ext cx="835734" cy="83573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98AD20E-65EA-4CC6-ADD7-4324B1AC0AEF}">
      <dsp:nvSpPr>
        <dsp:cNvPr id="0" name=""/>
        <dsp:cNvSpPr/>
      </dsp:nvSpPr>
      <dsp:spPr>
        <a:xfrm>
          <a:off x="2813453" y="1510276"/>
          <a:ext cx="2387812" cy="3581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90000"/>
            </a:lnSpc>
            <a:spcBef>
              <a:spcPct val="0"/>
            </a:spcBef>
            <a:spcAft>
              <a:spcPct val="35000"/>
            </a:spcAft>
            <a:buNone/>
            <a:defRPr b="1"/>
          </a:pPr>
          <a:r>
            <a:rPr lang="en-US" sz="1600" kern="1200"/>
            <a:t>Neural networks: </a:t>
          </a:r>
        </a:p>
      </dsp:txBody>
      <dsp:txXfrm>
        <a:off x="2813453" y="1510276"/>
        <a:ext cx="2387812" cy="358171"/>
      </dsp:txXfrm>
    </dsp:sp>
    <dsp:sp modelId="{995FDCB3-25A4-481D-AF44-05326AF0855D}">
      <dsp:nvSpPr>
        <dsp:cNvPr id="0" name=""/>
        <dsp:cNvSpPr/>
      </dsp:nvSpPr>
      <dsp:spPr>
        <a:xfrm>
          <a:off x="2813453" y="1916172"/>
          <a:ext cx="2387812" cy="1041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90000"/>
            </a:lnSpc>
            <a:spcBef>
              <a:spcPct val="0"/>
            </a:spcBef>
            <a:spcAft>
              <a:spcPct val="35000"/>
            </a:spcAft>
            <a:buNone/>
          </a:pPr>
          <a:r>
            <a:rPr lang="en-US" sz="1200" kern="1200"/>
            <a:t>A type of machine learning algorithm that is designed to mimic the structure and function of the human brain.</a:t>
          </a:r>
        </a:p>
      </dsp:txBody>
      <dsp:txXfrm>
        <a:off x="2813453" y="1916172"/>
        <a:ext cx="2387812" cy="1041953"/>
      </dsp:txXfrm>
    </dsp:sp>
    <dsp:sp modelId="{4AA21D4F-94FE-4A4E-9C31-5C5DC23226D5}">
      <dsp:nvSpPr>
        <dsp:cNvPr id="0" name=""/>
        <dsp:cNvSpPr/>
      </dsp:nvSpPr>
      <dsp:spPr>
        <a:xfrm>
          <a:off x="5619133" y="571935"/>
          <a:ext cx="835734" cy="83573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9F9608B-CA6A-40BA-898D-95BB7E60D6EE}">
      <dsp:nvSpPr>
        <dsp:cNvPr id="0" name=""/>
        <dsp:cNvSpPr/>
      </dsp:nvSpPr>
      <dsp:spPr>
        <a:xfrm>
          <a:off x="5619133" y="1510276"/>
          <a:ext cx="2387812" cy="3581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90000"/>
            </a:lnSpc>
            <a:spcBef>
              <a:spcPct val="0"/>
            </a:spcBef>
            <a:spcAft>
              <a:spcPct val="35000"/>
            </a:spcAft>
            <a:buNone/>
            <a:defRPr b="1"/>
          </a:pPr>
          <a:r>
            <a:rPr lang="en-US" sz="1600" kern="1200"/>
            <a:t>Expert systems: </a:t>
          </a:r>
        </a:p>
      </dsp:txBody>
      <dsp:txXfrm>
        <a:off x="5619133" y="1510276"/>
        <a:ext cx="2387812" cy="358171"/>
      </dsp:txXfrm>
    </dsp:sp>
    <dsp:sp modelId="{D1C20F31-92F9-4B6F-9D04-07EDFC5E1DCD}">
      <dsp:nvSpPr>
        <dsp:cNvPr id="0" name=""/>
        <dsp:cNvSpPr/>
      </dsp:nvSpPr>
      <dsp:spPr>
        <a:xfrm>
          <a:off x="5619133" y="1916172"/>
          <a:ext cx="2387812" cy="1041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90000"/>
            </a:lnSpc>
            <a:spcBef>
              <a:spcPct val="0"/>
            </a:spcBef>
            <a:spcAft>
              <a:spcPct val="35000"/>
            </a:spcAft>
            <a:buNone/>
          </a:pPr>
          <a:r>
            <a:rPr lang="en-US" sz="1200" kern="1200"/>
            <a:t>AI systems that are programmed to make decisions based on a set of rules and knowledge about a particular subject or domain.</a:t>
          </a:r>
        </a:p>
      </dsp:txBody>
      <dsp:txXfrm>
        <a:off x="5619133" y="1916172"/>
        <a:ext cx="2387812" cy="1041953"/>
      </dsp:txXfrm>
    </dsp:sp>
    <dsp:sp modelId="{D297BCC8-22B2-4DDB-A7BD-C300A72888F8}">
      <dsp:nvSpPr>
        <dsp:cNvPr id="0" name=""/>
        <dsp:cNvSpPr/>
      </dsp:nvSpPr>
      <dsp:spPr>
        <a:xfrm>
          <a:off x="8424813" y="571935"/>
          <a:ext cx="835734" cy="83573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7BFB45E-E154-4EAA-B730-2D374603A4F0}">
      <dsp:nvSpPr>
        <dsp:cNvPr id="0" name=""/>
        <dsp:cNvSpPr/>
      </dsp:nvSpPr>
      <dsp:spPr>
        <a:xfrm>
          <a:off x="8424813" y="1510276"/>
          <a:ext cx="2387812" cy="3581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90000"/>
            </a:lnSpc>
            <a:spcBef>
              <a:spcPct val="0"/>
            </a:spcBef>
            <a:spcAft>
              <a:spcPct val="35000"/>
            </a:spcAft>
            <a:buNone/>
            <a:defRPr b="1"/>
          </a:pPr>
          <a:r>
            <a:rPr lang="en-US" sz="1600" kern="1200"/>
            <a:t>Reinforcement learning: </a:t>
          </a:r>
        </a:p>
      </dsp:txBody>
      <dsp:txXfrm>
        <a:off x="8424813" y="1510276"/>
        <a:ext cx="2387812" cy="358171"/>
      </dsp:txXfrm>
    </dsp:sp>
    <dsp:sp modelId="{6DBEE773-DF7D-4CB1-8772-7B0A14E4C98E}">
      <dsp:nvSpPr>
        <dsp:cNvPr id="0" name=""/>
        <dsp:cNvSpPr/>
      </dsp:nvSpPr>
      <dsp:spPr>
        <a:xfrm>
          <a:off x="8424813" y="1916172"/>
          <a:ext cx="2387812" cy="1041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90000"/>
            </a:lnSpc>
            <a:spcBef>
              <a:spcPct val="0"/>
            </a:spcBef>
            <a:spcAft>
              <a:spcPct val="35000"/>
            </a:spcAft>
            <a:buNone/>
          </a:pPr>
          <a:r>
            <a:rPr lang="en-US" sz="1200" kern="1200"/>
            <a:t>A type of machine learning in which an agent learns to make decisions by receiving feedback in the form of rewards or penalties based on its actions.</a:t>
          </a:r>
        </a:p>
      </dsp:txBody>
      <dsp:txXfrm>
        <a:off x="8424813" y="1916172"/>
        <a:ext cx="2387812" cy="104195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806EEC-1708-456A-8C83-D7732A89A151}">
      <dsp:nvSpPr>
        <dsp:cNvPr id="0" name=""/>
        <dsp:cNvSpPr/>
      </dsp:nvSpPr>
      <dsp:spPr>
        <a:xfrm>
          <a:off x="2116200" y="52399"/>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16DF1E5-0739-46FD-ADDD-8C99B6384947}">
      <dsp:nvSpPr>
        <dsp:cNvPr id="0" name=""/>
        <dsp:cNvSpPr/>
      </dsp:nvSpPr>
      <dsp:spPr>
        <a:xfrm>
          <a:off x="712199" y="1711685"/>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defRPr b="1"/>
          </a:pPr>
          <a:r>
            <a:rPr lang="en-US" sz="3600" kern="1200"/>
            <a:t>Semiotic models</a:t>
          </a:r>
        </a:p>
      </dsp:txBody>
      <dsp:txXfrm>
        <a:off x="712199" y="1711685"/>
        <a:ext cx="4320000" cy="648000"/>
      </dsp:txXfrm>
    </dsp:sp>
    <dsp:sp modelId="{E7474A91-D619-4252-BB78-881AEBE5E434}">
      <dsp:nvSpPr>
        <dsp:cNvPr id="0" name=""/>
        <dsp:cNvSpPr/>
      </dsp:nvSpPr>
      <dsp:spPr>
        <a:xfrm>
          <a:off x="712199" y="2428190"/>
          <a:ext cx="4320000" cy="10494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dirty="0"/>
            <a:t>Based on sign processes or signification and communication</a:t>
          </a:r>
        </a:p>
        <a:p>
          <a:pPr marL="0" lvl="0" indent="0" algn="ctr" defTabSz="755650">
            <a:lnSpc>
              <a:spcPct val="90000"/>
            </a:lnSpc>
            <a:spcBef>
              <a:spcPct val="0"/>
            </a:spcBef>
            <a:spcAft>
              <a:spcPct val="35000"/>
            </a:spcAft>
            <a:buNone/>
          </a:pPr>
          <a:r>
            <a:rPr lang="en-US" sz="1700" kern="1200" dirty="0"/>
            <a:t>These models convey signs or sign systems in relation to the problem.</a:t>
          </a:r>
        </a:p>
      </dsp:txBody>
      <dsp:txXfrm>
        <a:off x="712199" y="2428190"/>
        <a:ext cx="4320000" cy="1049471"/>
      </dsp:txXfrm>
    </dsp:sp>
    <dsp:sp modelId="{782561EA-3980-49CA-AAA7-3A5BD702FFFE}">
      <dsp:nvSpPr>
        <dsp:cNvPr id="0" name=""/>
        <dsp:cNvSpPr/>
      </dsp:nvSpPr>
      <dsp:spPr>
        <a:xfrm>
          <a:off x="7192200" y="52399"/>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3DF242A-CD66-48AC-BE07-19731E84EC81}">
      <dsp:nvSpPr>
        <dsp:cNvPr id="0" name=""/>
        <dsp:cNvSpPr/>
      </dsp:nvSpPr>
      <dsp:spPr>
        <a:xfrm>
          <a:off x="5788200" y="1711685"/>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defRPr b="1"/>
          </a:pPr>
          <a:r>
            <a:rPr lang="en-US" sz="3600" kern="1200"/>
            <a:t>Statistical models</a:t>
          </a:r>
        </a:p>
      </dsp:txBody>
      <dsp:txXfrm>
        <a:off x="5788200" y="1711685"/>
        <a:ext cx="4320000" cy="648000"/>
      </dsp:txXfrm>
    </dsp:sp>
    <dsp:sp modelId="{A334952E-7D24-4BED-8DF2-30D8BEA9200F}">
      <dsp:nvSpPr>
        <dsp:cNvPr id="0" name=""/>
        <dsp:cNvSpPr/>
      </dsp:nvSpPr>
      <dsp:spPr>
        <a:xfrm>
          <a:off x="5788200" y="2428190"/>
          <a:ext cx="4320000" cy="10494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Based on statistical techniques</a:t>
          </a:r>
        </a:p>
        <a:p>
          <a:pPr marL="0" lvl="0" indent="0" algn="ctr" defTabSz="755650">
            <a:lnSpc>
              <a:spcPct val="90000"/>
            </a:lnSpc>
            <a:spcBef>
              <a:spcPct val="0"/>
            </a:spcBef>
            <a:spcAft>
              <a:spcPct val="35000"/>
            </a:spcAft>
            <a:buNone/>
          </a:pPr>
          <a:r>
            <a:rPr lang="en-US" sz="1700" kern="1200"/>
            <a:t>Various AI models are based on statistical</a:t>
          </a:r>
        </a:p>
      </dsp:txBody>
      <dsp:txXfrm>
        <a:off x="5788200" y="2428190"/>
        <a:ext cx="4320000" cy="104947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9FBC1C-8046-417D-BC86-41A1F666E996}">
      <dsp:nvSpPr>
        <dsp:cNvPr id="0" name=""/>
        <dsp:cNvSpPr/>
      </dsp:nvSpPr>
      <dsp:spPr>
        <a:xfrm>
          <a:off x="9678" y="417729"/>
          <a:ext cx="1128467" cy="112846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5862B18-6ADB-42F9-BEF6-92DE6AFD68A4}">
      <dsp:nvSpPr>
        <dsp:cNvPr id="0" name=""/>
        <dsp:cNvSpPr/>
      </dsp:nvSpPr>
      <dsp:spPr>
        <a:xfrm>
          <a:off x="9678" y="1662064"/>
          <a:ext cx="3224192" cy="483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defRPr b="1"/>
          </a:pPr>
          <a:r>
            <a:rPr lang="en-US" sz="1700" kern="1200" dirty="0"/>
            <a:t>Convolutional Neural Networks (CNNs): </a:t>
          </a:r>
        </a:p>
      </dsp:txBody>
      <dsp:txXfrm>
        <a:off x="9678" y="1662064"/>
        <a:ext cx="3224192" cy="483628"/>
      </dsp:txXfrm>
    </dsp:sp>
    <dsp:sp modelId="{808E6D2C-52A3-4809-B42D-F20B22E5E086}">
      <dsp:nvSpPr>
        <dsp:cNvPr id="0" name=""/>
        <dsp:cNvSpPr/>
      </dsp:nvSpPr>
      <dsp:spPr>
        <a:xfrm>
          <a:off x="9678" y="2199585"/>
          <a:ext cx="3224192" cy="9127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90000"/>
            </a:lnSpc>
            <a:spcBef>
              <a:spcPct val="0"/>
            </a:spcBef>
            <a:spcAft>
              <a:spcPct val="35000"/>
            </a:spcAft>
            <a:buNone/>
          </a:pPr>
          <a:r>
            <a:rPr lang="en-US" sz="1300" kern="1200" dirty="0"/>
            <a:t>Used primarily for image and video recognition, CNNs are a type of deep learning model that can learn to identify patterns in images and videos. Ex Inception, Resnet</a:t>
          </a:r>
        </a:p>
      </dsp:txBody>
      <dsp:txXfrm>
        <a:off x="9678" y="2199585"/>
        <a:ext cx="3224192" cy="912746"/>
      </dsp:txXfrm>
    </dsp:sp>
    <dsp:sp modelId="{AA72192B-1AED-4928-8881-B4C0A8851877}">
      <dsp:nvSpPr>
        <dsp:cNvPr id="0" name=""/>
        <dsp:cNvSpPr/>
      </dsp:nvSpPr>
      <dsp:spPr>
        <a:xfrm>
          <a:off x="3798103" y="417729"/>
          <a:ext cx="1128467" cy="112846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13B22C7-208E-4FF8-9B17-DACD9E03C4DF}">
      <dsp:nvSpPr>
        <dsp:cNvPr id="0" name=""/>
        <dsp:cNvSpPr/>
      </dsp:nvSpPr>
      <dsp:spPr>
        <a:xfrm>
          <a:off x="3798103" y="1662064"/>
          <a:ext cx="3224192" cy="483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defRPr b="1"/>
          </a:pPr>
          <a:r>
            <a:rPr lang="en-US" sz="1700" kern="1200"/>
            <a:t>Recurrent Neural Networks (RNNs): </a:t>
          </a:r>
        </a:p>
      </dsp:txBody>
      <dsp:txXfrm>
        <a:off x="3798103" y="1662064"/>
        <a:ext cx="3224192" cy="483628"/>
      </dsp:txXfrm>
    </dsp:sp>
    <dsp:sp modelId="{91554818-5EEF-44A6-8CB5-77BD286F0AB9}">
      <dsp:nvSpPr>
        <dsp:cNvPr id="0" name=""/>
        <dsp:cNvSpPr/>
      </dsp:nvSpPr>
      <dsp:spPr>
        <a:xfrm>
          <a:off x="3798103" y="2199585"/>
          <a:ext cx="3224192" cy="9127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90000"/>
            </a:lnSpc>
            <a:spcBef>
              <a:spcPct val="0"/>
            </a:spcBef>
            <a:spcAft>
              <a:spcPct val="35000"/>
            </a:spcAft>
            <a:buNone/>
          </a:pPr>
          <a:r>
            <a:rPr lang="en-US" sz="1300" kern="1200" dirty="0"/>
            <a:t>Used for natural language processing and speech recognition, RNNs are a type of deep learning model that can analyze sequences of data, such as sentences or speech.  Ex, LSTM</a:t>
          </a:r>
        </a:p>
      </dsp:txBody>
      <dsp:txXfrm>
        <a:off x="3798103" y="2199585"/>
        <a:ext cx="3224192" cy="912746"/>
      </dsp:txXfrm>
    </dsp:sp>
    <dsp:sp modelId="{AAC35FA6-5C33-4747-8950-A7A4E7037778}">
      <dsp:nvSpPr>
        <dsp:cNvPr id="0" name=""/>
        <dsp:cNvSpPr/>
      </dsp:nvSpPr>
      <dsp:spPr>
        <a:xfrm>
          <a:off x="7586529" y="417729"/>
          <a:ext cx="1128467" cy="112846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A651FCA-0163-46BB-A529-D817178BC9FA}">
      <dsp:nvSpPr>
        <dsp:cNvPr id="0" name=""/>
        <dsp:cNvSpPr/>
      </dsp:nvSpPr>
      <dsp:spPr>
        <a:xfrm>
          <a:off x="7586529" y="1662064"/>
          <a:ext cx="3224192" cy="483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defRPr b="1"/>
          </a:pPr>
          <a:r>
            <a:rPr lang="en-US" sz="1700" kern="1200"/>
            <a:t>Generative Adversarial Networks (GANs): </a:t>
          </a:r>
        </a:p>
      </dsp:txBody>
      <dsp:txXfrm>
        <a:off x="7586529" y="1662064"/>
        <a:ext cx="3224192" cy="483628"/>
      </dsp:txXfrm>
    </dsp:sp>
    <dsp:sp modelId="{CA2F3B5D-A474-4975-90C9-3AB1F0F585C3}">
      <dsp:nvSpPr>
        <dsp:cNvPr id="0" name=""/>
        <dsp:cNvSpPr/>
      </dsp:nvSpPr>
      <dsp:spPr>
        <a:xfrm>
          <a:off x="7586529" y="2199585"/>
          <a:ext cx="3224192" cy="9127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90000"/>
            </a:lnSpc>
            <a:spcBef>
              <a:spcPct val="0"/>
            </a:spcBef>
            <a:spcAft>
              <a:spcPct val="35000"/>
            </a:spcAft>
            <a:buNone/>
          </a:pPr>
          <a:r>
            <a:rPr lang="en-US" sz="1300" kern="1200" dirty="0"/>
            <a:t>Used for generating new data, such as images or music, GANs are a type of deep learning model that can learn to create new data by learning from existing data. Ex </a:t>
          </a:r>
          <a:r>
            <a:rPr lang="en-US" sz="1300" kern="1200" dirty="0" err="1"/>
            <a:t>Stylle</a:t>
          </a:r>
          <a:r>
            <a:rPr lang="en-US" sz="1300" kern="1200" dirty="0"/>
            <a:t> GAN</a:t>
          </a:r>
        </a:p>
      </dsp:txBody>
      <dsp:txXfrm>
        <a:off x="7586529" y="2199585"/>
        <a:ext cx="3224192" cy="91274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489549-E2C2-44A5-BF58-26633229F055}">
      <dsp:nvSpPr>
        <dsp:cNvPr id="0" name=""/>
        <dsp:cNvSpPr/>
      </dsp:nvSpPr>
      <dsp:spPr>
        <a:xfrm>
          <a:off x="1057540" y="310690"/>
          <a:ext cx="1128467" cy="112846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5566227-4370-46A0-B01F-F646A55AEA17}">
      <dsp:nvSpPr>
        <dsp:cNvPr id="0" name=""/>
        <dsp:cNvSpPr/>
      </dsp:nvSpPr>
      <dsp:spPr>
        <a:xfrm>
          <a:off x="9678" y="1564230"/>
          <a:ext cx="3224192" cy="483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b="1"/>
          </a:pPr>
          <a:r>
            <a:rPr lang="en-US" sz="1700" kern="1200"/>
            <a:t>Decision Trees: </a:t>
          </a:r>
        </a:p>
      </dsp:txBody>
      <dsp:txXfrm>
        <a:off x="9678" y="1564230"/>
        <a:ext cx="3224192" cy="483628"/>
      </dsp:txXfrm>
    </dsp:sp>
    <dsp:sp modelId="{BC0F3FAE-98F3-4C36-97A9-FADBDCD444EB}">
      <dsp:nvSpPr>
        <dsp:cNvPr id="0" name=""/>
        <dsp:cNvSpPr/>
      </dsp:nvSpPr>
      <dsp:spPr>
        <a:xfrm>
          <a:off x="9678" y="2106033"/>
          <a:ext cx="3224192" cy="11133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kern="1200" dirty="0"/>
            <a:t>Used for classification and regression tasks, decision trees are a type of machine learning model that can analyze data and make decisions based on a set of rules. Ex Random forest and </a:t>
          </a:r>
          <a:r>
            <a:rPr lang="en-US" sz="1300" kern="1200" dirty="0" err="1"/>
            <a:t>XGboost</a:t>
          </a:r>
          <a:endParaRPr lang="en-US" sz="1300" kern="1200" dirty="0"/>
        </a:p>
      </dsp:txBody>
      <dsp:txXfrm>
        <a:off x="9678" y="2106033"/>
        <a:ext cx="3224192" cy="1113338"/>
      </dsp:txXfrm>
    </dsp:sp>
    <dsp:sp modelId="{47E6C3D2-53DF-450B-9845-542736884A14}">
      <dsp:nvSpPr>
        <dsp:cNvPr id="0" name=""/>
        <dsp:cNvSpPr/>
      </dsp:nvSpPr>
      <dsp:spPr>
        <a:xfrm>
          <a:off x="4845966" y="310690"/>
          <a:ext cx="1128467" cy="112846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FB34E5F-D658-4E76-A63F-898513D32753}">
      <dsp:nvSpPr>
        <dsp:cNvPr id="0" name=""/>
        <dsp:cNvSpPr/>
      </dsp:nvSpPr>
      <dsp:spPr>
        <a:xfrm>
          <a:off x="3798103" y="1564230"/>
          <a:ext cx="3224192" cy="483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b="1"/>
          </a:pPr>
          <a:r>
            <a:rPr lang="en-US" sz="1700" kern="1200"/>
            <a:t>Support Vector Machines (SVMs): </a:t>
          </a:r>
        </a:p>
      </dsp:txBody>
      <dsp:txXfrm>
        <a:off x="3798103" y="1564230"/>
        <a:ext cx="3224192" cy="483628"/>
      </dsp:txXfrm>
    </dsp:sp>
    <dsp:sp modelId="{CF7B05FB-E7E5-407F-85C0-BE869D2CA49E}">
      <dsp:nvSpPr>
        <dsp:cNvPr id="0" name=""/>
        <dsp:cNvSpPr/>
      </dsp:nvSpPr>
      <dsp:spPr>
        <a:xfrm>
          <a:off x="3798103" y="2106033"/>
          <a:ext cx="3224192" cy="11133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kern="1200" dirty="0"/>
            <a:t>Used for classification and regression tasks, SVMs are a type of machine learning model that can analyze data and create a boundary that separates different classes or groups. Ex C-SVM and Nu-SVM</a:t>
          </a:r>
        </a:p>
      </dsp:txBody>
      <dsp:txXfrm>
        <a:off x="3798103" y="2106033"/>
        <a:ext cx="3224192" cy="1113338"/>
      </dsp:txXfrm>
    </dsp:sp>
    <dsp:sp modelId="{A216EBB3-FED0-4403-88F4-3A308AB2FD1B}">
      <dsp:nvSpPr>
        <dsp:cNvPr id="0" name=""/>
        <dsp:cNvSpPr/>
      </dsp:nvSpPr>
      <dsp:spPr>
        <a:xfrm>
          <a:off x="8634392" y="310690"/>
          <a:ext cx="1128467" cy="112846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DFDC221-E678-4DD0-B536-C7B2BE5B42B6}">
      <dsp:nvSpPr>
        <dsp:cNvPr id="0" name=""/>
        <dsp:cNvSpPr/>
      </dsp:nvSpPr>
      <dsp:spPr>
        <a:xfrm>
          <a:off x="7586529" y="1564230"/>
          <a:ext cx="3224192" cy="483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b="1"/>
          </a:pPr>
          <a:r>
            <a:rPr lang="en-US" sz="1700" kern="1200"/>
            <a:t>Naive Bayes: </a:t>
          </a:r>
        </a:p>
      </dsp:txBody>
      <dsp:txXfrm>
        <a:off x="7586529" y="1564230"/>
        <a:ext cx="3224192" cy="483628"/>
      </dsp:txXfrm>
    </dsp:sp>
    <dsp:sp modelId="{7B94867E-8565-4038-A347-68A4545C1A93}">
      <dsp:nvSpPr>
        <dsp:cNvPr id="0" name=""/>
        <dsp:cNvSpPr/>
      </dsp:nvSpPr>
      <dsp:spPr>
        <a:xfrm>
          <a:off x="7586529" y="2106033"/>
          <a:ext cx="3224192" cy="11133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kern="1200"/>
            <a:t>Used for classification tasks, Naive Bayes is a simple machine learning model that can analyze data and make predictions based on the probability of different outcomes.</a:t>
          </a:r>
        </a:p>
      </dsp:txBody>
      <dsp:txXfrm>
        <a:off x="7586529" y="2106033"/>
        <a:ext cx="3224192" cy="111333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D2614B-5485-488B-9BA6-4B03423D175D}">
      <dsp:nvSpPr>
        <dsp:cNvPr id="0" name=""/>
        <dsp:cNvSpPr/>
      </dsp:nvSpPr>
      <dsp:spPr>
        <a:xfrm>
          <a:off x="0" y="525454"/>
          <a:ext cx="6403994" cy="195615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7021" tIns="479044" rIns="497021" bIns="163576" numCol="1" spcCol="1270" anchor="t" anchorCtr="0">
          <a:noAutofit/>
        </a:bodyPr>
        <a:lstStyle/>
        <a:p>
          <a:pPr marL="228600" lvl="1" indent="-228600" algn="l" defTabSz="1022350">
            <a:lnSpc>
              <a:spcPct val="90000"/>
            </a:lnSpc>
            <a:spcBef>
              <a:spcPct val="0"/>
            </a:spcBef>
            <a:spcAft>
              <a:spcPct val="15000"/>
            </a:spcAft>
            <a:buChar char="•"/>
          </a:pPr>
          <a:r>
            <a:rPr lang="en-US" sz="2300" kern="1200"/>
            <a:t>Used for unsupervised learning tasks, such as grouping similar data points together. Examples include K-Means and Hierarchical Clustering.</a:t>
          </a:r>
        </a:p>
      </dsp:txBody>
      <dsp:txXfrm>
        <a:off x="0" y="525454"/>
        <a:ext cx="6403994" cy="1956150"/>
      </dsp:txXfrm>
    </dsp:sp>
    <dsp:sp modelId="{1E2C2E8C-70A2-4270-AE11-F982571403CD}">
      <dsp:nvSpPr>
        <dsp:cNvPr id="0" name=""/>
        <dsp:cNvSpPr/>
      </dsp:nvSpPr>
      <dsp:spPr>
        <a:xfrm>
          <a:off x="320199" y="185974"/>
          <a:ext cx="4482795" cy="678960"/>
        </a:xfrm>
        <a:prstGeom prst="roundRect">
          <a:avLst/>
        </a:prstGeom>
        <a:gradFill rotWithShape="0">
          <a:gsLst>
            <a:gs pos="0">
              <a:schemeClr val="accent5">
                <a:hueOff val="0"/>
                <a:satOff val="0"/>
                <a:lumOff val="0"/>
                <a:alphaOff val="0"/>
                <a:tint val="96000"/>
                <a:satMod val="100000"/>
                <a:lumMod val="104000"/>
              </a:schemeClr>
            </a:gs>
            <a:gs pos="78000">
              <a:schemeClr val="accent5">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169439" tIns="0" rIns="169439" bIns="0" numCol="1" spcCol="1270" anchor="ctr" anchorCtr="0">
          <a:noAutofit/>
        </a:bodyPr>
        <a:lstStyle/>
        <a:p>
          <a:pPr marL="0" lvl="0" indent="0" algn="l" defTabSz="1022350">
            <a:lnSpc>
              <a:spcPct val="90000"/>
            </a:lnSpc>
            <a:spcBef>
              <a:spcPct val="0"/>
            </a:spcBef>
            <a:spcAft>
              <a:spcPct val="35000"/>
            </a:spcAft>
            <a:buNone/>
          </a:pPr>
          <a:r>
            <a:rPr lang="en-US" sz="2300" kern="1200"/>
            <a:t>K-Means Clustering: </a:t>
          </a:r>
        </a:p>
      </dsp:txBody>
      <dsp:txXfrm>
        <a:off x="353343" y="219118"/>
        <a:ext cx="4416507" cy="612672"/>
      </dsp:txXfrm>
    </dsp:sp>
    <dsp:sp modelId="{0F151082-BCEC-4253-92B1-49A34506369E}">
      <dsp:nvSpPr>
        <dsp:cNvPr id="0" name=""/>
        <dsp:cNvSpPr/>
      </dsp:nvSpPr>
      <dsp:spPr>
        <a:xfrm>
          <a:off x="0" y="2945284"/>
          <a:ext cx="6403994" cy="1956150"/>
        </a:xfrm>
        <a:prstGeom prst="rect">
          <a:avLst/>
        </a:prstGeom>
        <a:solidFill>
          <a:schemeClr val="lt1">
            <a:alpha val="90000"/>
            <a:hueOff val="0"/>
            <a:satOff val="0"/>
            <a:lumOff val="0"/>
            <a:alphaOff val="0"/>
          </a:schemeClr>
        </a:solidFill>
        <a:ln w="9525" cap="flat" cmpd="sng" algn="ctr">
          <a:solidFill>
            <a:schemeClr val="accent5">
              <a:hueOff val="-1178911"/>
              <a:satOff val="9810"/>
              <a:lumOff val="-25882"/>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7021" tIns="479044" rIns="497021" bIns="163576" numCol="1" spcCol="1270" anchor="t" anchorCtr="0">
          <a:noAutofit/>
        </a:bodyPr>
        <a:lstStyle/>
        <a:p>
          <a:pPr marL="228600" lvl="1" indent="-228600" algn="l" defTabSz="1022350">
            <a:lnSpc>
              <a:spcPct val="90000"/>
            </a:lnSpc>
            <a:spcBef>
              <a:spcPct val="0"/>
            </a:spcBef>
            <a:spcAft>
              <a:spcPct val="15000"/>
            </a:spcAft>
            <a:buChar char="•"/>
          </a:pPr>
          <a:r>
            <a:rPr lang="en-US" sz="2300" kern="1200"/>
            <a:t>Used for natural language processing tasks, such as language translation and text summarization. Examples include BERT, GPT, and T5.</a:t>
          </a:r>
        </a:p>
      </dsp:txBody>
      <dsp:txXfrm>
        <a:off x="0" y="2945284"/>
        <a:ext cx="6403994" cy="1956150"/>
      </dsp:txXfrm>
    </dsp:sp>
    <dsp:sp modelId="{945A2BF3-DF60-4CA5-90A7-72293AAD7ED2}">
      <dsp:nvSpPr>
        <dsp:cNvPr id="0" name=""/>
        <dsp:cNvSpPr/>
      </dsp:nvSpPr>
      <dsp:spPr>
        <a:xfrm>
          <a:off x="320199" y="2605804"/>
          <a:ext cx="4482795" cy="678960"/>
        </a:xfrm>
        <a:prstGeom prst="roundRect">
          <a:avLst/>
        </a:prstGeom>
        <a:gradFill rotWithShape="0">
          <a:gsLst>
            <a:gs pos="0">
              <a:schemeClr val="accent5">
                <a:hueOff val="-1178911"/>
                <a:satOff val="9810"/>
                <a:lumOff val="-25882"/>
                <a:alphaOff val="0"/>
                <a:tint val="96000"/>
                <a:satMod val="100000"/>
                <a:lumMod val="104000"/>
              </a:schemeClr>
            </a:gs>
            <a:gs pos="78000">
              <a:schemeClr val="accent5">
                <a:hueOff val="-1178911"/>
                <a:satOff val="9810"/>
                <a:lumOff val="-25882"/>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169439" tIns="0" rIns="169439" bIns="0" numCol="1" spcCol="1270" anchor="ctr" anchorCtr="0">
          <a:noAutofit/>
        </a:bodyPr>
        <a:lstStyle/>
        <a:p>
          <a:pPr marL="0" lvl="0" indent="0" algn="l" defTabSz="1022350">
            <a:lnSpc>
              <a:spcPct val="90000"/>
            </a:lnSpc>
            <a:spcBef>
              <a:spcPct val="0"/>
            </a:spcBef>
            <a:spcAft>
              <a:spcPct val="35000"/>
            </a:spcAft>
            <a:buNone/>
          </a:pPr>
          <a:r>
            <a:rPr lang="en-US" sz="2300" kern="1200"/>
            <a:t>Transformer-based Models: </a:t>
          </a:r>
        </a:p>
      </dsp:txBody>
      <dsp:txXfrm>
        <a:off x="353343" y="2638948"/>
        <a:ext cx="4416507" cy="61267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3EE45B-0319-429E-80C7-71766DD6996B}">
      <dsp:nvSpPr>
        <dsp:cNvPr id="0" name=""/>
        <dsp:cNvSpPr/>
      </dsp:nvSpPr>
      <dsp:spPr>
        <a:xfrm>
          <a:off x="721371" y="0"/>
          <a:ext cx="1509048" cy="114822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B514F90-85E4-43FA-9D8A-82D999C98BD1}">
      <dsp:nvSpPr>
        <dsp:cNvPr id="0" name=""/>
        <dsp:cNvSpPr/>
      </dsp:nvSpPr>
      <dsp:spPr>
        <a:xfrm>
          <a:off x="721371" y="1263607"/>
          <a:ext cx="4311566" cy="4920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377950">
            <a:lnSpc>
              <a:spcPct val="90000"/>
            </a:lnSpc>
            <a:spcBef>
              <a:spcPct val="0"/>
            </a:spcBef>
            <a:spcAft>
              <a:spcPct val="35000"/>
            </a:spcAft>
            <a:buNone/>
            <a:defRPr b="1"/>
          </a:pPr>
          <a:r>
            <a:rPr lang="en-US" sz="3100" kern="1200"/>
            <a:t>Autonomous vehicles: </a:t>
          </a:r>
        </a:p>
      </dsp:txBody>
      <dsp:txXfrm>
        <a:off x="721371" y="1263607"/>
        <a:ext cx="4311566" cy="492095"/>
      </dsp:txXfrm>
    </dsp:sp>
    <dsp:sp modelId="{1FFDFE62-919A-4FA3-832A-B10D26BD22D7}">
      <dsp:nvSpPr>
        <dsp:cNvPr id="0" name=""/>
        <dsp:cNvSpPr/>
      </dsp:nvSpPr>
      <dsp:spPr>
        <a:xfrm>
          <a:off x="721371" y="1809370"/>
          <a:ext cx="4311566" cy="17206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are a good example of intelligent agents that use machine learning to navigate roads and make decisions about how to drive safely. </a:t>
          </a:r>
        </a:p>
        <a:p>
          <a:pPr marL="0" lvl="0" indent="0" algn="l" defTabSz="755650">
            <a:lnSpc>
              <a:spcPct val="90000"/>
            </a:lnSpc>
            <a:spcBef>
              <a:spcPct val="0"/>
            </a:spcBef>
            <a:spcAft>
              <a:spcPct val="35000"/>
            </a:spcAft>
            <a:buNone/>
          </a:pPr>
          <a:r>
            <a:rPr lang="en-US" sz="1700" kern="1200"/>
            <a:t>These agents must be rational in their decision-making, considering factors such as traffic patterns, weather conditions, and the behavior of other drivers.</a:t>
          </a:r>
        </a:p>
      </dsp:txBody>
      <dsp:txXfrm>
        <a:off x="721371" y="1809370"/>
        <a:ext cx="4311566" cy="1720691"/>
      </dsp:txXfrm>
    </dsp:sp>
    <dsp:sp modelId="{0B449C76-E7C1-40CA-9A18-5100EFFA7E27}">
      <dsp:nvSpPr>
        <dsp:cNvPr id="0" name=""/>
        <dsp:cNvSpPr/>
      </dsp:nvSpPr>
      <dsp:spPr>
        <a:xfrm>
          <a:off x="5787462" y="0"/>
          <a:ext cx="1509048" cy="114822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B443063-DF73-4F6E-9934-EA1E1B37D8CA}">
      <dsp:nvSpPr>
        <dsp:cNvPr id="0" name=""/>
        <dsp:cNvSpPr/>
      </dsp:nvSpPr>
      <dsp:spPr>
        <a:xfrm>
          <a:off x="5787462" y="1263607"/>
          <a:ext cx="4311566" cy="4920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377950">
            <a:lnSpc>
              <a:spcPct val="90000"/>
            </a:lnSpc>
            <a:spcBef>
              <a:spcPct val="0"/>
            </a:spcBef>
            <a:spcAft>
              <a:spcPct val="35000"/>
            </a:spcAft>
            <a:buNone/>
            <a:defRPr b="1"/>
          </a:pPr>
          <a:r>
            <a:rPr lang="en-US" sz="3100" kern="1200"/>
            <a:t>Personal assistants: </a:t>
          </a:r>
        </a:p>
      </dsp:txBody>
      <dsp:txXfrm>
        <a:off x="5787462" y="1263607"/>
        <a:ext cx="4311566" cy="492095"/>
      </dsp:txXfrm>
    </dsp:sp>
    <dsp:sp modelId="{3550A435-9742-4C8C-8A84-84A3A87EB20F}">
      <dsp:nvSpPr>
        <dsp:cNvPr id="0" name=""/>
        <dsp:cNvSpPr/>
      </dsp:nvSpPr>
      <dsp:spPr>
        <a:xfrm>
          <a:off x="5787462" y="1809370"/>
          <a:ext cx="4311566" cy="17206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are intelligent agents that use natural language processing and machine learning to understand and respond to user queries. Example Google Assistant</a:t>
          </a:r>
        </a:p>
        <a:p>
          <a:pPr marL="0" lvl="0" indent="0" algn="l" defTabSz="755650">
            <a:lnSpc>
              <a:spcPct val="90000"/>
            </a:lnSpc>
            <a:spcBef>
              <a:spcPct val="0"/>
            </a:spcBef>
            <a:spcAft>
              <a:spcPct val="35000"/>
            </a:spcAft>
            <a:buNone/>
          </a:pPr>
          <a:r>
            <a:rPr lang="en-US" sz="1700" kern="1200"/>
            <a:t>These agents must be rational in their responses, providing the most accurate and useful information possible.</a:t>
          </a:r>
        </a:p>
      </dsp:txBody>
      <dsp:txXfrm>
        <a:off x="5787462" y="1809370"/>
        <a:ext cx="4311566" cy="1720691"/>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10.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1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6.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ECBF2E-7C34-4901-81A0-B9ED2073B879}" type="datetimeFigureOut">
              <a:rPr lang="en-US" smtClean="0"/>
              <a:t>06-Apr-23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910504-0637-4032-8844-DD51114D1881}" type="slidenum">
              <a:rPr lang="en-US" smtClean="0"/>
              <a:t>‹#›</a:t>
            </a:fld>
            <a:endParaRPr lang="en-US"/>
          </a:p>
        </p:txBody>
      </p:sp>
    </p:spTree>
    <p:extLst>
      <p:ext uri="{BB962C8B-B14F-4D97-AF65-F5344CB8AC3E}">
        <p14:creationId xmlns:p14="http://schemas.microsoft.com/office/powerpoint/2010/main" val="2100533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06-Apr-23</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06-Apr-23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06-Apr-23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06-Apr-23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06-Apr-23</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06-Apr-23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06-Apr-23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06-Apr-23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06-Apr-23</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06-Apr-23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06-Apr-23</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06-Apr-23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06-Apr-23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06-Apr-23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06-Apr-23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06-Apr-23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06-Apr-23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06-Apr-23</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3.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5.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2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png"/><Relationship Id="rId7" Type="http://schemas.openxmlformats.org/officeDocument/2006/relationships/diagramColors" Target="../diagrams/colors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8.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2.png"/><Relationship Id="rId7" Type="http://schemas.openxmlformats.org/officeDocument/2006/relationships/diagramColors" Target="../diagrams/colors3.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496C6C-A85F-426B-9ED1-3444166CE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4BDCE4-97B2-B0AD-8775-1B27C7F8A378}"/>
              </a:ext>
            </a:extLst>
          </p:cNvPr>
          <p:cNvSpPr>
            <a:spLocks noGrp="1"/>
          </p:cNvSpPr>
          <p:nvPr>
            <p:ph type="ctrTitle"/>
          </p:nvPr>
        </p:nvSpPr>
        <p:spPr>
          <a:xfrm>
            <a:off x="792483" y="821265"/>
            <a:ext cx="6098705" cy="5222117"/>
          </a:xfrm>
        </p:spPr>
        <p:txBody>
          <a:bodyPr anchor="ctr">
            <a:normAutofit/>
          </a:bodyPr>
          <a:lstStyle/>
          <a:p>
            <a:pPr algn="r"/>
            <a:r>
              <a:rPr lang="en-US" sz="5400" dirty="0">
                <a:effectLst/>
                <a:ea typeface="Cambria" panose="02040503050406030204" pitchFamily="18" charset="0"/>
              </a:rPr>
              <a:t>Fundamentals of Artificial Intelligence </a:t>
            </a:r>
            <a:endParaRPr lang="en-US" sz="5400" dirty="0"/>
          </a:p>
        </p:txBody>
      </p:sp>
      <p:cxnSp>
        <p:nvCxnSpPr>
          <p:cNvPr id="10" name="Straight Connector 9">
            <a:extLst>
              <a:ext uri="{FF2B5EF4-FFF2-40B4-BE49-F238E27FC236}">
                <a16:creationId xmlns:a16="http://schemas.microsoft.com/office/drawing/2014/main" id="{AD0EF22F-5D3C-4240-8C32-1B20803E5A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97108" y="1923563"/>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3C686525-A4A6-4614-8AEE-CF21B8F2AA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43730"/>
          <a:stretch/>
        </p:blipFill>
        <p:spPr>
          <a:xfrm rot="16200000">
            <a:off x="7520388" y="2188762"/>
            <a:ext cx="6860373" cy="2482850"/>
          </a:xfrm>
          <a:prstGeom prst="rect">
            <a:avLst/>
          </a:prstGeom>
        </p:spPr>
      </p:pic>
      <p:sp>
        <p:nvSpPr>
          <p:cNvPr id="3" name="Subtitle 2">
            <a:extLst>
              <a:ext uri="{FF2B5EF4-FFF2-40B4-BE49-F238E27FC236}">
                <a16:creationId xmlns:a16="http://schemas.microsoft.com/office/drawing/2014/main" id="{E108A54A-FCB8-822A-2FEF-2A878EB18227}"/>
              </a:ext>
            </a:extLst>
          </p:cNvPr>
          <p:cNvSpPr>
            <a:spLocks noGrp="1"/>
          </p:cNvSpPr>
          <p:nvPr>
            <p:ph type="subTitle" idx="1"/>
          </p:nvPr>
        </p:nvSpPr>
        <p:spPr>
          <a:xfrm>
            <a:off x="7903028" y="821265"/>
            <a:ext cx="3265713" cy="5222117"/>
          </a:xfrm>
        </p:spPr>
        <p:txBody>
          <a:bodyPr anchor="ctr">
            <a:normAutofit/>
          </a:bodyPr>
          <a:lstStyle/>
          <a:p>
            <a:r>
              <a:rPr lang="en-US" dirty="0"/>
              <a:t>Farian S. L Ishengoma</a:t>
            </a:r>
          </a:p>
        </p:txBody>
      </p:sp>
    </p:spTree>
    <p:extLst>
      <p:ext uri="{BB962C8B-B14F-4D97-AF65-F5344CB8AC3E}">
        <p14:creationId xmlns:p14="http://schemas.microsoft.com/office/powerpoint/2010/main" val="37794712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10" name="Rectangle 9">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4" name="Picture 11">
            <a:extLst>
              <a:ext uri="{FF2B5EF4-FFF2-40B4-BE49-F238E27FC236}">
                <a16:creationId xmlns:a16="http://schemas.microsoft.com/office/drawing/2014/main" id="{91A90930-4117-42E3-B9BA-785001EF26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73640"/>
          <a:stretch/>
        </p:blipFill>
        <p:spPr>
          <a:xfrm>
            <a:off x="0" y="4038601"/>
            <a:ext cx="4636008" cy="2819400"/>
          </a:xfrm>
          <a:prstGeom prst="rect">
            <a:avLst/>
          </a:prstGeom>
        </p:spPr>
      </p:pic>
      <p:sp>
        <p:nvSpPr>
          <p:cNvPr id="2" name="Title 1">
            <a:extLst>
              <a:ext uri="{FF2B5EF4-FFF2-40B4-BE49-F238E27FC236}">
                <a16:creationId xmlns:a16="http://schemas.microsoft.com/office/drawing/2014/main" id="{F07FB8AE-03BF-C94A-14D2-0BCF626126BA}"/>
              </a:ext>
            </a:extLst>
          </p:cNvPr>
          <p:cNvSpPr>
            <a:spLocks noGrp="1"/>
          </p:cNvSpPr>
          <p:nvPr>
            <p:ph type="title"/>
          </p:nvPr>
        </p:nvSpPr>
        <p:spPr>
          <a:xfrm>
            <a:off x="665922" y="987287"/>
            <a:ext cx="3548269" cy="4697896"/>
          </a:xfrm>
        </p:spPr>
        <p:txBody>
          <a:bodyPr vert="horz" lIns="91440" tIns="45720" rIns="91440" bIns="45720" rtlCol="0">
            <a:normAutofit/>
          </a:bodyPr>
          <a:lstStyle/>
          <a:p>
            <a:r>
              <a:rPr lang="en-US" sz="3600"/>
              <a:t>Homework</a:t>
            </a:r>
          </a:p>
        </p:txBody>
      </p:sp>
      <p:sp>
        <p:nvSpPr>
          <p:cNvPr id="3" name="Content Placeholder 2">
            <a:extLst>
              <a:ext uri="{FF2B5EF4-FFF2-40B4-BE49-F238E27FC236}">
                <a16:creationId xmlns:a16="http://schemas.microsoft.com/office/drawing/2014/main" id="{956EA111-361A-D92E-8138-BCD8474483F3}"/>
              </a:ext>
            </a:extLst>
          </p:cNvPr>
          <p:cNvSpPr>
            <a:spLocks noGrp="1"/>
          </p:cNvSpPr>
          <p:nvPr>
            <p:ph idx="1"/>
          </p:nvPr>
        </p:nvSpPr>
        <p:spPr>
          <a:xfrm>
            <a:off x="5057825" y="987287"/>
            <a:ext cx="5755949" cy="4697895"/>
          </a:xfrm>
        </p:spPr>
        <p:txBody>
          <a:bodyPr vert="horz" lIns="91440" tIns="45720" rIns="91440" bIns="45720" rtlCol="0" anchor="ctr">
            <a:normAutofit/>
          </a:bodyPr>
          <a:lstStyle/>
          <a:p>
            <a:pPr marL="0" indent="0">
              <a:buNone/>
            </a:pPr>
            <a:r>
              <a:rPr lang="en-US" sz="1800"/>
              <a:t>Write a concise history of AI. You must include references. The document should not exceed two pages in length.</a:t>
            </a:r>
          </a:p>
        </p:txBody>
      </p:sp>
    </p:spTree>
    <p:extLst>
      <p:ext uri="{BB962C8B-B14F-4D97-AF65-F5344CB8AC3E}">
        <p14:creationId xmlns:p14="http://schemas.microsoft.com/office/powerpoint/2010/main" val="1031025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D2CB2-FA6F-8DB6-0098-8C0FEF422238}"/>
              </a:ext>
            </a:extLst>
          </p:cNvPr>
          <p:cNvSpPr>
            <a:spLocks noGrp="1"/>
          </p:cNvSpPr>
          <p:nvPr>
            <p:ph type="title"/>
          </p:nvPr>
        </p:nvSpPr>
        <p:spPr>
          <a:xfrm>
            <a:off x="2895600" y="764373"/>
            <a:ext cx="8610600" cy="1293028"/>
          </a:xfrm>
        </p:spPr>
        <p:txBody>
          <a:bodyPr>
            <a:normAutofit/>
          </a:bodyPr>
          <a:lstStyle/>
          <a:p>
            <a:r>
              <a:rPr lang="en-US" dirty="0"/>
              <a:t>AI MODELS</a:t>
            </a:r>
          </a:p>
        </p:txBody>
      </p:sp>
      <p:graphicFrame>
        <p:nvGraphicFramePr>
          <p:cNvPr id="5" name="Content Placeholder 2">
            <a:extLst>
              <a:ext uri="{FF2B5EF4-FFF2-40B4-BE49-F238E27FC236}">
                <a16:creationId xmlns:a16="http://schemas.microsoft.com/office/drawing/2014/main" id="{3C00E60C-B0DD-C19F-866F-F9DCFA4EF0D6}"/>
              </a:ext>
            </a:extLst>
          </p:cNvPr>
          <p:cNvGraphicFramePr>
            <a:graphicFrameLocks noGrp="1"/>
          </p:cNvGraphicFramePr>
          <p:nvPr>
            <p:ph idx="1"/>
            <p:extLst>
              <p:ext uri="{D42A27DB-BD31-4B8C-83A1-F6EECF244321}">
                <p14:modId xmlns:p14="http://schemas.microsoft.com/office/powerpoint/2010/main" val="3280159868"/>
              </p:ext>
            </p:extLst>
          </p:nvPr>
        </p:nvGraphicFramePr>
        <p:xfrm>
          <a:off x="685800" y="2441051"/>
          <a:ext cx="10820400" cy="3530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06062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FA472-8058-5AAC-EDAA-A6DA846B6722}"/>
              </a:ext>
            </a:extLst>
          </p:cNvPr>
          <p:cNvSpPr>
            <a:spLocks noGrp="1"/>
          </p:cNvSpPr>
          <p:nvPr>
            <p:ph type="title"/>
          </p:nvPr>
        </p:nvSpPr>
        <p:spPr>
          <a:xfrm>
            <a:off x="2895600" y="764373"/>
            <a:ext cx="8610600" cy="1293028"/>
          </a:xfrm>
        </p:spPr>
        <p:txBody>
          <a:bodyPr>
            <a:normAutofit/>
          </a:bodyPr>
          <a:lstStyle/>
          <a:p>
            <a:r>
              <a:rPr lang="en-US" dirty="0"/>
              <a:t>AI MODELS</a:t>
            </a:r>
          </a:p>
        </p:txBody>
      </p:sp>
      <p:graphicFrame>
        <p:nvGraphicFramePr>
          <p:cNvPr id="5" name="Content Placeholder 2">
            <a:extLst>
              <a:ext uri="{FF2B5EF4-FFF2-40B4-BE49-F238E27FC236}">
                <a16:creationId xmlns:a16="http://schemas.microsoft.com/office/drawing/2014/main" id="{EC65450E-9094-6A93-4BBE-14A725AC8C6C}"/>
              </a:ext>
            </a:extLst>
          </p:cNvPr>
          <p:cNvGraphicFramePr>
            <a:graphicFrameLocks noGrp="1"/>
          </p:cNvGraphicFramePr>
          <p:nvPr>
            <p:ph idx="1"/>
            <p:extLst>
              <p:ext uri="{D42A27DB-BD31-4B8C-83A1-F6EECF244321}">
                <p14:modId xmlns:p14="http://schemas.microsoft.com/office/powerpoint/2010/main" val="4162565099"/>
              </p:ext>
            </p:extLst>
          </p:nvPr>
        </p:nvGraphicFramePr>
        <p:xfrm>
          <a:off x="685800" y="2441051"/>
          <a:ext cx="10820400" cy="3530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79835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B08D1-2AA5-2367-9900-1F5373BA9344}"/>
              </a:ext>
            </a:extLst>
          </p:cNvPr>
          <p:cNvSpPr>
            <a:spLocks noGrp="1"/>
          </p:cNvSpPr>
          <p:nvPr>
            <p:ph type="title"/>
          </p:nvPr>
        </p:nvSpPr>
        <p:spPr>
          <a:xfrm>
            <a:off x="2895600" y="764373"/>
            <a:ext cx="8610600" cy="1293028"/>
          </a:xfrm>
        </p:spPr>
        <p:txBody>
          <a:bodyPr>
            <a:normAutofit/>
          </a:bodyPr>
          <a:lstStyle/>
          <a:p>
            <a:r>
              <a:rPr lang="en-US" dirty="0"/>
              <a:t>Cont.</a:t>
            </a:r>
          </a:p>
        </p:txBody>
      </p:sp>
      <p:graphicFrame>
        <p:nvGraphicFramePr>
          <p:cNvPr id="5" name="Content Placeholder 2">
            <a:extLst>
              <a:ext uri="{FF2B5EF4-FFF2-40B4-BE49-F238E27FC236}">
                <a16:creationId xmlns:a16="http://schemas.microsoft.com/office/drawing/2014/main" id="{8CF26B57-A3E1-7582-A2C8-301FDA885119}"/>
              </a:ext>
            </a:extLst>
          </p:cNvPr>
          <p:cNvGraphicFramePr>
            <a:graphicFrameLocks noGrp="1"/>
          </p:cNvGraphicFramePr>
          <p:nvPr>
            <p:ph idx="1"/>
            <p:extLst>
              <p:ext uri="{D42A27DB-BD31-4B8C-83A1-F6EECF244321}">
                <p14:modId xmlns:p14="http://schemas.microsoft.com/office/powerpoint/2010/main" val="1254802809"/>
              </p:ext>
            </p:extLst>
          </p:nvPr>
        </p:nvGraphicFramePr>
        <p:xfrm>
          <a:off x="685800" y="2441051"/>
          <a:ext cx="10820400" cy="3530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606897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5">
            <a:extLst>
              <a:ext uri="{FF2B5EF4-FFF2-40B4-BE49-F238E27FC236}">
                <a16:creationId xmlns:a16="http://schemas.microsoft.com/office/drawing/2014/main" id="{6CFF51E2-169D-4F85-A842-E8413F664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17">
            <a:extLst>
              <a:ext uri="{FF2B5EF4-FFF2-40B4-BE49-F238E27FC236}">
                <a16:creationId xmlns:a16="http://schemas.microsoft.com/office/drawing/2014/main" id="{D0E2A6FF-057A-4920-923D-05A12E99EA8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1F11A4A4-7A03-5399-EB14-E7E851F6D003}"/>
              </a:ext>
            </a:extLst>
          </p:cNvPr>
          <p:cNvSpPr>
            <a:spLocks noGrp="1"/>
          </p:cNvSpPr>
          <p:nvPr>
            <p:ph type="title"/>
          </p:nvPr>
        </p:nvSpPr>
        <p:spPr>
          <a:xfrm>
            <a:off x="685800" y="1066163"/>
            <a:ext cx="3306744" cy="5148371"/>
          </a:xfrm>
        </p:spPr>
        <p:txBody>
          <a:bodyPr>
            <a:normAutofit/>
          </a:bodyPr>
          <a:lstStyle/>
          <a:p>
            <a:r>
              <a:rPr lang="en-US" sz="3200"/>
              <a:t>Cont.</a:t>
            </a:r>
          </a:p>
        </p:txBody>
      </p:sp>
      <p:graphicFrame>
        <p:nvGraphicFramePr>
          <p:cNvPr id="6" name="Content Placeholder 2">
            <a:extLst>
              <a:ext uri="{FF2B5EF4-FFF2-40B4-BE49-F238E27FC236}">
                <a16:creationId xmlns:a16="http://schemas.microsoft.com/office/drawing/2014/main" id="{1EE03362-5D91-9C97-67B1-191C6575DD3E}"/>
              </a:ext>
            </a:extLst>
          </p:cNvPr>
          <p:cNvGraphicFramePr>
            <a:graphicFrameLocks noGrp="1"/>
          </p:cNvGraphicFramePr>
          <p:nvPr>
            <p:ph idx="1"/>
            <p:extLst>
              <p:ext uri="{D42A27DB-BD31-4B8C-83A1-F6EECF244321}">
                <p14:modId xmlns:p14="http://schemas.microsoft.com/office/powerpoint/2010/main" val="271928451"/>
              </p:ext>
            </p:extLst>
          </p:nvPr>
        </p:nvGraphicFramePr>
        <p:xfrm>
          <a:off x="4678344" y="1127125"/>
          <a:ext cx="6403994" cy="50874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893465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DE20DFA-89DB-4DCD-9C6A-E6F94CA7549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12" name="Picture 11">
            <a:extLst>
              <a:ext uri="{FF2B5EF4-FFF2-40B4-BE49-F238E27FC236}">
                <a16:creationId xmlns:a16="http://schemas.microsoft.com/office/drawing/2014/main" id="{B606DC21-B3AA-4AE9-844F-E667E84438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14" name="Rectangle 13">
            <a:extLst>
              <a:ext uri="{FF2B5EF4-FFF2-40B4-BE49-F238E27FC236}">
                <a16:creationId xmlns:a16="http://schemas.microsoft.com/office/drawing/2014/main" id="{E8F1C256-2F11-4A02-95F5-6AF1309D4B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DC0D9362-4F33-C0ED-522A-5786F738247B}"/>
              </a:ext>
            </a:extLst>
          </p:cNvPr>
          <p:cNvPicPr>
            <a:picLocks noChangeAspect="1"/>
          </p:cNvPicPr>
          <p:nvPr/>
        </p:nvPicPr>
        <p:blipFill rotWithShape="1">
          <a:blip r:embed="rId4">
            <a:alphaModFix amt="40000"/>
          </a:blip>
          <a:srcRect r="3112" b="1"/>
          <a:stretch/>
        </p:blipFill>
        <p:spPr>
          <a:xfrm>
            <a:off x="20" y="10"/>
            <a:ext cx="12191980" cy="6857990"/>
          </a:xfrm>
          <a:prstGeom prst="rect">
            <a:avLst/>
          </a:prstGeom>
        </p:spPr>
      </p:pic>
      <p:pic>
        <p:nvPicPr>
          <p:cNvPr id="16" name="Picture 15">
            <a:extLst>
              <a:ext uri="{FF2B5EF4-FFF2-40B4-BE49-F238E27FC236}">
                <a16:creationId xmlns:a16="http://schemas.microsoft.com/office/drawing/2014/main" id="{D58DF76B-DED5-42E0-858C-715D29C802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18" name="Picture 17">
            <a:extLst>
              <a:ext uri="{FF2B5EF4-FFF2-40B4-BE49-F238E27FC236}">
                <a16:creationId xmlns:a16="http://schemas.microsoft.com/office/drawing/2014/main" id="{91DB274C-2710-4178-96F7-5B9CB12984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4" name="Title 3">
            <a:extLst>
              <a:ext uri="{FF2B5EF4-FFF2-40B4-BE49-F238E27FC236}">
                <a16:creationId xmlns:a16="http://schemas.microsoft.com/office/drawing/2014/main" id="{239F5D44-2DD4-6777-FC44-CF0533D39569}"/>
              </a:ext>
            </a:extLst>
          </p:cNvPr>
          <p:cNvSpPr>
            <a:spLocks noGrp="1"/>
          </p:cNvSpPr>
          <p:nvPr>
            <p:ph type="title"/>
          </p:nvPr>
        </p:nvSpPr>
        <p:spPr>
          <a:xfrm>
            <a:off x="1371600" y="3014139"/>
            <a:ext cx="9448800" cy="1825096"/>
          </a:xfrm>
        </p:spPr>
        <p:txBody>
          <a:bodyPr vert="horz" lIns="91440" tIns="45720" rIns="91440" bIns="45720" rtlCol="0" anchor="b">
            <a:normAutofit/>
          </a:bodyPr>
          <a:lstStyle/>
          <a:p>
            <a:pPr algn="l"/>
            <a:r>
              <a:rPr lang="en-US" sz="6000"/>
              <a:t>Chapter two</a:t>
            </a:r>
          </a:p>
        </p:txBody>
      </p:sp>
    </p:spTree>
    <p:extLst>
      <p:ext uri="{BB962C8B-B14F-4D97-AF65-F5344CB8AC3E}">
        <p14:creationId xmlns:p14="http://schemas.microsoft.com/office/powerpoint/2010/main" val="36905279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D76B8-D2F3-FAE9-B6FC-96DB5EC20843}"/>
              </a:ext>
            </a:extLst>
          </p:cNvPr>
          <p:cNvSpPr>
            <a:spLocks noGrp="1"/>
          </p:cNvSpPr>
          <p:nvPr>
            <p:ph type="title"/>
          </p:nvPr>
        </p:nvSpPr>
        <p:spPr/>
        <p:txBody>
          <a:bodyPr/>
          <a:lstStyle/>
          <a:p>
            <a:pPr algn="l"/>
            <a:r>
              <a:rPr lang="en-US" dirty="0"/>
              <a:t>intelligent agents and rationality</a:t>
            </a:r>
          </a:p>
        </p:txBody>
      </p:sp>
      <p:sp>
        <p:nvSpPr>
          <p:cNvPr id="3" name="Content Placeholder 2">
            <a:extLst>
              <a:ext uri="{FF2B5EF4-FFF2-40B4-BE49-F238E27FC236}">
                <a16:creationId xmlns:a16="http://schemas.microsoft.com/office/drawing/2014/main" id="{9DD5E8AD-F2A4-FD73-A1ED-7F6056B15836}"/>
              </a:ext>
            </a:extLst>
          </p:cNvPr>
          <p:cNvSpPr>
            <a:spLocks noGrp="1"/>
          </p:cNvSpPr>
          <p:nvPr>
            <p:ph idx="1"/>
          </p:nvPr>
        </p:nvSpPr>
        <p:spPr/>
        <p:txBody>
          <a:bodyPr/>
          <a:lstStyle/>
          <a:p>
            <a:pPr>
              <a:buFont typeface="Wingdings" panose="05000000000000000000" pitchFamily="2" charset="2"/>
              <a:buChar char="q"/>
            </a:pPr>
            <a:r>
              <a:rPr lang="en-US" dirty="0"/>
              <a:t>Intelligent agents </a:t>
            </a:r>
          </a:p>
          <a:p>
            <a:pPr lvl="1">
              <a:buFont typeface="Wingdings" panose="05000000000000000000" pitchFamily="2" charset="2"/>
              <a:buChar char="q"/>
            </a:pPr>
            <a:r>
              <a:rPr lang="en-US" dirty="0"/>
              <a:t>are entities that can perceive their environment, reason about it, and take actions to achieve a goal. </a:t>
            </a:r>
          </a:p>
          <a:p>
            <a:pPr lvl="1">
              <a:buFont typeface="Wingdings" panose="05000000000000000000" pitchFamily="2" charset="2"/>
              <a:buChar char="q"/>
            </a:pPr>
            <a:r>
              <a:rPr lang="en-US" dirty="0"/>
              <a:t>In machine learning, agents are typically implemented using algorithms that learn from experience to improve their decision-making abilities.</a:t>
            </a:r>
          </a:p>
          <a:p>
            <a:pPr>
              <a:buFont typeface="Wingdings" panose="05000000000000000000" pitchFamily="2" charset="2"/>
              <a:buChar char="q"/>
            </a:pPr>
            <a:r>
              <a:rPr lang="en-US" dirty="0"/>
              <a:t>Rationality </a:t>
            </a:r>
          </a:p>
          <a:p>
            <a:pPr lvl="1">
              <a:buFont typeface="Wingdings" panose="05000000000000000000" pitchFamily="2" charset="2"/>
              <a:buChar char="q"/>
            </a:pPr>
            <a:r>
              <a:rPr lang="en-US" dirty="0"/>
              <a:t>is an important concept in the context of intelligent agents, as it refers to the ability of an agent to make decisions that lead to the best possible outcome, given its knowledge and resources. </a:t>
            </a:r>
          </a:p>
          <a:p>
            <a:pPr lvl="1">
              <a:buFont typeface="Wingdings" panose="05000000000000000000" pitchFamily="2" charset="2"/>
              <a:buChar char="q"/>
            </a:pPr>
            <a:r>
              <a:rPr lang="en-US" dirty="0"/>
              <a:t>An agent is said to be rational if its actions are consistent with its goals and maximize its expected utility.</a:t>
            </a:r>
          </a:p>
        </p:txBody>
      </p:sp>
    </p:spTree>
    <p:extLst>
      <p:ext uri="{BB962C8B-B14F-4D97-AF65-F5344CB8AC3E}">
        <p14:creationId xmlns:p14="http://schemas.microsoft.com/office/powerpoint/2010/main" val="6194625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E93A4-1839-F79B-B844-F0D67E6C6765}"/>
              </a:ext>
            </a:extLst>
          </p:cNvPr>
          <p:cNvSpPr>
            <a:spLocks noGrp="1"/>
          </p:cNvSpPr>
          <p:nvPr>
            <p:ph type="title"/>
          </p:nvPr>
        </p:nvSpPr>
        <p:spPr>
          <a:xfrm>
            <a:off x="2895600" y="764373"/>
            <a:ext cx="8610600" cy="1293028"/>
          </a:xfrm>
        </p:spPr>
        <p:txBody>
          <a:bodyPr>
            <a:normAutofit/>
          </a:bodyPr>
          <a:lstStyle/>
          <a:p>
            <a:r>
              <a:rPr lang="en-US" sz="2800"/>
              <a:t>examples of intelligent agents and their rationality in machine learning</a:t>
            </a:r>
            <a:br>
              <a:rPr lang="en-US" sz="2800"/>
            </a:br>
            <a:endParaRPr lang="en-US" sz="2800"/>
          </a:p>
        </p:txBody>
      </p:sp>
      <p:graphicFrame>
        <p:nvGraphicFramePr>
          <p:cNvPr id="5" name="Content Placeholder 2">
            <a:extLst>
              <a:ext uri="{FF2B5EF4-FFF2-40B4-BE49-F238E27FC236}">
                <a16:creationId xmlns:a16="http://schemas.microsoft.com/office/drawing/2014/main" id="{7682AB52-437A-B69D-5FCC-0BD1A18ACD25}"/>
              </a:ext>
            </a:extLst>
          </p:cNvPr>
          <p:cNvGraphicFramePr>
            <a:graphicFrameLocks noGrp="1"/>
          </p:cNvGraphicFramePr>
          <p:nvPr>
            <p:ph idx="1"/>
            <p:extLst>
              <p:ext uri="{D42A27DB-BD31-4B8C-83A1-F6EECF244321}">
                <p14:modId xmlns:p14="http://schemas.microsoft.com/office/powerpoint/2010/main" val="4284935018"/>
              </p:ext>
            </p:extLst>
          </p:nvPr>
        </p:nvGraphicFramePr>
        <p:xfrm>
          <a:off x="685800" y="2441051"/>
          <a:ext cx="10820400" cy="3530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575362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B4EA1-8ECE-18E4-CAAE-2C588C247341}"/>
              </a:ext>
            </a:extLst>
          </p:cNvPr>
          <p:cNvSpPr>
            <a:spLocks noGrp="1"/>
          </p:cNvSpPr>
          <p:nvPr>
            <p:ph type="title"/>
          </p:nvPr>
        </p:nvSpPr>
        <p:spPr/>
        <p:txBody>
          <a:bodyPr>
            <a:normAutofit/>
          </a:bodyPr>
          <a:lstStyle/>
          <a:p>
            <a:r>
              <a:rPr lang="en-US" sz="3200" dirty="0"/>
              <a:t>Cont.</a:t>
            </a:r>
          </a:p>
        </p:txBody>
      </p:sp>
      <p:graphicFrame>
        <p:nvGraphicFramePr>
          <p:cNvPr id="6" name="Content Placeholder 2">
            <a:extLst>
              <a:ext uri="{FF2B5EF4-FFF2-40B4-BE49-F238E27FC236}">
                <a16:creationId xmlns:a16="http://schemas.microsoft.com/office/drawing/2014/main" id="{57142C39-7A58-B476-3BDF-EAC311FF34DE}"/>
              </a:ext>
            </a:extLst>
          </p:cNvPr>
          <p:cNvGraphicFramePr>
            <a:graphicFrameLocks noGrp="1"/>
          </p:cNvGraphicFramePr>
          <p:nvPr>
            <p:ph idx="1"/>
          </p:nvPr>
        </p:nvGraphicFramePr>
        <p:xfrm>
          <a:off x="685800" y="2194560"/>
          <a:ext cx="10820400" cy="4024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766396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65E9448-F9A8-4013-80E5-82711D4D2050}"/>
              </a:ext>
            </a:extLst>
          </p:cNvPr>
          <p:cNvSpPr>
            <a:spLocks noGrp="1"/>
          </p:cNvSpPr>
          <p:nvPr>
            <p:ph type="body" idx="1"/>
          </p:nvPr>
        </p:nvSpPr>
        <p:spPr>
          <a:xfrm>
            <a:off x="939810" y="944282"/>
            <a:ext cx="5079991" cy="823912"/>
          </a:xfrm>
        </p:spPr>
        <p:txBody>
          <a:bodyPr/>
          <a:lstStyle/>
          <a:p>
            <a:r>
              <a:rPr lang="en-US" dirty="0"/>
              <a:t>Agents in ML</a:t>
            </a:r>
          </a:p>
        </p:txBody>
      </p:sp>
      <p:graphicFrame>
        <p:nvGraphicFramePr>
          <p:cNvPr id="12" name="Content Placeholder 5">
            <a:extLst>
              <a:ext uri="{FF2B5EF4-FFF2-40B4-BE49-F238E27FC236}">
                <a16:creationId xmlns:a16="http://schemas.microsoft.com/office/drawing/2014/main" id="{2DE486E7-985F-CECE-D3F5-26ADD2C875D9}"/>
              </a:ext>
            </a:extLst>
          </p:cNvPr>
          <p:cNvGraphicFramePr>
            <a:graphicFrameLocks noGrp="1"/>
          </p:cNvGraphicFramePr>
          <p:nvPr>
            <p:ph sz="half" idx="2"/>
          </p:nvPr>
        </p:nvGraphicFramePr>
        <p:xfrm>
          <a:off x="685800" y="1859280"/>
          <a:ext cx="5311775" cy="435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 Placeholder 6">
            <a:extLst>
              <a:ext uri="{FF2B5EF4-FFF2-40B4-BE49-F238E27FC236}">
                <a16:creationId xmlns:a16="http://schemas.microsoft.com/office/drawing/2014/main" id="{5F5BA3C8-8887-5968-E751-E6BC8B8DC9B7}"/>
              </a:ext>
            </a:extLst>
          </p:cNvPr>
          <p:cNvSpPr>
            <a:spLocks noGrp="1"/>
          </p:cNvSpPr>
          <p:nvPr>
            <p:ph type="body" sz="quarter" idx="3"/>
          </p:nvPr>
        </p:nvSpPr>
        <p:spPr>
          <a:xfrm>
            <a:off x="6400800" y="944282"/>
            <a:ext cx="5105400" cy="823912"/>
          </a:xfrm>
        </p:spPr>
        <p:txBody>
          <a:bodyPr/>
          <a:lstStyle/>
          <a:p>
            <a:r>
              <a:rPr lang="en-US" dirty="0"/>
              <a:t>Program</a:t>
            </a:r>
          </a:p>
        </p:txBody>
      </p:sp>
      <p:sp>
        <p:nvSpPr>
          <p:cNvPr id="8" name="Content Placeholder 7">
            <a:extLst>
              <a:ext uri="{FF2B5EF4-FFF2-40B4-BE49-F238E27FC236}">
                <a16:creationId xmlns:a16="http://schemas.microsoft.com/office/drawing/2014/main" id="{6E462DC9-9237-29B6-334F-52FCBEB6365E}"/>
              </a:ext>
            </a:extLst>
          </p:cNvPr>
          <p:cNvSpPr>
            <a:spLocks noGrp="1"/>
          </p:cNvSpPr>
          <p:nvPr>
            <p:ph sz="quarter" idx="4"/>
          </p:nvPr>
        </p:nvSpPr>
        <p:spPr>
          <a:xfrm>
            <a:off x="6172200" y="1768194"/>
            <a:ext cx="5334000" cy="4450491"/>
          </a:xfrm>
        </p:spPr>
        <p:txBody>
          <a:bodyPr>
            <a:normAutofit/>
          </a:bodyPr>
          <a:lstStyle/>
          <a:p>
            <a:pPr>
              <a:buFont typeface="Wingdings" panose="05000000000000000000" pitchFamily="2" charset="2"/>
              <a:buChar char="q"/>
            </a:pPr>
            <a:r>
              <a:rPr lang="en-US" dirty="0"/>
              <a:t>is designed to perform a fixed set of tasks and does not have the ability to learn from its experiences or adapt on its own</a:t>
            </a:r>
          </a:p>
          <a:p>
            <a:pPr>
              <a:buFont typeface="Wingdings" panose="05000000000000000000" pitchFamily="2" charset="2"/>
              <a:buChar char="q"/>
            </a:pPr>
            <a:r>
              <a:rPr lang="en-US" dirty="0"/>
              <a:t>Can be designed to perform a wide range of tasks(set of instructions) that tells a computer what to do, such as performing calculations, manipulating data, or interacting with users</a:t>
            </a:r>
          </a:p>
          <a:p>
            <a:pPr>
              <a:buFont typeface="Wingdings" panose="05000000000000000000" pitchFamily="2" charset="2"/>
              <a:buChar char="q"/>
            </a:pPr>
            <a:r>
              <a:rPr lang="en-US" dirty="0"/>
              <a:t>Are typically designed to be run by a user and may require human input to perform their tasks.</a:t>
            </a:r>
          </a:p>
          <a:p>
            <a:endParaRPr lang="en-US" dirty="0"/>
          </a:p>
          <a:p>
            <a:pPr marL="0" indent="0">
              <a:buNone/>
            </a:pPr>
            <a:endParaRPr lang="en-US" dirty="0"/>
          </a:p>
        </p:txBody>
      </p:sp>
    </p:spTree>
    <p:extLst>
      <p:ext uri="{BB962C8B-B14F-4D97-AF65-F5344CB8AC3E}">
        <p14:creationId xmlns:p14="http://schemas.microsoft.com/office/powerpoint/2010/main" val="143513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254F3-8618-36F6-57F2-35567639BBE9}"/>
              </a:ext>
            </a:extLst>
          </p:cNvPr>
          <p:cNvSpPr>
            <a:spLocks noGrp="1"/>
          </p:cNvSpPr>
          <p:nvPr>
            <p:ph type="title"/>
          </p:nvPr>
        </p:nvSpPr>
        <p:spPr>
          <a:xfrm>
            <a:off x="2895600" y="764373"/>
            <a:ext cx="8610600" cy="1293028"/>
          </a:xfrm>
        </p:spPr>
        <p:txBody>
          <a:bodyPr>
            <a:normAutofit/>
          </a:bodyPr>
          <a:lstStyle/>
          <a:p>
            <a:r>
              <a:rPr lang="en-US" dirty="0">
                <a:ea typeface="Cambria" panose="02040503050406030204" pitchFamily="18" charset="0"/>
                <a:cs typeface="Cambria" panose="02040503050406030204" pitchFamily="18" charset="0"/>
              </a:rPr>
              <a:t>Course aim</a:t>
            </a:r>
            <a:br>
              <a:rPr lang="en-US" dirty="0">
                <a:ea typeface="Cambria" panose="02040503050406030204" pitchFamily="18" charset="0"/>
                <a:cs typeface="Cambria" panose="02040503050406030204" pitchFamily="18" charset="0"/>
              </a:rPr>
            </a:br>
            <a:endParaRPr lang="en-US" dirty="0"/>
          </a:p>
        </p:txBody>
      </p:sp>
      <p:graphicFrame>
        <p:nvGraphicFramePr>
          <p:cNvPr id="5" name="Content Placeholder 2">
            <a:extLst>
              <a:ext uri="{FF2B5EF4-FFF2-40B4-BE49-F238E27FC236}">
                <a16:creationId xmlns:a16="http://schemas.microsoft.com/office/drawing/2014/main" id="{192195A2-5AD7-E6B8-4E97-7D6957F3ECD4}"/>
              </a:ext>
            </a:extLst>
          </p:cNvPr>
          <p:cNvGraphicFramePr>
            <a:graphicFrameLocks noGrp="1"/>
          </p:cNvGraphicFramePr>
          <p:nvPr>
            <p:ph idx="1"/>
            <p:extLst>
              <p:ext uri="{D42A27DB-BD31-4B8C-83A1-F6EECF244321}">
                <p14:modId xmlns:p14="http://schemas.microsoft.com/office/powerpoint/2010/main" val="631608781"/>
              </p:ext>
            </p:extLst>
          </p:nvPr>
        </p:nvGraphicFramePr>
        <p:xfrm>
          <a:off x="685800" y="2441051"/>
          <a:ext cx="10820400" cy="3530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782740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ounded Rectangle 24">
            <a:extLst>
              <a:ext uri="{FF2B5EF4-FFF2-40B4-BE49-F238E27FC236}">
                <a16:creationId xmlns:a16="http://schemas.microsoft.com/office/drawing/2014/main" id="{37804257-1F57-553A-C318-FC26C59B3D28}"/>
              </a:ext>
            </a:extLst>
          </p:cNvPr>
          <p:cNvSpPr>
            <a:spLocks noChangeArrowheads="1"/>
          </p:cNvSpPr>
          <p:nvPr/>
        </p:nvSpPr>
        <p:spPr bwMode="auto">
          <a:xfrm>
            <a:off x="3397758" y="1386841"/>
            <a:ext cx="4724400" cy="4648200"/>
          </a:xfrm>
          <a:prstGeom prst="roundRect">
            <a:avLst>
              <a:gd name="adj" fmla="val 16667"/>
            </a:avLst>
          </a:prstGeom>
          <a:solidFill>
            <a:srgbClr val="000000">
              <a:alpha val="10196"/>
            </a:srgbClr>
          </a:solidFill>
          <a:ln w="28575" algn="ctr">
            <a:solidFill>
              <a:schemeClr val="tx1"/>
            </a:solidFill>
            <a:prstDash val="lgDash"/>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defTabSz="914400" eaLnBrk="0" fontAlgn="base" hangingPunct="0">
              <a:spcBef>
                <a:spcPct val="0"/>
              </a:spcBef>
              <a:spcAft>
                <a:spcPct val="0"/>
              </a:spcAft>
            </a:pPr>
            <a:endParaRPr lang="en-US" altLang="en-US" dirty="0"/>
          </a:p>
        </p:txBody>
      </p:sp>
      <p:sp>
        <p:nvSpPr>
          <p:cNvPr id="12" name="Title 11">
            <a:extLst>
              <a:ext uri="{FF2B5EF4-FFF2-40B4-BE49-F238E27FC236}">
                <a16:creationId xmlns:a16="http://schemas.microsoft.com/office/drawing/2014/main" id="{CB7CB45F-326C-203B-A675-0C200208846C}"/>
              </a:ext>
            </a:extLst>
          </p:cNvPr>
          <p:cNvSpPr>
            <a:spLocks noGrp="1"/>
          </p:cNvSpPr>
          <p:nvPr>
            <p:ph type="title"/>
          </p:nvPr>
        </p:nvSpPr>
        <p:spPr>
          <a:xfrm>
            <a:off x="1790700" y="274966"/>
            <a:ext cx="8610600" cy="1293028"/>
          </a:xfrm>
        </p:spPr>
        <p:txBody>
          <a:bodyPr>
            <a:normAutofit/>
          </a:bodyPr>
          <a:lstStyle/>
          <a:p>
            <a:r>
              <a:rPr lang="en-US" sz="2000" dirty="0"/>
              <a:t>Connection of agent and environment</a:t>
            </a:r>
          </a:p>
        </p:txBody>
      </p:sp>
      <p:sp>
        <p:nvSpPr>
          <p:cNvPr id="4" name="Footer Placeholder 3">
            <a:extLst>
              <a:ext uri="{FF2B5EF4-FFF2-40B4-BE49-F238E27FC236}">
                <a16:creationId xmlns:a16="http://schemas.microsoft.com/office/drawing/2014/main" id="{B9926CE3-A86C-1B0C-0087-09C756BA0666}"/>
              </a:ext>
            </a:extLst>
          </p:cNvPr>
          <p:cNvSpPr>
            <a:spLocks noGrp="1"/>
          </p:cNvSpPr>
          <p:nvPr>
            <p:ph type="ftr" sz="quarter" idx="11"/>
          </p:nvPr>
        </p:nvSpPr>
        <p:spPr/>
        <p:txBody>
          <a:bodyPr/>
          <a:lstStyle/>
          <a:p>
            <a:pPr defTabSz="914400" fontAlgn="base">
              <a:spcBef>
                <a:spcPct val="0"/>
              </a:spcBef>
              <a:spcAft>
                <a:spcPct val="0"/>
              </a:spcAft>
              <a:defRPr/>
            </a:pPr>
            <a:r>
              <a:rPr lang="en-US">
                <a:solidFill>
                  <a:srgbClr val="FFFFFF"/>
                </a:solidFill>
              </a:rPr>
              <a:t>Artificial Intelligence – D. Vrajitoru</a:t>
            </a:r>
          </a:p>
        </p:txBody>
      </p:sp>
      <p:grpSp>
        <p:nvGrpSpPr>
          <p:cNvPr id="6148" name="Group 20">
            <a:extLst>
              <a:ext uri="{FF2B5EF4-FFF2-40B4-BE49-F238E27FC236}">
                <a16:creationId xmlns:a16="http://schemas.microsoft.com/office/drawing/2014/main" id="{A0E6E683-8918-09DC-5B4E-5D913705FA12}"/>
              </a:ext>
            </a:extLst>
          </p:cNvPr>
          <p:cNvGrpSpPr>
            <a:grpSpLocks/>
          </p:cNvGrpSpPr>
          <p:nvPr/>
        </p:nvGrpSpPr>
        <p:grpSpPr bwMode="auto">
          <a:xfrm>
            <a:off x="4127700" y="1768511"/>
            <a:ext cx="2946915" cy="700051"/>
            <a:chOff x="2745873" y="1499611"/>
            <a:chExt cx="2947200" cy="699599"/>
          </a:xfrm>
        </p:grpSpPr>
        <p:sp>
          <p:nvSpPr>
            <p:cNvPr id="6175" name="Oval 4">
              <a:extLst>
                <a:ext uri="{FF2B5EF4-FFF2-40B4-BE49-F238E27FC236}">
                  <a16:creationId xmlns:a16="http://schemas.microsoft.com/office/drawing/2014/main" id="{CDEC8BB6-004A-7A8F-0A43-ECBD606E836C}"/>
                </a:ext>
              </a:extLst>
            </p:cNvPr>
            <p:cNvSpPr>
              <a:spLocks noChangeArrowheads="1"/>
            </p:cNvSpPr>
            <p:nvPr/>
          </p:nvSpPr>
          <p:spPr bwMode="auto">
            <a:xfrm>
              <a:off x="2745873" y="1949689"/>
              <a:ext cx="228600" cy="228600"/>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defTabSz="914400" eaLnBrk="0" fontAlgn="base" hangingPunct="0">
                <a:spcBef>
                  <a:spcPct val="0"/>
                </a:spcBef>
                <a:spcAft>
                  <a:spcPct val="0"/>
                </a:spcAft>
              </a:pPr>
              <a:endParaRPr lang="en-US" altLang="en-US" sz="2400"/>
            </a:p>
          </p:txBody>
        </p:sp>
        <p:sp>
          <p:nvSpPr>
            <p:cNvPr id="6176" name="Oval 5">
              <a:extLst>
                <a:ext uri="{FF2B5EF4-FFF2-40B4-BE49-F238E27FC236}">
                  <a16:creationId xmlns:a16="http://schemas.microsoft.com/office/drawing/2014/main" id="{B165D012-8B8F-2877-D92E-ED667ABD8365}"/>
                </a:ext>
              </a:extLst>
            </p:cNvPr>
            <p:cNvSpPr>
              <a:spLocks noChangeArrowheads="1"/>
            </p:cNvSpPr>
            <p:nvPr/>
          </p:nvSpPr>
          <p:spPr bwMode="auto">
            <a:xfrm>
              <a:off x="3164046" y="1970610"/>
              <a:ext cx="228600" cy="228600"/>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defTabSz="914400" eaLnBrk="0" fontAlgn="base" hangingPunct="0">
                <a:spcBef>
                  <a:spcPct val="0"/>
                </a:spcBef>
                <a:spcAft>
                  <a:spcPct val="0"/>
                </a:spcAft>
              </a:pPr>
              <a:endParaRPr lang="en-US" altLang="en-US" sz="2400"/>
            </a:p>
          </p:txBody>
        </p:sp>
        <p:sp>
          <p:nvSpPr>
            <p:cNvPr id="6177" name="Oval 6">
              <a:extLst>
                <a:ext uri="{FF2B5EF4-FFF2-40B4-BE49-F238E27FC236}">
                  <a16:creationId xmlns:a16="http://schemas.microsoft.com/office/drawing/2014/main" id="{0CF1F00B-5BD7-7379-7949-9FE586BA8ACE}"/>
                </a:ext>
              </a:extLst>
            </p:cNvPr>
            <p:cNvSpPr>
              <a:spLocks noChangeArrowheads="1"/>
            </p:cNvSpPr>
            <p:nvPr/>
          </p:nvSpPr>
          <p:spPr bwMode="auto">
            <a:xfrm>
              <a:off x="3656178" y="1970610"/>
              <a:ext cx="228600" cy="228600"/>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defTabSz="914400" eaLnBrk="0" fontAlgn="base" hangingPunct="0">
                <a:spcBef>
                  <a:spcPct val="0"/>
                </a:spcBef>
                <a:spcAft>
                  <a:spcPct val="0"/>
                </a:spcAft>
              </a:pPr>
              <a:endParaRPr lang="en-US" altLang="en-US" sz="2400"/>
            </a:p>
          </p:txBody>
        </p:sp>
        <p:sp>
          <p:nvSpPr>
            <p:cNvPr id="6178" name="Oval 7">
              <a:extLst>
                <a:ext uri="{FF2B5EF4-FFF2-40B4-BE49-F238E27FC236}">
                  <a16:creationId xmlns:a16="http://schemas.microsoft.com/office/drawing/2014/main" id="{82BF405F-94CA-6856-14B0-781327B4E73C}"/>
                </a:ext>
              </a:extLst>
            </p:cNvPr>
            <p:cNvSpPr>
              <a:spLocks noChangeArrowheads="1"/>
            </p:cNvSpPr>
            <p:nvPr/>
          </p:nvSpPr>
          <p:spPr bwMode="auto">
            <a:xfrm>
              <a:off x="4189578" y="1970610"/>
              <a:ext cx="228600" cy="228600"/>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defTabSz="914400" eaLnBrk="0" fontAlgn="base" hangingPunct="0">
                <a:spcBef>
                  <a:spcPct val="0"/>
                </a:spcBef>
                <a:spcAft>
                  <a:spcPct val="0"/>
                </a:spcAft>
              </a:pPr>
              <a:endParaRPr lang="en-US" altLang="en-US" sz="2400"/>
            </a:p>
          </p:txBody>
        </p:sp>
        <p:sp>
          <p:nvSpPr>
            <p:cNvPr id="6179" name="TextBox 8">
              <a:extLst>
                <a:ext uri="{FF2B5EF4-FFF2-40B4-BE49-F238E27FC236}">
                  <a16:creationId xmlns:a16="http://schemas.microsoft.com/office/drawing/2014/main" id="{6AEC0569-6455-C80B-15D6-68D5F835E19B}"/>
                </a:ext>
              </a:extLst>
            </p:cNvPr>
            <p:cNvSpPr txBox="1">
              <a:spLocks noChangeArrowheads="1"/>
            </p:cNvSpPr>
            <p:nvPr/>
          </p:nvSpPr>
          <p:spPr bwMode="auto">
            <a:xfrm>
              <a:off x="4378289" y="1499611"/>
              <a:ext cx="13147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defTabSz="914400" eaLnBrk="0" fontAlgn="base" hangingPunct="0">
                <a:spcBef>
                  <a:spcPct val="0"/>
                </a:spcBef>
                <a:spcAft>
                  <a:spcPct val="0"/>
                </a:spcAft>
              </a:pPr>
              <a:r>
                <a:rPr lang="en-US" altLang="en-US" sz="2400" dirty="0"/>
                <a:t>Sensors</a:t>
              </a:r>
            </a:p>
          </p:txBody>
        </p:sp>
      </p:grpSp>
      <p:grpSp>
        <p:nvGrpSpPr>
          <p:cNvPr id="6149" name="Group 19">
            <a:extLst>
              <a:ext uri="{FF2B5EF4-FFF2-40B4-BE49-F238E27FC236}">
                <a16:creationId xmlns:a16="http://schemas.microsoft.com/office/drawing/2014/main" id="{9E27EE18-C931-B810-60D5-CE8854E047C8}"/>
              </a:ext>
            </a:extLst>
          </p:cNvPr>
          <p:cNvGrpSpPr>
            <a:grpSpLocks/>
          </p:cNvGrpSpPr>
          <p:nvPr/>
        </p:nvGrpSpPr>
        <p:grpSpPr bwMode="auto">
          <a:xfrm>
            <a:off x="3667126" y="2832641"/>
            <a:ext cx="3962400" cy="685800"/>
            <a:chOff x="2057400" y="2514600"/>
            <a:chExt cx="3962400" cy="685800"/>
          </a:xfrm>
        </p:grpSpPr>
        <p:sp>
          <p:nvSpPr>
            <p:cNvPr id="6173" name="Rounded Rectangle 10">
              <a:extLst>
                <a:ext uri="{FF2B5EF4-FFF2-40B4-BE49-F238E27FC236}">
                  <a16:creationId xmlns:a16="http://schemas.microsoft.com/office/drawing/2014/main" id="{924D5A80-F27F-F953-C1D6-3F7647123AB2}"/>
                </a:ext>
              </a:extLst>
            </p:cNvPr>
            <p:cNvSpPr>
              <a:spLocks noChangeArrowheads="1"/>
            </p:cNvSpPr>
            <p:nvPr/>
          </p:nvSpPr>
          <p:spPr bwMode="auto">
            <a:xfrm>
              <a:off x="2057400" y="2514600"/>
              <a:ext cx="3962400" cy="685800"/>
            </a:xfrm>
            <a:prstGeom prst="roundRect">
              <a:avLst>
                <a:gd name="adj" fmla="val 16667"/>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defTabSz="914400" eaLnBrk="0" fontAlgn="base" hangingPunct="0">
                <a:spcBef>
                  <a:spcPct val="0"/>
                </a:spcBef>
                <a:spcAft>
                  <a:spcPct val="0"/>
                </a:spcAft>
              </a:pPr>
              <a:endParaRPr lang="en-US" altLang="en-US" sz="2400"/>
            </a:p>
          </p:txBody>
        </p:sp>
        <p:sp>
          <p:nvSpPr>
            <p:cNvPr id="6174" name="TextBox 11">
              <a:extLst>
                <a:ext uri="{FF2B5EF4-FFF2-40B4-BE49-F238E27FC236}">
                  <a16:creationId xmlns:a16="http://schemas.microsoft.com/office/drawing/2014/main" id="{93BA3A9F-E0A5-254C-1BE3-2192AD20D5AF}"/>
                </a:ext>
              </a:extLst>
            </p:cNvPr>
            <p:cNvSpPr txBox="1">
              <a:spLocks noChangeArrowheads="1"/>
            </p:cNvSpPr>
            <p:nvPr/>
          </p:nvSpPr>
          <p:spPr bwMode="auto">
            <a:xfrm>
              <a:off x="2328837" y="2626668"/>
              <a:ext cx="341952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defTabSz="914400" eaLnBrk="0" fontAlgn="base" hangingPunct="0">
                <a:spcBef>
                  <a:spcPct val="0"/>
                </a:spcBef>
                <a:spcAft>
                  <a:spcPct val="0"/>
                </a:spcAft>
              </a:pPr>
              <a:r>
                <a:rPr lang="en-US" altLang="en-US" sz="2400"/>
                <a:t>Percept (Observations)</a:t>
              </a:r>
            </a:p>
          </p:txBody>
        </p:sp>
      </p:grpSp>
      <p:grpSp>
        <p:nvGrpSpPr>
          <p:cNvPr id="6150" name="Group 52">
            <a:extLst>
              <a:ext uri="{FF2B5EF4-FFF2-40B4-BE49-F238E27FC236}">
                <a16:creationId xmlns:a16="http://schemas.microsoft.com/office/drawing/2014/main" id="{F771A001-4779-1B91-E235-4244F2B1C475}"/>
              </a:ext>
            </a:extLst>
          </p:cNvPr>
          <p:cNvGrpSpPr>
            <a:grpSpLocks/>
          </p:cNvGrpSpPr>
          <p:nvPr/>
        </p:nvGrpSpPr>
        <p:grpSpPr bwMode="auto">
          <a:xfrm>
            <a:off x="4848226" y="5194841"/>
            <a:ext cx="1600200" cy="609600"/>
            <a:chOff x="3248192" y="4876800"/>
            <a:chExt cx="1600200" cy="609600"/>
          </a:xfrm>
        </p:grpSpPr>
        <p:sp>
          <p:nvSpPr>
            <p:cNvPr id="6171" name="TextBox 13">
              <a:extLst>
                <a:ext uri="{FF2B5EF4-FFF2-40B4-BE49-F238E27FC236}">
                  <a16:creationId xmlns:a16="http://schemas.microsoft.com/office/drawing/2014/main" id="{2B98A9AB-D64E-199A-D3DC-658F6FB57A17}"/>
                </a:ext>
              </a:extLst>
            </p:cNvPr>
            <p:cNvSpPr txBox="1">
              <a:spLocks noChangeArrowheads="1"/>
            </p:cNvSpPr>
            <p:nvPr/>
          </p:nvSpPr>
          <p:spPr bwMode="auto">
            <a:xfrm>
              <a:off x="3382885" y="4950768"/>
              <a:ext cx="13308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defTabSz="914400" eaLnBrk="0" fontAlgn="base" hangingPunct="0">
                <a:spcBef>
                  <a:spcPct val="0"/>
                </a:spcBef>
                <a:spcAft>
                  <a:spcPct val="0"/>
                </a:spcAft>
              </a:pPr>
              <a:r>
                <a:rPr lang="en-US" altLang="en-US" sz="2400"/>
                <a:t>Actuator</a:t>
              </a:r>
            </a:p>
          </p:txBody>
        </p:sp>
        <p:sp>
          <p:nvSpPr>
            <p:cNvPr id="6172" name="Rounded Rectangle 14">
              <a:extLst>
                <a:ext uri="{FF2B5EF4-FFF2-40B4-BE49-F238E27FC236}">
                  <a16:creationId xmlns:a16="http://schemas.microsoft.com/office/drawing/2014/main" id="{4C98B630-2FB4-7A54-D9CE-C5F704935581}"/>
                </a:ext>
              </a:extLst>
            </p:cNvPr>
            <p:cNvSpPr>
              <a:spLocks noChangeArrowheads="1"/>
            </p:cNvSpPr>
            <p:nvPr/>
          </p:nvSpPr>
          <p:spPr bwMode="auto">
            <a:xfrm>
              <a:off x="3248192" y="4876800"/>
              <a:ext cx="1600200" cy="609600"/>
            </a:xfrm>
            <a:prstGeom prst="roundRect">
              <a:avLst>
                <a:gd name="adj" fmla="val 16667"/>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defTabSz="914400" eaLnBrk="0" fontAlgn="base" hangingPunct="0">
                <a:spcBef>
                  <a:spcPct val="0"/>
                </a:spcBef>
                <a:spcAft>
                  <a:spcPct val="0"/>
                </a:spcAft>
              </a:pPr>
              <a:endParaRPr lang="en-US" altLang="en-US" sz="2400"/>
            </a:p>
          </p:txBody>
        </p:sp>
      </p:grpSp>
      <p:sp>
        <p:nvSpPr>
          <p:cNvPr id="6151" name="TextBox 15">
            <a:extLst>
              <a:ext uri="{FF2B5EF4-FFF2-40B4-BE49-F238E27FC236}">
                <a16:creationId xmlns:a16="http://schemas.microsoft.com/office/drawing/2014/main" id="{820BEE7C-E919-16A7-410B-35345D9F7D48}"/>
              </a:ext>
            </a:extLst>
          </p:cNvPr>
          <p:cNvSpPr txBox="1">
            <a:spLocks noChangeArrowheads="1"/>
          </p:cNvSpPr>
          <p:nvPr/>
        </p:nvSpPr>
        <p:spPr bwMode="auto">
          <a:xfrm>
            <a:off x="5638801" y="6033042"/>
            <a:ext cx="1041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defTabSz="914400" eaLnBrk="0" fontAlgn="base" hangingPunct="0">
              <a:spcBef>
                <a:spcPct val="0"/>
              </a:spcBef>
              <a:spcAft>
                <a:spcPct val="0"/>
              </a:spcAft>
            </a:pPr>
            <a:r>
              <a:rPr lang="en-US" altLang="en-US" sz="2400"/>
              <a:t>Action</a:t>
            </a:r>
          </a:p>
        </p:txBody>
      </p:sp>
      <p:sp>
        <p:nvSpPr>
          <p:cNvPr id="6152" name="TextBox 16">
            <a:extLst>
              <a:ext uri="{FF2B5EF4-FFF2-40B4-BE49-F238E27FC236}">
                <a16:creationId xmlns:a16="http://schemas.microsoft.com/office/drawing/2014/main" id="{93388FA7-3FFB-35C6-D141-A7A4011BE9B0}"/>
              </a:ext>
            </a:extLst>
          </p:cNvPr>
          <p:cNvSpPr txBox="1">
            <a:spLocks noChangeArrowheads="1"/>
          </p:cNvSpPr>
          <p:nvPr/>
        </p:nvSpPr>
        <p:spPr bwMode="auto">
          <a:xfrm>
            <a:off x="8056564" y="3843150"/>
            <a:ext cx="19145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defTabSz="914400" eaLnBrk="0" fontAlgn="base" hangingPunct="0">
              <a:spcBef>
                <a:spcPct val="0"/>
              </a:spcBef>
              <a:spcAft>
                <a:spcPct val="0"/>
              </a:spcAft>
            </a:pPr>
            <a:r>
              <a:rPr lang="en-US" altLang="en-US" sz="2400" i="1" dirty="0"/>
              <a:t>Environment</a:t>
            </a:r>
          </a:p>
        </p:txBody>
      </p:sp>
      <p:sp>
        <p:nvSpPr>
          <p:cNvPr id="6155" name="TextBox 23">
            <a:extLst>
              <a:ext uri="{FF2B5EF4-FFF2-40B4-BE49-F238E27FC236}">
                <a16:creationId xmlns:a16="http://schemas.microsoft.com/office/drawing/2014/main" id="{0E89AEE6-1586-6D74-A064-FBBC37C50142}"/>
              </a:ext>
            </a:extLst>
          </p:cNvPr>
          <p:cNvSpPr txBox="1">
            <a:spLocks noChangeArrowheads="1"/>
          </p:cNvSpPr>
          <p:nvPr/>
        </p:nvSpPr>
        <p:spPr bwMode="auto">
          <a:xfrm>
            <a:off x="483235" y="1780088"/>
            <a:ext cx="19145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defTabSz="914400" eaLnBrk="0" fontAlgn="base" hangingPunct="0">
              <a:spcBef>
                <a:spcPct val="0"/>
              </a:spcBef>
              <a:spcAft>
                <a:spcPct val="0"/>
              </a:spcAft>
            </a:pPr>
            <a:r>
              <a:rPr lang="en-US" altLang="en-US" sz="2400" i="1" dirty="0"/>
              <a:t>Environment</a:t>
            </a:r>
          </a:p>
        </p:txBody>
      </p:sp>
      <p:sp>
        <p:nvSpPr>
          <p:cNvPr id="6156" name="TextBox 25">
            <a:extLst>
              <a:ext uri="{FF2B5EF4-FFF2-40B4-BE49-F238E27FC236}">
                <a16:creationId xmlns:a16="http://schemas.microsoft.com/office/drawing/2014/main" id="{C6B7492E-B7DE-0C0A-71FF-95C510BA78FC}"/>
              </a:ext>
            </a:extLst>
          </p:cNvPr>
          <p:cNvSpPr txBox="1">
            <a:spLocks noChangeArrowheads="1"/>
          </p:cNvSpPr>
          <p:nvPr/>
        </p:nvSpPr>
        <p:spPr bwMode="auto">
          <a:xfrm>
            <a:off x="6858002" y="4737642"/>
            <a:ext cx="9890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defTabSz="914400" eaLnBrk="0" fontAlgn="base" hangingPunct="0">
              <a:spcBef>
                <a:spcPct val="0"/>
              </a:spcBef>
              <a:spcAft>
                <a:spcPct val="0"/>
              </a:spcAft>
            </a:pPr>
            <a:r>
              <a:rPr lang="en-US" altLang="en-US" sz="2400" i="1" dirty="0"/>
              <a:t>Agent</a:t>
            </a:r>
          </a:p>
        </p:txBody>
      </p:sp>
      <p:cxnSp>
        <p:nvCxnSpPr>
          <p:cNvPr id="6158" name="Straight Arrow Connector 29">
            <a:extLst>
              <a:ext uri="{FF2B5EF4-FFF2-40B4-BE49-F238E27FC236}">
                <a16:creationId xmlns:a16="http://schemas.microsoft.com/office/drawing/2014/main" id="{6489916B-0AA3-EFD9-F0CF-FDB24DC18B59}"/>
              </a:ext>
            </a:extLst>
          </p:cNvPr>
          <p:cNvCxnSpPr>
            <a:cxnSpLocks noChangeShapeType="1"/>
            <a:endCxn id="19" idx="1"/>
          </p:cNvCxnSpPr>
          <p:nvPr/>
        </p:nvCxnSpPr>
        <p:spPr bwMode="auto">
          <a:xfrm flipV="1">
            <a:off x="2397760" y="1697391"/>
            <a:ext cx="2413564" cy="292476"/>
          </a:xfrm>
          <a:prstGeom prst="straightConnector1">
            <a:avLst/>
          </a:prstGeom>
          <a:noFill/>
          <a:ln w="19050" algn="ctr">
            <a:solidFill>
              <a:schemeClr val="tx1"/>
            </a:solidFill>
            <a:round/>
            <a:headEnd/>
            <a:tailEnd type="arrow" w="med" len="med"/>
          </a:ln>
        </p:spPr>
      </p:cxnSp>
      <p:cxnSp>
        <p:nvCxnSpPr>
          <p:cNvPr id="6161" name="Straight Arrow Connector 35">
            <a:extLst>
              <a:ext uri="{FF2B5EF4-FFF2-40B4-BE49-F238E27FC236}">
                <a16:creationId xmlns:a16="http://schemas.microsoft.com/office/drawing/2014/main" id="{FC749647-3806-1158-0230-4C75C491D351}"/>
              </a:ext>
            </a:extLst>
          </p:cNvPr>
          <p:cNvCxnSpPr>
            <a:cxnSpLocks noChangeShapeType="1"/>
            <a:stCxn id="6175" idx="4"/>
          </p:cNvCxnSpPr>
          <p:nvPr/>
        </p:nvCxnSpPr>
        <p:spPr bwMode="auto">
          <a:xfrm>
            <a:off x="4241989" y="2447628"/>
            <a:ext cx="6864" cy="362024"/>
          </a:xfrm>
          <a:prstGeom prst="straightConnector1">
            <a:avLst/>
          </a:prstGeom>
          <a:noFill/>
          <a:ln w="19050" algn="ctr">
            <a:solidFill>
              <a:schemeClr val="tx1"/>
            </a:solidFill>
            <a:round/>
            <a:headEnd/>
            <a:tailEnd type="arrow" w="med" len="med"/>
          </a:ln>
        </p:spPr>
      </p:cxnSp>
      <p:cxnSp>
        <p:nvCxnSpPr>
          <p:cNvPr id="6162" name="Straight Arrow Connector 37">
            <a:extLst>
              <a:ext uri="{FF2B5EF4-FFF2-40B4-BE49-F238E27FC236}">
                <a16:creationId xmlns:a16="http://schemas.microsoft.com/office/drawing/2014/main" id="{9B5C9D41-0B92-C95F-B9D1-CF3EEAE9A211}"/>
              </a:ext>
            </a:extLst>
          </p:cNvPr>
          <p:cNvCxnSpPr>
            <a:cxnSpLocks noChangeShapeType="1"/>
            <a:stCxn id="6176" idx="4"/>
          </p:cNvCxnSpPr>
          <p:nvPr/>
        </p:nvCxnSpPr>
        <p:spPr bwMode="auto">
          <a:xfrm>
            <a:off x="4660122" y="2468562"/>
            <a:ext cx="3895" cy="403595"/>
          </a:xfrm>
          <a:prstGeom prst="straightConnector1">
            <a:avLst/>
          </a:prstGeom>
          <a:noFill/>
          <a:ln w="19050" algn="ctr">
            <a:solidFill>
              <a:schemeClr val="tx1"/>
            </a:solidFill>
            <a:round/>
            <a:headEnd/>
            <a:tailEnd type="arrow" w="med" len="med"/>
          </a:ln>
        </p:spPr>
      </p:cxnSp>
      <p:cxnSp>
        <p:nvCxnSpPr>
          <p:cNvPr id="6163" name="Straight Arrow Connector 39">
            <a:extLst>
              <a:ext uri="{FF2B5EF4-FFF2-40B4-BE49-F238E27FC236}">
                <a16:creationId xmlns:a16="http://schemas.microsoft.com/office/drawing/2014/main" id="{5724CDA7-1C26-4484-B3F4-32AABEA61F01}"/>
              </a:ext>
            </a:extLst>
          </p:cNvPr>
          <p:cNvCxnSpPr>
            <a:cxnSpLocks noChangeShapeType="1"/>
            <a:stCxn id="6177" idx="4"/>
          </p:cNvCxnSpPr>
          <p:nvPr/>
        </p:nvCxnSpPr>
        <p:spPr bwMode="auto">
          <a:xfrm>
            <a:off x="5152206" y="2468562"/>
            <a:ext cx="1536" cy="314903"/>
          </a:xfrm>
          <a:prstGeom prst="straightConnector1">
            <a:avLst/>
          </a:prstGeom>
          <a:noFill/>
          <a:ln w="19050" algn="ctr">
            <a:solidFill>
              <a:schemeClr val="tx1"/>
            </a:solidFill>
            <a:round/>
            <a:headEnd/>
            <a:tailEnd type="arrow" w="med" len="med"/>
          </a:ln>
        </p:spPr>
      </p:cxnSp>
      <p:cxnSp>
        <p:nvCxnSpPr>
          <p:cNvPr id="6164" name="Straight Arrow Connector 41">
            <a:extLst>
              <a:ext uri="{FF2B5EF4-FFF2-40B4-BE49-F238E27FC236}">
                <a16:creationId xmlns:a16="http://schemas.microsoft.com/office/drawing/2014/main" id="{648326E4-AAC1-12CD-2048-28D53429731A}"/>
              </a:ext>
            </a:extLst>
          </p:cNvPr>
          <p:cNvCxnSpPr>
            <a:cxnSpLocks noChangeShapeType="1"/>
            <a:stCxn id="6178" idx="4"/>
          </p:cNvCxnSpPr>
          <p:nvPr/>
        </p:nvCxnSpPr>
        <p:spPr bwMode="auto">
          <a:xfrm>
            <a:off x="5685555" y="2468562"/>
            <a:ext cx="0" cy="316492"/>
          </a:xfrm>
          <a:prstGeom prst="straightConnector1">
            <a:avLst/>
          </a:prstGeom>
          <a:noFill/>
          <a:ln w="19050" algn="ctr">
            <a:solidFill>
              <a:schemeClr val="tx1"/>
            </a:solidFill>
            <a:round/>
            <a:headEnd/>
            <a:tailEnd type="arrow" w="med" len="med"/>
          </a:ln>
        </p:spPr>
      </p:cxnSp>
      <p:cxnSp>
        <p:nvCxnSpPr>
          <p:cNvPr id="6165" name="Straight Arrow Connector 44">
            <a:extLst>
              <a:ext uri="{FF2B5EF4-FFF2-40B4-BE49-F238E27FC236}">
                <a16:creationId xmlns:a16="http://schemas.microsoft.com/office/drawing/2014/main" id="{5E18AAF0-AB07-F441-D86D-E8D52C0240C7}"/>
              </a:ext>
            </a:extLst>
          </p:cNvPr>
          <p:cNvCxnSpPr>
            <a:cxnSpLocks noChangeShapeType="1"/>
          </p:cNvCxnSpPr>
          <p:nvPr/>
        </p:nvCxnSpPr>
        <p:spPr bwMode="auto">
          <a:xfrm rot="5400000">
            <a:off x="5372102" y="3785142"/>
            <a:ext cx="533400" cy="3175"/>
          </a:xfrm>
          <a:prstGeom prst="straightConnector1">
            <a:avLst/>
          </a:prstGeom>
          <a:noFill/>
          <a:ln w="19050" algn="ctr">
            <a:solidFill>
              <a:schemeClr val="tx1"/>
            </a:solidFill>
            <a:round/>
            <a:headEnd/>
            <a:tailEnd type="arrow" w="med" len="med"/>
          </a:ln>
        </p:spPr>
      </p:cxnSp>
      <p:cxnSp>
        <p:nvCxnSpPr>
          <p:cNvPr id="6166" name="Straight Arrow Connector 46">
            <a:extLst>
              <a:ext uri="{FF2B5EF4-FFF2-40B4-BE49-F238E27FC236}">
                <a16:creationId xmlns:a16="http://schemas.microsoft.com/office/drawing/2014/main" id="{28C491BC-B1CA-83E6-B527-2781DDB804AC}"/>
              </a:ext>
            </a:extLst>
          </p:cNvPr>
          <p:cNvCxnSpPr>
            <a:cxnSpLocks noChangeShapeType="1"/>
          </p:cNvCxnSpPr>
          <p:nvPr/>
        </p:nvCxnSpPr>
        <p:spPr bwMode="auto">
          <a:xfrm rot="5400000">
            <a:off x="5334002" y="4966242"/>
            <a:ext cx="457200" cy="3175"/>
          </a:xfrm>
          <a:prstGeom prst="straightConnector1">
            <a:avLst/>
          </a:prstGeom>
          <a:noFill/>
          <a:ln w="19050" algn="ctr">
            <a:solidFill>
              <a:schemeClr val="tx1"/>
            </a:solidFill>
            <a:round/>
            <a:headEnd/>
            <a:tailEnd type="arrow" w="med" len="med"/>
          </a:ln>
        </p:spPr>
      </p:cxnSp>
      <p:cxnSp>
        <p:nvCxnSpPr>
          <p:cNvPr id="6167" name="Straight Arrow Connector 48">
            <a:extLst>
              <a:ext uri="{FF2B5EF4-FFF2-40B4-BE49-F238E27FC236}">
                <a16:creationId xmlns:a16="http://schemas.microsoft.com/office/drawing/2014/main" id="{1D2047F3-116D-7BD4-7A36-1010F15EAA95}"/>
              </a:ext>
            </a:extLst>
          </p:cNvPr>
          <p:cNvCxnSpPr>
            <a:cxnSpLocks noChangeShapeType="1"/>
          </p:cNvCxnSpPr>
          <p:nvPr/>
        </p:nvCxnSpPr>
        <p:spPr bwMode="auto">
          <a:xfrm rot="5400000">
            <a:off x="5219702" y="6147342"/>
            <a:ext cx="685800" cy="3175"/>
          </a:xfrm>
          <a:prstGeom prst="straightConnector1">
            <a:avLst/>
          </a:prstGeom>
          <a:noFill/>
          <a:ln w="19050" algn="ctr">
            <a:solidFill>
              <a:schemeClr val="tx1"/>
            </a:solidFill>
            <a:round/>
            <a:headEnd/>
            <a:tailEnd type="arrow" w="med" len="med"/>
          </a:ln>
        </p:spPr>
      </p:cxnSp>
      <p:grpSp>
        <p:nvGrpSpPr>
          <p:cNvPr id="6168" name="Group 51">
            <a:extLst>
              <a:ext uri="{FF2B5EF4-FFF2-40B4-BE49-F238E27FC236}">
                <a16:creationId xmlns:a16="http://schemas.microsoft.com/office/drawing/2014/main" id="{DDD814B7-A7D8-5C30-DC1B-EEE977F6E3AD}"/>
              </a:ext>
            </a:extLst>
          </p:cNvPr>
          <p:cNvGrpSpPr>
            <a:grpSpLocks/>
          </p:cNvGrpSpPr>
          <p:nvPr/>
        </p:nvGrpSpPr>
        <p:grpSpPr bwMode="auto">
          <a:xfrm>
            <a:off x="4419601" y="4051841"/>
            <a:ext cx="2438400" cy="685800"/>
            <a:chOff x="2819400" y="3733800"/>
            <a:chExt cx="2438400" cy="685800"/>
          </a:xfrm>
        </p:grpSpPr>
        <p:sp>
          <p:nvSpPr>
            <p:cNvPr id="6169" name="Rectangle 12">
              <a:extLst>
                <a:ext uri="{FF2B5EF4-FFF2-40B4-BE49-F238E27FC236}">
                  <a16:creationId xmlns:a16="http://schemas.microsoft.com/office/drawing/2014/main" id="{5F8BF902-1D45-39EF-1A77-3FEB7DC595F8}"/>
                </a:ext>
              </a:extLst>
            </p:cNvPr>
            <p:cNvSpPr>
              <a:spLocks noChangeArrowheads="1"/>
            </p:cNvSpPr>
            <p:nvPr/>
          </p:nvSpPr>
          <p:spPr bwMode="auto">
            <a:xfrm>
              <a:off x="2819400" y="3733800"/>
              <a:ext cx="2438400" cy="685800"/>
            </a:xfrm>
            <a:prstGeom prst="rect">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defTabSz="914400" eaLnBrk="0" fontAlgn="base" hangingPunct="0">
                <a:spcBef>
                  <a:spcPct val="0"/>
                </a:spcBef>
                <a:spcAft>
                  <a:spcPct val="0"/>
                </a:spcAft>
              </a:pPr>
              <a:endParaRPr lang="en-US" altLang="en-US" sz="2400"/>
            </a:p>
          </p:txBody>
        </p:sp>
        <p:sp>
          <p:nvSpPr>
            <p:cNvPr id="6170" name="TextBox 50">
              <a:extLst>
                <a:ext uri="{FF2B5EF4-FFF2-40B4-BE49-F238E27FC236}">
                  <a16:creationId xmlns:a16="http://schemas.microsoft.com/office/drawing/2014/main" id="{337AF51E-3E87-2F6F-D7F6-FEEF8B4998BF}"/>
                </a:ext>
              </a:extLst>
            </p:cNvPr>
            <p:cNvSpPr txBox="1">
              <a:spLocks noChangeArrowheads="1"/>
            </p:cNvSpPr>
            <p:nvPr/>
          </p:nvSpPr>
          <p:spPr bwMode="auto">
            <a:xfrm>
              <a:off x="2910727" y="3845868"/>
              <a:ext cx="22557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defTabSz="914400" eaLnBrk="0" fontAlgn="base" hangingPunct="0">
                <a:spcBef>
                  <a:spcPct val="0"/>
                </a:spcBef>
                <a:spcAft>
                  <a:spcPct val="0"/>
                </a:spcAft>
              </a:pPr>
              <a:r>
                <a:rPr lang="en-US" altLang="en-US" sz="2400" dirty="0"/>
                <a:t>Agent Function</a:t>
              </a:r>
            </a:p>
          </p:txBody>
        </p:sp>
      </p:grpSp>
      <p:sp>
        <p:nvSpPr>
          <p:cNvPr id="19" name="Left Brace 18">
            <a:extLst>
              <a:ext uri="{FF2B5EF4-FFF2-40B4-BE49-F238E27FC236}">
                <a16:creationId xmlns:a16="http://schemas.microsoft.com/office/drawing/2014/main" id="{1E6FBFD3-0940-B80E-8E8E-7C827E2C5A8E}"/>
              </a:ext>
            </a:extLst>
          </p:cNvPr>
          <p:cNvSpPr/>
          <p:nvPr/>
        </p:nvSpPr>
        <p:spPr>
          <a:xfrm rot="16032435" flipH="1">
            <a:off x="4578571" y="1060695"/>
            <a:ext cx="489349" cy="1762160"/>
          </a:xfrm>
          <a:prstGeom prst="leftBrace">
            <a:avLst>
              <a:gd name="adj1" fmla="val 0"/>
              <a:gd name="adj2" fmla="val 50000"/>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C64BFEC-2A89-5FA3-1B8B-CD9519C99BD5}"/>
              </a:ext>
            </a:extLst>
          </p:cNvPr>
          <p:cNvSpPr>
            <a:spLocks noGrp="1"/>
          </p:cNvSpPr>
          <p:nvPr>
            <p:ph type="title"/>
          </p:nvPr>
        </p:nvSpPr>
        <p:spPr>
          <a:xfrm>
            <a:off x="2895600" y="764373"/>
            <a:ext cx="8610600" cy="1293028"/>
          </a:xfrm>
        </p:spPr>
        <p:txBody>
          <a:bodyPr>
            <a:normAutofit/>
          </a:bodyPr>
          <a:lstStyle/>
          <a:p>
            <a:r>
              <a:rPr lang="en-US"/>
              <a:t>Environment tasks (PEAS)</a:t>
            </a:r>
            <a:endParaRPr lang="en-US" dirty="0"/>
          </a:p>
        </p:txBody>
      </p:sp>
      <p:graphicFrame>
        <p:nvGraphicFramePr>
          <p:cNvPr id="8" name="Content Placeholder 3">
            <a:extLst>
              <a:ext uri="{FF2B5EF4-FFF2-40B4-BE49-F238E27FC236}">
                <a16:creationId xmlns:a16="http://schemas.microsoft.com/office/drawing/2014/main" id="{79C09E5F-D396-1D59-BD37-1125742C5E02}"/>
              </a:ext>
            </a:extLst>
          </p:cNvPr>
          <p:cNvGraphicFramePr>
            <a:graphicFrameLocks noGrp="1"/>
          </p:cNvGraphicFramePr>
          <p:nvPr>
            <p:ph idx="1"/>
            <p:extLst>
              <p:ext uri="{D42A27DB-BD31-4B8C-83A1-F6EECF244321}">
                <p14:modId xmlns:p14="http://schemas.microsoft.com/office/powerpoint/2010/main" val="77140392"/>
              </p:ext>
            </p:extLst>
          </p:nvPr>
        </p:nvGraphicFramePr>
        <p:xfrm>
          <a:off x="685800" y="2441051"/>
          <a:ext cx="10820400" cy="3530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332434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C490C-C39B-244E-F2C8-CF844AEC8378}"/>
              </a:ext>
            </a:extLst>
          </p:cNvPr>
          <p:cNvSpPr>
            <a:spLocks noGrp="1"/>
          </p:cNvSpPr>
          <p:nvPr>
            <p:ph type="title"/>
          </p:nvPr>
        </p:nvSpPr>
        <p:spPr>
          <a:xfrm>
            <a:off x="2895600" y="764373"/>
            <a:ext cx="8610600" cy="1293028"/>
          </a:xfrm>
        </p:spPr>
        <p:txBody>
          <a:bodyPr>
            <a:normAutofit/>
          </a:bodyPr>
          <a:lstStyle/>
          <a:p>
            <a:r>
              <a:rPr lang="en-US"/>
              <a:t>PROPERTIES OF ENVIRONMENT</a:t>
            </a:r>
          </a:p>
        </p:txBody>
      </p:sp>
      <p:graphicFrame>
        <p:nvGraphicFramePr>
          <p:cNvPr id="12" name="Content Placeholder 2">
            <a:extLst>
              <a:ext uri="{FF2B5EF4-FFF2-40B4-BE49-F238E27FC236}">
                <a16:creationId xmlns:a16="http://schemas.microsoft.com/office/drawing/2014/main" id="{EED2AF11-1D86-B316-2E27-9EBE9D1D0BF6}"/>
              </a:ext>
            </a:extLst>
          </p:cNvPr>
          <p:cNvGraphicFramePr>
            <a:graphicFrameLocks noGrp="1"/>
          </p:cNvGraphicFramePr>
          <p:nvPr>
            <p:ph idx="1"/>
            <p:extLst>
              <p:ext uri="{D42A27DB-BD31-4B8C-83A1-F6EECF244321}">
                <p14:modId xmlns:p14="http://schemas.microsoft.com/office/powerpoint/2010/main" val="69130684"/>
              </p:ext>
            </p:extLst>
          </p:nvPr>
        </p:nvGraphicFramePr>
        <p:xfrm>
          <a:off x="685800" y="2441051"/>
          <a:ext cx="10820400" cy="3530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133731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B0BDE-7479-43B0-F9CD-160AC29BD386}"/>
              </a:ext>
            </a:extLst>
          </p:cNvPr>
          <p:cNvSpPr>
            <a:spLocks noGrp="1"/>
          </p:cNvSpPr>
          <p:nvPr>
            <p:ph type="title"/>
          </p:nvPr>
        </p:nvSpPr>
        <p:spPr>
          <a:xfrm>
            <a:off x="2895600" y="764373"/>
            <a:ext cx="8610600" cy="1293028"/>
          </a:xfrm>
        </p:spPr>
        <p:txBody>
          <a:bodyPr>
            <a:normAutofit/>
          </a:bodyPr>
          <a:lstStyle/>
          <a:p>
            <a:r>
              <a:rPr lang="en-US"/>
              <a:t>TYPES OF AGENT</a:t>
            </a:r>
            <a:endParaRPr lang="en-US" dirty="0"/>
          </a:p>
        </p:txBody>
      </p:sp>
      <p:graphicFrame>
        <p:nvGraphicFramePr>
          <p:cNvPr id="5" name="Content Placeholder 2">
            <a:extLst>
              <a:ext uri="{FF2B5EF4-FFF2-40B4-BE49-F238E27FC236}">
                <a16:creationId xmlns:a16="http://schemas.microsoft.com/office/drawing/2014/main" id="{5376EF20-2E13-95CE-CF30-7C9075F2E992}"/>
              </a:ext>
            </a:extLst>
          </p:cNvPr>
          <p:cNvGraphicFramePr>
            <a:graphicFrameLocks noGrp="1"/>
          </p:cNvGraphicFramePr>
          <p:nvPr>
            <p:ph idx="1"/>
            <p:extLst>
              <p:ext uri="{D42A27DB-BD31-4B8C-83A1-F6EECF244321}">
                <p14:modId xmlns:p14="http://schemas.microsoft.com/office/powerpoint/2010/main" val="1764161066"/>
              </p:ext>
            </p:extLst>
          </p:nvPr>
        </p:nvGraphicFramePr>
        <p:xfrm>
          <a:off x="685800" y="2441051"/>
          <a:ext cx="10820400" cy="3530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868181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CFF51E2-169D-4F85-A842-E8413F664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D0E2A6FF-057A-4920-923D-05A12E99EA8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5B5EFBFD-A8D8-AC21-93DD-DB50DAF85E4B}"/>
              </a:ext>
            </a:extLst>
          </p:cNvPr>
          <p:cNvSpPr>
            <a:spLocks noGrp="1"/>
          </p:cNvSpPr>
          <p:nvPr>
            <p:ph type="title"/>
          </p:nvPr>
        </p:nvSpPr>
        <p:spPr>
          <a:xfrm>
            <a:off x="685800" y="1066163"/>
            <a:ext cx="3306744" cy="5148371"/>
          </a:xfrm>
        </p:spPr>
        <p:txBody>
          <a:bodyPr>
            <a:normAutofit/>
          </a:bodyPr>
          <a:lstStyle/>
          <a:p>
            <a:r>
              <a:rPr lang="en-US" sz="3200"/>
              <a:t>REFLEX AGENT</a:t>
            </a:r>
          </a:p>
        </p:txBody>
      </p:sp>
      <p:graphicFrame>
        <p:nvGraphicFramePr>
          <p:cNvPr id="5" name="Content Placeholder 2">
            <a:extLst>
              <a:ext uri="{FF2B5EF4-FFF2-40B4-BE49-F238E27FC236}">
                <a16:creationId xmlns:a16="http://schemas.microsoft.com/office/drawing/2014/main" id="{2003FB46-7C28-6096-E631-DB356A49C90B}"/>
              </a:ext>
            </a:extLst>
          </p:cNvPr>
          <p:cNvGraphicFramePr>
            <a:graphicFrameLocks noGrp="1"/>
          </p:cNvGraphicFramePr>
          <p:nvPr>
            <p:ph idx="1"/>
            <p:extLst>
              <p:ext uri="{D42A27DB-BD31-4B8C-83A1-F6EECF244321}">
                <p14:modId xmlns:p14="http://schemas.microsoft.com/office/powerpoint/2010/main" val="3719668157"/>
              </p:ext>
            </p:extLst>
          </p:nvPr>
        </p:nvGraphicFramePr>
        <p:xfrm>
          <a:off x="4678344" y="1127125"/>
          <a:ext cx="6403994" cy="50874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932146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2" name="Picture 19">
            <a:extLst>
              <a:ext uri="{FF2B5EF4-FFF2-40B4-BE49-F238E27FC236}">
                <a16:creationId xmlns:a16="http://schemas.microsoft.com/office/drawing/2014/main" id="{884F1622-F133-4C39-A178-9AE077529E2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33" name="Picture 21">
            <a:extLst>
              <a:ext uri="{FF2B5EF4-FFF2-40B4-BE49-F238E27FC236}">
                <a16:creationId xmlns:a16="http://schemas.microsoft.com/office/drawing/2014/main" id="{28F5356A-F695-48A7-A0FB-0D74C2ABDA5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4" name="Rectangle 23">
            <a:extLst>
              <a:ext uri="{FF2B5EF4-FFF2-40B4-BE49-F238E27FC236}">
                <a16:creationId xmlns:a16="http://schemas.microsoft.com/office/drawing/2014/main" id="{A148B8BE-2668-4FC5-B6E4-EBD84EFAC5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360126"/>
            <a:ext cx="12192000" cy="24978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708806-0CFA-3887-123D-C444E59D8D7B}"/>
              </a:ext>
            </a:extLst>
          </p:cNvPr>
          <p:cNvSpPr>
            <a:spLocks noGrp="1"/>
          </p:cNvSpPr>
          <p:nvPr>
            <p:ph type="title"/>
          </p:nvPr>
        </p:nvSpPr>
        <p:spPr>
          <a:xfrm>
            <a:off x="685800" y="5102394"/>
            <a:ext cx="10820400" cy="821268"/>
          </a:xfrm>
        </p:spPr>
        <p:txBody>
          <a:bodyPr vert="horz" lIns="91440" tIns="45720" rIns="91440" bIns="45720" rtlCol="0" anchor="b">
            <a:normAutofit/>
          </a:bodyPr>
          <a:lstStyle/>
          <a:p>
            <a:pPr algn="l"/>
            <a:r>
              <a:rPr lang="en-US" sz="3600" dirty="0"/>
              <a:t>REFLEX AGENT</a:t>
            </a:r>
          </a:p>
        </p:txBody>
      </p:sp>
      <p:pic>
        <p:nvPicPr>
          <p:cNvPr id="4" name="Picture 2" descr="Diagram&#10;&#10;Description automatically generated">
            <a:extLst>
              <a:ext uri="{FF2B5EF4-FFF2-40B4-BE49-F238E27FC236}">
                <a16:creationId xmlns:a16="http://schemas.microsoft.com/office/drawing/2014/main" id="{DE53BE89-7BAF-CB4F-81C5-597EA354FA1B}"/>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886656" y="802640"/>
            <a:ext cx="7147103" cy="4399279"/>
          </a:xfrm>
          <a:prstGeom prst="rect">
            <a:avLst/>
          </a:prstGeom>
          <a:noFill/>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9476386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4C41CF4-4A13-4AA9-9300-CB7A2E37C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002718DC-5F62-BB84-F390-4974E447BE29}"/>
              </a:ext>
            </a:extLst>
          </p:cNvPr>
          <p:cNvSpPr>
            <a:spLocks noGrp="1"/>
          </p:cNvSpPr>
          <p:nvPr>
            <p:ph type="title"/>
          </p:nvPr>
        </p:nvSpPr>
        <p:spPr>
          <a:xfrm>
            <a:off x="683609" y="764372"/>
            <a:ext cx="3173688" cy="5216013"/>
          </a:xfrm>
        </p:spPr>
        <p:txBody>
          <a:bodyPr>
            <a:normAutofit/>
          </a:bodyPr>
          <a:lstStyle/>
          <a:p>
            <a:r>
              <a:rPr lang="en-US"/>
              <a:t>Reflex Agent with State</a:t>
            </a:r>
            <a:endParaRPr lang="en-US" dirty="0"/>
          </a:p>
        </p:txBody>
      </p:sp>
      <p:cxnSp>
        <p:nvCxnSpPr>
          <p:cNvPr id="10" name="Straight Connector 9">
            <a:extLst>
              <a:ext uri="{FF2B5EF4-FFF2-40B4-BE49-F238E27FC236}">
                <a16:creationId xmlns:a16="http://schemas.microsoft.com/office/drawing/2014/main" id="{7A77B115-9FF3-46AE-AE08-826DEB9A62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27197" y="1923563"/>
            <a:ext cx="0" cy="301752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D702629-9EAB-8DD7-9283-A0234958BA60}"/>
              </a:ext>
            </a:extLst>
          </p:cNvPr>
          <p:cNvSpPr>
            <a:spLocks noGrp="1"/>
          </p:cNvSpPr>
          <p:nvPr>
            <p:ph idx="1"/>
          </p:nvPr>
        </p:nvSpPr>
        <p:spPr>
          <a:xfrm>
            <a:off x="4370138" y="764372"/>
            <a:ext cx="7086600" cy="5216013"/>
          </a:xfrm>
        </p:spPr>
        <p:txBody>
          <a:bodyPr anchor="ctr">
            <a:normAutofit/>
          </a:bodyPr>
          <a:lstStyle/>
          <a:p>
            <a:r>
              <a:rPr lang="en-US" sz="1400" dirty="0"/>
              <a:t>A reflex agent with state responds to its environment based on a set of pre-defined rules or conditions, considering the current state of the environment.</a:t>
            </a:r>
          </a:p>
          <a:p>
            <a:r>
              <a:rPr lang="en-US" sz="1400" dirty="0" err="1"/>
              <a:t>Itmaintains</a:t>
            </a:r>
            <a:r>
              <a:rPr lang="en-US" sz="1400" dirty="0"/>
              <a:t> an internal representation of the environment, which allows it to consider the history of its previous actions and observations when deciding what action to take next.</a:t>
            </a:r>
          </a:p>
          <a:p>
            <a:r>
              <a:rPr lang="en-US" sz="1400" dirty="0"/>
              <a:t>The state of the environment is represented by a set of variables that capture relevant aspects of the environment, such as the position of objects, the state of devices, or the values of sensory inputs. </a:t>
            </a:r>
          </a:p>
          <a:p>
            <a:r>
              <a:rPr lang="en-US" sz="1400" dirty="0"/>
              <a:t>The agent's knowledge base is updated based on its current state and its previous actions and observations, allowing it to make more informed decisions.</a:t>
            </a:r>
          </a:p>
          <a:p>
            <a:r>
              <a:rPr lang="en-US" sz="1400" dirty="0"/>
              <a:t>Reflex agent, still has some limitations, such as the inability to plan ahead or anticipate future states of the environment.</a:t>
            </a:r>
          </a:p>
          <a:p>
            <a:r>
              <a:rPr lang="en-US" sz="1400" i="1" dirty="0"/>
              <a:t>For example, consider a reflex agent designed to operate in a maze environment. The agent's state would include variables such as its current position in the maze, the positions of obstacles, and the location of the goal. The agent's knowledge base might contain rules such as "If there is an obstacle in front of me, turn left; if I am at the goal, stop." The agent would use this rule to take immediate action based on its current state, which in this case would include its current position in the maze.</a:t>
            </a:r>
          </a:p>
          <a:p>
            <a:endParaRPr lang="en-US" sz="1400" dirty="0"/>
          </a:p>
        </p:txBody>
      </p:sp>
    </p:spTree>
    <p:extLst>
      <p:ext uri="{BB962C8B-B14F-4D97-AF65-F5344CB8AC3E}">
        <p14:creationId xmlns:p14="http://schemas.microsoft.com/office/powerpoint/2010/main" val="42509563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84F1622-F133-4C39-A178-9AE077529E2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11" name="Picture 10">
            <a:extLst>
              <a:ext uri="{FF2B5EF4-FFF2-40B4-BE49-F238E27FC236}">
                <a16:creationId xmlns:a16="http://schemas.microsoft.com/office/drawing/2014/main" id="{28F5356A-F695-48A7-A0FB-0D74C2ABDA5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13" name="Rectangle 12">
            <a:extLst>
              <a:ext uri="{FF2B5EF4-FFF2-40B4-BE49-F238E27FC236}">
                <a16:creationId xmlns:a16="http://schemas.microsoft.com/office/drawing/2014/main" id="{A148B8BE-2668-4FC5-B6E4-EBD84EFAC5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360126"/>
            <a:ext cx="12192000" cy="24978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E64C80-479E-AAA7-F24A-297BFA4D4CB6}"/>
              </a:ext>
            </a:extLst>
          </p:cNvPr>
          <p:cNvSpPr>
            <a:spLocks noGrp="1"/>
          </p:cNvSpPr>
          <p:nvPr>
            <p:ph type="title"/>
          </p:nvPr>
        </p:nvSpPr>
        <p:spPr>
          <a:xfrm>
            <a:off x="452120" y="5400039"/>
            <a:ext cx="10820400" cy="821268"/>
          </a:xfrm>
        </p:spPr>
        <p:txBody>
          <a:bodyPr vert="horz" lIns="91440" tIns="45720" rIns="91440" bIns="45720" rtlCol="0" anchor="b">
            <a:normAutofit/>
          </a:bodyPr>
          <a:lstStyle/>
          <a:p>
            <a:pPr algn="l"/>
            <a:r>
              <a:rPr lang="en-US" sz="2400" dirty="0"/>
              <a:t>Reflex Agent with State</a:t>
            </a:r>
            <a:br>
              <a:rPr lang="en-US" sz="2400" dirty="0"/>
            </a:br>
            <a:endParaRPr lang="en-US" sz="2400" dirty="0"/>
          </a:p>
        </p:txBody>
      </p:sp>
      <p:pic>
        <p:nvPicPr>
          <p:cNvPr id="4" name="Picture 2">
            <a:extLst>
              <a:ext uri="{FF2B5EF4-FFF2-40B4-BE49-F238E27FC236}">
                <a16:creationId xmlns:a16="http://schemas.microsoft.com/office/drawing/2014/main" id="{C911E07C-4D17-9F05-A4FA-7E7FE2D90A68}"/>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322320" y="532660"/>
            <a:ext cx="8183880" cy="4867378"/>
          </a:xfrm>
          <a:prstGeom prst="rect">
            <a:avLst/>
          </a:prstGeom>
          <a:noFill/>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1485128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4C41CF4-4A13-4AA9-9300-CB7A2E37C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65D40ABA-4711-0A9B-D63D-451C4220BC67}"/>
              </a:ext>
            </a:extLst>
          </p:cNvPr>
          <p:cNvSpPr>
            <a:spLocks noGrp="1"/>
          </p:cNvSpPr>
          <p:nvPr>
            <p:ph type="title"/>
          </p:nvPr>
        </p:nvSpPr>
        <p:spPr>
          <a:xfrm>
            <a:off x="683609" y="764372"/>
            <a:ext cx="3173688" cy="5216013"/>
          </a:xfrm>
        </p:spPr>
        <p:txBody>
          <a:bodyPr>
            <a:normAutofit/>
          </a:bodyPr>
          <a:lstStyle/>
          <a:p>
            <a:r>
              <a:rPr lang="en-US" altLang="en-US" dirty="0"/>
              <a:t>Goal-based Agent</a:t>
            </a:r>
            <a:endParaRPr lang="en-US" dirty="0"/>
          </a:p>
        </p:txBody>
      </p:sp>
      <p:cxnSp>
        <p:nvCxnSpPr>
          <p:cNvPr id="10" name="Straight Connector 9">
            <a:extLst>
              <a:ext uri="{FF2B5EF4-FFF2-40B4-BE49-F238E27FC236}">
                <a16:creationId xmlns:a16="http://schemas.microsoft.com/office/drawing/2014/main" id="{7A77B115-9FF3-46AE-AE08-826DEB9A62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27197" y="1923563"/>
            <a:ext cx="0" cy="301752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07D1A5F-6F5A-BFBA-5337-A6A3D368C910}"/>
              </a:ext>
            </a:extLst>
          </p:cNvPr>
          <p:cNvSpPr>
            <a:spLocks noGrp="1"/>
          </p:cNvSpPr>
          <p:nvPr>
            <p:ph idx="1"/>
          </p:nvPr>
        </p:nvSpPr>
        <p:spPr>
          <a:xfrm>
            <a:off x="4370138" y="764372"/>
            <a:ext cx="7086600" cy="5216013"/>
          </a:xfrm>
        </p:spPr>
        <p:txBody>
          <a:bodyPr anchor="ctr">
            <a:normAutofit/>
          </a:bodyPr>
          <a:lstStyle/>
          <a:p>
            <a:r>
              <a:rPr lang="en-US" sz="1400" dirty="0"/>
              <a:t>A goal-based agent is designed to achieve a specific goal or set of goals. </a:t>
            </a:r>
          </a:p>
          <a:p>
            <a:r>
              <a:rPr lang="en-US" sz="1400" dirty="0"/>
              <a:t>It takes a more proactive approach by planning and executing actions that lead to the desired outcome.</a:t>
            </a:r>
          </a:p>
          <a:p>
            <a:r>
              <a:rPr lang="en-US" sz="1400" dirty="0"/>
              <a:t>It operates by maintaining a representation of its goals and the current state of the environment, and then uses this information to plan a sequence of actions that will achieve its goals. </a:t>
            </a:r>
          </a:p>
          <a:p>
            <a:r>
              <a:rPr lang="en-US" sz="1400" dirty="0"/>
              <a:t>The agent's knowledge base consists of a set of rules that describe how to achieve the goals given the current state of the environment.</a:t>
            </a:r>
          </a:p>
          <a:p>
            <a:r>
              <a:rPr lang="en-US" sz="1400" dirty="0"/>
              <a:t>It can handle complex environments and achieve complex goals by breaking them down into smaller sub-goals and planning a sequence of actions to achieve each sub-goal. </a:t>
            </a:r>
          </a:p>
          <a:p>
            <a:r>
              <a:rPr lang="en-US" sz="1400" dirty="0"/>
              <a:t>They can also handle dynamic and uncertain environments by continuously monitoring the environment and adapting their plans accordingly.</a:t>
            </a:r>
          </a:p>
          <a:p>
            <a:r>
              <a:rPr lang="en-US" sz="1400" dirty="0"/>
              <a:t>They can be used in a variety of applications, including robotics, autonomous vehicles, and game playing.</a:t>
            </a:r>
          </a:p>
          <a:p>
            <a:r>
              <a:rPr lang="en-US" sz="1100" dirty="0"/>
              <a:t>An example of a goal-based agent in machine learning could be a virtual assistant such as Apple's Siri or Amazon's Alexa. These agents are designed to help users accomplish specific tasks, such as finding information, setting reminders, or playing music. To do this, the agent needs to understand the user's goals and act accordingly.</a:t>
            </a:r>
            <a:endParaRPr lang="en-US" sz="1400" dirty="0"/>
          </a:p>
        </p:txBody>
      </p:sp>
      <p:sp>
        <p:nvSpPr>
          <p:cNvPr id="4" name="Rectangle 1">
            <a:extLst>
              <a:ext uri="{FF2B5EF4-FFF2-40B4-BE49-F238E27FC236}">
                <a16:creationId xmlns:a16="http://schemas.microsoft.com/office/drawing/2014/main" id="{CA06FC92-CDD4-3375-A64A-59573B61DFBA}"/>
              </a:ext>
            </a:extLst>
          </p:cNvPr>
          <p:cNvSpPr>
            <a:spLocks noChangeArrowheads="1"/>
          </p:cNvSpPr>
          <p:nvPr/>
        </p:nvSpPr>
        <p:spPr bwMode="auto">
          <a:xfrm>
            <a:off x="0" y="-192360"/>
            <a:ext cx="1114408" cy="384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9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900" b="0"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AutoShape 2">
            <a:extLst>
              <a:ext uri="{FF2B5EF4-FFF2-40B4-BE49-F238E27FC236}">
                <a16:creationId xmlns:a16="http://schemas.microsoft.com/office/drawing/2014/main" id="{06D6A460-4089-CB03-885F-B4AC537E6466}"/>
              </a:ext>
            </a:extLst>
          </p:cNvPr>
          <p:cNvSpPr>
            <a:spLocks noChangeAspect="1" noChangeArrowheads="1"/>
          </p:cNvSpPr>
          <p:nvPr/>
        </p:nvSpPr>
        <p:spPr bwMode="auto">
          <a:xfrm>
            <a:off x="127000" y="-2825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3" descr="Farian L. S. Ishengoma">
            <a:extLst>
              <a:ext uri="{FF2B5EF4-FFF2-40B4-BE49-F238E27FC236}">
                <a16:creationId xmlns:a16="http://schemas.microsoft.com/office/drawing/2014/main" id="{312CD99D-6CF4-180F-714D-043C27446488}"/>
              </a:ext>
            </a:extLst>
          </p:cNvPr>
          <p:cNvSpPr>
            <a:spLocks noChangeAspect="1" noChangeArrowheads="1"/>
          </p:cNvSpPr>
          <p:nvPr/>
        </p:nvSpPr>
        <p:spPr bwMode="auto">
          <a:xfrm>
            <a:off x="587375" y="-2825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400405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84F1622-F133-4C39-A178-9AE077529E2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13" name="Picture 12">
            <a:extLst>
              <a:ext uri="{FF2B5EF4-FFF2-40B4-BE49-F238E27FC236}">
                <a16:creationId xmlns:a16="http://schemas.microsoft.com/office/drawing/2014/main" id="{28F5356A-F695-48A7-A0FB-0D74C2ABDA5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15" name="Rectangle 14">
            <a:extLst>
              <a:ext uri="{FF2B5EF4-FFF2-40B4-BE49-F238E27FC236}">
                <a16:creationId xmlns:a16="http://schemas.microsoft.com/office/drawing/2014/main" id="{A148B8BE-2668-4FC5-B6E4-EBD84EFAC5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360126"/>
            <a:ext cx="12192000" cy="24978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F7611F-6ADE-B8D6-77B6-D5BF49C325D9}"/>
              </a:ext>
            </a:extLst>
          </p:cNvPr>
          <p:cNvSpPr>
            <a:spLocks noGrp="1"/>
          </p:cNvSpPr>
          <p:nvPr>
            <p:ph type="title"/>
          </p:nvPr>
        </p:nvSpPr>
        <p:spPr>
          <a:xfrm>
            <a:off x="320040" y="5632761"/>
            <a:ext cx="10820400" cy="604315"/>
          </a:xfrm>
        </p:spPr>
        <p:txBody>
          <a:bodyPr vert="horz" lIns="91440" tIns="45720" rIns="91440" bIns="45720" rtlCol="0" anchor="b">
            <a:normAutofit/>
          </a:bodyPr>
          <a:lstStyle/>
          <a:p>
            <a:pPr algn="l"/>
            <a:r>
              <a:rPr lang="en-US" altLang="en-US" sz="2400" dirty="0"/>
              <a:t>Goal-based Agent</a:t>
            </a:r>
            <a:endParaRPr lang="en-US" sz="2400" dirty="0"/>
          </a:p>
        </p:txBody>
      </p:sp>
      <p:pic>
        <p:nvPicPr>
          <p:cNvPr id="6" name="Picture 2">
            <a:extLst>
              <a:ext uri="{FF2B5EF4-FFF2-40B4-BE49-F238E27FC236}">
                <a16:creationId xmlns:a16="http://schemas.microsoft.com/office/drawing/2014/main" id="{7FB15FCE-A2A0-AB09-0084-4BBFED4DB270}"/>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458720" y="711200"/>
            <a:ext cx="8904643" cy="4906538"/>
          </a:xfrm>
          <a:prstGeom prst="rect">
            <a:avLst/>
          </a:prstGeom>
          <a:noFill/>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694687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14" name="Rectangle 9">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2" name="Picture 11">
            <a:extLst>
              <a:ext uri="{FF2B5EF4-FFF2-40B4-BE49-F238E27FC236}">
                <a16:creationId xmlns:a16="http://schemas.microsoft.com/office/drawing/2014/main" id="{91A90930-4117-42E3-B9BA-785001EF26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73640"/>
          <a:stretch/>
        </p:blipFill>
        <p:spPr>
          <a:xfrm>
            <a:off x="0" y="4038601"/>
            <a:ext cx="4636008" cy="2819400"/>
          </a:xfrm>
          <a:prstGeom prst="rect">
            <a:avLst/>
          </a:prstGeom>
        </p:spPr>
      </p:pic>
      <p:sp>
        <p:nvSpPr>
          <p:cNvPr id="2" name="Title 1">
            <a:extLst>
              <a:ext uri="{FF2B5EF4-FFF2-40B4-BE49-F238E27FC236}">
                <a16:creationId xmlns:a16="http://schemas.microsoft.com/office/drawing/2014/main" id="{C45DB7E7-BD57-4073-3390-0A22CFD6683F}"/>
              </a:ext>
            </a:extLst>
          </p:cNvPr>
          <p:cNvSpPr>
            <a:spLocks noGrp="1"/>
          </p:cNvSpPr>
          <p:nvPr>
            <p:ph type="title"/>
          </p:nvPr>
        </p:nvSpPr>
        <p:spPr>
          <a:xfrm>
            <a:off x="665922" y="987287"/>
            <a:ext cx="3548269" cy="4697896"/>
          </a:xfrm>
        </p:spPr>
        <p:txBody>
          <a:bodyPr>
            <a:normAutofit/>
          </a:bodyPr>
          <a:lstStyle/>
          <a:p>
            <a:r>
              <a:rPr lang="en-US" sz="3600">
                <a:ea typeface="Cambria" panose="02040503050406030204" pitchFamily="18" charset="0"/>
                <a:cs typeface="Cambria" panose="02040503050406030204" pitchFamily="18" charset="0"/>
              </a:rPr>
              <a:t>Expected Learning Outcomes</a:t>
            </a:r>
            <a:br>
              <a:rPr lang="en-US" sz="3600">
                <a:ea typeface="Cambria" panose="02040503050406030204" pitchFamily="18" charset="0"/>
                <a:cs typeface="Cambria" panose="02040503050406030204" pitchFamily="18" charset="0"/>
              </a:rPr>
            </a:br>
            <a:endParaRPr lang="en-US" sz="3600"/>
          </a:p>
        </p:txBody>
      </p:sp>
      <p:sp>
        <p:nvSpPr>
          <p:cNvPr id="3" name="Content Placeholder 2">
            <a:extLst>
              <a:ext uri="{FF2B5EF4-FFF2-40B4-BE49-F238E27FC236}">
                <a16:creationId xmlns:a16="http://schemas.microsoft.com/office/drawing/2014/main" id="{AF49CA8C-0EE5-162D-6737-6D4914460EA9}"/>
              </a:ext>
            </a:extLst>
          </p:cNvPr>
          <p:cNvSpPr>
            <a:spLocks noGrp="1"/>
          </p:cNvSpPr>
          <p:nvPr>
            <p:ph idx="1"/>
          </p:nvPr>
        </p:nvSpPr>
        <p:spPr>
          <a:xfrm>
            <a:off x="5057825" y="987287"/>
            <a:ext cx="5755949" cy="4697895"/>
          </a:xfrm>
        </p:spPr>
        <p:txBody>
          <a:bodyPr anchor="ctr">
            <a:normAutofit/>
          </a:bodyPr>
          <a:lstStyle/>
          <a:p>
            <a:pPr marL="0" marR="0">
              <a:spcBef>
                <a:spcPts val="0"/>
              </a:spcBef>
              <a:spcAft>
                <a:spcPts val="0"/>
              </a:spcAft>
            </a:pPr>
            <a:r>
              <a:rPr lang="en-US" sz="1800">
                <a:effectLst/>
                <a:ea typeface="Cambria" panose="02040503050406030204" pitchFamily="18" charset="0"/>
                <a:cs typeface="Cambria" panose="02040503050406030204" pitchFamily="18" charset="0"/>
              </a:rPr>
              <a:t>At the end of the course, students should be able to:</a:t>
            </a:r>
          </a:p>
          <a:p>
            <a:pPr marL="0" marR="0">
              <a:spcBef>
                <a:spcPts val="0"/>
              </a:spcBef>
              <a:spcAft>
                <a:spcPts val="0"/>
              </a:spcAft>
            </a:pPr>
            <a:endParaRPr lang="en-US" sz="1800">
              <a:effectLst/>
              <a:ea typeface="Cambria" panose="02040503050406030204" pitchFamily="18" charset="0"/>
              <a:cs typeface="Cambria" panose="02040503050406030204" pitchFamily="18" charset="0"/>
            </a:endParaRPr>
          </a:p>
          <a:p>
            <a:pPr lvl="1">
              <a:spcBef>
                <a:spcPts val="0"/>
              </a:spcBef>
              <a:buFont typeface="Wingdings" panose="05000000000000000000" pitchFamily="2" charset="2"/>
              <a:buChar char="q"/>
            </a:pPr>
            <a:r>
              <a:rPr lang="en-US" sz="1800">
                <a:effectLst/>
                <a:ea typeface="Cambria" panose="02040503050406030204" pitchFamily="18" charset="0"/>
                <a:cs typeface="Cambria" panose="02040503050406030204" pitchFamily="18" charset="0"/>
              </a:rPr>
              <a:t>Understand key applications of Artificial Intelligence</a:t>
            </a:r>
          </a:p>
          <a:p>
            <a:pPr lvl="1">
              <a:spcBef>
                <a:spcPts val="0"/>
              </a:spcBef>
              <a:buFont typeface="Wingdings" panose="05000000000000000000" pitchFamily="2" charset="2"/>
              <a:buChar char="q"/>
            </a:pPr>
            <a:endParaRPr lang="en-US" sz="1800">
              <a:effectLst/>
              <a:ea typeface="Cambria" panose="02040503050406030204" pitchFamily="18" charset="0"/>
              <a:cs typeface="Cambria" panose="02040503050406030204" pitchFamily="18" charset="0"/>
            </a:endParaRPr>
          </a:p>
          <a:p>
            <a:pPr lvl="1">
              <a:spcBef>
                <a:spcPts val="0"/>
              </a:spcBef>
              <a:buFont typeface="Wingdings" panose="05000000000000000000" pitchFamily="2" charset="2"/>
              <a:buChar char="q"/>
            </a:pPr>
            <a:r>
              <a:rPr lang="en-US" sz="1800">
                <a:effectLst/>
                <a:ea typeface="Cambria" panose="02040503050406030204" pitchFamily="18" charset="0"/>
                <a:cs typeface="Cambria" panose="02040503050406030204" pitchFamily="18" charset="0"/>
              </a:rPr>
              <a:t>Have knowledge of the fundamentals of Artificial Intelligence</a:t>
            </a:r>
          </a:p>
          <a:p>
            <a:endParaRPr lang="en-US" sz="1800"/>
          </a:p>
        </p:txBody>
      </p:sp>
    </p:spTree>
    <p:extLst>
      <p:ext uri="{BB962C8B-B14F-4D97-AF65-F5344CB8AC3E}">
        <p14:creationId xmlns:p14="http://schemas.microsoft.com/office/powerpoint/2010/main" val="3014796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4C41CF4-4A13-4AA9-9300-CB7A2E37C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147E4066-ACF4-EE60-EA62-51F0593BD96D}"/>
              </a:ext>
            </a:extLst>
          </p:cNvPr>
          <p:cNvSpPr>
            <a:spLocks noGrp="1"/>
          </p:cNvSpPr>
          <p:nvPr>
            <p:ph type="title"/>
          </p:nvPr>
        </p:nvSpPr>
        <p:spPr>
          <a:xfrm>
            <a:off x="683609" y="764372"/>
            <a:ext cx="3173688" cy="5216013"/>
          </a:xfrm>
        </p:spPr>
        <p:txBody>
          <a:bodyPr>
            <a:normAutofit/>
          </a:bodyPr>
          <a:lstStyle/>
          <a:p>
            <a:r>
              <a:rPr lang="en-US" altLang="en-US" dirty="0"/>
              <a:t>Utility-based Agent</a:t>
            </a:r>
            <a:endParaRPr lang="en-US" dirty="0"/>
          </a:p>
        </p:txBody>
      </p:sp>
      <p:cxnSp>
        <p:nvCxnSpPr>
          <p:cNvPr id="10" name="Straight Connector 9">
            <a:extLst>
              <a:ext uri="{FF2B5EF4-FFF2-40B4-BE49-F238E27FC236}">
                <a16:creationId xmlns:a16="http://schemas.microsoft.com/office/drawing/2014/main" id="{7A77B115-9FF3-46AE-AE08-826DEB9A62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27197" y="1923563"/>
            <a:ext cx="0" cy="301752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02778F6-1248-8544-9088-AB11BFF3A3CA}"/>
              </a:ext>
            </a:extLst>
          </p:cNvPr>
          <p:cNvSpPr>
            <a:spLocks noGrp="1"/>
          </p:cNvSpPr>
          <p:nvPr>
            <p:ph idx="1"/>
          </p:nvPr>
        </p:nvSpPr>
        <p:spPr>
          <a:xfrm>
            <a:off x="4267201" y="764372"/>
            <a:ext cx="7189537" cy="5738028"/>
          </a:xfrm>
        </p:spPr>
        <p:txBody>
          <a:bodyPr anchor="ctr">
            <a:normAutofit/>
          </a:bodyPr>
          <a:lstStyle/>
          <a:p>
            <a:r>
              <a:rPr lang="en-US" sz="1200" dirty="0"/>
              <a:t>A utility-based agent is designed to make decisions based on a utility function or measure of how desirable the outcome is. </a:t>
            </a:r>
          </a:p>
          <a:p>
            <a:r>
              <a:rPr lang="en-US" sz="1200" dirty="0"/>
              <a:t>The agent's goal is to maximize its expected utility, which considers both the likelihood of achieving the goal and the desirability of the outcome.</a:t>
            </a:r>
          </a:p>
          <a:p>
            <a:r>
              <a:rPr lang="en-US" sz="1200" dirty="0"/>
              <a:t>A utility-based agent operates by maintaining a representation of its goals and the current state of the environment, and then uses this information to determine the expected utility of each possible action. </a:t>
            </a:r>
          </a:p>
          <a:p>
            <a:r>
              <a:rPr lang="en-US" sz="1200" dirty="0"/>
              <a:t>The agent's knowledge base consists of a set of rules that describe how to compute the expected utility of each action given the current state of the environment.</a:t>
            </a:r>
          </a:p>
          <a:p>
            <a:r>
              <a:rPr lang="en-US" sz="1200" dirty="0"/>
              <a:t>Utility-based agents can handle complex environments and achieve complex goals by considering both the likelihood of achieving the goal and the desirability of the outcome. </a:t>
            </a:r>
          </a:p>
          <a:p>
            <a:r>
              <a:rPr lang="en-US" sz="1200" dirty="0"/>
              <a:t>They can also handle dynamic and uncertain environments by continuously monitoring the environment and updating their expected utilities accordingly.</a:t>
            </a:r>
          </a:p>
          <a:p>
            <a:r>
              <a:rPr lang="en-US" sz="1200" dirty="0"/>
              <a:t>They can be used in a variety of applications, including robotics, autonomous vehicles, and game playing, and are particularly useful in situations where the outcome is uncertain, or the goals are complex.</a:t>
            </a:r>
          </a:p>
          <a:p>
            <a:r>
              <a:rPr lang="en-US" sz="1050" dirty="0"/>
              <a:t>An example of a utility-based agent in machine learning could be a self-driving car. The car's decision-making process is based on the utility of its possible actions. For example, if the car encounters a pedestrian crossing the road, it needs to decide whether to stop or swerve to avoid hitting the pedestrian.</a:t>
            </a:r>
            <a:r>
              <a:rPr lang="en-US" sz="1200" dirty="0"/>
              <a:t>.</a:t>
            </a:r>
          </a:p>
          <a:p>
            <a:endParaRPr lang="en-US" sz="1200" dirty="0"/>
          </a:p>
          <a:p>
            <a:endParaRPr lang="en-US" sz="1100" dirty="0"/>
          </a:p>
        </p:txBody>
      </p:sp>
    </p:spTree>
    <p:extLst>
      <p:ext uri="{BB962C8B-B14F-4D97-AF65-F5344CB8AC3E}">
        <p14:creationId xmlns:p14="http://schemas.microsoft.com/office/powerpoint/2010/main" val="15288797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84F1622-F133-4C39-A178-9AE077529E2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11" name="Picture 10">
            <a:extLst>
              <a:ext uri="{FF2B5EF4-FFF2-40B4-BE49-F238E27FC236}">
                <a16:creationId xmlns:a16="http://schemas.microsoft.com/office/drawing/2014/main" id="{28F5356A-F695-48A7-A0FB-0D74C2ABDA5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13" name="Rectangle 12">
            <a:extLst>
              <a:ext uri="{FF2B5EF4-FFF2-40B4-BE49-F238E27FC236}">
                <a16:creationId xmlns:a16="http://schemas.microsoft.com/office/drawing/2014/main" id="{A148B8BE-2668-4FC5-B6E4-EBD84EFAC5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360126"/>
            <a:ext cx="12192000" cy="24978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19EEEA-0536-BE11-8BA2-08A80086A77E}"/>
              </a:ext>
            </a:extLst>
          </p:cNvPr>
          <p:cNvSpPr>
            <a:spLocks noGrp="1"/>
          </p:cNvSpPr>
          <p:nvPr>
            <p:ph type="title"/>
          </p:nvPr>
        </p:nvSpPr>
        <p:spPr>
          <a:xfrm>
            <a:off x="401320" y="5491479"/>
            <a:ext cx="10820400" cy="821268"/>
          </a:xfrm>
        </p:spPr>
        <p:txBody>
          <a:bodyPr vert="horz" lIns="91440" tIns="45720" rIns="91440" bIns="45720" rtlCol="0" anchor="b">
            <a:normAutofit/>
          </a:bodyPr>
          <a:lstStyle/>
          <a:p>
            <a:pPr algn="l"/>
            <a:r>
              <a:rPr lang="en-US" altLang="en-US" sz="2400" dirty="0"/>
              <a:t>Utility-based Agent</a:t>
            </a:r>
            <a:endParaRPr lang="en-US" sz="2400" dirty="0"/>
          </a:p>
        </p:txBody>
      </p:sp>
      <p:pic>
        <p:nvPicPr>
          <p:cNvPr id="4" name="Picture 2">
            <a:extLst>
              <a:ext uri="{FF2B5EF4-FFF2-40B4-BE49-F238E27FC236}">
                <a16:creationId xmlns:a16="http://schemas.microsoft.com/office/drawing/2014/main" id="{0C934D80-193C-B4B5-A3FB-5E6A8AB3FD74}"/>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35457" y="640080"/>
            <a:ext cx="10586263" cy="4851398"/>
          </a:xfrm>
          <a:prstGeom prst="rect">
            <a:avLst/>
          </a:prstGeom>
          <a:noFill/>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9631721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4C41CF4-4A13-4AA9-9300-CB7A2E37C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1155C835-8632-DC5F-5EFE-AA8FEF8B5EA9}"/>
              </a:ext>
            </a:extLst>
          </p:cNvPr>
          <p:cNvSpPr>
            <a:spLocks noGrp="1"/>
          </p:cNvSpPr>
          <p:nvPr>
            <p:ph type="title"/>
          </p:nvPr>
        </p:nvSpPr>
        <p:spPr>
          <a:xfrm>
            <a:off x="683609" y="764372"/>
            <a:ext cx="3173688" cy="5216013"/>
          </a:xfrm>
        </p:spPr>
        <p:txBody>
          <a:bodyPr>
            <a:normAutofit/>
          </a:bodyPr>
          <a:lstStyle/>
          <a:p>
            <a:r>
              <a:rPr lang="en-US" altLang="en-US" dirty="0"/>
              <a:t>Learning Agent</a:t>
            </a:r>
            <a:endParaRPr lang="en-US" dirty="0"/>
          </a:p>
        </p:txBody>
      </p:sp>
      <p:cxnSp>
        <p:nvCxnSpPr>
          <p:cNvPr id="10" name="Straight Connector 9">
            <a:extLst>
              <a:ext uri="{FF2B5EF4-FFF2-40B4-BE49-F238E27FC236}">
                <a16:creationId xmlns:a16="http://schemas.microsoft.com/office/drawing/2014/main" id="{7A77B115-9FF3-46AE-AE08-826DEB9A62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27197" y="1923563"/>
            <a:ext cx="0" cy="301752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BEA48E1-AAA3-A7FB-2A1B-A8C39E2CB0E0}"/>
              </a:ext>
            </a:extLst>
          </p:cNvPr>
          <p:cNvSpPr>
            <a:spLocks noGrp="1"/>
          </p:cNvSpPr>
          <p:nvPr>
            <p:ph idx="1"/>
          </p:nvPr>
        </p:nvSpPr>
        <p:spPr>
          <a:xfrm>
            <a:off x="4370138" y="764372"/>
            <a:ext cx="7086600" cy="5216013"/>
          </a:xfrm>
        </p:spPr>
        <p:txBody>
          <a:bodyPr anchor="ctr">
            <a:normAutofit/>
          </a:bodyPr>
          <a:lstStyle/>
          <a:p>
            <a:r>
              <a:rPr lang="en-US" sz="1400" dirty="0"/>
              <a:t>A learning agent is designed to learn from its environment and improve its performance over time. </a:t>
            </a:r>
          </a:p>
          <a:p>
            <a:r>
              <a:rPr lang="en-US" sz="1400" dirty="0"/>
              <a:t>Learning agents are particularly useful in situations where the environment is complex and dynamic, and it is difficult or impossible to pre-program all possible scenarios.</a:t>
            </a:r>
          </a:p>
          <a:p>
            <a:r>
              <a:rPr lang="en-US" sz="1400" dirty="0"/>
              <a:t>A learning agent operates by receiving inputs from the environment and using these inputs to update its knowledge or model of the environment. </a:t>
            </a:r>
          </a:p>
          <a:p>
            <a:r>
              <a:rPr lang="en-US" sz="1400" dirty="0"/>
              <a:t>The agent's knowledge base consists of a set of rules or algorithms that allow it to process and respond to the environment. </a:t>
            </a:r>
          </a:p>
          <a:p>
            <a:r>
              <a:rPr lang="en-US" sz="1400" dirty="0"/>
              <a:t>The agent's performance is evaluated based on a reward or reinforcement signal, which indicates how well it is performing in achieving its goals.</a:t>
            </a:r>
          </a:p>
          <a:p>
            <a:r>
              <a:rPr lang="en-US" sz="1400" dirty="0"/>
              <a:t>There are several types of learning agents, including supervised learning agents, unsupervised learning agents, and reinforcement learning agents.</a:t>
            </a:r>
          </a:p>
          <a:p>
            <a:r>
              <a:rPr lang="en-US" sz="1400" dirty="0"/>
              <a:t>Learning agents can be used in a variety of applications, including robotics, autonomous vehicles, and game playing. </a:t>
            </a:r>
          </a:p>
          <a:p>
            <a:r>
              <a:rPr lang="en-US" sz="1400" dirty="0"/>
              <a:t>They can also be used to analyze and make predictions about complex data sets in fields such as finance, healthcare, and social media.</a:t>
            </a:r>
          </a:p>
          <a:p>
            <a:endParaRPr lang="en-US" sz="1400" dirty="0"/>
          </a:p>
        </p:txBody>
      </p:sp>
    </p:spTree>
    <p:extLst>
      <p:ext uri="{BB962C8B-B14F-4D97-AF65-F5344CB8AC3E}">
        <p14:creationId xmlns:p14="http://schemas.microsoft.com/office/powerpoint/2010/main" val="164859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84F1622-F133-4C39-A178-9AE077529E2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11" name="Picture 10">
            <a:extLst>
              <a:ext uri="{FF2B5EF4-FFF2-40B4-BE49-F238E27FC236}">
                <a16:creationId xmlns:a16="http://schemas.microsoft.com/office/drawing/2014/main" id="{28F5356A-F695-48A7-A0FB-0D74C2ABDA5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13" name="Rectangle 12">
            <a:extLst>
              <a:ext uri="{FF2B5EF4-FFF2-40B4-BE49-F238E27FC236}">
                <a16:creationId xmlns:a16="http://schemas.microsoft.com/office/drawing/2014/main" id="{A148B8BE-2668-4FC5-B6E4-EBD84EFAC5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360126"/>
            <a:ext cx="12192000" cy="24978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5432C8-3202-C8DF-8178-2D23F378E108}"/>
              </a:ext>
            </a:extLst>
          </p:cNvPr>
          <p:cNvSpPr>
            <a:spLocks noGrp="1"/>
          </p:cNvSpPr>
          <p:nvPr>
            <p:ph type="title"/>
          </p:nvPr>
        </p:nvSpPr>
        <p:spPr>
          <a:xfrm>
            <a:off x="269240" y="5609062"/>
            <a:ext cx="10820400" cy="821268"/>
          </a:xfrm>
        </p:spPr>
        <p:txBody>
          <a:bodyPr vert="horz" lIns="91440" tIns="45720" rIns="91440" bIns="45720" rtlCol="0" anchor="b">
            <a:normAutofit/>
          </a:bodyPr>
          <a:lstStyle/>
          <a:p>
            <a:pPr algn="l"/>
            <a:r>
              <a:rPr lang="en-US" altLang="en-US" sz="2800" dirty="0"/>
              <a:t>Learning Agent</a:t>
            </a:r>
            <a:endParaRPr lang="en-US" sz="2800" dirty="0"/>
          </a:p>
        </p:txBody>
      </p:sp>
      <p:pic>
        <p:nvPicPr>
          <p:cNvPr id="4" name="Picture 2">
            <a:extLst>
              <a:ext uri="{FF2B5EF4-FFF2-40B4-BE49-F238E27FC236}">
                <a16:creationId xmlns:a16="http://schemas.microsoft.com/office/drawing/2014/main" id="{BC9F43B5-0EC7-EF41-F302-499311AF901F}"/>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44496" y="640080"/>
            <a:ext cx="9443263" cy="4841238"/>
          </a:xfrm>
          <a:prstGeom prst="rect">
            <a:avLst/>
          </a:prstGeom>
          <a:noFill/>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7535319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E95C2-35B2-DB7B-38C9-7B49C63E909B}"/>
              </a:ext>
            </a:extLst>
          </p:cNvPr>
          <p:cNvSpPr>
            <a:spLocks noGrp="1"/>
          </p:cNvSpPr>
          <p:nvPr>
            <p:ph type="title"/>
          </p:nvPr>
        </p:nvSpPr>
        <p:spPr>
          <a:xfrm>
            <a:off x="2895600" y="764373"/>
            <a:ext cx="8610600" cy="1293028"/>
          </a:xfrm>
        </p:spPr>
        <p:txBody>
          <a:bodyPr>
            <a:normAutofit/>
          </a:bodyPr>
          <a:lstStyle/>
          <a:p>
            <a:r>
              <a:rPr lang="en-US"/>
              <a:t>The concept rationality</a:t>
            </a:r>
            <a:endParaRPr lang="en-US" dirty="0"/>
          </a:p>
        </p:txBody>
      </p:sp>
      <p:graphicFrame>
        <p:nvGraphicFramePr>
          <p:cNvPr id="9" name="Content Placeholder 2">
            <a:extLst>
              <a:ext uri="{FF2B5EF4-FFF2-40B4-BE49-F238E27FC236}">
                <a16:creationId xmlns:a16="http://schemas.microsoft.com/office/drawing/2014/main" id="{75F6B14B-0404-3C5C-FFDC-59A9427B19D6}"/>
              </a:ext>
            </a:extLst>
          </p:cNvPr>
          <p:cNvGraphicFramePr>
            <a:graphicFrameLocks noGrp="1"/>
          </p:cNvGraphicFramePr>
          <p:nvPr>
            <p:ph idx="1"/>
            <p:extLst>
              <p:ext uri="{D42A27DB-BD31-4B8C-83A1-F6EECF244321}">
                <p14:modId xmlns:p14="http://schemas.microsoft.com/office/powerpoint/2010/main" val="1517632519"/>
              </p:ext>
            </p:extLst>
          </p:nvPr>
        </p:nvGraphicFramePr>
        <p:xfrm>
          <a:off x="685800" y="2441051"/>
          <a:ext cx="10820400" cy="3530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607720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7E84839-DD5C-A55E-F8B6-603191AA8922}"/>
              </a:ext>
            </a:extLst>
          </p:cNvPr>
          <p:cNvSpPr>
            <a:spLocks noGrp="1"/>
          </p:cNvSpPr>
          <p:nvPr>
            <p:ph type="title"/>
          </p:nvPr>
        </p:nvSpPr>
        <p:spPr>
          <a:xfrm>
            <a:off x="2499360" y="2908133"/>
            <a:ext cx="8610600" cy="1293028"/>
          </a:xfrm>
        </p:spPr>
        <p:txBody>
          <a:bodyPr/>
          <a:lstStyle/>
          <a:p>
            <a:pPr algn="ctr"/>
            <a:r>
              <a:rPr lang="en-US" dirty="0"/>
              <a:t>End</a:t>
            </a:r>
          </a:p>
        </p:txBody>
      </p:sp>
    </p:spTree>
    <p:extLst>
      <p:ext uri="{BB962C8B-B14F-4D97-AF65-F5344CB8AC3E}">
        <p14:creationId xmlns:p14="http://schemas.microsoft.com/office/powerpoint/2010/main" val="2553612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ECDD1C7-3E51-40DC-8B85-24AA12A391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11" name="Picture 10">
            <a:extLst>
              <a:ext uri="{FF2B5EF4-FFF2-40B4-BE49-F238E27FC236}">
                <a16:creationId xmlns:a16="http://schemas.microsoft.com/office/drawing/2014/main" id="{926BC0C6-2E6A-4FE0-8465-4642D24063F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useBgFill="1">
        <p:nvSpPr>
          <p:cNvPr id="13" name="Rectangle 12">
            <a:extLst>
              <a:ext uri="{FF2B5EF4-FFF2-40B4-BE49-F238E27FC236}">
                <a16:creationId xmlns:a16="http://schemas.microsoft.com/office/drawing/2014/main" id="{50496C6C-A85F-426B-9ED1-3444166CE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A0A725C4-2B8D-9102-8E96-47FF23AE2802}"/>
              </a:ext>
            </a:extLst>
          </p:cNvPr>
          <p:cNvSpPr>
            <a:spLocks noGrp="1"/>
          </p:cNvSpPr>
          <p:nvPr>
            <p:ph type="title"/>
          </p:nvPr>
        </p:nvSpPr>
        <p:spPr>
          <a:xfrm>
            <a:off x="792483" y="821265"/>
            <a:ext cx="6098705" cy="5222117"/>
          </a:xfrm>
        </p:spPr>
        <p:txBody>
          <a:bodyPr vert="horz" lIns="91440" tIns="45720" rIns="91440" bIns="45720" rtlCol="0" anchor="ctr">
            <a:normAutofit/>
          </a:bodyPr>
          <a:lstStyle/>
          <a:p>
            <a:r>
              <a:rPr lang="en-US" sz="5400">
                <a:effectLst/>
              </a:rPr>
              <a:t>Introduction to Artificial intelligence</a:t>
            </a:r>
            <a:br>
              <a:rPr lang="en-US" sz="5400">
                <a:effectLst/>
              </a:rPr>
            </a:br>
            <a:endParaRPr lang="en-US" sz="5400"/>
          </a:p>
        </p:txBody>
      </p:sp>
      <p:cxnSp>
        <p:nvCxnSpPr>
          <p:cNvPr id="15" name="Straight Connector 14">
            <a:extLst>
              <a:ext uri="{FF2B5EF4-FFF2-40B4-BE49-F238E27FC236}">
                <a16:creationId xmlns:a16="http://schemas.microsoft.com/office/drawing/2014/main" id="{AD0EF22F-5D3C-4240-8C32-1B20803E5A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97108" y="1923563"/>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3C686525-A4A6-4614-8AEE-CF21B8F2AA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43730"/>
          <a:stretch/>
        </p:blipFill>
        <p:spPr>
          <a:xfrm rot="16200000">
            <a:off x="7520388" y="2188762"/>
            <a:ext cx="6860373" cy="2482850"/>
          </a:xfrm>
          <a:prstGeom prst="rect">
            <a:avLst/>
          </a:prstGeom>
        </p:spPr>
      </p:pic>
    </p:spTree>
    <p:extLst>
      <p:ext uri="{BB962C8B-B14F-4D97-AF65-F5344CB8AC3E}">
        <p14:creationId xmlns:p14="http://schemas.microsoft.com/office/powerpoint/2010/main" val="2473038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DE20DFA-89DB-4DCD-9C6A-E6F94CA7549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10" name="Picture 9">
            <a:extLst>
              <a:ext uri="{FF2B5EF4-FFF2-40B4-BE49-F238E27FC236}">
                <a16:creationId xmlns:a16="http://schemas.microsoft.com/office/drawing/2014/main" id="{B606DC21-B3AA-4AE9-844F-E667E84438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12" name="Rectangle 11">
            <a:extLst>
              <a:ext uri="{FF2B5EF4-FFF2-40B4-BE49-F238E27FC236}">
                <a16:creationId xmlns:a16="http://schemas.microsoft.com/office/drawing/2014/main" id="{E8F1C256-2F11-4A02-95F5-6AF1309D4B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8A07C1A-4202-69DF-3436-DC91C85997E7}"/>
              </a:ext>
            </a:extLst>
          </p:cNvPr>
          <p:cNvPicPr>
            <a:picLocks noChangeAspect="1"/>
          </p:cNvPicPr>
          <p:nvPr/>
        </p:nvPicPr>
        <p:blipFill rotWithShape="1">
          <a:blip r:embed="rId4">
            <a:alphaModFix amt="40000"/>
          </a:blip>
          <a:srcRect t="43750"/>
          <a:stretch/>
        </p:blipFill>
        <p:spPr>
          <a:xfrm>
            <a:off x="20" y="10"/>
            <a:ext cx="12191980" cy="6857990"/>
          </a:xfrm>
          <a:prstGeom prst="rect">
            <a:avLst/>
          </a:prstGeom>
        </p:spPr>
      </p:pic>
      <p:pic>
        <p:nvPicPr>
          <p:cNvPr id="14" name="Picture 13">
            <a:extLst>
              <a:ext uri="{FF2B5EF4-FFF2-40B4-BE49-F238E27FC236}">
                <a16:creationId xmlns:a16="http://schemas.microsoft.com/office/drawing/2014/main" id="{D58DF76B-DED5-42E0-858C-715D29C802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16" name="Picture 15">
            <a:extLst>
              <a:ext uri="{FF2B5EF4-FFF2-40B4-BE49-F238E27FC236}">
                <a16:creationId xmlns:a16="http://schemas.microsoft.com/office/drawing/2014/main" id="{91DB274C-2710-4178-96F7-5B9CB12984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a:extLst>
              <a:ext uri="{FF2B5EF4-FFF2-40B4-BE49-F238E27FC236}">
                <a16:creationId xmlns:a16="http://schemas.microsoft.com/office/drawing/2014/main" id="{5D6C1028-283D-D29D-DF6D-1A013250AB25}"/>
              </a:ext>
            </a:extLst>
          </p:cNvPr>
          <p:cNvSpPr>
            <a:spLocks noGrp="1"/>
          </p:cNvSpPr>
          <p:nvPr>
            <p:ph type="title"/>
          </p:nvPr>
        </p:nvSpPr>
        <p:spPr>
          <a:xfrm>
            <a:off x="1371600" y="3014139"/>
            <a:ext cx="9448800" cy="1825096"/>
          </a:xfrm>
        </p:spPr>
        <p:txBody>
          <a:bodyPr vert="horz" lIns="91440" tIns="45720" rIns="91440" bIns="45720" rtlCol="0" anchor="b">
            <a:normAutofit/>
          </a:bodyPr>
          <a:lstStyle/>
          <a:p>
            <a:pPr algn="l"/>
            <a:r>
              <a:rPr lang="en-US" sz="6000"/>
              <a:t>Chapter one</a:t>
            </a:r>
          </a:p>
        </p:txBody>
      </p:sp>
    </p:spTree>
    <p:extLst>
      <p:ext uri="{BB962C8B-B14F-4D97-AF65-F5344CB8AC3E}">
        <p14:creationId xmlns:p14="http://schemas.microsoft.com/office/powerpoint/2010/main" val="1021214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B7626C8E-FB50-4909-8D9D-09E34A8DBFA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21" name="Picture 20">
            <a:extLst>
              <a:ext uri="{FF2B5EF4-FFF2-40B4-BE49-F238E27FC236}">
                <a16:creationId xmlns:a16="http://schemas.microsoft.com/office/drawing/2014/main" id="{CAED006F-534E-46AA-A794-9DAA58BAB4E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a:extLst>
              <a:ext uri="{FF2B5EF4-FFF2-40B4-BE49-F238E27FC236}">
                <a16:creationId xmlns:a16="http://schemas.microsoft.com/office/drawing/2014/main" id="{794F4A47-4280-6F31-D17F-102D042B3C83}"/>
              </a:ext>
            </a:extLst>
          </p:cNvPr>
          <p:cNvSpPr>
            <a:spLocks noGrp="1"/>
          </p:cNvSpPr>
          <p:nvPr>
            <p:ph type="title"/>
          </p:nvPr>
        </p:nvSpPr>
        <p:spPr>
          <a:xfrm>
            <a:off x="8266820" y="673240"/>
            <a:ext cx="3300981" cy="3446373"/>
          </a:xfrm>
          <a:noFill/>
          <a:ln w="19050">
            <a:noFill/>
            <a:prstDash val="dash"/>
          </a:ln>
        </p:spPr>
        <p:txBody>
          <a:bodyPr vert="horz" lIns="91440" tIns="45720" rIns="91440" bIns="45720" rtlCol="0" anchor="b">
            <a:normAutofit/>
          </a:bodyPr>
          <a:lstStyle/>
          <a:p>
            <a:pPr algn="l"/>
            <a:r>
              <a:rPr lang="en-US" sz="4100" i="1">
                <a:effectLst/>
              </a:rPr>
              <a:t>Definitions of AI and other key terms</a:t>
            </a:r>
            <a:br>
              <a:rPr lang="en-US" sz="4100">
                <a:effectLst/>
              </a:rPr>
            </a:br>
            <a:endParaRPr lang="en-US" sz="4100"/>
          </a:p>
        </p:txBody>
      </p:sp>
      <p:sp>
        <p:nvSpPr>
          <p:cNvPr id="23" name="Rectangle 22">
            <a:extLst>
              <a:ext uri="{FF2B5EF4-FFF2-40B4-BE49-F238E27FC236}">
                <a16:creationId xmlns:a16="http://schemas.microsoft.com/office/drawing/2014/main" id="{97E873DD-1323-4494-8401-4DCEB71A0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46782" y="-1"/>
            <a:ext cx="4245218" cy="5367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A0C3CEB-4D10-4B32-99D2-F92B65316C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94678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11">
            <a:extLst>
              <a:ext uri="{FF2B5EF4-FFF2-40B4-BE49-F238E27FC236}">
                <a16:creationId xmlns:a16="http://schemas.microsoft.com/office/drawing/2014/main" id="{AB2A801A-DC4E-491A-AF3C-5240828A00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8" y="643464"/>
            <a:ext cx="6638814" cy="5571072"/>
          </a:xfrm>
          <a:prstGeom prst="roundRect">
            <a:avLst>
              <a:gd name="adj" fmla="val 2403"/>
            </a:avLst>
          </a:prstGeom>
          <a:solidFill>
            <a:srgbClr val="FFFFFF"/>
          </a:solidFill>
          <a:ln>
            <a:noFill/>
          </a:ln>
          <a:effectLst>
            <a:innerShdw blurRad="114300">
              <a:srgbClr val="404040"/>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46E3B641-2FC2-C66A-8EB2-8E2B884A139F}"/>
              </a:ext>
            </a:extLst>
          </p:cNvPr>
          <p:cNvPicPr>
            <a:picLocks noChangeAspect="1"/>
          </p:cNvPicPr>
          <p:nvPr/>
        </p:nvPicPr>
        <p:blipFill rotWithShape="1">
          <a:blip r:embed="rId4"/>
          <a:srcRect l="37219" t="42430" r="21882" b="15661"/>
          <a:stretch/>
        </p:blipFill>
        <p:spPr>
          <a:xfrm>
            <a:off x="1293000" y="1890184"/>
            <a:ext cx="5339490" cy="3077633"/>
          </a:xfrm>
          <a:prstGeom prst="rect">
            <a:avLst/>
          </a:prstGeom>
        </p:spPr>
      </p:pic>
    </p:spTree>
    <p:extLst>
      <p:ext uri="{BB962C8B-B14F-4D97-AF65-F5344CB8AC3E}">
        <p14:creationId xmlns:p14="http://schemas.microsoft.com/office/powerpoint/2010/main" val="1752090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ounded Rectangle 14">
            <a:extLst>
              <a:ext uri="{FF2B5EF4-FFF2-40B4-BE49-F238E27FC236}">
                <a16:creationId xmlns:a16="http://schemas.microsoft.com/office/drawing/2014/main" id="{12CC1C37-8BC7-4374-8300-E73C369150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CC82757-F96F-41CB-B2B8-49689F436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FA37F53D-999D-4551-B3F8-064DBF31556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pic>
        <p:nvPicPr>
          <p:cNvPr id="22" name="Picture 21">
            <a:extLst>
              <a:ext uri="{FF2B5EF4-FFF2-40B4-BE49-F238E27FC236}">
                <a16:creationId xmlns:a16="http://schemas.microsoft.com/office/drawing/2014/main" id="{A9C99389-A1E4-4A6F-BF8E-9013FF0491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4155D433-60B0-7289-2389-A8B761DE6943}"/>
              </a:ext>
            </a:extLst>
          </p:cNvPr>
          <p:cNvSpPr>
            <a:spLocks noGrp="1"/>
          </p:cNvSpPr>
          <p:nvPr>
            <p:ph type="title"/>
          </p:nvPr>
        </p:nvSpPr>
        <p:spPr>
          <a:xfrm>
            <a:off x="685800" y="1066163"/>
            <a:ext cx="3306744" cy="5148371"/>
          </a:xfrm>
        </p:spPr>
        <p:txBody>
          <a:bodyPr>
            <a:normAutofit/>
          </a:bodyPr>
          <a:lstStyle/>
          <a:p>
            <a:r>
              <a:rPr lang="en-US" i="1">
                <a:solidFill>
                  <a:schemeClr val="bg1"/>
                </a:solidFill>
                <a:effectLst/>
                <a:ea typeface="Cambria" panose="02040503050406030204" pitchFamily="18" charset="0"/>
                <a:cs typeface="Cambria" panose="02040503050406030204" pitchFamily="18" charset="0"/>
              </a:rPr>
              <a:t>Definitions of AI </a:t>
            </a:r>
            <a:endParaRPr lang="en-US">
              <a:solidFill>
                <a:schemeClr val="bg1"/>
              </a:solidFill>
            </a:endParaRPr>
          </a:p>
        </p:txBody>
      </p:sp>
      <p:graphicFrame>
        <p:nvGraphicFramePr>
          <p:cNvPr id="14" name="Content Placeholder 2">
            <a:extLst>
              <a:ext uri="{FF2B5EF4-FFF2-40B4-BE49-F238E27FC236}">
                <a16:creationId xmlns:a16="http://schemas.microsoft.com/office/drawing/2014/main" id="{82B36C9B-F576-B132-1024-5ABE0D90308D}"/>
              </a:ext>
            </a:extLst>
          </p:cNvPr>
          <p:cNvGraphicFramePr>
            <a:graphicFrameLocks noGrp="1"/>
          </p:cNvGraphicFramePr>
          <p:nvPr>
            <p:ph idx="1"/>
            <p:extLst>
              <p:ext uri="{D42A27DB-BD31-4B8C-83A1-F6EECF244321}">
                <p14:modId xmlns:p14="http://schemas.microsoft.com/office/powerpoint/2010/main" val="1246474828"/>
              </p:ext>
            </p:extLst>
          </p:nvPr>
        </p:nvGraphicFramePr>
        <p:xfrm>
          <a:off x="5279472" y="746125"/>
          <a:ext cx="6290226" cy="54477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687965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ounded Rectangle 14">
            <a:extLst>
              <a:ext uri="{FF2B5EF4-FFF2-40B4-BE49-F238E27FC236}">
                <a16:creationId xmlns:a16="http://schemas.microsoft.com/office/drawing/2014/main" id="{12CC1C37-8BC7-4374-8300-E73C369150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CC82757-F96F-41CB-B2B8-49689F436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FA37F53D-999D-4551-B3F8-064DBF31556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pic>
        <p:nvPicPr>
          <p:cNvPr id="15" name="Picture 14">
            <a:extLst>
              <a:ext uri="{FF2B5EF4-FFF2-40B4-BE49-F238E27FC236}">
                <a16:creationId xmlns:a16="http://schemas.microsoft.com/office/drawing/2014/main" id="{A9C99389-A1E4-4A6F-BF8E-9013FF0491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5CD7CA9E-703D-1D32-6ABC-718FE224581B}"/>
              </a:ext>
            </a:extLst>
          </p:cNvPr>
          <p:cNvSpPr>
            <a:spLocks noGrp="1"/>
          </p:cNvSpPr>
          <p:nvPr>
            <p:ph type="title"/>
          </p:nvPr>
        </p:nvSpPr>
        <p:spPr>
          <a:xfrm>
            <a:off x="685800" y="1066163"/>
            <a:ext cx="3306744" cy="5148371"/>
          </a:xfrm>
        </p:spPr>
        <p:txBody>
          <a:bodyPr>
            <a:normAutofit/>
          </a:bodyPr>
          <a:lstStyle/>
          <a:p>
            <a:r>
              <a:rPr lang="en-US">
                <a:solidFill>
                  <a:schemeClr val="bg1"/>
                </a:solidFill>
              </a:rPr>
              <a:t>key terms used in AI</a:t>
            </a:r>
          </a:p>
        </p:txBody>
      </p:sp>
      <p:graphicFrame>
        <p:nvGraphicFramePr>
          <p:cNvPr id="5" name="Content Placeholder 2">
            <a:extLst>
              <a:ext uri="{FF2B5EF4-FFF2-40B4-BE49-F238E27FC236}">
                <a16:creationId xmlns:a16="http://schemas.microsoft.com/office/drawing/2014/main" id="{2ADC9C19-DC5D-0109-1D37-6EB789FBBFD2}"/>
              </a:ext>
            </a:extLst>
          </p:cNvPr>
          <p:cNvGraphicFramePr>
            <a:graphicFrameLocks noGrp="1"/>
          </p:cNvGraphicFramePr>
          <p:nvPr>
            <p:ph idx="1"/>
            <p:extLst>
              <p:ext uri="{D42A27DB-BD31-4B8C-83A1-F6EECF244321}">
                <p14:modId xmlns:p14="http://schemas.microsoft.com/office/powerpoint/2010/main" val="2888533713"/>
              </p:ext>
            </p:extLst>
          </p:nvPr>
        </p:nvGraphicFramePr>
        <p:xfrm>
          <a:off x="5279472" y="746125"/>
          <a:ext cx="6290226" cy="54477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665762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47738-939A-A162-FF9E-FF39285B4022}"/>
              </a:ext>
            </a:extLst>
          </p:cNvPr>
          <p:cNvSpPr>
            <a:spLocks noGrp="1"/>
          </p:cNvSpPr>
          <p:nvPr>
            <p:ph type="title"/>
          </p:nvPr>
        </p:nvSpPr>
        <p:spPr>
          <a:xfrm>
            <a:off x="2895600" y="764373"/>
            <a:ext cx="8610600" cy="1293028"/>
          </a:xfrm>
        </p:spPr>
        <p:txBody>
          <a:bodyPr>
            <a:normAutofit/>
          </a:bodyPr>
          <a:lstStyle/>
          <a:p>
            <a:r>
              <a:rPr lang="en-US" dirty="0"/>
              <a:t>Cont.</a:t>
            </a:r>
          </a:p>
        </p:txBody>
      </p:sp>
      <p:graphicFrame>
        <p:nvGraphicFramePr>
          <p:cNvPr id="5" name="Content Placeholder 2">
            <a:extLst>
              <a:ext uri="{FF2B5EF4-FFF2-40B4-BE49-F238E27FC236}">
                <a16:creationId xmlns:a16="http://schemas.microsoft.com/office/drawing/2014/main" id="{15699A94-6192-2C0E-E5D1-A903B79DFA17}"/>
              </a:ext>
            </a:extLst>
          </p:cNvPr>
          <p:cNvGraphicFramePr>
            <a:graphicFrameLocks noGrp="1"/>
          </p:cNvGraphicFramePr>
          <p:nvPr>
            <p:ph idx="1"/>
            <p:extLst>
              <p:ext uri="{D42A27DB-BD31-4B8C-83A1-F6EECF244321}">
                <p14:modId xmlns:p14="http://schemas.microsoft.com/office/powerpoint/2010/main" val="3141337221"/>
              </p:ext>
            </p:extLst>
          </p:nvPr>
        </p:nvGraphicFramePr>
        <p:xfrm>
          <a:off x="685800" y="2441051"/>
          <a:ext cx="10820400" cy="3530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60311354"/>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686</TotalTime>
  <Words>2561</Words>
  <Application>Microsoft Office PowerPoint</Application>
  <PresentationFormat>Widescreen</PresentationFormat>
  <Paragraphs>185</Paragraphs>
  <Slides>35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Century Gothic</vt:lpstr>
      <vt:lpstr>Wingdings</vt:lpstr>
      <vt:lpstr>Vapor Trail</vt:lpstr>
      <vt:lpstr>Fundamentals of Artificial Intelligence </vt:lpstr>
      <vt:lpstr>Course aim </vt:lpstr>
      <vt:lpstr>Expected Learning Outcomes </vt:lpstr>
      <vt:lpstr>Introduction to Artificial intelligence </vt:lpstr>
      <vt:lpstr>Chapter one</vt:lpstr>
      <vt:lpstr>Definitions of AI and other key terms </vt:lpstr>
      <vt:lpstr>Definitions of AI </vt:lpstr>
      <vt:lpstr>key terms used in AI</vt:lpstr>
      <vt:lpstr>Cont.</vt:lpstr>
      <vt:lpstr>Homework</vt:lpstr>
      <vt:lpstr>AI MODELS</vt:lpstr>
      <vt:lpstr>AI MODELS</vt:lpstr>
      <vt:lpstr>Cont.</vt:lpstr>
      <vt:lpstr>Cont.</vt:lpstr>
      <vt:lpstr>Chapter two</vt:lpstr>
      <vt:lpstr>intelligent agents and rationality</vt:lpstr>
      <vt:lpstr>examples of intelligent agents and their rationality in machine learning </vt:lpstr>
      <vt:lpstr>Cont.</vt:lpstr>
      <vt:lpstr>PowerPoint Presentation</vt:lpstr>
      <vt:lpstr>Connection of agent and environment</vt:lpstr>
      <vt:lpstr>Environment tasks (PEAS)</vt:lpstr>
      <vt:lpstr>PROPERTIES OF ENVIRONMENT</vt:lpstr>
      <vt:lpstr>TYPES OF AGENT</vt:lpstr>
      <vt:lpstr>REFLEX AGENT</vt:lpstr>
      <vt:lpstr>REFLEX AGENT</vt:lpstr>
      <vt:lpstr>Reflex Agent with State</vt:lpstr>
      <vt:lpstr>Reflex Agent with State </vt:lpstr>
      <vt:lpstr>Goal-based Agent</vt:lpstr>
      <vt:lpstr>Goal-based Agent</vt:lpstr>
      <vt:lpstr>Utility-based Agent</vt:lpstr>
      <vt:lpstr>Utility-based Agent</vt:lpstr>
      <vt:lpstr>Learning Agent</vt:lpstr>
      <vt:lpstr>Learning Agent</vt:lpstr>
      <vt:lpstr>The concept rationality</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Artificial Intelligence </dc:title>
  <dc:creator>Farian Ishengoma</dc:creator>
  <cp:lastModifiedBy>Farian Ishengoma</cp:lastModifiedBy>
  <cp:revision>17</cp:revision>
  <dcterms:created xsi:type="dcterms:W3CDTF">2023-03-30T04:07:30Z</dcterms:created>
  <dcterms:modified xsi:type="dcterms:W3CDTF">2023-04-06T04:30:50Z</dcterms:modified>
</cp:coreProperties>
</file>