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68" r:id="rId4"/>
    <p:sldId id="277" r:id="rId5"/>
    <p:sldId id="278" r:id="rId6"/>
    <p:sldId id="284" r:id="rId7"/>
    <p:sldId id="283" r:id="rId8"/>
    <p:sldId id="279" r:id="rId9"/>
    <p:sldId id="280" r:id="rId10"/>
    <p:sldId id="28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B432BF-22C8-4889-91A1-8610F5FF07E5}" type="doc">
      <dgm:prSet loTypeId="urn:microsoft.com/office/officeart/2005/8/layout/process5" loCatId="process" qsTypeId="urn:microsoft.com/office/officeart/2005/8/quickstyle/simple1" qsCatId="simple" csTypeId="urn:microsoft.com/office/officeart/2005/8/colors/accent1_2" csCatId="accent1"/>
      <dgm:spPr/>
      <dgm:t>
        <a:bodyPr/>
        <a:lstStyle/>
        <a:p>
          <a:endParaRPr lang="en-US"/>
        </a:p>
      </dgm:t>
    </dgm:pt>
    <dgm:pt modelId="{05A24675-652C-4BA0-BBBF-B9DA2F496644}">
      <dgm:prSet/>
      <dgm:spPr/>
      <dgm:t>
        <a:bodyPr/>
        <a:lstStyle/>
        <a:p>
          <a:r>
            <a:rPr lang="en-US" dirty="0"/>
            <a:t>Knowledge representation </a:t>
          </a:r>
        </a:p>
      </dgm:t>
    </dgm:pt>
    <dgm:pt modelId="{E5F918F8-044B-41AC-B352-BF74A2536218}" type="parTrans" cxnId="{A5C40929-89C6-4BE2-9B21-FCB6F8DD3B9E}">
      <dgm:prSet/>
      <dgm:spPr/>
      <dgm:t>
        <a:bodyPr/>
        <a:lstStyle/>
        <a:p>
          <a:endParaRPr lang="en-US"/>
        </a:p>
      </dgm:t>
    </dgm:pt>
    <dgm:pt modelId="{04EA6D3A-6246-4BA0-88FB-ADC3A9C5CBDB}" type="sibTrans" cxnId="{A5C40929-89C6-4BE2-9B21-FCB6F8DD3B9E}">
      <dgm:prSet/>
      <dgm:spPr/>
      <dgm:t>
        <a:bodyPr/>
        <a:lstStyle/>
        <a:p>
          <a:endParaRPr lang="en-US"/>
        </a:p>
      </dgm:t>
    </dgm:pt>
    <dgm:pt modelId="{34AC17E8-DD13-4653-BC93-407FBD824CCA}">
      <dgm:prSet/>
      <dgm:spPr/>
      <dgm:t>
        <a:bodyPr/>
        <a:lstStyle/>
        <a:p>
          <a:r>
            <a:rPr lang="en-US" dirty="0"/>
            <a:t>Representing knowledge using rules </a:t>
          </a:r>
        </a:p>
      </dgm:t>
    </dgm:pt>
    <dgm:pt modelId="{4B3E0663-07F8-441D-96D8-CAF556772448}" type="parTrans" cxnId="{5C357E3E-ACE7-4CA3-A864-A04AE58C0F51}">
      <dgm:prSet/>
      <dgm:spPr/>
      <dgm:t>
        <a:bodyPr/>
        <a:lstStyle/>
        <a:p>
          <a:endParaRPr lang="en-US"/>
        </a:p>
      </dgm:t>
    </dgm:pt>
    <dgm:pt modelId="{033A0CA0-0A63-4A74-BEE4-6D68013FB76C}" type="sibTrans" cxnId="{5C357E3E-ACE7-4CA3-A864-A04AE58C0F51}">
      <dgm:prSet/>
      <dgm:spPr/>
      <dgm:t>
        <a:bodyPr/>
        <a:lstStyle/>
        <a:p>
          <a:endParaRPr lang="en-US"/>
        </a:p>
      </dgm:t>
    </dgm:pt>
    <dgm:pt modelId="{DA89922E-8907-4FD4-803D-FE232BBBF740}">
      <dgm:prSet/>
      <dgm:spPr/>
      <dgm:t>
        <a:bodyPr/>
        <a:lstStyle/>
        <a:p>
          <a:r>
            <a:rPr lang="en-US" dirty="0"/>
            <a:t>Knowledge based agents. </a:t>
          </a:r>
        </a:p>
      </dgm:t>
    </dgm:pt>
    <dgm:pt modelId="{148AD8C1-6600-4A28-8412-51859B64AEC5}" type="parTrans" cxnId="{0D56BFF5-4C86-46A7-A565-344068ECFE4E}">
      <dgm:prSet/>
      <dgm:spPr/>
      <dgm:t>
        <a:bodyPr/>
        <a:lstStyle/>
        <a:p>
          <a:endParaRPr lang="en-US"/>
        </a:p>
      </dgm:t>
    </dgm:pt>
    <dgm:pt modelId="{12B269AE-E060-4F83-9EC3-9048A19F450F}" type="sibTrans" cxnId="{0D56BFF5-4C86-46A7-A565-344068ECFE4E}">
      <dgm:prSet/>
      <dgm:spPr/>
      <dgm:t>
        <a:bodyPr/>
        <a:lstStyle/>
        <a:p>
          <a:endParaRPr lang="en-US"/>
        </a:p>
      </dgm:t>
    </dgm:pt>
    <dgm:pt modelId="{908BD444-715C-4244-8D47-89F55590A60A}">
      <dgm:prSet/>
      <dgm:spPr/>
      <dgm:t>
        <a:bodyPr/>
        <a:lstStyle/>
        <a:p>
          <a:r>
            <a:rPr lang="en-US" dirty="0"/>
            <a:t>Logical agents </a:t>
          </a:r>
        </a:p>
      </dgm:t>
    </dgm:pt>
    <dgm:pt modelId="{C877930A-419B-4605-A075-613345DD5816}" type="parTrans" cxnId="{C3BACC8B-E670-47F2-A59B-4129F7C0E9B7}">
      <dgm:prSet/>
      <dgm:spPr/>
      <dgm:t>
        <a:bodyPr/>
        <a:lstStyle/>
        <a:p>
          <a:endParaRPr lang="en-US"/>
        </a:p>
      </dgm:t>
    </dgm:pt>
    <dgm:pt modelId="{C4C347A8-0C1B-490A-A778-BF1AEABA0D3C}" type="sibTrans" cxnId="{C3BACC8B-E670-47F2-A59B-4129F7C0E9B7}">
      <dgm:prSet/>
      <dgm:spPr/>
      <dgm:t>
        <a:bodyPr/>
        <a:lstStyle/>
        <a:p>
          <a:endParaRPr lang="en-US"/>
        </a:p>
      </dgm:t>
    </dgm:pt>
    <dgm:pt modelId="{540A5046-F166-4586-A686-5BACCA626247}">
      <dgm:prSet/>
      <dgm:spPr/>
      <dgm:t>
        <a:bodyPr/>
        <a:lstStyle/>
        <a:p>
          <a:r>
            <a:rPr lang="en-US" dirty="0"/>
            <a:t>Actions, Situations and Events </a:t>
          </a:r>
        </a:p>
      </dgm:t>
    </dgm:pt>
    <dgm:pt modelId="{116C896B-2E34-49C1-B539-61369A52051F}" type="parTrans" cxnId="{B1D47785-C0D5-44B5-8252-95321D5EE45F}">
      <dgm:prSet/>
      <dgm:spPr/>
      <dgm:t>
        <a:bodyPr/>
        <a:lstStyle/>
        <a:p>
          <a:endParaRPr lang="en-US"/>
        </a:p>
      </dgm:t>
    </dgm:pt>
    <dgm:pt modelId="{519C60C2-C4EC-4490-AAD6-7CB52E898825}" type="sibTrans" cxnId="{B1D47785-C0D5-44B5-8252-95321D5EE45F}">
      <dgm:prSet/>
      <dgm:spPr/>
      <dgm:t>
        <a:bodyPr/>
        <a:lstStyle/>
        <a:p>
          <a:endParaRPr lang="en-US"/>
        </a:p>
      </dgm:t>
    </dgm:pt>
    <dgm:pt modelId="{AA3A5970-721C-415B-BAF5-024A23D2B749}">
      <dgm:prSet/>
      <dgm:spPr/>
      <dgm:t>
        <a:bodyPr/>
        <a:lstStyle/>
        <a:p>
          <a:r>
            <a:rPr lang="en-US" dirty="0"/>
            <a:t>Classical planning </a:t>
          </a:r>
        </a:p>
      </dgm:t>
    </dgm:pt>
    <dgm:pt modelId="{8859613D-A059-4267-AD35-A33D1854F334}" type="parTrans" cxnId="{23FCECCD-2CE4-4EC4-A166-DDE89BCB2AE1}">
      <dgm:prSet/>
      <dgm:spPr/>
      <dgm:t>
        <a:bodyPr/>
        <a:lstStyle/>
        <a:p>
          <a:endParaRPr lang="en-US"/>
        </a:p>
      </dgm:t>
    </dgm:pt>
    <dgm:pt modelId="{D109A369-0705-4C09-9197-20B466C8AAFD}" type="sibTrans" cxnId="{23FCECCD-2CE4-4EC4-A166-DDE89BCB2AE1}">
      <dgm:prSet/>
      <dgm:spPr/>
      <dgm:t>
        <a:bodyPr/>
        <a:lstStyle/>
        <a:p>
          <a:endParaRPr lang="en-US"/>
        </a:p>
      </dgm:t>
    </dgm:pt>
    <dgm:pt modelId="{BDA75984-184F-439F-ADCA-D16C10C2167A}">
      <dgm:prSet/>
      <dgm:spPr/>
      <dgm:t>
        <a:bodyPr/>
        <a:lstStyle/>
        <a:p>
          <a:r>
            <a:rPr lang="en-US" dirty="0"/>
            <a:t>Planning and acting in real world </a:t>
          </a:r>
        </a:p>
      </dgm:t>
    </dgm:pt>
    <dgm:pt modelId="{6A9584C0-D630-4612-BD0D-10A0213A9406}" type="parTrans" cxnId="{8D3B81F5-D596-48B4-9EB4-2EE3C65784C6}">
      <dgm:prSet/>
      <dgm:spPr/>
      <dgm:t>
        <a:bodyPr/>
        <a:lstStyle/>
        <a:p>
          <a:endParaRPr lang="en-US"/>
        </a:p>
      </dgm:t>
    </dgm:pt>
    <dgm:pt modelId="{4A25C05C-1B51-4E7E-B9EB-AC8860BD8967}" type="sibTrans" cxnId="{8D3B81F5-D596-48B4-9EB4-2EE3C65784C6}">
      <dgm:prSet/>
      <dgm:spPr/>
      <dgm:t>
        <a:bodyPr/>
        <a:lstStyle/>
        <a:p>
          <a:endParaRPr lang="en-US"/>
        </a:p>
      </dgm:t>
    </dgm:pt>
    <dgm:pt modelId="{8DC7F079-17B9-4DFF-9F8A-31319BC44D4E}">
      <dgm:prSet/>
      <dgm:spPr/>
      <dgm:t>
        <a:bodyPr/>
        <a:lstStyle/>
        <a:p>
          <a:r>
            <a:rPr lang="en-US" dirty="0"/>
            <a:t>Quantifying uncertainty </a:t>
          </a:r>
        </a:p>
      </dgm:t>
    </dgm:pt>
    <dgm:pt modelId="{9A6CE2CB-93E3-4ECD-BFCE-30737AAC72AB}" type="parTrans" cxnId="{E6C861FF-6CE1-416E-9B16-C29A2806D89C}">
      <dgm:prSet/>
      <dgm:spPr/>
      <dgm:t>
        <a:bodyPr/>
        <a:lstStyle/>
        <a:p>
          <a:endParaRPr lang="en-US"/>
        </a:p>
      </dgm:t>
    </dgm:pt>
    <dgm:pt modelId="{272A5971-3D15-484A-B4BE-984F9DCBEAA8}" type="sibTrans" cxnId="{E6C861FF-6CE1-416E-9B16-C29A2806D89C}">
      <dgm:prSet/>
      <dgm:spPr/>
      <dgm:t>
        <a:bodyPr/>
        <a:lstStyle/>
        <a:p>
          <a:endParaRPr lang="en-US"/>
        </a:p>
      </dgm:t>
    </dgm:pt>
    <dgm:pt modelId="{C42C2918-D5BE-49C3-B6D7-4F736B8F8F35}">
      <dgm:prSet/>
      <dgm:spPr/>
      <dgm:t>
        <a:bodyPr/>
        <a:lstStyle/>
        <a:p>
          <a:r>
            <a:rPr lang="en-US" dirty="0"/>
            <a:t>Acting under uncertainty. </a:t>
          </a:r>
        </a:p>
      </dgm:t>
    </dgm:pt>
    <dgm:pt modelId="{DF5A8667-67B6-4433-92A3-2B6F7F65515D}" type="parTrans" cxnId="{360EC520-A702-4E84-9E02-59599CE9CE2A}">
      <dgm:prSet/>
      <dgm:spPr/>
      <dgm:t>
        <a:bodyPr/>
        <a:lstStyle/>
        <a:p>
          <a:endParaRPr lang="en-US"/>
        </a:p>
      </dgm:t>
    </dgm:pt>
    <dgm:pt modelId="{A5404987-5CF7-4329-BFFA-B5C112E26151}" type="sibTrans" cxnId="{360EC520-A702-4E84-9E02-59599CE9CE2A}">
      <dgm:prSet/>
      <dgm:spPr/>
      <dgm:t>
        <a:bodyPr/>
        <a:lstStyle/>
        <a:p>
          <a:endParaRPr lang="en-US"/>
        </a:p>
      </dgm:t>
    </dgm:pt>
    <dgm:pt modelId="{4E10F91B-4BCD-43B0-B41C-110085974867}">
      <dgm:prSet/>
      <dgm:spPr/>
      <dgm:t>
        <a:bodyPr/>
        <a:lstStyle/>
        <a:p>
          <a:r>
            <a:rPr lang="en-US" dirty="0"/>
            <a:t>Basic probability notation </a:t>
          </a:r>
        </a:p>
      </dgm:t>
    </dgm:pt>
    <dgm:pt modelId="{9D500DA6-8C0E-4D63-9BA8-3DF3D9A14E62}" type="parTrans" cxnId="{9ABDD3B5-ABCF-4619-AA10-ED5C91069FAD}">
      <dgm:prSet/>
      <dgm:spPr/>
      <dgm:t>
        <a:bodyPr/>
        <a:lstStyle/>
        <a:p>
          <a:endParaRPr lang="en-US"/>
        </a:p>
      </dgm:t>
    </dgm:pt>
    <dgm:pt modelId="{DFF69E5B-EDCE-4A4A-BA9C-C0D7E09FF4BC}" type="sibTrans" cxnId="{9ABDD3B5-ABCF-4619-AA10-ED5C91069FAD}">
      <dgm:prSet/>
      <dgm:spPr/>
      <dgm:t>
        <a:bodyPr/>
        <a:lstStyle/>
        <a:p>
          <a:endParaRPr lang="en-US"/>
        </a:p>
      </dgm:t>
    </dgm:pt>
    <dgm:pt modelId="{332DB0AA-C0A1-4072-A399-B07BA0E4EE30}">
      <dgm:prSet/>
      <dgm:spPr/>
      <dgm:t>
        <a:bodyPr/>
        <a:lstStyle/>
        <a:p>
          <a:r>
            <a:rPr lang="en-US" dirty="0"/>
            <a:t>Bayes rules</a:t>
          </a:r>
        </a:p>
      </dgm:t>
    </dgm:pt>
    <dgm:pt modelId="{48695EE8-AE8F-4196-9D14-1AE4B121523E}" type="parTrans" cxnId="{6B602314-140B-44EA-8BE7-3540CB8F15AA}">
      <dgm:prSet/>
      <dgm:spPr/>
      <dgm:t>
        <a:bodyPr/>
        <a:lstStyle/>
        <a:p>
          <a:endParaRPr lang="en-US"/>
        </a:p>
      </dgm:t>
    </dgm:pt>
    <dgm:pt modelId="{E110C768-6A02-4D18-AF13-FFB6A34ADB6A}" type="sibTrans" cxnId="{6B602314-140B-44EA-8BE7-3540CB8F15AA}">
      <dgm:prSet/>
      <dgm:spPr/>
      <dgm:t>
        <a:bodyPr/>
        <a:lstStyle/>
        <a:p>
          <a:endParaRPr lang="en-US"/>
        </a:p>
      </dgm:t>
    </dgm:pt>
    <dgm:pt modelId="{0FE90BC2-05DD-4B06-9D95-7F3B8D33C6DE}" type="pres">
      <dgm:prSet presAssocID="{04B432BF-22C8-4889-91A1-8610F5FF07E5}" presName="diagram" presStyleCnt="0">
        <dgm:presLayoutVars>
          <dgm:dir/>
          <dgm:resizeHandles val="exact"/>
        </dgm:presLayoutVars>
      </dgm:prSet>
      <dgm:spPr/>
    </dgm:pt>
    <dgm:pt modelId="{E91A2ABA-A17F-4C5A-BA55-06BE24D58310}" type="pres">
      <dgm:prSet presAssocID="{05A24675-652C-4BA0-BBBF-B9DA2F496644}" presName="node" presStyleLbl="node1" presStyleIdx="0" presStyleCnt="11">
        <dgm:presLayoutVars>
          <dgm:bulletEnabled val="1"/>
        </dgm:presLayoutVars>
      </dgm:prSet>
      <dgm:spPr/>
    </dgm:pt>
    <dgm:pt modelId="{28177D0E-B651-4AC3-91FF-02BF59F1511E}" type="pres">
      <dgm:prSet presAssocID="{04EA6D3A-6246-4BA0-88FB-ADC3A9C5CBDB}" presName="sibTrans" presStyleLbl="sibTrans2D1" presStyleIdx="0" presStyleCnt="10"/>
      <dgm:spPr/>
    </dgm:pt>
    <dgm:pt modelId="{20DB4DEF-A71E-4EA8-99F1-6DAEA3AE2CDE}" type="pres">
      <dgm:prSet presAssocID="{04EA6D3A-6246-4BA0-88FB-ADC3A9C5CBDB}" presName="connectorText" presStyleLbl="sibTrans2D1" presStyleIdx="0" presStyleCnt="10"/>
      <dgm:spPr/>
    </dgm:pt>
    <dgm:pt modelId="{3F8CA642-BAE5-4EC9-9D05-49F92AD56454}" type="pres">
      <dgm:prSet presAssocID="{34AC17E8-DD13-4653-BC93-407FBD824CCA}" presName="node" presStyleLbl="node1" presStyleIdx="1" presStyleCnt="11">
        <dgm:presLayoutVars>
          <dgm:bulletEnabled val="1"/>
        </dgm:presLayoutVars>
      </dgm:prSet>
      <dgm:spPr/>
    </dgm:pt>
    <dgm:pt modelId="{E1CD3918-6CF2-463D-BCDD-9D92BC682529}" type="pres">
      <dgm:prSet presAssocID="{033A0CA0-0A63-4A74-BEE4-6D68013FB76C}" presName="sibTrans" presStyleLbl="sibTrans2D1" presStyleIdx="1" presStyleCnt="10"/>
      <dgm:spPr/>
    </dgm:pt>
    <dgm:pt modelId="{EFB0303D-1CE8-4428-9BCC-A9F62061BD50}" type="pres">
      <dgm:prSet presAssocID="{033A0CA0-0A63-4A74-BEE4-6D68013FB76C}" presName="connectorText" presStyleLbl="sibTrans2D1" presStyleIdx="1" presStyleCnt="10"/>
      <dgm:spPr/>
    </dgm:pt>
    <dgm:pt modelId="{6A5A1C1D-F107-48FD-993F-2BA27CF8C958}" type="pres">
      <dgm:prSet presAssocID="{DA89922E-8907-4FD4-803D-FE232BBBF740}" presName="node" presStyleLbl="node1" presStyleIdx="2" presStyleCnt="11">
        <dgm:presLayoutVars>
          <dgm:bulletEnabled val="1"/>
        </dgm:presLayoutVars>
      </dgm:prSet>
      <dgm:spPr/>
    </dgm:pt>
    <dgm:pt modelId="{36FC6D73-299D-4766-BC1C-BECED58F40B2}" type="pres">
      <dgm:prSet presAssocID="{12B269AE-E060-4F83-9EC3-9048A19F450F}" presName="sibTrans" presStyleLbl="sibTrans2D1" presStyleIdx="2" presStyleCnt="10"/>
      <dgm:spPr/>
    </dgm:pt>
    <dgm:pt modelId="{448285BD-9FB1-4870-A6CF-B460927BA46C}" type="pres">
      <dgm:prSet presAssocID="{12B269AE-E060-4F83-9EC3-9048A19F450F}" presName="connectorText" presStyleLbl="sibTrans2D1" presStyleIdx="2" presStyleCnt="10"/>
      <dgm:spPr/>
    </dgm:pt>
    <dgm:pt modelId="{668ACE08-E434-41CA-9A08-7641FC1AD173}" type="pres">
      <dgm:prSet presAssocID="{908BD444-715C-4244-8D47-89F55590A60A}" presName="node" presStyleLbl="node1" presStyleIdx="3" presStyleCnt="11">
        <dgm:presLayoutVars>
          <dgm:bulletEnabled val="1"/>
        </dgm:presLayoutVars>
      </dgm:prSet>
      <dgm:spPr/>
    </dgm:pt>
    <dgm:pt modelId="{AE78C4A4-0EF4-49AB-BABF-AFBFB1312DB8}" type="pres">
      <dgm:prSet presAssocID="{C4C347A8-0C1B-490A-A778-BF1AEABA0D3C}" presName="sibTrans" presStyleLbl="sibTrans2D1" presStyleIdx="3" presStyleCnt="10"/>
      <dgm:spPr/>
    </dgm:pt>
    <dgm:pt modelId="{9FC0DED1-2186-4812-AF14-4AF07FBA435C}" type="pres">
      <dgm:prSet presAssocID="{C4C347A8-0C1B-490A-A778-BF1AEABA0D3C}" presName="connectorText" presStyleLbl="sibTrans2D1" presStyleIdx="3" presStyleCnt="10"/>
      <dgm:spPr/>
    </dgm:pt>
    <dgm:pt modelId="{CB061DDA-2135-4C2C-B8BE-A2469BE492BB}" type="pres">
      <dgm:prSet presAssocID="{540A5046-F166-4586-A686-5BACCA626247}" presName="node" presStyleLbl="node1" presStyleIdx="4" presStyleCnt="11">
        <dgm:presLayoutVars>
          <dgm:bulletEnabled val="1"/>
        </dgm:presLayoutVars>
      </dgm:prSet>
      <dgm:spPr/>
    </dgm:pt>
    <dgm:pt modelId="{57F09C22-F7D1-4D7E-A396-6BF1FCABC2F9}" type="pres">
      <dgm:prSet presAssocID="{519C60C2-C4EC-4490-AAD6-7CB52E898825}" presName="sibTrans" presStyleLbl="sibTrans2D1" presStyleIdx="4" presStyleCnt="10"/>
      <dgm:spPr/>
    </dgm:pt>
    <dgm:pt modelId="{9F6EC025-7CF3-4CD5-84FB-9C08AACB9A07}" type="pres">
      <dgm:prSet presAssocID="{519C60C2-C4EC-4490-AAD6-7CB52E898825}" presName="connectorText" presStyleLbl="sibTrans2D1" presStyleIdx="4" presStyleCnt="10"/>
      <dgm:spPr/>
    </dgm:pt>
    <dgm:pt modelId="{C8AD0CB8-0C82-4F92-BA38-DEB5A52CE710}" type="pres">
      <dgm:prSet presAssocID="{AA3A5970-721C-415B-BAF5-024A23D2B749}" presName="node" presStyleLbl="node1" presStyleIdx="5" presStyleCnt="11">
        <dgm:presLayoutVars>
          <dgm:bulletEnabled val="1"/>
        </dgm:presLayoutVars>
      </dgm:prSet>
      <dgm:spPr/>
    </dgm:pt>
    <dgm:pt modelId="{9292A08E-01A2-43D7-90C7-4904081A9E25}" type="pres">
      <dgm:prSet presAssocID="{D109A369-0705-4C09-9197-20B466C8AAFD}" presName="sibTrans" presStyleLbl="sibTrans2D1" presStyleIdx="5" presStyleCnt="10"/>
      <dgm:spPr/>
    </dgm:pt>
    <dgm:pt modelId="{3A5142FC-E72F-493F-858D-E5FC6915187F}" type="pres">
      <dgm:prSet presAssocID="{D109A369-0705-4C09-9197-20B466C8AAFD}" presName="connectorText" presStyleLbl="sibTrans2D1" presStyleIdx="5" presStyleCnt="10"/>
      <dgm:spPr/>
    </dgm:pt>
    <dgm:pt modelId="{C540E0B5-F164-47B0-B3E1-780FBDFE6C69}" type="pres">
      <dgm:prSet presAssocID="{BDA75984-184F-439F-ADCA-D16C10C2167A}" presName="node" presStyleLbl="node1" presStyleIdx="6" presStyleCnt="11">
        <dgm:presLayoutVars>
          <dgm:bulletEnabled val="1"/>
        </dgm:presLayoutVars>
      </dgm:prSet>
      <dgm:spPr/>
    </dgm:pt>
    <dgm:pt modelId="{3E209DCE-E68C-465C-A1C8-11951B34E75A}" type="pres">
      <dgm:prSet presAssocID="{4A25C05C-1B51-4E7E-B9EB-AC8860BD8967}" presName="sibTrans" presStyleLbl="sibTrans2D1" presStyleIdx="6" presStyleCnt="10"/>
      <dgm:spPr/>
    </dgm:pt>
    <dgm:pt modelId="{369F3034-98D8-45DD-B9D6-9DDC55CE287C}" type="pres">
      <dgm:prSet presAssocID="{4A25C05C-1B51-4E7E-B9EB-AC8860BD8967}" presName="connectorText" presStyleLbl="sibTrans2D1" presStyleIdx="6" presStyleCnt="10"/>
      <dgm:spPr/>
    </dgm:pt>
    <dgm:pt modelId="{DCEC27CE-732B-432D-ABC8-83D0DE72E01A}" type="pres">
      <dgm:prSet presAssocID="{8DC7F079-17B9-4DFF-9F8A-31319BC44D4E}" presName="node" presStyleLbl="node1" presStyleIdx="7" presStyleCnt="11">
        <dgm:presLayoutVars>
          <dgm:bulletEnabled val="1"/>
        </dgm:presLayoutVars>
      </dgm:prSet>
      <dgm:spPr/>
    </dgm:pt>
    <dgm:pt modelId="{4D382D4E-D22D-4139-AD9A-C45B8674C224}" type="pres">
      <dgm:prSet presAssocID="{272A5971-3D15-484A-B4BE-984F9DCBEAA8}" presName="sibTrans" presStyleLbl="sibTrans2D1" presStyleIdx="7" presStyleCnt="10"/>
      <dgm:spPr/>
    </dgm:pt>
    <dgm:pt modelId="{C1365443-EDE9-4DAB-B494-B0BC2F30FAC2}" type="pres">
      <dgm:prSet presAssocID="{272A5971-3D15-484A-B4BE-984F9DCBEAA8}" presName="connectorText" presStyleLbl="sibTrans2D1" presStyleIdx="7" presStyleCnt="10"/>
      <dgm:spPr/>
    </dgm:pt>
    <dgm:pt modelId="{9F10FAC9-5C46-45D7-A047-88EA3260E87B}" type="pres">
      <dgm:prSet presAssocID="{C42C2918-D5BE-49C3-B6D7-4F736B8F8F35}" presName="node" presStyleLbl="node1" presStyleIdx="8" presStyleCnt="11">
        <dgm:presLayoutVars>
          <dgm:bulletEnabled val="1"/>
        </dgm:presLayoutVars>
      </dgm:prSet>
      <dgm:spPr/>
    </dgm:pt>
    <dgm:pt modelId="{D4935A17-F0FA-4D7D-B021-15C6B0D5FC8F}" type="pres">
      <dgm:prSet presAssocID="{A5404987-5CF7-4329-BFFA-B5C112E26151}" presName="sibTrans" presStyleLbl="sibTrans2D1" presStyleIdx="8" presStyleCnt="10"/>
      <dgm:spPr/>
    </dgm:pt>
    <dgm:pt modelId="{F06D14D4-E361-4EF2-BBAF-B77A899A8052}" type="pres">
      <dgm:prSet presAssocID="{A5404987-5CF7-4329-BFFA-B5C112E26151}" presName="connectorText" presStyleLbl="sibTrans2D1" presStyleIdx="8" presStyleCnt="10"/>
      <dgm:spPr/>
    </dgm:pt>
    <dgm:pt modelId="{2BBB2976-F2B9-4C63-8114-DAA8B95DB854}" type="pres">
      <dgm:prSet presAssocID="{4E10F91B-4BCD-43B0-B41C-110085974867}" presName="node" presStyleLbl="node1" presStyleIdx="9" presStyleCnt="11">
        <dgm:presLayoutVars>
          <dgm:bulletEnabled val="1"/>
        </dgm:presLayoutVars>
      </dgm:prSet>
      <dgm:spPr/>
    </dgm:pt>
    <dgm:pt modelId="{1CD45B32-CDAE-4316-A525-13469A202C0C}" type="pres">
      <dgm:prSet presAssocID="{DFF69E5B-EDCE-4A4A-BA9C-C0D7E09FF4BC}" presName="sibTrans" presStyleLbl="sibTrans2D1" presStyleIdx="9" presStyleCnt="10"/>
      <dgm:spPr/>
    </dgm:pt>
    <dgm:pt modelId="{FB268735-F55A-4E48-A474-E16376A8B603}" type="pres">
      <dgm:prSet presAssocID="{DFF69E5B-EDCE-4A4A-BA9C-C0D7E09FF4BC}" presName="connectorText" presStyleLbl="sibTrans2D1" presStyleIdx="9" presStyleCnt="10"/>
      <dgm:spPr/>
    </dgm:pt>
    <dgm:pt modelId="{D270453A-2D76-4D18-911E-611FECD9E82D}" type="pres">
      <dgm:prSet presAssocID="{332DB0AA-C0A1-4072-A399-B07BA0E4EE30}" presName="node" presStyleLbl="node1" presStyleIdx="10" presStyleCnt="11">
        <dgm:presLayoutVars>
          <dgm:bulletEnabled val="1"/>
        </dgm:presLayoutVars>
      </dgm:prSet>
      <dgm:spPr/>
    </dgm:pt>
  </dgm:ptLst>
  <dgm:cxnLst>
    <dgm:cxn modelId="{F1AB6F0D-A537-49B1-AE03-F4760D0215F5}" type="presOf" srcId="{04B432BF-22C8-4889-91A1-8610F5FF07E5}" destId="{0FE90BC2-05DD-4B06-9D95-7F3B8D33C6DE}" srcOrd="0" destOrd="0" presId="urn:microsoft.com/office/officeart/2005/8/layout/process5"/>
    <dgm:cxn modelId="{7D21EE12-AC9D-43EC-937D-423E950D9917}" type="presOf" srcId="{4A25C05C-1B51-4E7E-B9EB-AC8860BD8967}" destId="{369F3034-98D8-45DD-B9D6-9DDC55CE287C}" srcOrd="1" destOrd="0" presId="urn:microsoft.com/office/officeart/2005/8/layout/process5"/>
    <dgm:cxn modelId="{6B602314-140B-44EA-8BE7-3540CB8F15AA}" srcId="{04B432BF-22C8-4889-91A1-8610F5FF07E5}" destId="{332DB0AA-C0A1-4072-A399-B07BA0E4EE30}" srcOrd="10" destOrd="0" parTransId="{48695EE8-AE8F-4196-9D14-1AE4B121523E}" sibTransId="{E110C768-6A02-4D18-AF13-FFB6A34ADB6A}"/>
    <dgm:cxn modelId="{EA66D91B-0CA3-4164-99EF-5B863C31AB46}" type="presOf" srcId="{C4C347A8-0C1B-490A-A778-BF1AEABA0D3C}" destId="{9FC0DED1-2186-4812-AF14-4AF07FBA435C}" srcOrd="1" destOrd="0" presId="urn:microsoft.com/office/officeart/2005/8/layout/process5"/>
    <dgm:cxn modelId="{E2CB3C1D-0E02-40A1-A609-ECE5C2194FED}" type="presOf" srcId="{A5404987-5CF7-4329-BFFA-B5C112E26151}" destId="{F06D14D4-E361-4EF2-BBAF-B77A899A8052}" srcOrd="1" destOrd="0" presId="urn:microsoft.com/office/officeart/2005/8/layout/process5"/>
    <dgm:cxn modelId="{E893A620-26FD-49F1-AEF2-37FE0D60A4BF}" type="presOf" srcId="{DFF69E5B-EDCE-4A4A-BA9C-C0D7E09FF4BC}" destId="{1CD45B32-CDAE-4316-A525-13469A202C0C}" srcOrd="0" destOrd="0" presId="urn:microsoft.com/office/officeart/2005/8/layout/process5"/>
    <dgm:cxn modelId="{360EC520-A702-4E84-9E02-59599CE9CE2A}" srcId="{04B432BF-22C8-4889-91A1-8610F5FF07E5}" destId="{C42C2918-D5BE-49C3-B6D7-4F736B8F8F35}" srcOrd="8" destOrd="0" parTransId="{DF5A8667-67B6-4433-92A3-2B6F7F65515D}" sibTransId="{A5404987-5CF7-4329-BFFA-B5C112E26151}"/>
    <dgm:cxn modelId="{B8A20F24-B97E-4A83-8FC3-AAE0F1EC4AED}" type="presOf" srcId="{272A5971-3D15-484A-B4BE-984F9DCBEAA8}" destId="{4D382D4E-D22D-4139-AD9A-C45B8674C224}" srcOrd="0" destOrd="0" presId="urn:microsoft.com/office/officeart/2005/8/layout/process5"/>
    <dgm:cxn modelId="{B4322727-7F3A-4F6A-9AD0-F27A4A694C47}" type="presOf" srcId="{05A24675-652C-4BA0-BBBF-B9DA2F496644}" destId="{E91A2ABA-A17F-4C5A-BA55-06BE24D58310}" srcOrd="0" destOrd="0" presId="urn:microsoft.com/office/officeart/2005/8/layout/process5"/>
    <dgm:cxn modelId="{A5C40929-89C6-4BE2-9B21-FCB6F8DD3B9E}" srcId="{04B432BF-22C8-4889-91A1-8610F5FF07E5}" destId="{05A24675-652C-4BA0-BBBF-B9DA2F496644}" srcOrd="0" destOrd="0" parTransId="{E5F918F8-044B-41AC-B352-BF74A2536218}" sibTransId="{04EA6D3A-6246-4BA0-88FB-ADC3A9C5CBDB}"/>
    <dgm:cxn modelId="{DEFB962A-8492-4861-9C50-5ACB14CD26C8}" type="presOf" srcId="{540A5046-F166-4586-A686-5BACCA626247}" destId="{CB061DDA-2135-4C2C-B8BE-A2469BE492BB}" srcOrd="0" destOrd="0" presId="urn:microsoft.com/office/officeart/2005/8/layout/process5"/>
    <dgm:cxn modelId="{DEE02B2B-3FF7-47EA-AE22-3AF96BDEB590}" type="presOf" srcId="{908BD444-715C-4244-8D47-89F55590A60A}" destId="{668ACE08-E434-41CA-9A08-7641FC1AD173}" srcOrd="0" destOrd="0" presId="urn:microsoft.com/office/officeart/2005/8/layout/process5"/>
    <dgm:cxn modelId="{8B2C682D-E2A7-45DE-881C-A682644EEFD2}" type="presOf" srcId="{519C60C2-C4EC-4490-AAD6-7CB52E898825}" destId="{9F6EC025-7CF3-4CD5-84FB-9C08AACB9A07}" srcOrd="1" destOrd="0" presId="urn:microsoft.com/office/officeart/2005/8/layout/process5"/>
    <dgm:cxn modelId="{48C9D531-8739-4A84-84D6-4F3787EF6EA1}" type="presOf" srcId="{4A25C05C-1B51-4E7E-B9EB-AC8860BD8967}" destId="{3E209DCE-E68C-465C-A1C8-11951B34E75A}" srcOrd="0" destOrd="0" presId="urn:microsoft.com/office/officeart/2005/8/layout/process5"/>
    <dgm:cxn modelId="{7697AA37-B11A-4DC4-A7B2-143C901AB298}" type="presOf" srcId="{AA3A5970-721C-415B-BAF5-024A23D2B749}" destId="{C8AD0CB8-0C82-4F92-BA38-DEB5A52CE710}" srcOrd="0" destOrd="0" presId="urn:microsoft.com/office/officeart/2005/8/layout/process5"/>
    <dgm:cxn modelId="{D92CD937-F80E-41A7-B41C-4914C798CBA6}" type="presOf" srcId="{332DB0AA-C0A1-4072-A399-B07BA0E4EE30}" destId="{D270453A-2D76-4D18-911E-611FECD9E82D}" srcOrd="0" destOrd="0" presId="urn:microsoft.com/office/officeart/2005/8/layout/process5"/>
    <dgm:cxn modelId="{5C357E3E-ACE7-4CA3-A864-A04AE58C0F51}" srcId="{04B432BF-22C8-4889-91A1-8610F5FF07E5}" destId="{34AC17E8-DD13-4653-BC93-407FBD824CCA}" srcOrd="1" destOrd="0" parTransId="{4B3E0663-07F8-441D-96D8-CAF556772448}" sibTransId="{033A0CA0-0A63-4A74-BEE4-6D68013FB76C}"/>
    <dgm:cxn modelId="{65376546-B16C-4D82-9472-8466D9A90F66}" type="presOf" srcId="{04EA6D3A-6246-4BA0-88FB-ADC3A9C5CBDB}" destId="{28177D0E-B651-4AC3-91FF-02BF59F1511E}" srcOrd="0" destOrd="0" presId="urn:microsoft.com/office/officeart/2005/8/layout/process5"/>
    <dgm:cxn modelId="{F7AECE49-497B-47B0-B27C-1E8A41BE5872}" type="presOf" srcId="{34AC17E8-DD13-4653-BC93-407FBD824CCA}" destId="{3F8CA642-BAE5-4EC9-9D05-49F92AD56454}" srcOrd="0" destOrd="0" presId="urn:microsoft.com/office/officeart/2005/8/layout/process5"/>
    <dgm:cxn modelId="{9F90C954-EA9D-466C-BF56-25C10775EB08}" type="presOf" srcId="{4E10F91B-4BCD-43B0-B41C-110085974867}" destId="{2BBB2976-F2B9-4C63-8114-DAA8B95DB854}" srcOrd="0" destOrd="0" presId="urn:microsoft.com/office/officeart/2005/8/layout/process5"/>
    <dgm:cxn modelId="{E93D9258-379E-4B49-AC6C-43611F819613}" type="presOf" srcId="{DFF69E5B-EDCE-4A4A-BA9C-C0D7E09FF4BC}" destId="{FB268735-F55A-4E48-A474-E16376A8B603}" srcOrd="1" destOrd="0" presId="urn:microsoft.com/office/officeart/2005/8/layout/process5"/>
    <dgm:cxn modelId="{762CF979-41D4-45E6-A4AF-C25C255C7E89}" type="presOf" srcId="{033A0CA0-0A63-4A74-BEE4-6D68013FB76C}" destId="{EFB0303D-1CE8-4428-9BCC-A9F62061BD50}" srcOrd="1" destOrd="0" presId="urn:microsoft.com/office/officeart/2005/8/layout/process5"/>
    <dgm:cxn modelId="{EA71015A-14A2-4050-A63D-8ACC3EBAE0E2}" type="presOf" srcId="{12B269AE-E060-4F83-9EC3-9048A19F450F}" destId="{36FC6D73-299D-4766-BC1C-BECED58F40B2}" srcOrd="0" destOrd="0" presId="urn:microsoft.com/office/officeart/2005/8/layout/process5"/>
    <dgm:cxn modelId="{36F97883-2A0C-4500-BF94-BCC9F66273A4}" type="presOf" srcId="{BDA75984-184F-439F-ADCA-D16C10C2167A}" destId="{C540E0B5-F164-47B0-B3E1-780FBDFE6C69}" srcOrd="0" destOrd="0" presId="urn:microsoft.com/office/officeart/2005/8/layout/process5"/>
    <dgm:cxn modelId="{B1D47785-C0D5-44B5-8252-95321D5EE45F}" srcId="{04B432BF-22C8-4889-91A1-8610F5FF07E5}" destId="{540A5046-F166-4586-A686-5BACCA626247}" srcOrd="4" destOrd="0" parTransId="{116C896B-2E34-49C1-B539-61369A52051F}" sibTransId="{519C60C2-C4EC-4490-AAD6-7CB52E898825}"/>
    <dgm:cxn modelId="{C3BACC8B-E670-47F2-A59B-4129F7C0E9B7}" srcId="{04B432BF-22C8-4889-91A1-8610F5FF07E5}" destId="{908BD444-715C-4244-8D47-89F55590A60A}" srcOrd="3" destOrd="0" parTransId="{C877930A-419B-4605-A075-613345DD5816}" sibTransId="{C4C347A8-0C1B-490A-A778-BF1AEABA0D3C}"/>
    <dgm:cxn modelId="{68AED68B-50B4-4277-8602-6F3896598C83}" type="presOf" srcId="{C4C347A8-0C1B-490A-A778-BF1AEABA0D3C}" destId="{AE78C4A4-0EF4-49AB-BABF-AFBFB1312DB8}" srcOrd="0" destOrd="0" presId="urn:microsoft.com/office/officeart/2005/8/layout/process5"/>
    <dgm:cxn modelId="{5832A393-7B4D-4861-AEB7-C202B5E7BFE5}" type="presOf" srcId="{519C60C2-C4EC-4490-AAD6-7CB52E898825}" destId="{57F09C22-F7D1-4D7E-A396-6BF1FCABC2F9}" srcOrd="0" destOrd="0" presId="urn:microsoft.com/office/officeart/2005/8/layout/process5"/>
    <dgm:cxn modelId="{282A1A98-ECB0-4B76-A814-46359686D1B3}" type="presOf" srcId="{04EA6D3A-6246-4BA0-88FB-ADC3A9C5CBDB}" destId="{20DB4DEF-A71E-4EA8-99F1-6DAEA3AE2CDE}" srcOrd="1" destOrd="0" presId="urn:microsoft.com/office/officeart/2005/8/layout/process5"/>
    <dgm:cxn modelId="{899C129B-1269-4152-AE39-6FA144A33E1D}" type="presOf" srcId="{A5404987-5CF7-4329-BFFA-B5C112E26151}" destId="{D4935A17-F0FA-4D7D-B021-15C6B0D5FC8F}" srcOrd="0" destOrd="0" presId="urn:microsoft.com/office/officeart/2005/8/layout/process5"/>
    <dgm:cxn modelId="{B6FC5BB5-9271-400B-BBEB-BAE8C3C98CD5}" type="presOf" srcId="{033A0CA0-0A63-4A74-BEE4-6D68013FB76C}" destId="{E1CD3918-6CF2-463D-BCDD-9D92BC682529}" srcOrd="0" destOrd="0" presId="urn:microsoft.com/office/officeart/2005/8/layout/process5"/>
    <dgm:cxn modelId="{9ABDD3B5-ABCF-4619-AA10-ED5C91069FAD}" srcId="{04B432BF-22C8-4889-91A1-8610F5FF07E5}" destId="{4E10F91B-4BCD-43B0-B41C-110085974867}" srcOrd="9" destOrd="0" parTransId="{9D500DA6-8C0E-4D63-9BA8-3DF3D9A14E62}" sibTransId="{DFF69E5B-EDCE-4A4A-BA9C-C0D7E09FF4BC}"/>
    <dgm:cxn modelId="{7F33FEB7-505D-406C-BAAB-206CCE0D97AC}" type="presOf" srcId="{DA89922E-8907-4FD4-803D-FE232BBBF740}" destId="{6A5A1C1D-F107-48FD-993F-2BA27CF8C958}" srcOrd="0" destOrd="0" presId="urn:microsoft.com/office/officeart/2005/8/layout/process5"/>
    <dgm:cxn modelId="{D4B5D3C6-A4BC-4193-B04C-01B9F2D3EB61}" type="presOf" srcId="{272A5971-3D15-484A-B4BE-984F9DCBEAA8}" destId="{C1365443-EDE9-4DAB-B494-B0BC2F30FAC2}" srcOrd="1" destOrd="0" presId="urn:microsoft.com/office/officeart/2005/8/layout/process5"/>
    <dgm:cxn modelId="{23FCECCD-2CE4-4EC4-A166-DDE89BCB2AE1}" srcId="{04B432BF-22C8-4889-91A1-8610F5FF07E5}" destId="{AA3A5970-721C-415B-BAF5-024A23D2B749}" srcOrd="5" destOrd="0" parTransId="{8859613D-A059-4267-AD35-A33D1854F334}" sibTransId="{D109A369-0705-4C09-9197-20B466C8AAFD}"/>
    <dgm:cxn modelId="{8BC422D0-44A9-4C58-AF85-420C28BF6D22}" type="presOf" srcId="{12B269AE-E060-4F83-9EC3-9048A19F450F}" destId="{448285BD-9FB1-4870-A6CF-B460927BA46C}" srcOrd="1" destOrd="0" presId="urn:microsoft.com/office/officeart/2005/8/layout/process5"/>
    <dgm:cxn modelId="{9D18D9D0-0803-4261-8CDE-23810E013E70}" type="presOf" srcId="{D109A369-0705-4C09-9197-20B466C8AAFD}" destId="{3A5142FC-E72F-493F-858D-E5FC6915187F}" srcOrd="1" destOrd="0" presId="urn:microsoft.com/office/officeart/2005/8/layout/process5"/>
    <dgm:cxn modelId="{7B86A6D9-42FA-4AE5-A098-4360D84E1DF5}" type="presOf" srcId="{C42C2918-D5BE-49C3-B6D7-4F736B8F8F35}" destId="{9F10FAC9-5C46-45D7-A047-88EA3260E87B}" srcOrd="0" destOrd="0" presId="urn:microsoft.com/office/officeart/2005/8/layout/process5"/>
    <dgm:cxn modelId="{9B916FDA-72F5-4AB8-801E-5FE0474591F0}" type="presOf" srcId="{8DC7F079-17B9-4DFF-9F8A-31319BC44D4E}" destId="{DCEC27CE-732B-432D-ABC8-83D0DE72E01A}" srcOrd="0" destOrd="0" presId="urn:microsoft.com/office/officeart/2005/8/layout/process5"/>
    <dgm:cxn modelId="{8D3B81F5-D596-48B4-9EB4-2EE3C65784C6}" srcId="{04B432BF-22C8-4889-91A1-8610F5FF07E5}" destId="{BDA75984-184F-439F-ADCA-D16C10C2167A}" srcOrd="6" destOrd="0" parTransId="{6A9584C0-D630-4612-BD0D-10A0213A9406}" sibTransId="{4A25C05C-1B51-4E7E-B9EB-AC8860BD8967}"/>
    <dgm:cxn modelId="{0D56BFF5-4C86-46A7-A565-344068ECFE4E}" srcId="{04B432BF-22C8-4889-91A1-8610F5FF07E5}" destId="{DA89922E-8907-4FD4-803D-FE232BBBF740}" srcOrd="2" destOrd="0" parTransId="{148AD8C1-6600-4A28-8412-51859B64AEC5}" sibTransId="{12B269AE-E060-4F83-9EC3-9048A19F450F}"/>
    <dgm:cxn modelId="{594463F9-C4EE-45C7-B928-5EA7DD2EEC76}" type="presOf" srcId="{D109A369-0705-4C09-9197-20B466C8AAFD}" destId="{9292A08E-01A2-43D7-90C7-4904081A9E25}" srcOrd="0" destOrd="0" presId="urn:microsoft.com/office/officeart/2005/8/layout/process5"/>
    <dgm:cxn modelId="{E6C861FF-6CE1-416E-9B16-C29A2806D89C}" srcId="{04B432BF-22C8-4889-91A1-8610F5FF07E5}" destId="{8DC7F079-17B9-4DFF-9F8A-31319BC44D4E}" srcOrd="7" destOrd="0" parTransId="{9A6CE2CB-93E3-4ECD-BFCE-30737AAC72AB}" sibTransId="{272A5971-3D15-484A-B4BE-984F9DCBEAA8}"/>
    <dgm:cxn modelId="{32F0C6C5-1566-4443-8DB1-13A7CD6FEB10}" type="presParOf" srcId="{0FE90BC2-05DD-4B06-9D95-7F3B8D33C6DE}" destId="{E91A2ABA-A17F-4C5A-BA55-06BE24D58310}" srcOrd="0" destOrd="0" presId="urn:microsoft.com/office/officeart/2005/8/layout/process5"/>
    <dgm:cxn modelId="{C9B21C44-A756-460A-B408-2AEE27396F44}" type="presParOf" srcId="{0FE90BC2-05DD-4B06-9D95-7F3B8D33C6DE}" destId="{28177D0E-B651-4AC3-91FF-02BF59F1511E}" srcOrd="1" destOrd="0" presId="urn:microsoft.com/office/officeart/2005/8/layout/process5"/>
    <dgm:cxn modelId="{D59035B4-F95D-4738-A43F-FEE6FC16ED18}" type="presParOf" srcId="{28177D0E-B651-4AC3-91FF-02BF59F1511E}" destId="{20DB4DEF-A71E-4EA8-99F1-6DAEA3AE2CDE}" srcOrd="0" destOrd="0" presId="urn:microsoft.com/office/officeart/2005/8/layout/process5"/>
    <dgm:cxn modelId="{1A26F2FE-32AC-4B4B-A124-E64D19A7D348}" type="presParOf" srcId="{0FE90BC2-05DD-4B06-9D95-7F3B8D33C6DE}" destId="{3F8CA642-BAE5-4EC9-9D05-49F92AD56454}" srcOrd="2" destOrd="0" presId="urn:microsoft.com/office/officeart/2005/8/layout/process5"/>
    <dgm:cxn modelId="{54C2CE50-0A53-4DCC-BF9C-D48F08BE8E15}" type="presParOf" srcId="{0FE90BC2-05DD-4B06-9D95-7F3B8D33C6DE}" destId="{E1CD3918-6CF2-463D-BCDD-9D92BC682529}" srcOrd="3" destOrd="0" presId="urn:microsoft.com/office/officeart/2005/8/layout/process5"/>
    <dgm:cxn modelId="{59606A2D-FBC6-4354-A8B4-69E627EC6717}" type="presParOf" srcId="{E1CD3918-6CF2-463D-BCDD-9D92BC682529}" destId="{EFB0303D-1CE8-4428-9BCC-A9F62061BD50}" srcOrd="0" destOrd="0" presId="urn:microsoft.com/office/officeart/2005/8/layout/process5"/>
    <dgm:cxn modelId="{B16314AD-6A89-41E4-9998-CAD7899859DB}" type="presParOf" srcId="{0FE90BC2-05DD-4B06-9D95-7F3B8D33C6DE}" destId="{6A5A1C1D-F107-48FD-993F-2BA27CF8C958}" srcOrd="4" destOrd="0" presId="urn:microsoft.com/office/officeart/2005/8/layout/process5"/>
    <dgm:cxn modelId="{8C66B00F-7406-42E2-98A7-89E91182FE1B}" type="presParOf" srcId="{0FE90BC2-05DD-4B06-9D95-7F3B8D33C6DE}" destId="{36FC6D73-299D-4766-BC1C-BECED58F40B2}" srcOrd="5" destOrd="0" presId="urn:microsoft.com/office/officeart/2005/8/layout/process5"/>
    <dgm:cxn modelId="{84405497-AD02-4D92-A4D7-1D1103CE2976}" type="presParOf" srcId="{36FC6D73-299D-4766-BC1C-BECED58F40B2}" destId="{448285BD-9FB1-4870-A6CF-B460927BA46C}" srcOrd="0" destOrd="0" presId="urn:microsoft.com/office/officeart/2005/8/layout/process5"/>
    <dgm:cxn modelId="{14F01596-2169-4CE6-8F4B-43B558CAF621}" type="presParOf" srcId="{0FE90BC2-05DD-4B06-9D95-7F3B8D33C6DE}" destId="{668ACE08-E434-41CA-9A08-7641FC1AD173}" srcOrd="6" destOrd="0" presId="urn:microsoft.com/office/officeart/2005/8/layout/process5"/>
    <dgm:cxn modelId="{EEFD3D73-4740-4355-A99E-267AB5756692}" type="presParOf" srcId="{0FE90BC2-05DD-4B06-9D95-7F3B8D33C6DE}" destId="{AE78C4A4-0EF4-49AB-BABF-AFBFB1312DB8}" srcOrd="7" destOrd="0" presId="urn:microsoft.com/office/officeart/2005/8/layout/process5"/>
    <dgm:cxn modelId="{54894C11-A305-48EB-A710-D1009E1257A7}" type="presParOf" srcId="{AE78C4A4-0EF4-49AB-BABF-AFBFB1312DB8}" destId="{9FC0DED1-2186-4812-AF14-4AF07FBA435C}" srcOrd="0" destOrd="0" presId="urn:microsoft.com/office/officeart/2005/8/layout/process5"/>
    <dgm:cxn modelId="{C7F3609F-0E56-45FD-A0AB-3BA3C261CD13}" type="presParOf" srcId="{0FE90BC2-05DD-4B06-9D95-7F3B8D33C6DE}" destId="{CB061DDA-2135-4C2C-B8BE-A2469BE492BB}" srcOrd="8" destOrd="0" presId="urn:microsoft.com/office/officeart/2005/8/layout/process5"/>
    <dgm:cxn modelId="{BF4869E2-9859-4A68-A60E-58FC540D5554}" type="presParOf" srcId="{0FE90BC2-05DD-4B06-9D95-7F3B8D33C6DE}" destId="{57F09C22-F7D1-4D7E-A396-6BF1FCABC2F9}" srcOrd="9" destOrd="0" presId="urn:microsoft.com/office/officeart/2005/8/layout/process5"/>
    <dgm:cxn modelId="{1983B56F-877B-4763-B645-B39EDFFE398F}" type="presParOf" srcId="{57F09C22-F7D1-4D7E-A396-6BF1FCABC2F9}" destId="{9F6EC025-7CF3-4CD5-84FB-9C08AACB9A07}" srcOrd="0" destOrd="0" presId="urn:microsoft.com/office/officeart/2005/8/layout/process5"/>
    <dgm:cxn modelId="{443967D5-3B48-4F77-9FC1-6BFB0259E827}" type="presParOf" srcId="{0FE90BC2-05DD-4B06-9D95-7F3B8D33C6DE}" destId="{C8AD0CB8-0C82-4F92-BA38-DEB5A52CE710}" srcOrd="10" destOrd="0" presId="urn:microsoft.com/office/officeart/2005/8/layout/process5"/>
    <dgm:cxn modelId="{AAD9EC3D-3E3F-42D3-986C-9F66BD50D63E}" type="presParOf" srcId="{0FE90BC2-05DD-4B06-9D95-7F3B8D33C6DE}" destId="{9292A08E-01A2-43D7-90C7-4904081A9E25}" srcOrd="11" destOrd="0" presId="urn:microsoft.com/office/officeart/2005/8/layout/process5"/>
    <dgm:cxn modelId="{C670A98A-134D-41CE-907B-EC7A8B58D456}" type="presParOf" srcId="{9292A08E-01A2-43D7-90C7-4904081A9E25}" destId="{3A5142FC-E72F-493F-858D-E5FC6915187F}" srcOrd="0" destOrd="0" presId="urn:microsoft.com/office/officeart/2005/8/layout/process5"/>
    <dgm:cxn modelId="{703A1556-5627-4876-A294-65D72E98BE9C}" type="presParOf" srcId="{0FE90BC2-05DD-4B06-9D95-7F3B8D33C6DE}" destId="{C540E0B5-F164-47B0-B3E1-780FBDFE6C69}" srcOrd="12" destOrd="0" presId="urn:microsoft.com/office/officeart/2005/8/layout/process5"/>
    <dgm:cxn modelId="{4548E766-4E7F-49B4-8F6A-1B62FAB76A80}" type="presParOf" srcId="{0FE90BC2-05DD-4B06-9D95-7F3B8D33C6DE}" destId="{3E209DCE-E68C-465C-A1C8-11951B34E75A}" srcOrd="13" destOrd="0" presId="urn:microsoft.com/office/officeart/2005/8/layout/process5"/>
    <dgm:cxn modelId="{13490740-2556-42C1-AC65-641B98637EB8}" type="presParOf" srcId="{3E209DCE-E68C-465C-A1C8-11951B34E75A}" destId="{369F3034-98D8-45DD-B9D6-9DDC55CE287C}" srcOrd="0" destOrd="0" presId="urn:microsoft.com/office/officeart/2005/8/layout/process5"/>
    <dgm:cxn modelId="{2A16F1D7-90FE-4E5D-AEB4-845C9E5113B8}" type="presParOf" srcId="{0FE90BC2-05DD-4B06-9D95-7F3B8D33C6DE}" destId="{DCEC27CE-732B-432D-ABC8-83D0DE72E01A}" srcOrd="14" destOrd="0" presId="urn:microsoft.com/office/officeart/2005/8/layout/process5"/>
    <dgm:cxn modelId="{C5C74BE1-4312-4F66-9066-665D2F7BD104}" type="presParOf" srcId="{0FE90BC2-05DD-4B06-9D95-7F3B8D33C6DE}" destId="{4D382D4E-D22D-4139-AD9A-C45B8674C224}" srcOrd="15" destOrd="0" presId="urn:microsoft.com/office/officeart/2005/8/layout/process5"/>
    <dgm:cxn modelId="{467D8A70-6572-4E8A-8045-DE6B006C7661}" type="presParOf" srcId="{4D382D4E-D22D-4139-AD9A-C45B8674C224}" destId="{C1365443-EDE9-4DAB-B494-B0BC2F30FAC2}" srcOrd="0" destOrd="0" presId="urn:microsoft.com/office/officeart/2005/8/layout/process5"/>
    <dgm:cxn modelId="{C6756BFE-D36A-486B-ADE1-10E73B965CEA}" type="presParOf" srcId="{0FE90BC2-05DD-4B06-9D95-7F3B8D33C6DE}" destId="{9F10FAC9-5C46-45D7-A047-88EA3260E87B}" srcOrd="16" destOrd="0" presId="urn:microsoft.com/office/officeart/2005/8/layout/process5"/>
    <dgm:cxn modelId="{743D6DB3-013D-40E0-8578-435C53D2888F}" type="presParOf" srcId="{0FE90BC2-05DD-4B06-9D95-7F3B8D33C6DE}" destId="{D4935A17-F0FA-4D7D-B021-15C6B0D5FC8F}" srcOrd="17" destOrd="0" presId="urn:microsoft.com/office/officeart/2005/8/layout/process5"/>
    <dgm:cxn modelId="{78496DD7-489E-4AA0-A5E1-93F73B8EE9FC}" type="presParOf" srcId="{D4935A17-F0FA-4D7D-B021-15C6B0D5FC8F}" destId="{F06D14D4-E361-4EF2-BBAF-B77A899A8052}" srcOrd="0" destOrd="0" presId="urn:microsoft.com/office/officeart/2005/8/layout/process5"/>
    <dgm:cxn modelId="{F9710721-D694-4B01-8C14-D1525281A644}" type="presParOf" srcId="{0FE90BC2-05DD-4B06-9D95-7F3B8D33C6DE}" destId="{2BBB2976-F2B9-4C63-8114-DAA8B95DB854}" srcOrd="18" destOrd="0" presId="urn:microsoft.com/office/officeart/2005/8/layout/process5"/>
    <dgm:cxn modelId="{19CCD19D-F2A4-487E-854F-86D3B0624D43}" type="presParOf" srcId="{0FE90BC2-05DD-4B06-9D95-7F3B8D33C6DE}" destId="{1CD45B32-CDAE-4316-A525-13469A202C0C}" srcOrd="19" destOrd="0" presId="urn:microsoft.com/office/officeart/2005/8/layout/process5"/>
    <dgm:cxn modelId="{1A46DC7E-2933-406D-9D08-22C12CD30025}" type="presParOf" srcId="{1CD45B32-CDAE-4316-A525-13469A202C0C}" destId="{FB268735-F55A-4E48-A474-E16376A8B603}" srcOrd="0" destOrd="0" presId="urn:microsoft.com/office/officeart/2005/8/layout/process5"/>
    <dgm:cxn modelId="{082885F2-95ED-42DB-B71C-F94F14EEB83E}" type="presParOf" srcId="{0FE90BC2-05DD-4B06-9D95-7F3B8D33C6DE}" destId="{D270453A-2D76-4D18-911E-611FECD9E82D}" srcOrd="2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1A2ABA-A17F-4C5A-BA55-06BE24D58310}">
      <dsp:nvSpPr>
        <dsp:cNvPr id="0" name=""/>
        <dsp:cNvSpPr/>
      </dsp:nvSpPr>
      <dsp:spPr>
        <a:xfrm>
          <a:off x="986938" y="3249"/>
          <a:ext cx="1701254" cy="10207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Knowledge representation </a:t>
          </a:r>
        </a:p>
      </dsp:txBody>
      <dsp:txXfrm>
        <a:off x="1016835" y="33146"/>
        <a:ext cx="1641460" cy="960958"/>
      </dsp:txXfrm>
    </dsp:sp>
    <dsp:sp modelId="{28177D0E-B651-4AC3-91FF-02BF59F1511E}">
      <dsp:nvSpPr>
        <dsp:cNvPr id="0" name=""/>
        <dsp:cNvSpPr/>
      </dsp:nvSpPr>
      <dsp:spPr>
        <a:xfrm>
          <a:off x="2837903" y="302670"/>
          <a:ext cx="360665" cy="42191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2837903" y="387052"/>
        <a:ext cx="252466" cy="253147"/>
      </dsp:txXfrm>
    </dsp:sp>
    <dsp:sp modelId="{3F8CA642-BAE5-4EC9-9D05-49F92AD56454}">
      <dsp:nvSpPr>
        <dsp:cNvPr id="0" name=""/>
        <dsp:cNvSpPr/>
      </dsp:nvSpPr>
      <dsp:spPr>
        <a:xfrm>
          <a:off x="3368694" y="3249"/>
          <a:ext cx="1701254" cy="10207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Representing knowledge using rules </a:t>
          </a:r>
        </a:p>
      </dsp:txBody>
      <dsp:txXfrm>
        <a:off x="3398591" y="33146"/>
        <a:ext cx="1641460" cy="960958"/>
      </dsp:txXfrm>
    </dsp:sp>
    <dsp:sp modelId="{E1CD3918-6CF2-463D-BCDD-9D92BC682529}">
      <dsp:nvSpPr>
        <dsp:cNvPr id="0" name=""/>
        <dsp:cNvSpPr/>
      </dsp:nvSpPr>
      <dsp:spPr>
        <a:xfrm>
          <a:off x="5219659" y="302670"/>
          <a:ext cx="360665" cy="42191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5219659" y="387052"/>
        <a:ext cx="252466" cy="253147"/>
      </dsp:txXfrm>
    </dsp:sp>
    <dsp:sp modelId="{6A5A1C1D-F107-48FD-993F-2BA27CF8C958}">
      <dsp:nvSpPr>
        <dsp:cNvPr id="0" name=""/>
        <dsp:cNvSpPr/>
      </dsp:nvSpPr>
      <dsp:spPr>
        <a:xfrm>
          <a:off x="5750450" y="3249"/>
          <a:ext cx="1701254" cy="10207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Knowledge based agents. </a:t>
          </a:r>
        </a:p>
      </dsp:txBody>
      <dsp:txXfrm>
        <a:off x="5780347" y="33146"/>
        <a:ext cx="1641460" cy="960958"/>
      </dsp:txXfrm>
    </dsp:sp>
    <dsp:sp modelId="{36FC6D73-299D-4766-BC1C-BECED58F40B2}">
      <dsp:nvSpPr>
        <dsp:cNvPr id="0" name=""/>
        <dsp:cNvSpPr/>
      </dsp:nvSpPr>
      <dsp:spPr>
        <a:xfrm>
          <a:off x="7601415" y="302670"/>
          <a:ext cx="360665" cy="42191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7601415" y="387052"/>
        <a:ext cx="252466" cy="253147"/>
      </dsp:txXfrm>
    </dsp:sp>
    <dsp:sp modelId="{668ACE08-E434-41CA-9A08-7641FC1AD173}">
      <dsp:nvSpPr>
        <dsp:cNvPr id="0" name=""/>
        <dsp:cNvSpPr/>
      </dsp:nvSpPr>
      <dsp:spPr>
        <a:xfrm>
          <a:off x="8132206" y="3249"/>
          <a:ext cx="1701254" cy="10207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Logical agents </a:t>
          </a:r>
        </a:p>
      </dsp:txBody>
      <dsp:txXfrm>
        <a:off x="8162103" y="33146"/>
        <a:ext cx="1641460" cy="960958"/>
      </dsp:txXfrm>
    </dsp:sp>
    <dsp:sp modelId="{AE78C4A4-0EF4-49AB-BABF-AFBFB1312DB8}">
      <dsp:nvSpPr>
        <dsp:cNvPr id="0" name=""/>
        <dsp:cNvSpPr/>
      </dsp:nvSpPr>
      <dsp:spPr>
        <a:xfrm rot="5400000">
          <a:off x="8802501" y="1143089"/>
          <a:ext cx="360665" cy="42191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5400000">
        <a:off x="8856261" y="1173712"/>
        <a:ext cx="253147" cy="252466"/>
      </dsp:txXfrm>
    </dsp:sp>
    <dsp:sp modelId="{CB061DDA-2135-4C2C-B8BE-A2469BE492BB}">
      <dsp:nvSpPr>
        <dsp:cNvPr id="0" name=""/>
        <dsp:cNvSpPr/>
      </dsp:nvSpPr>
      <dsp:spPr>
        <a:xfrm>
          <a:off x="8132206" y="1704503"/>
          <a:ext cx="1701254" cy="10207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Actions, Situations and Events </a:t>
          </a:r>
        </a:p>
      </dsp:txBody>
      <dsp:txXfrm>
        <a:off x="8162103" y="1734400"/>
        <a:ext cx="1641460" cy="960958"/>
      </dsp:txXfrm>
    </dsp:sp>
    <dsp:sp modelId="{57F09C22-F7D1-4D7E-A396-6BF1FCABC2F9}">
      <dsp:nvSpPr>
        <dsp:cNvPr id="0" name=""/>
        <dsp:cNvSpPr/>
      </dsp:nvSpPr>
      <dsp:spPr>
        <a:xfrm rot="10800000">
          <a:off x="7621830" y="2003924"/>
          <a:ext cx="360665" cy="42191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10800000">
        <a:off x="7730029" y="2088306"/>
        <a:ext cx="252466" cy="253147"/>
      </dsp:txXfrm>
    </dsp:sp>
    <dsp:sp modelId="{C8AD0CB8-0C82-4F92-BA38-DEB5A52CE710}">
      <dsp:nvSpPr>
        <dsp:cNvPr id="0" name=""/>
        <dsp:cNvSpPr/>
      </dsp:nvSpPr>
      <dsp:spPr>
        <a:xfrm>
          <a:off x="5750450" y="1704503"/>
          <a:ext cx="1701254" cy="10207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Classical planning </a:t>
          </a:r>
        </a:p>
      </dsp:txBody>
      <dsp:txXfrm>
        <a:off x="5780347" y="1734400"/>
        <a:ext cx="1641460" cy="960958"/>
      </dsp:txXfrm>
    </dsp:sp>
    <dsp:sp modelId="{9292A08E-01A2-43D7-90C7-4904081A9E25}">
      <dsp:nvSpPr>
        <dsp:cNvPr id="0" name=""/>
        <dsp:cNvSpPr/>
      </dsp:nvSpPr>
      <dsp:spPr>
        <a:xfrm rot="10800000">
          <a:off x="5240074" y="2003924"/>
          <a:ext cx="360665" cy="42191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10800000">
        <a:off x="5348273" y="2088306"/>
        <a:ext cx="252466" cy="253147"/>
      </dsp:txXfrm>
    </dsp:sp>
    <dsp:sp modelId="{C540E0B5-F164-47B0-B3E1-780FBDFE6C69}">
      <dsp:nvSpPr>
        <dsp:cNvPr id="0" name=""/>
        <dsp:cNvSpPr/>
      </dsp:nvSpPr>
      <dsp:spPr>
        <a:xfrm>
          <a:off x="3368694" y="1704503"/>
          <a:ext cx="1701254" cy="10207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Planning and acting in real world </a:t>
          </a:r>
        </a:p>
      </dsp:txBody>
      <dsp:txXfrm>
        <a:off x="3398591" y="1734400"/>
        <a:ext cx="1641460" cy="960958"/>
      </dsp:txXfrm>
    </dsp:sp>
    <dsp:sp modelId="{3E209DCE-E68C-465C-A1C8-11951B34E75A}">
      <dsp:nvSpPr>
        <dsp:cNvPr id="0" name=""/>
        <dsp:cNvSpPr/>
      </dsp:nvSpPr>
      <dsp:spPr>
        <a:xfrm rot="10800000">
          <a:off x="2858318" y="2003924"/>
          <a:ext cx="360665" cy="42191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10800000">
        <a:off x="2966517" y="2088306"/>
        <a:ext cx="252466" cy="253147"/>
      </dsp:txXfrm>
    </dsp:sp>
    <dsp:sp modelId="{DCEC27CE-732B-432D-ABC8-83D0DE72E01A}">
      <dsp:nvSpPr>
        <dsp:cNvPr id="0" name=""/>
        <dsp:cNvSpPr/>
      </dsp:nvSpPr>
      <dsp:spPr>
        <a:xfrm>
          <a:off x="986938" y="1704503"/>
          <a:ext cx="1701254" cy="10207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Quantifying uncertainty </a:t>
          </a:r>
        </a:p>
      </dsp:txBody>
      <dsp:txXfrm>
        <a:off x="1016835" y="1734400"/>
        <a:ext cx="1641460" cy="960958"/>
      </dsp:txXfrm>
    </dsp:sp>
    <dsp:sp modelId="{4D382D4E-D22D-4139-AD9A-C45B8674C224}">
      <dsp:nvSpPr>
        <dsp:cNvPr id="0" name=""/>
        <dsp:cNvSpPr/>
      </dsp:nvSpPr>
      <dsp:spPr>
        <a:xfrm rot="5400000">
          <a:off x="1657233" y="2844344"/>
          <a:ext cx="360665" cy="42191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5400000">
        <a:off x="1710993" y="2874967"/>
        <a:ext cx="253147" cy="252466"/>
      </dsp:txXfrm>
    </dsp:sp>
    <dsp:sp modelId="{9F10FAC9-5C46-45D7-A047-88EA3260E87B}">
      <dsp:nvSpPr>
        <dsp:cNvPr id="0" name=""/>
        <dsp:cNvSpPr/>
      </dsp:nvSpPr>
      <dsp:spPr>
        <a:xfrm>
          <a:off x="986938" y="3405758"/>
          <a:ext cx="1701254" cy="10207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Acting under uncertainty. </a:t>
          </a:r>
        </a:p>
      </dsp:txBody>
      <dsp:txXfrm>
        <a:off x="1016835" y="3435655"/>
        <a:ext cx="1641460" cy="960958"/>
      </dsp:txXfrm>
    </dsp:sp>
    <dsp:sp modelId="{D4935A17-F0FA-4D7D-B021-15C6B0D5FC8F}">
      <dsp:nvSpPr>
        <dsp:cNvPr id="0" name=""/>
        <dsp:cNvSpPr/>
      </dsp:nvSpPr>
      <dsp:spPr>
        <a:xfrm>
          <a:off x="2837903" y="3705178"/>
          <a:ext cx="360665" cy="42191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2837903" y="3789560"/>
        <a:ext cx="252466" cy="253147"/>
      </dsp:txXfrm>
    </dsp:sp>
    <dsp:sp modelId="{2BBB2976-F2B9-4C63-8114-DAA8B95DB854}">
      <dsp:nvSpPr>
        <dsp:cNvPr id="0" name=""/>
        <dsp:cNvSpPr/>
      </dsp:nvSpPr>
      <dsp:spPr>
        <a:xfrm>
          <a:off x="3368694" y="3405758"/>
          <a:ext cx="1701254" cy="10207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Basic probability notation </a:t>
          </a:r>
        </a:p>
      </dsp:txBody>
      <dsp:txXfrm>
        <a:off x="3398591" y="3435655"/>
        <a:ext cx="1641460" cy="960958"/>
      </dsp:txXfrm>
    </dsp:sp>
    <dsp:sp modelId="{1CD45B32-CDAE-4316-A525-13469A202C0C}">
      <dsp:nvSpPr>
        <dsp:cNvPr id="0" name=""/>
        <dsp:cNvSpPr/>
      </dsp:nvSpPr>
      <dsp:spPr>
        <a:xfrm>
          <a:off x="5219659" y="3705178"/>
          <a:ext cx="360665" cy="42191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5219659" y="3789560"/>
        <a:ext cx="252466" cy="253147"/>
      </dsp:txXfrm>
    </dsp:sp>
    <dsp:sp modelId="{D270453A-2D76-4D18-911E-611FECD9E82D}">
      <dsp:nvSpPr>
        <dsp:cNvPr id="0" name=""/>
        <dsp:cNvSpPr/>
      </dsp:nvSpPr>
      <dsp:spPr>
        <a:xfrm>
          <a:off x="5750450" y="3405758"/>
          <a:ext cx="1701254" cy="10207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Bayes rules</a:t>
          </a:r>
        </a:p>
      </dsp:txBody>
      <dsp:txXfrm>
        <a:off x="5780347" y="3435655"/>
        <a:ext cx="1641460" cy="960958"/>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19-Apr-23</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19-Apr-23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19-Apr-23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19-Apr-23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19-Apr-23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19-Apr-23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19-Apr-23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19-Apr-23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19-Apr-23</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19-Apr-23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19-Apr-23</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19-Apr-23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19-Apr-23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19-Apr-23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19-Apr-23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19-Apr-23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19-Apr-23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19-Apr-23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0D4A5-DF9D-D4E8-A0B7-DD2F6B32608C}"/>
              </a:ext>
            </a:extLst>
          </p:cNvPr>
          <p:cNvSpPr>
            <a:spLocks noGrp="1"/>
          </p:cNvSpPr>
          <p:nvPr>
            <p:ph type="ctrTitle"/>
          </p:nvPr>
        </p:nvSpPr>
        <p:spPr>
          <a:xfrm>
            <a:off x="7056808" y="673240"/>
            <a:ext cx="4510994" cy="3446373"/>
          </a:xfrm>
          <a:noFill/>
          <a:ln w="19050">
            <a:noFill/>
            <a:prstDash val="dash"/>
          </a:ln>
        </p:spPr>
        <p:txBody>
          <a:bodyPr>
            <a:normAutofit/>
          </a:bodyPr>
          <a:lstStyle/>
          <a:p>
            <a:pPr algn="r"/>
            <a:r>
              <a:rPr lang="en-US" sz="4400">
                <a:effectLst/>
                <a:ea typeface="Cambria" panose="02040503050406030204" pitchFamily="18" charset="0"/>
              </a:rPr>
              <a:t>Fundamentals of Artificial Intelligence </a:t>
            </a:r>
            <a:endParaRPr lang="en-US" sz="4400"/>
          </a:p>
        </p:txBody>
      </p:sp>
      <p:sp>
        <p:nvSpPr>
          <p:cNvPr id="3" name="Subtitle 2">
            <a:extLst>
              <a:ext uri="{FF2B5EF4-FFF2-40B4-BE49-F238E27FC236}">
                <a16:creationId xmlns:a16="http://schemas.microsoft.com/office/drawing/2014/main" id="{1D3D7441-75F5-7225-A2D2-C3227311EEDD}"/>
              </a:ext>
            </a:extLst>
          </p:cNvPr>
          <p:cNvSpPr>
            <a:spLocks noGrp="1"/>
          </p:cNvSpPr>
          <p:nvPr>
            <p:ph type="subTitle" idx="1"/>
          </p:nvPr>
        </p:nvSpPr>
        <p:spPr>
          <a:xfrm>
            <a:off x="7056807" y="4119613"/>
            <a:ext cx="4510993" cy="2058765"/>
          </a:xfrm>
          <a:noFill/>
          <a:ln w="19050">
            <a:noFill/>
            <a:prstDash val="dash"/>
          </a:ln>
        </p:spPr>
        <p:txBody>
          <a:bodyPr>
            <a:normAutofit/>
          </a:bodyPr>
          <a:lstStyle/>
          <a:p>
            <a:pPr algn="r"/>
            <a:r>
              <a:rPr lang="en-US"/>
              <a:t>Farian S. L Ishengoma</a:t>
            </a:r>
          </a:p>
        </p:txBody>
      </p:sp>
      <p:sp useBgFill="1">
        <p:nvSpPr>
          <p:cNvPr id="10" name="Rectangle 9">
            <a:extLst>
              <a:ext uri="{FF2B5EF4-FFF2-40B4-BE49-F238E27FC236}">
                <a16:creationId xmlns:a16="http://schemas.microsoft.com/office/drawing/2014/main" id="{3B0D9F06-28C0-4BA8-A642-6C72DEAFFC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5641" y="-1"/>
            <a:ext cx="2262433" cy="6434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59C9A22-F460-42FB-AF0A-4114945D7A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74623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BFDAA44-C0F1-4429-8BFA-87C3FF918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6782" y="-1"/>
            <a:ext cx="4245218" cy="5367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1">
            <a:extLst>
              <a:ext uri="{FF2B5EF4-FFF2-40B4-BE49-F238E27FC236}">
                <a16:creationId xmlns:a16="http://schemas.microsoft.com/office/drawing/2014/main" id="{D71108C4-2162-4861-A147-EDDDF9B47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5459429" cy="5571072"/>
          </a:xfrm>
          <a:prstGeom prst="roundRect">
            <a:avLst>
              <a:gd name="adj" fmla="val 2403"/>
            </a:avLst>
          </a:prstGeom>
          <a:solidFill>
            <a:srgbClr val="FFFFFF"/>
          </a:solidFill>
          <a:ln>
            <a:noFill/>
          </a:ln>
          <a:effectLst>
            <a:innerShdw blurRad="114300">
              <a:srgbClr val="404040"/>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Head with Gears">
            <a:extLst>
              <a:ext uri="{FF2B5EF4-FFF2-40B4-BE49-F238E27FC236}">
                <a16:creationId xmlns:a16="http://schemas.microsoft.com/office/drawing/2014/main" id="{8F1497A8-BBE1-189A-3DC3-02ADEC8AB7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93000" y="1345850"/>
            <a:ext cx="4166300" cy="4166300"/>
          </a:xfrm>
          <a:prstGeom prst="rect">
            <a:avLst/>
          </a:prstGeom>
        </p:spPr>
      </p:pic>
    </p:spTree>
    <p:extLst>
      <p:ext uri="{BB962C8B-B14F-4D97-AF65-F5344CB8AC3E}">
        <p14:creationId xmlns:p14="http://schemas.microsoft.com/office/powerpoint/2010/main" val="29453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932DB99-93A2-40E5-BC49-E211DCC03C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1" name="Picture 10">
            <a:extLst>
              <a:ext uri="{FF2B5EF4-FFF2-40B4-BE49-F238E27FC236}">
                <a16:creationId xmlns:a16="http://schemas.microsoft.com/office/drawing/2014/main" id="{2A48D323-B3EB-44BB-ABAA-D89B3AF28F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13" name="Rectangle 12">
            <a:extLst>
              <a:ext uri="{FF2B5EF4-FFF2-40B4-BE49-F238E27FC236}">
                <a16:creationId xmlns:a16="http://schemas.microsoft.com/office/drawing/2014/main" id="{50496C6C-A85F-426B-9ED1-3444166C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 name="Title 3">
            <a:extLst>
              <a:ext uri="{FF2B5EF4-FFF2-40B4-BE49-F238E27FC236}">
                <a16:creationId xmlns:a16="http://schemas.microsoft.com/office/drawing/2014/main" id="{E801C76A-F8AF-F4A2-2D02-AA048B4E6C3D}"/>
              </a:ext>
            </a:extLst>
          </p:cNvPr>
          <p:cNvSpPr>
            <a:spLocks noGrp="1"/>
          </p:cNvSpPr>
          <p:nvPr>
            <p:ph type="title"/>
          </p:nvPr>
        </p:nvSpPr>
        <p:spPr>
          <a:xfrm>
            <a:off x="792483" y="821265"/>
            <a:ext cx="6098705" cy="5222117"/>
          </a:xfrm>
        </p:spPr>
        <p:txBody>
          <a:bodyPr vert="horz" lIns="91440" tIns="45720" rIns="91440" bIns="45720" rtlCol="0" anchor="ctr">
            <a:normAutofit/>
          </a:bodyPr>
          <a:lstStyle/>
          <a:p>
            <a:r>
              <a:rPr lang="en-US" sz="5400"/>
              <a:t>end</a:t>
            </a:r>
          </a:p>
        </p:txBody>
      </p:sp>
      <p:cxnSp>
        <p:nvCxnSpPr>
          <p:cNvPr id="15" name="Straight Connector 14">
            <a:extLst>
              <a:ext uri="{FF2B5EF4-FFF2-40B4-BE49-F238E27FC236}">
                <a16:creationId xmlns:a16="http://schemas.microsoft.com/office/drawing/2014/main" id="{AD0EF22F-5D3C-4240-8C32-1B20803E5A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97108" y="1923563"/>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4AF26941-50B6-4D7B-AE52-225540B7E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43750"/>
          <a:stretch/>
        </p:blipFill>
        <p:spPr>
          <a:xfrm rot="16200000">
            <a:off x="7521575" y="2187574"/>
            <a:ext cx="6857999" cy="2482850"/>
          </a:xfrm>
          <a:prstGeom prst="rect">
            <a:avLst/>
          </a:prstGeom>
        </p:spPr>
      </p:pic>
    </p:spTree>
    <p:extLst>
      <p:ext uri="{BB962C8B-B14F-4D97-AF65-F5344CB8AC3E}">
        <p14:creationId xmlns:p14="http://schemas.microsoft.com/office/powerpoint/2010/main" val="3428665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5CC8773-0E3F-4D1C-A409-0353003E65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2" name="Picture 11">
            <a:extLst>
              <a:ext uri="{FF2B5EF4-FFF2-40B4-BE49-F238E27FC236}">
                <a16:creationId xmlns:a16="http://schemas.microsoft.com/office/drawing/2014/main" id="{29160FC1-6959-4BB1-8E7A-0CA07E8BAAF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14" name="Rectangle 13">
            <a:extLst>
              <a:ext uri="{FF2B5EF4-FFF2-40B4-BE49-F238E27FC236}">
                <a16:creationId xmlns:a16="http://schemas.microsoft.com/office/drawing/2014/main" id="{8343378B-CD8B-42C8-B5F6-1735FD150F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6" name="Picture 5">
            <a:extLst>
              <a:ext uri="{FF2B5EF4-FFF2-40B4-BE49-F238E27FC236}">
                <a16:creationId xmlns:a16="http://schemas.microsoft.com/office/drawing/2014/main" id="{A27528AE-F4F7-5CE6-DFF5-A4346786DCFB}"/>
              </a:ext>
            </a:extLst>
          </p:cNvPr>
          <p:cNvPicPr>
            <a:picLocks noChangeAspect="1"/>
          </p:cNvPicPr>
          <p:nvPr/>
        </p:nvPicPr>
        <p:blipFill rotWithShape="1">
          <a:blip r:embed="rId4">
            <a:alphaModFix amt="40000"/>
          </a:blip>
          <a:srcRect t="29687"/>
          <a:stretch/>
        </p:blipFill>
        <p:spPr>
          <a:xfrm>
            <a:off x="20" y="10"/>
            <a:ext cx="12191980" cy="6857990"/>
          </a:xfrm>
          <a:prstGeom prst="rect">
            <a:avLst/>
          </a:prstGeom>
        </p:spPr>
      </p:pic>
      <p:pic>
        <p:nvPicPr>
          <p:cNvPr id="16" name="Picture 15">
            <a:extLst>
              <a:ext uri="{FF2B5EF4-FFF2-40B4-BE49-F238E27FC236}">
                <a16:creationId xmlns:a16="http://schemas.microsoft.com/office/drawing/2014/main" id="{0B437D4A-C753-4188-A33C-D004EDBF1B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8" name="Picture 17">
            <a:extLst>
              <a:ext uri="{FF2B5EF4-FFF2-40B4-BE49-F238E27FC236}">
                <a16:creationId xmlns:a16="http://schemas.microsoft.com/office/drawing/2014/main" id="{DDC12A77-997B-4938-83F6-824354F8AD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4" name="Title 3">
            <a:extLst>
              <a:ext uri="{FF2B5EF4-FFF2-40B4-BE49-F238E27FC236}">
                <a16:creationId xmlns:a16="http://schemas.microsoft.com/office/drawing/2014/main" id="{BC4B630C-E33D-F169-8AB6-0786D508DB54}"/>
              </a:ext>
            </a:extLst>
          </p:cNvPr>
          <p:cNvSpPr>
            <a:spLocks noGrp="1"/>
          </p:cNvSpPr>
          <p:nvPr>
            <p:ph type="title"/>
          </p:nvPr>
        </p:nvSpPr>
        <p:spPr>
          <a:xfrm>
            <a:off x="1371600" y="2538092"/>
            <a:ext cx="9448800" cy="2301143"/>
          </a:xfrm>
        </p:spPr>
        <p:txBody>
          <a:bodyPr vert="horz" lIns="91440" tIns="45720" rIns="91440" bIns="45720" rtlCol="0" anchor="b">
            <a:normAutofit/>
          </a:bodyPr>
          <a:lstStyle/>
          <a:p>
            <a:pPr algn="l"/>
            <a:r>
              <a:rPr lang="en-US" sz="6000" dirty="0"/>
              <a:t>Chapter four </a:t>
            </a:r>
            <a:r>
              <a:rPr lang="en-US" sz="4900" dirty="0"/>
              <a:t>(Assignment Presentation Groups)</a:t>
            </a:r>
          </a:p>
        </p:txBody>
      </p:sp>
    </p:spTree>
    <p:extLst>
      <p:ext uri="{BB962C8B-B14F-4D97-AF65-F5344CB8AC3E}">
        <p14:creationId xmlns:p14="http://schemas.microsoft.com/office/powerpoint/2010/main" val="757306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A2778E-F371-C166-1802-74AA8B3E8794}"/>
              </a:ext>
            </a:extLst>
          </p:cNvPr>
          <p:cNvSpPr>
            <a:spLocks noGrp="1"/>
          </p:cNvSpPr>
          <p:nvPr>
            <p:ph type="title"/>
          </p:nvPr>
        </p:nvSpPr>
        <p:spPr/>
        <p:txBody>
          <a:bodyPr/>
          <a:lstStyle/>
          <a:p>
            <a:r>
              <a:rPr lang="en-US" dirty="0"/>
              <a:t>Knowledge, reasoning, and planning </a:t>
            </a:r>
          </a:p>
        </p:txBody>
      </p:sp>
      <p:graphicFrame>
        <p:nvGraphicFramePr>
          <p:cNvPr id="6" name="Content Placeholder 3">
            <a:extLst>
              <a:ext uri="{FF2B5EF4-FFF2-40B4-BE49-F238E27FC236}">
                <a16:creationId xmlns:a16="http://schemas.microsoft.com/office/drawing/2014/main" id="{37E92A4D-6F3A-6E35-4C8D-EDAD0FA50DF4}"/>
              </a:ext>
            </a:extLst>
          </p:cNvPr>
          <p:cNvGraphicFramePr>
            <a:graphicFrameLocks noGrp="1"/>
          </p:cNvGraphicFramePr>
          <p:nvPr>
            <p:ph idx="1"/>
          </p:nvPr>
        </p:nvGraphicFramePr>
        <p:xfrm>
          <a:off x="685800" y="2194560"/>
          <a:ext cx="10820400" cy="44297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2125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2D15E-810D-CFEC-C54C-810CF2498141}"/>
              </a:ext>
            </a:extLst>
          </p:cNvPr>
          <p:cNvSpPr>
            <a:spLocks noGrp="1"/>
          </p:cNvSpPr>
          <p:nvPr>
            <p:ph type="title"/>
          </p:nvPr>
        </p:nvSpPr>
        <p:spPr>
          <a:xfrm>
            <a:off x="2377440" y="297013"/>
            <a:ext cx="8610600" cy="1293028"/>
          </a:xfrm>
        </p:spPr>
        <p:txBody>
          <a:bodyPr/>
          <a:lstStyle/>
          <a:p>
            <a:r>
              <a:rPr lang="en-US" dirty="0"/>
              <a:t>Acting under uncertainty</a:t>
            </a:r>
          </a:p>
        </p:txBody>
      </p:sp>
      <p:sp>
        <p:nvSpPr>
          <p:cNvPr id="3" name="Content Placeholder 2">
            <a:extLst>
              <a:ext uri="{FF2B5EF4-FFF2-40B4-BE49-F238E27FC236}">
                <a16:creationId xmlns:a16="http://schemas.microsoft.com/office/drawing/2014/main" id="{FB620CCB-2AD3-9054-4199-7ABE65B15267}"/>
              </a:ext>
            </a:extLst>
          </p:cNvPr>
          <p:cNvSpPr>
            <a:spLocks noGrp="1"/>
          </p:cNvSpPr>
          <p:nvPr>
            <p:ph idx="1"/>
          </p:nvPr>
        </p:nvSpPr>
        <p:spPr>
          <a:xfrm>
            <a:off x="685800" y="1590041"/>
            <a:ext cx="10820400" cy="4628644"/>
          </a:xfrm>
        </p:spPr>
        <p:txBody>
          <a:bodyPr>
            <a:normAutofit fontScale="77500" lnSpcReduction="20000"/>
          </a:bodyPr>
          <a:lstStyle/>
          <a:p>
            <a:pPr algn="just"/>
            <a:r>
              <a:rPr lang="en-US" sz="2300" dirty="0"/>
              <a:t>Acting under uncertainty is also a vital concept in machine learning (ML) when developing decision-making models for complex systems. </a:t>
            </a:r>
          </a:p>
          <a:p>
            <a:pPr algn="just"/>
            <a:r>
              <a:rPr lang="en-US" sz="2300" dirty="0"/>
              <a:t>In ML, models must make predictions or take actions based on incomplete or uncertain information, and the goal is to maximize the expected outcome or minimize the expected cost.</a:t>
            </a:r>
          </a:p>
          <a:p>
            <a:pPr lvl="1" algn="just"/>
            <a:r>
              <a:rPr lang="en-US" sz="2100" dirty="0"/>
              <a:t>One example of acting under uncertainty in ML is the development of autonomous vehicles. </a:t>
            </a:r>
          </a:p>
          <a:p>
            <a:pPr lvl="1" algn="just"/>
            <a:r>
              <a:rPr lang="en-US" sz="2100" dirty="0"/>
              <a:t>Autonomous vehicles use sensors, cameras, and other devices to gather information about the environment and make decisions about how to navigate safely on the road.</a:t>
            </a:r>
          </a:p>
          <a:p>
            <a:pPr lvl="1" algn="just"/>
            <a:r>
              <a:rPr lang="en-US" sz="2100" dirty="0"/>
              <a:t>However, there is often incomplete information or uncertainty in the data collected by these sensors, such as changes in weather conditions or unexpected obstacles on the road. </a:t>
            </a:r>
          </a:p>
          <a:p>
            <a:pPr lvl="1" algn="just"/>
            <a:r>
              <a:rPr lang="en-US" sz="2100" dirty="0"/>
              <a:t>In addition, there may be unpredictable behavior from other drivers or pedestrians that the autonomous vehicle must account for.</a:t>
            </a:r>
          </a:p>
          <a:p>
            <a:pPr lvl="1" algn="just"/>
            <a:r>
              <a:rPr lang="en-US" sz="2100" dirty="0"/>
              <a:t>To address this uncertainty, machine learning algorithms can be used to develop decision-making models that can adapt to changing conditions and make informed decisions in real-time. </a:t>
            </a:r>
          </a:p>
          <a:p>
            <a:pPr lvl="1" algn="just"/>
            <a:r>
              <a:rPr lang="en-US" sz="2100" dirty="0"/>
              <a:t>These models use probabilistic techniques to estimate the likelihood of different outcomes and choose the action that is most likely to result in the desired outcome.</a:t>
            </a:r>
          </a:p>
          <a:p>
            <a:pPr lvl="1" algn="just"/>
            <a:r>
              <a:rPr lang="en-US" sz="2100" dirty="0"/>
              <a:t>For example, an autonomous vehicle may use machine learning algorithms to predict the likelihood of a pedestrian crossing the street and adjust its speed and trajectory accordingly. If the algorithm determines that the pedestrian is likely to cross the street, the vehicle may slow down or stop to avoid a collision.</a:t>
            </a:r>
          </a:p>
          <a:p>
            <a:endParaRPr lang="en-US" dirty="0"/>
          </a:p>
        </p:txBody>
      </p:sp>
    </p:spTree>
    <p:extLst>
      <p:ext uri="{BB962C8B-B14F-4D97-AF65-F5344CB8AC3E}">
        <p14:creationId xmlns:p14="http://schemas.microsoft.com/office/powerpoint/2010/main" val="3926245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34036-AC8F-14C6-4F98-42D786ABC117}"/>
              </a:ext>
            </a:extLst>
          </p:cNvPr>
          <p:cNvSpPr>
            <a:spLocks noGrp="1"/>
          </p:cNvSpPr>
          <p:nvPr>
            <p:ph type="title"/>
          </p:nvPr>
        </p:nvSpPr>
        <p:spPr/>
        <p:txBody>
          <a:bodyPr/>
          <a:lstStyle/>
          <a:p>
            <a:r>
              <a:rPr lang="en-US" dirty="0"/>
              <a:t>Basic probability notation </a:t>
            </a:r>
          </a:p>
        </p:txBody>
      </p:sp>
      <p:sp>
        <p:nvSpPr>
          <p:cNvPr id="3" name="Content Placeholder 2">
            <a:extLst>
              <a:ext uri="{FF2B5EF4-FFF2-40B4-BE49-F238E27FC236}">
                <a16:creationId xmlns:a16="http://schemas.microsoft.com/office/drawing/2014/main" id="{8C2B736E-094F-F6CD-1729-71120892562C}"/>
              </a:ext>
            </a:extLst>
          </p:cNvPr>
          <p:cNvSpPr>
            <a:spLocks noGrp="1"/>
          </p:cNvSpPr>
          <p:nvPr>
            <p:ph idx="1"/>
          </p:nvPr>
        </p:nvSpPr>
        <p:spPr>
          <a:xfrm>
            <a:off x="685800" y="1950720"/>
            <a:ext cx="10820400" cy="4673600"/>
          </a:xfrm>
        </p:spPr>
        <p:txBody>
          <a:bodyPr>
            <a:normAutofit/>
          </a:bodyPr>
          <a:lstStyle/>
          <a:p>
            <a:pPr algn="just"/>
            <a:r>
              <a:rPr lang="en-US" dirty="0"/>
              <a:t>Probability notation is a key component of machine learning (ML) models that use probabilistic techniques to make predictions and decisions. The value of probability lies between 0 and 1.</a:t>
            </a:r>
          </a:p>
          <a:p>
            <a:pPr algn="just"/>
            <a:r>
              <a:rPr lang="en-US" dirty="0"/>
              <a:t>Prior Probability: </a:t>
            </a:r>
          </a:p>
          <a:p>
            <a:pPr lvl="1" algn="just"/>
            <a:r>
              <a:rPr lang="en-US" dirty="0"/>
              <a:t>The probability of an event occurring before any new information is obtained. </a:t>
            </a:r>
          </a:p>
          <a:p>
            <a:pPr lvl="1" algn="just"/>
            <a:r>
              <a:rPr lang="en-US" dirty="0"/>
              <a:t>In machine learning, this refers to the initial beliefs or assumptions about the probabilities of different outcomes. </a:t>
            </a:r>
          </a:p>
          <a:p>
            <a:pPr lvl="1" algn="just"/>
            <a:r>
              <a:rPr lang="en-US" dirty="0"/>
              <a:t>Priors are used as a starting point for the estimation of other probabilities.</a:t>
            </a:r>
          </a:p>
          <a:p>
            <a:pPr algn="just"/>
            <a:r>
              <a:rPr lang="en-US" dirty="0"/>
              <a:t>Example: </a:t>
            </a:r>
          </a:p>
          <a:p>
            <a:pPr lvl="1" algn="just"/>
            <a:r>
              <a:rPr lang="en-US" dirty="0"/>
              <a:t>Let's say we are building a spam classification model. Before we observe any data, we might assume that the prior probability of an email being spam is 10%. This is our initial belief about the probability of the outcome.</a:t>
            </a:r>
          </a:p>
          <a:p>
            <a:pPr lvl="1" algn="just"/>
            <a:endParaRPr lang="en-US" dirty="0"/>
          </a:p>
        </p:txBody>
      </p:sp>
    </p:spTree>
    <p:extLst>
      <p:ext uri="{BB962C8B-B14F-4D97-AF65-F5344CB8AC3E}">
        <p14:creationId xmlns:p14="http://schemas.microsoft.com/office/powerpoint/2010/main" val="522535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C15FB-0CC3-A9D3-EA44-58E4EB5BE4A5}"/>
              </a:ext>
            </a:extLst>
          </p:cNvPr>
          <p:cNvSpPr>
            <a:spLocks noGrp="1"/>
          </p:cNvSpPr>
          <p:nvPr>
            <p:ph type="title"/>
          </p:nvPr>
        </p:nvSpPr>
        <p:spPr>
          <a:xfrm>
            <a:off x="2895600" y="764373"/>
            <a:ext cx="8610600" cy="912027"/>
          </a:xfrm>
        </p:spPr>
        <p:txBody>
          <a:bodyPr/>
          <a:lstStyle/>
          <a:p>
            <a:r>
              <a:rPr lang="en-US" dirty="0"/>
              <a:t>Cont.</a:t>
            </a:r>
          </a:p>
        </p:txBody>
      </p:sp>
      <p:sp>
        <p:nvSpPr>
          <p:cNvPr id="3" name="Content Placeholder 2">
            <a:extLst>
              <a:ext uri="{FF2B5EF4-FFF2-40B4-BE49-F238E27FC236}">
                <a16:creationId xmlns:a16="http://schemas.microsoft.com/office/drawing/2014/main" id="{A007CA18-2362-2D4B-DCC8-00BFDC7DD109}"/>
              </a:ext>
            </a:extLst>
          </p:cNvPr>
          <p:cNvSpPr>
            <a:spLocks noGrp="1"/>
          </p:cNvSpPr>
          <p:nvPr>
            <p:ph idx="1"/>
          </p:nvPr>
        </p:nvSpPr>
        <p:spPr>
          <a:xfrm>
            <a:off x="685800" y="1788160"/>
            <a:ext cx="10820400" cy="4531360"/>
          </a:xfrm>
        </p:spPr>
        <p:txBody>
          <a:bodyPr>
            <a:normAutofit fontScale="77500" lnSpcReduction="20000"/>
          </a:bodyPr>
          <a:lstStyle/>
          <a:p>
            <a:pPr algn="just"/>
            <a:r>
              <a:rPr lang="en-US" dirty="0"/>
              <a:t>Posterior Probability: </a:t>
            </a:r>
          </a:p>
          <a:p>
            <a:pPr lvl="1" algn="just"/>
            <a:r>
              <a:rPr lang="en-US" dirty="0"/>
              <a:t>The probability of an event occurring after new information is obtained. </a:t>
            </a:r>
          </a:p>
          <a:p>
            <a:pPr lvl="1" algn="just"/>
            <a:r>
              <a:rPr lang="en-US" dirty="0"/>
              <a:t>In machine learning, this refers to the updated probability of an outcome based on observed data or evidence. </a:t>
            </a:r>
          </a:p>
          <a:p>
            <a:pPr lvl="1" algn="just"/>
            <a:r>
              <a:rPr lang="en-US" dirty="0"/>
              <a:t>Posterior probabilities are used to make predictions and classify new data.</a:t>
            </a:r>
          </a:p>
          <a:p>
            <a:pPr lvl="1" algn="just"/>
            <a:r>
              <a:rPr lang="en-US" sz="2000" dirty="0"/>
              <a:t>P(</a:t>
            </a:r>
            <a:r>
              <a:rPr lang="en-US" sz="2000" dirty="0" err="1"/>
              <a:t>y|x</a:t>
            </a:r>
            <a:r>
              <a:rPr lang="en-US" sz="2000" dirty="0"/>
              <a:t>): Posterior probability of event y given that event x has occurred</a:t>
            </a:r>
            <a:endParaRPr lang="en-US" dirty="0"/>
          </a:p>
          <a:p>
            <a:pPr algn="just"/>
            <a:r>
              <a:rPr lang="en-US" dirty="0"/>
              <a:t>Example:</a:t>
            </a:r>
          </a:p>
          <a:p>
            <a:pPr lvl="1" algn="just"/>
            <a:r>
              <a:rPr lang="en-US" dirty="0"/>
              <a:t>After observing some training data, we can update our beliefs about the probability of an email being spam. For example, if we observe that 80% of the emails in our training data are spam, we might update our belief to a posterior probability of 80%.</a:t>
            </a:r>
          </a:p>
          <a:p>
            <a:r>
              <a:rPr lang="en-US" dirty="0"/>
              <a:t>Likelihood Probability: </a:t>
            </a:r>
          </a:p>
          <a:p>
            <a:pPr lvl="1"/>
            <a:r>
              <a:rPr lang="en-US" dirty="0"/>
              <a:t>The probability of observing a particular data point given a specific hypothesis or model. </a:t>
            </a:r>
          </a:p>
          <a:p>
            <a:pPr lvl="1"/>
            <a:r>
              <a:rPr lang="en-US" dirty="0"/>
              <a:t>In machine learning, this refers to the probability of observing the data given the model parameters. </a:t>
            </a:r>
          </a:p>
          <a:p>
            <a:pPr lvl="1"/>
            <a:r>
              <a:rPr lang="en-US" dirty="0"/>
              <a:t>The likelihood function is used to estimate model parameters based on observed data.</a:t>
            </a:r>
          </a:p>
          <a:p>
            <a:pPr algn="just"/>
            <a:r>
              <a:rPr lang="en-US" dirty="0"/>
              <a:t>Example:</a:t>
            </a:r>
          </a:p>
          <a:p>
            <a:pPr lvl="1" algn="just"/>
            <a:r>
              <a:rPr lang="en-US" dirty="0"/>
              <a:t>Let's say we have a linear regression model that predicts housing prices based on the number of bedrooms, square footage, and location. The likelihood function gives us the probability of observing a particular set of housing prices given the model parameters.</a:t>
            </a:r>
          </a:p>
        </p:txBody>
      </p:sp>
    </p:spTree>
    <p:extLst>
      <p:ext uri="{BB962C8B-B14F-4D97-AF65-F5344CB8AC3E}">
        <p14:creationId xmlns:p14="http://schemas.microsoft.com/office/powerpoint/2010/main" val="1847284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D71A2-F495-4450-15E7-0C34C109E2E7}"/>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7A4C6C84-2BD7-4774-DCB4-5D96499CE211}"/>
              </a:ext>
            </a:extLst>
          </p:cNvPr>
          <p:cNvSpPr>
            <a:spLocks noGrp="1"/>
          </p:cNvSpPr>
          <p:nvPr>
            <p:ph idx="1"/>
          </p:nvPr>
        </p:nvSpPr>
        <p:spPr>
          <a:xfrm>
            <a:off x="685800" y="1899920"/>
            <a:ext cx="10820400" cy="4582160"/>
          </a:xfrm>
        </p:spPr>
        <p:txBody>
          <a:bodyPr>
            <a:normAutofit fontScale="77500" lnSpcReduction="20000"/>
          </a:bodyPr>
          <a:lstStyle/>
          <a:p>
            <a:pPr algn="just"/>
            <a:r>
              <a:rPr lang="en-US" dirty="0"/>
              <a:t>Joint Probability: </a:t>
            </a:r>
          </a:p>
          <a:p>
            <a:pPr lvl="1" algn="just"/>
            <a:r>
              <a:rPr lang="en-US" dirty="0"/>
              <a:t>The probability of multiple events occurring together. </a:t>
            </a:r>
          </a:p>
          <a:p>
            <a:pPr lvl="1" algn="just"/>
            <a:r>
              <a:rPr lang="en-US" dirty="0"/>
              <a:t>In machine learning, this refers to the probability of observing a set of features and a label (or outcome) together. </a:t>
            </a:r>
          </a:p>
          <a:p>
            <a:pPr lvl="1" algn="just"/>
            <a:r>
              <a:rPr lang="en-US" dirty="0"/>
              <a:t>Joint probabilities are used to estimate the parameters of probabilistic models, such as Bayesian networks or Markov models.</a:t>
            </a:r>
          </a:p>
          <a:p>
            <a:pPr lvl="1" algn="just"/>
            <a:r>
              <a:rPr lang="en-US" sz="2000" dirty="0"/>
              <a:t>P(</a:t>
            </a:r>
            <a:r>
              <a:rPr lang="en-US" sz="2000" dirty="0" err="1"/>
              <a:t>x,y</a:t>
            </a:r>
            <a:r>
              <a:rPr lang="en-US" sz="2000" dirty="0"/>
              <a:t>): Joint probability of events x and y occurring together</a:t>
            </a:r>
            <a:endParaRPr lang="en-US" dirty="0"/>
          </a:p>
          <a:p>
            <a:pPr algn="just"/>
            <a:r>
              <a:rPr lang="en-US" dirty="0"/>
              <a:t>Example:</a:t>
            </a:r>
          </a:p>
          <a:p>
            <a:pPr lvl="1" algn="just"/>
            <a:r>
              <a:rPr lang="en-US" dirty="0"/>
              <a:t>In a Bayesian network, we might model the relationships between different variables, such as weather and traffic. The joint probability distribution gives us the probability of observing different combinations of variables, such as rainy weather and heavy traffic.</a:t>
            </a:r>
          </a:p>
          <a:p>
            <a:pPr algn="just"/>
            <a:r>
              <a:rPr lang="en-US" dirty="0"/>
              <a:t>Conditional Probability: </a:t>
            </a:r>
          </a:p>
          <a:p>
            <a:pPr lvl="1" algn="just"/>
            <a:r>
              <a:rPr lang="en-US" dirty="0"/>
              <a:t>The probability of an event occurring given that another event has already occurred.</a:t>
            </a:r>
          </a:p>
          <a:p>
            <a:pPr lvl="1" algn="just"/>
            <a:r>
              <a:rPr lang="en-US" dirty="0"/>
              <a:t>In machine learning, this refers to the probability of an outcome given the observed data or features. </a:t>
            </a:r>
          </a:p>
          <a:p>
            <a:pPr lvl="1" algn="just"/>
            <a:r>
              <a:rPr lang="en-US" dirty="0"/>
              <a:t>Conditional probabilities are used to make predictions and classify new data.</a:t>
            </a:r>
          </a:p>
          <a:p>
            <a:pPr lvl="1" algn="just"/>
            <a:r>
              <a:rPr lang="en-US" sz="2000" dirty="0"/>
              <a:t>P(</a:t>
            </a:r>
            <a:r>
              <a:rPr lang="en-US" sz="2000" dirty="0" err="1"/>
              <a:t>x|y,z</a:t>
            </a:r>
            <a:r>
              <a:rPr lang="en-US" sz="2000" dirty="0"/>
              <a:t>): Conditional probability of event x given that events y and z have occurred</a:t>
            </a:r>
            <a:endParaRPr lang="en-US" dirty="0"/>
          </a:p>
          <a:p>
            <a:pPr algn="just"/>
            <a:r>
              <a:rPr lang="en-US" dirty="0"/>
              <a:t>Example:</a:t>
            </a:r>
          </a:p>
          <a:p>
            <a:pPr lvl="1" algn="just"/>
            <a:r>
              <a:rPr lang="en-US" dirty="0"/>
              <a:t>Let's say we have a classification model that predicts whether a customer will buy a product based on their demographic information. The conditional probability gives us the probability of a customer buying a product given their demographic information, such as age, gender, and income.</a:t>
            </a:r>
          </a:p>
          <a:p>
            <a:pPr algn="just"/>
            <a:endParaRPr lang="en-US" dirty="0"/>
          </a:p>
        </p:txBody>
      </p:sp>
    </p:spTree>
    <p:extLst>
      <p:ext uri="{BB962C8B-B14F-4D97-AF65-F5344CB8AC3E}">
        <p14:creationId xmlns:p14="http://schemas.microsoft.com/office/powerpoint/2010/main" val="95345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9E4B2-A5B8-2D44-3374-8FEAC0624147}"/>
              </a:ext>
            </a:extLst>
          </p:cNvPr>
          <p:cNvSpPr>
            <a:spLocks noGrp="1"/>
          </p:cNvSpPr>
          <p:nvPr>
            <p:ph type="title"/>
          </p:nvPr>
        </p:nvSpPr>
        <p:spPr/>
        <p:txBody>
          <a:bodyPr/>
          <a:lstStyle/>
          <a:p>
            <a:r>
              <a:rPr lang="en-US" dirty="0"/>
              <a:t>Bayes rules</a:t>
            </a:r>
          </a:p>
        </p:txBody>
      </p:sp>
      <p:sp>
        <p:nvSpPr>
          <p:cNvPr id="3" name="Content Placeholder 2">
            <a:extLst>
              <a:ext uri="{FF2B5EF4-FFF2-40B4-BE49-F238E27FC236}">
                <a16:creationId xmlns:a16="http://schemas.microsoft.com/office/drawing/2014/main" id="{0DD6E89E-22F1-95C4-51E5-D379765F3146}"/>
              </a:ext>
            </a:extLst>
          </p:cNvPr>
          <p:cNvSpPr>
            <a:spLocks noGrp="1"/>
          </p:cNvSpPr>
          <p:nvPr>
            <p:ph idx="1"/>
          </p:nvPr>
        </p:nvSpPr>
        <p:spPr>
          <a:xfrm>
            <a:off x="685800" y="1635760"/>
            <a:ext cx="10820400" cy="4805680"/>
          </a:xfrm>
        </p:spPr>
        <p:txBody>
          <a:bodyPr>
            <a:normAutofit/>
          </a:bodyPr>
          <a:lstStyle/>
          <a:p>
            <a:r>
              <a:rPr lang="en-US" dirty="0"/>
              <a:t>Bayes' Rule (Bayes' Theorem) is a fundamental concept in probability theory that is widely used in ML and data science. </a:t>
            </a:r>
          </a:p>
          <a:p>
            <a:pPr lvl="1"/>
            <a:r>
              <a:rPr lang="en-US" dirty="0"/>
              <a:t>The rule provides a way to calculate the probability of an event or hypothesis based on new evidence or observations.</a:t>
            </a:r>
          </a:p>
          <a:p>
            <a:pPr lvl="1"/>
            <a:r>
              <a:rPr lang="en-US" dirty="0"/>
              <a:t>The rule states that the probability of an event A given some observed evidence B can be calculated as:</a:t>
            </a:r>
          </a:p>
          <a:p>
            <a:pPr lvl="1"/>
            <a:r>
              <a:rPr lang="en-US" dirty="0"/>
              <a:t>P(A|B) = P(B|A) * P(A) / P(B)</a:t>
            </a:r>
          </a:p>
          <a:p>
            <a:r>
              <a:rPr lang="en-US" dirty="0"/>
              <a:t>where:</a:t>
            </a:r>
          </a:p>
          <a:p>
            <a:pPr lvl="1"/>
            <a:r>
              <a:rPr lang="en-US" dirty="0"/>
              <a:t>P(A|B) is the posterior probability of A given B, which is the probability of event A occurring given that we have observed evidence B.</a:t>
            </a:r>
          </a:p>
          <a:p>
            <a:pPr lvl="1"/>
            <a:r>
              <a:rPr lang="en-US" dirty="0"/>
              <a:t>P(B|A) is the likelihood of the evidence B given that the event A has occurred.</a:t>
            </a:r>
          </a:p>
          <a:p>
            <a:pPr lvl="1"/>
            <a:r>
              <a:rPr lang="en-US" dirty="0"/>
              <a:t>P(A) is the prior probability of event A before any evidence is observed.</a:t>
            </a:r>
          </a:p>
          <a:p>
            <a:pPr lvl="1"/>
            <a:r>
              <a:rPr lang="en-US" dirty="0"/>
              <a:t>P(B) is the probability of observing evidence B, which is calculated as the sum of the joint probabilities of A and B over all possible values of A.</a:t>
            </a:r>
          </a:p>
          <a:p>
            <a:endParaRPr lang="en-US" dirty="0"/>
          </a:p>
        </p:txBody>
      </p:sp>
    </p:spTree>
    <p:extLst>
      <p:ext uri="{BB962C8B-B14F-4D97-AF65-F5344CB8AC3E}">
        <p14:creationId xmlns:p14="http://schemas.microsoft.com/office/powerpoint/2010/main" val="3092790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9B8FF-093E-28FE-E532-91BA01EEF765}"/>
              </a:ext>
            </a:extLst>
          </p:cNvPr>
          <p:cNvSpPr>
            <a:spLocks noGrp="1"/>
          </p:cNvSpPr>
          <p:nvPr>
            <p:ph type="title"/>
          </p:nvPr>
        </p:nvSpPr>
        <p:spPr>
          <a:xfrm>
            <a:off x="1005840" y="764373"/>
            <a:ext cx="10500360" cy="1293028"/>
          </a:xfrm>
        </p:spPr>
        <p:txBody>
          <a:bodyPr/>
          <a:lstStyle/>
          <a:p>
            <a:r>
              <a:rPr lang="en-US" dirty="0"/>
              <a:t>Example</a:t>
            </a:r>
          </a:p>
        </p:txBody>
      </p:sp>
      <p:sp>
        <p:nvSpPr>
          <p:cNvPr id="3" name="Content Placeholder 2">
            <a:extLst>
              <a:ext uri="{FF2B5EF4-FFF2-40B4-BE49-F238E27FC236}">
                <a16:creationId xmlns:a16="http://schemas.microsoft.com/office/drawing/2014/main" id="{5DBA7821-B482-FBF1-6927-B029A912FA10}"/>
              </a:ext>
            </a:extLst>
          </p:cNvPr>
          <p:cNvSpPr>
            <a:spLocks noGrp="1"/>
          </p:cNvSpPr>
          <p:nvPr>
            <p:ph idx="1"/>
          </p:nvPr>
        </p:nvSpPr>
        <p:spPr>
          <a:xfrm>
            <a:off x="685800" y="1960880"/>
            <a:ext cx="10820400" cy="4775200"/>
          </a:xfrm>
        </p:spPr>
        <p:txBody>
          <a:bodyPr>
            <a:normAutofit fontScale="85000" lnSpcReduction="20000"/>
          </a:bodyPr>
          <a:lstStyle/>
          <a:p>
            <a:pPr algn="just"/>
            <a:r>
              <a:rPr lang="en-US" sz="2100" dirty="0"/>
              <a:t>Detecting the spam emails</a:t>
            </a:r>
          </a:p>
          <a:p>
            <a:pPr algn="just"/>
            <a:r>
              <a:rPr lang="en-US" sz="2100" dirty="0"/>
              <a:t>Let's assume that we have a trained spam filter model that takes as input a set of features X extracted from an email, such as the presence of certain keywords or phrases, the length of the email, etc. </a:t>
            </a:r>
          </a:p>
          <a:p>
            <a:pPr algn="just"/>
            <a:r>
              <a:rPr lang="en-US" sz="2100" dirty="0"/>
              <a:t>We want to compute the probability that the email is spam, given the observed features X.</a:t>
            </a:r>
          </a:p>
          <a:p>
            <a:pPr algn="just"/>
            <a:r>
              <a:rPr lang="en-US" sz="2100" dirty="0"/>
              <a:t>Bayes' Rule tells us that we can compute this probability as follows:</a:t>
            </a:r>
          </a:p>
          <a:p>
            <a:pPr algn="just"/>
            <a:r>
              <a:rPr lang="en-US" sz="2100" dirty="0"/>
              <a:t>P(</a:t>
            </a:r>
            <a:r>
              <a:rPr lang="en-US" sz="2100" dirty="0" err="1"/>
              <a:t>spam|X</a:t>
            </a:r>
            <a:r>
              <a:rPr lang="en-US" sz="2100" dirty="0"/>
              <a:t>) = P(</a:t>
            </a:r>
            <a:r>
              <a:rPr lang="en-US" sz="2100" dirty="0" err="1"/>
              <a:t>X|spam</a:t>
            </a:r>
            <a:r>
              <a:rPr lang="en-US" sz="2100" dirty="0"/>
              <a:t>) * P(spam) / P(X)</a:t>
            </a:r>
          </a:p>
          <a:p>
            <a:pPr lvl="1" algn="just"/>
            <a:r>
              <a:rPr lang="en-US" sz="1900" dirty="0"/>
              <a:t>P(</a:t>
            </a:r>
            <a:r>
              <a:rPr lang="en-US" sz="1900" dirty="0" err="1"/>
              <a:t>spam|X</a:t>
            </a:r>
            <a:r>
              <a:rPr lang="en-US" sz="1900" dirty="0"/>
              <a:t>) is the posterior probability that the email is spam given the observed features X.</a:t>
            </a:r>
          </a:p>
          <a:p>
            <a:pPr lvl="1" algn="just"/>
            <a:r>
              <a:rPr lang="en-US" sz="1900" dirty="0"/>
              <a:t>P(</a:t>
            </a:r>
            <a:r>
              <a:rPr lang="en-US" sz="1900" dirty="0" err="1"/>
              <a:t>X|spam</a:t>
            </a:r>
            <a:r>
              <a:rPr lang="en-US" sz="1900" dirty="0"/>
              <a:t>) is the probability of observing the features X given that the email is spam, </a:t>
            </a:r>
          </a:p>
          <a:p>
            <a:pPr lvl="1" algn="just"/>
            <a:r>
              <a:rPr lang="en-US" sz="1900" dirty="0"/>
              <a:t>P(spam) is the prior probability of an email being spam, and P(X) is the marginal probability of observing the features X.</a:t>
            </a:r>
          </a:p>
          <a:p>
            <a:pPr lvl="1" algn="just"/>
            <a:r>
              <a:rPr lang="en-US" sz="1900" dirty="0"/>
              <a:t>The term P(</a:t>
            </a:r>
            <a:r>
              <a:rPr lang="en-US" sz="1900" dirty="0" err="1"/>
              <a:t>X|spam</a:t>
            </a:r>
            <a:r>
              <a:rPr lang="en-US" sz="1900" dirty="0"/>
              <a:t>) represents the likelihood of observing the features X given that the email is spam and is calculated based on the model's learned parameters. </a:t>
            </a:r>
          </a:p>
          <a:p>
            <a:pPr algn="just"/>
            <a:r>
              <a:rPr lang="en-US" sz="2100" dirty="0"/>
              <a:t>By applying Bayes' Rule, the model can compute the posterior probability that each incoming email is spam or non-spam and use this probability to make a binary classification decision. </a:t>
            </a:r>
          </a:p>
          <a:p>
            <a:pPr algn="just"/>
            <a:r>
              <a:rPr lang="en-US" sz="2100" dirty="0"/>
              <a:t>If the probability exceeds a certain threshold, the email is classified as spam, otherwise it is classified as non-spam.</a:t>
            </a:r>
          </a:p>
          <a:p>
            <a:endParaRPr lang="en-US" dirty="0"/>
          </a:p>
        </p:txBody>
      </p:sp>
    </p:spTree>
    <p:extLst>
      <p:ext uri="{BB962C8B-B14F-4D97-AF65-F5344CB8AC3E}">
        <p14:creationId xmlns:p14="http://schemas.microsoft.com/office/powerpoint/2010/main" val="411097619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docProps/app.xml><?xml version="1.0" encoding="utf-8"?>
<Properties xmlns="http://schemas.openxmlformats.org/officeDocument/2006/extended-properties" xmlns:vt="http://schemas.openxmlformats.org/officeDocument/2006/docPropsVTypes">
  <Template>TM04033937[[fn=Vapor Trail]]</Template>
  <TotalTime>132</TotalTime>
  <Words>1357</Words>
  <Application>Microsoft Office PowerPoint</Application>
  <PresentationFormat>Widescreen</PresentationFormat>
  <Paragraphs>85</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Century Gothic</vt:lpstr>
      <vt:lpstr>Vapor Trail</vt:lpstr>
      <vt:lpstr>Fundamentals of Artificial Intelligence </vt:lpstr>
      <vt:lpstr>Chapter four (Assignment Presentation Groups)</vt:lpstr>
      <vt:lpstr>Knowledge, reasoning, and planning </vt:lpstr>
      <vt:lpstr>Acting under uncertainty</vt:lpstr>
      <vt:lpstr>Basic probability notation </vt:lpstr>
      <vt:lpstr>Cont.</vt:lpstr>
      <vt:lpstr>Cont.</vt:lpstr>
      <vt:lpstr>Bayes rules</vt:lpstr>
      <vt:lpstr>Example</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Farian Ishengoma</dc:creator>
  <cp:lastModifiedBy>Farian Ishengoma</cp:lastModifiedBy>
  <cp:revision>12</cp:revision>
  <dcterms:created xsi:type="dcterms:W3CDTF">2023-04-10T07:45:25Z</dcterms:created>
  <dcterms:modified xsi:type="dcterms:W3CDTF">2023-04-19T08:21:05Z</dcterms:modified>
</cp:coreProperties>
</file>