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DA3AE9-1275-4D4F-987B-93B401E26D52}">
  <a:tblStyle styleId="{44DA3AE9-1275-4D4F-987B-93B401E26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80b4ca2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80b4ca2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80b4ca2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80b4ca2f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80b4ca2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80b4ca2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u/0/d/1UGtAzUMGZ6ecNyWFv0g1E97lqYCVpcZYJHerD1Ed86U/ed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653625" y="547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38800" y="1307975"/>
            <a:ext cx="8397300" cy="32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Guests intitially had difficulty with tablet navigation, so we improved the layout to be more user-friendly.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struggling to reduce table turn time, we collaborated with the general managers on staff training focused on guest pacing, ultimately achieving the 30 minute reduction. 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-US" sz="1700" dirty="0">
                <a:solidFill>
                  <a:schemeClr val="bg2"/>
                </a:solidFill>
                <a:latin typeface="+mn-lt"/>
              </a:rPr>
              <a:t>Ongoing frustrations with the cash payment system led us to add more registers and retrain staff to improve the experience.</a:t>
            </a:r>
            <a:endParaRPr sz="17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514600" y="437800"/>
            <a:ext cx="7688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Appendix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300" b="0" u="sng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Project Charter</a:t>
            </a:r>
            <a:endParaRPr sz="2300" b="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300" b="0" u="sng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Project Proposal </a:t>
            </a:r>
            <a:endParaRPr sz="2300" b="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300" b="0" u="sng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Project Plan</a:t>
            </a:r>
            <a:endParaRPr sz="2300" b="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300" b="0" u="sng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Stackhollder Analysis</a:t>
            </a:r>
            <a:endParaRPr sz="2300" b="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004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300" b="0" u="sng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 Results Presentation</a:t>
            </a:r>
            <a:endParaRPr sz="2300" b="0" dirty="0">
              <a:solidFill>
                <a:schemeClr val="bg2">
                  <a:lumMod val="90000"/>
                  <a:lumOff val="1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r>
              <a:rPr lang="en-US" sz="2400" dirty="0">
                <a:latin typeface="+mn-lt"/>
              </a:rPr>
              <a:t>Sauce &amp; Spoon is initiating a pilot program to implement tabletop menu tablets at two locations: Sauce &amp; Spoon North and Sauce &amp; Spoon Downtown. The project involves selecting appropriate hardware and vendors, updating the digital menu with enhanced features, training staff, and installing the tablets in the bar areas of both restaurants.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The rollout is scheduled to begin in early Q2 (April) and will be monitored </a:t>
            </a:r>
          </a:p>
          <a:p>
            <a:pPr marL="146050" indent="0">
              <a:buNone/>
            </a:pPr>
            <a:r>
              <a:rPr lang="en-US" sz="2400" dirty="0">
                <a:latin typeface="+mn-lt"/>
              </a:rPr>
              <a:t>      through the end of June to evaluate its impact and success.</a:t>
            </a:r>
          </a:p>
          <a:p>
            <a:r>
              <a:rPr lang="en-US" sz="2400" dirty="0">
                <a:latin typeface="+mn-lt"/>
              </a:rPr>
              <a:t>The project follows a primarily waterfall approach, with Agile principles integrated to allow for flexibility in adapting to changes in timeline, budget, and execution.</a:t>
            </a: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66275" y="547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 Summary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666275" y="1775574"/>
            <a:ext cx="7688700" cy="2564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-US" sz="1700" dirty="0">
                <a:solidFill>
                  <a:schemeClr val="bg2"/>
                </a:solidFill>
              </a:rPr>
              <a:t>Reduced average table wait time to under 10 minutes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Successfully reduced table turn time by 30 minutes. 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Maintained average tablet checkout time has stayed at one minute or less. 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Achieved less than 5% of customer’s reporting technical issues each week. 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Increased daily guest count by over 20% at the Downtown location. 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indent="-285750">
              <a:buClr>
                <a:schemeClr val="dk2"/>
              </a:buClr>
              <a:buSzPts val="1700"/>
            </a:pP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Achieved a 25% reduction in food waste.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9" name="Google Shape;129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18"/>
          <p:cNvCxnSpPr>
            <a:endCxn id="131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8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This is a chart of Sauce &amp; Spoon revenue, showing that after tablet implementation, revenue increased. 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July revenue was up to 20% over April’s monthly revenue.</a:t>
            </a:r>
            <a:endParaRPr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Tablet implementation increased the average daily guse count by 10%.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Tablets helped identified who was receiving an incorrect order.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Kitchen staff proactively corrected mistake, leading to 50% reduction in food waste.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4916275" y="1483600"/>
            <a:ext cx="3636600" cy="33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Increased customer satisfaction</a:t>
            </a:r>
            <a:endParaRPr sz="1200" b="1" dirty="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 dirty="0">
                <a:solidFill>
                  <a:schemeClr val="accent1"/>
                </a:solidFill>
              </a:rPr>
              <a:t>After the pilot, customer satisfaction was at 72%.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 dirty="0">
                <a:solidFill>
                  <a:schemeClr val="accent1"/>
                </a:solidFill>
              </a:rPr>
              <a:t>After implementing feedback driven improvements, customer satisfaction rose to 86%.</a:t>
            </a: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Increased sales</a:t>
            </a:r>
            <a:endParaRPr sz="1200" b="1" dirty="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 dirty="0">
                <a:solidFill>
                  <a:schemeClr val="accent1"/>
                </a:solidFill>
              </a:rPr>
              <a:t>Monthly revenue has increased steadily since the tablet rollout, upwards of 20% since September/pre-rollout.</a:t>
            </a:r>
            <a:endParaRPr sz="1200" dirty="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 dirty="0">
                <a:solidFill>
                  <a:schemeClr val="accent1"/>
                </a:solidFill>
              </a:rPr>
              <a:t>Tablets also contributed in boosting revenue during the holiday season.</a:t>
            </a:r>
            <a:endParaRPr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543400" y="1630250"/>
            <a:ext cx="75471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Continue monitoring and update installed tablets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Focus on increasing guest count at the Riverfront location by over 20%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Continue to improve order accuracy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Maintian regular surveys and solicit guest feedback.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Initiative &amp; Action 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1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{44DA3AE9-1275-4D4F-987B-93B401E26D52}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Microsoft Office PowerPoint</Application>
  <PresentationFormat>On-screen Show (16:9)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Streamline</vt:lpstr>
      <vt:lpstr>Sauce &amp; Spoon  Tablet Rollout</vt:lpstr>
      <vt:lpstr>Executive Summary</vt:lpstr>
      <vt:lpstr>Accomplishment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Next Steps: Initiative &amp; Action </vt:lpstr>
      <vt:lpstr>Lessons Learned</vt:lpstr>
      <vt:lpstr>Appendix  Project Charter  Project Proposal   Project Plan  Stackhollder Analysis  Survey Results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Malik Siddique</dc:creator>
  <cp:lastModifiedBy>Malik Siddique</cp:lastModifiedBy>
  <cp:revision>1</cp:revision>
  <dcterms:modified xsi:type="dcterms:W3CDTF">2025-03-23T10:26:10Z</dcterms:modified>
</cp:coreProperties>
</file>