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A2DA54-4A60-4EFA-9E62-CC4117B1F667}">
  <a:tblStyle styleId="{E2A2DA54-4A60-4EFA-9E62-CC4117B1F6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eec134d2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eec134d2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d6139be6a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d6139be6a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3482647448"/>
              </p:ext>
            </p:extLst>
          </p:nvPr>
        </p:nvGraphicFramePr>
        <p:xfrm>
          <a:off x="-12" y="537050"/>
          <a:ext cx="9107500" cy="4537435"/>
        </p:xfrm>
        <a:graphic>
          <a:graphicData uri="http://schemas.openxmlformats.org/drawingml/2006/table">
            <a:tbl>
              <a:tblPr>
                <a:noFill/>
                <a:tableStyleId>{E2A2DA54-4A60-4EFA-9E62-CC4117B1F667}</a:tableStyleId>
              </a:tblPr>
              <a:tblGrid>
                <a:gridCol w="211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</a:rPr>
                        <a:t>Stakeholder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Role 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Power (H/M/L)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Interest (H/M/L)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Notes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</a:rPr>
                        <a:t>Omar Mubarak</a:t>
                      </a:r>
                      <a:endParaRPr sz="900" b="1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</a:rPr>
                        <a:t>Owner</a:t>
                      </a:r>
                      <a:endParaRPr sz="900" b="1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● Responsible for the overall direction, profitability, andr reputation of the restaurant group.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● Senior most stakeholder.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Deanna Coleman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</a:rPr>
                        <a:t>Director of Operations</a:t>
                      </a:r>
                      <a:endParaRPr sz="900" b="1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Responsible for daily communication across different teams.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Oversees the restaurant managers.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Helps with interviewing, hiring, and training new employees.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Carter Ward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Executive Chef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Has the final say on all menu choices.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Responsible for overseeing all other chefs employed by the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restaurant.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Gilly Tyson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General Manager (North)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● Great resource for training and providing input on general restaurant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operations.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● Responsible for hiring and training staff, ordering all the restaurant’s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supplies, and gauging customer satisfaction at location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Alex Schmidt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General Manager (Downtown)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● Previously worked in retail management at a large home improvement chain.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● Trained by Gilly.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● Responsible for hiring and training staff, ordering all the restaurant’s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supplies, and gauging customer satisfaction at location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-9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5818E"/>
                </a:solidFill>
                <a:highlight>
                  <a:srgbClr val="FFFFFF"/>
                </a:highlight>
              </a:rPr>
              <a:t>Stakeholder Analysis</a:t>
            </a:r>
            <a:endParaRPr sz="1800" b="1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448175" y="1412175"/>
            <a:ext cx="2715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746575" y="2373600"/>
            <a:ext cx="3721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p14"/>
          <p:cNvGraphicFramePr/>
          <p:nvPr/>
        </p:nvGraphicFramePr>
        <p:xfrm>
          <a:off x="17688" y="370400"/>
          <a:ext cx="9056200" cy="4814490"/>
        </p:xfrm>
        <a:graphic>
          <a:graphicData uri="http://schemas.openxmlformats.org/drawingml/2006/table">
            <a:tbl>
              <a:tblPr>
                <a:noFill/>
                <a:tableStyleId>{E2A2DA54-4A60-4EFA-9E62-CC4117B1F667}</a:tableStyleId>
              </a:tblPr>
              <a:tblGrid>
                <a:gridCol w="210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8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Stakeholder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Role 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Power (H/M/L)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Interest (H/M/L)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Notes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Nia Williams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General 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Manager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 (Waterfront)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Experience from hostess up to management.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Tended bar at a luxury hotel which would be helpful for the pilot.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Passionate about the restaurant industry.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Responsible for hiring and training staff, ordering all the restaurant’s supplies,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and talking to customers to ensure that they are happy with their service.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Zane Dutchman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Kitchen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Manager (North)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Sous chef before kitchen manager - enthusiastic about role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Learning from Larissa.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Responsible for: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(1) Overseeing daily BOH operations and administrative tasks and (2) Controlling costs and managing labor.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Larissa Stein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Kitchen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Manager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(Downtown)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New to Sauce &amp; Spoon.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Previously managed kitchen at a Michelin-star restaurant.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Enthusiastic about role and restaurant work.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Responsible for: (1) Overseeing daily BOH operations and administrative tasks and (2) Controlling costs and managing labor.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Seydou Diallo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Restaurant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Technology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Consultant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●Background in tech support and new to restaurant industry.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First major project and excited to prove himself.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● Helps restaurants implement cost-effective, easy-to-use, integrated technology systems.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760350" y="-9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5818E"/>
                </a:solidFill>
                <a:highlight>
                  <a:srgbClr val="FFFFFF"/>
                </a:highlight>
              </a:rPr>
              <a:t>Stakeholder Analysis</a:t>
            </a:r>
            <a:endParaRPr sz="1800" b="1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448175" y="1412175"/>
            <a:ext cx="2715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740150" y="2388625"/>
            <a:ext cx="3721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7" name="Google Shape;77;p15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5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5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82" name="Google Shape;82;p15"/>
          <p:cNvCxnSpPr>
            <a:stCxn id="7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5"/>
          <p:cNvCxnSpPr>
            <a:stCxn id="79" idx="1"/>
            <a:endCxn id="8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5"/>
          <p:cNvSpPr/>
          <p:nvPr/>
        </p:nvSpPr>
        <p:spPr>
          <a:xfrm>
            <a:off x="3093350" y="976475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Omar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Owner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86" name="Google Shape;86;p15"/>
          <p:cNvSpPr/>
          <p:nvPr/>
        </p:nvSpPr>
        <p:spPr>
          <a:xfrm>
            <a:off x="7004900" y="1028676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Deanna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Director of Operations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199425" y="2205576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Carter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Exec. Chef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805388" y="1607763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Gilly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GM - North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7261963" y="1685939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Alex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GM - Downtown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441250" y="3382253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Zane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Kitchen Manager - North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5441250" y="2866078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Larissa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Kitchen Manager - Downtown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330475" y="2205579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Seydou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Restaurant Consultant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3125969" y="3278774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Nia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General Manager - Waterfront</a:t>
            </a:r>
            <a:endParaRPr sz="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494</Words>
  <Application>Microsoft Office PowerPoint</Application>
  <PresentationFormat>On-screen Show (16:9)</PresentationFormat>
  <Paragraphs>118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Malik Siddique</dc:creator>
  <cp:lastModifiedBy>Malik Siddique</cp:lastModifiedBy>
  <cp:revision>2</cp:revision>
  <dcterms:modified xsi:type="dcterms:W3CDTF">2025-03-23T15:14:17Z</dcterms:modified>
</cp:coreProperties>
</file>