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331467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b="1">
                <a:solidFill>
                  <a:srgbClr val="0C7182"/>
                </a:solidFill>
              </a:rPr>
              <a:t>Tablet Rollout</a:t>
            </a:r>
            <a:endParaRPr sz="4200" b="1">
              <a:solidFill>
                <a:srgbClr val="0C718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We are excited to announce the successful completion of the test launch for our tabletop menu tablets at two Sauce &amp; Spoon pilot locations.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major milestone was reached through dedicated teamwork and cross-functional collaboration over the past month and a half. </a:t>
            </a:r>
          </a:p>
          <a:p>
            <a:endParaRPr lang="en-US" dirty="0"/>
          </a:p>
          <a:p>
            <a:r>
              <a:rPr lang="en-US" dirty="0"/>
              <a:t>The launch process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Sourcing and procuring tablets that met our technical and operational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closely with internal teams, including Marketing and Head Chef Carter, to align on branding, menu integration, and kitchen coordination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Designing and delivering staff training programs at both locations to ensure comfort with the new system and deliver a seamless guest experience</a:t>
            </a:r>
          </a:p>
          <a:p>
            <a:endParaRPr lang="en-US" dirty="0"/>
          </a:p>
          <a:p>
            <a:r>
              <a:rPr lang="en-US" dirty="0"/>
              <a:t>This launch sets a strong foundation for evaluating success and planning the broader rollout.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Overview</a:t>
            </a:r>
            <a:endParaRPr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5A6C1-9CCB-6CCD-F9C9-46F70E0E423F}"/>
              </a:ext>
            </a:extLst>
          </p:cNvPr>
          <p:cNvSpPr txBox="1"/>
          <p:nvPr/>
        </p:nvSpPr>
        <p:spPr>
          <a:xfrm>
            <a:off x="200193" y="1238935"/>
            <a:ext cx="6779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Goals of the Tablet Pilot Test Run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With this test rollout, our key objectives were to: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faster service times, targeting an average ticket time of 8 minutes for appetizers and 12–15 minutes for entrées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 the checkout process, aiming for a tablet checkout time of under one minute to enhance guest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technical issues experienced by customers while using the tablets, ensuring a smoother digital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lobby wait times, with a goal of seating guests in under 10 minutes to improve guest flow and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What worked?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dirty="0">
                <a:solidFill>
                  <a:schemeClr val="dk1"/>
                </a:solidFill>
              </a:rPr>
              <a:t>86% of customers had a positive or neutral experience using the tablets.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dirty="0">
                <a:solidFill>
                  <a:schemeClr val="dk1"/>
                </a:solidFill>
              </a:rPr>
              <a:t>82% received their food in less than 30 minutes.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dirty="0">
                <a:solidFill>
                  <a:schemeClr val="dk1"/>
                </a:solidFill>
              </a:rPr>
              <a:t>86% reported the checkout process quick, easy, and secure.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Opportunities: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dirty="0">
                <a:solidFill>
                  <a:schemeClr val="dk1"/>
                </a:solidFill>
              </a:rPr>
              <a:t>54% of customers had to wait over fifteen minutes for a table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dirty="0">
                <a:solidFill>
                  <a:schemeClr val="dk1"/>
                </a:solidFill>
              </a:rPr>
              <a:t>Only 16% of customers signed up for the Birthday Club using the tablets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006" y="305618"/>
            <a:ext cx="5411899" cy="292535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What Could Be Improved?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seating wait times by identifying why some guests wait over 15 minutes; analyze current table turn times and explore additional areas for improvement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tablet usability by addressing guest feedback on interface and user experience; consider collaborating with marketing and providing input to the vendor for software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guests the choice between using the tablet or interacting with a waiter, allowing for a more personalized dining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guest preferences through continued surveys and feedback to better understand why some customers prefer waiter interaction, and adjust service accordingly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Tablet Rollout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 Siddique</dc:creator>
  <cp:lastModifiedBy>Malik Siddique</cp:lastModifiedBy>
  <cp:revision>1</cp:revision>
  <dcterms:modified xsi:type="dcterms:W3CDTF">2025-03-23T15:02:00Z</dcterms:modified>
</cp:coreProperties>
</file>