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32FC-73B2-4045-8874-E91A260BF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9AC73-84BF-4235-8167-20CB0A237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B749-330F-4AA3-966F-9CE8455E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0B65-54F6-4E9F-AFAB-D3F74E93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FF966-4235-40D3-B06C-A7ADFDCA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8705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CED3-16B1-4410-AEBD-83383D6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ADAF-3C55-49F2-92A7-DC29E253C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02CE-3378-49BF-863E-C659DBB6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697A4-77D7-4DDB-AAD3-23B72FF9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9A32-F23C-4E42-8CB8-7D81337F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2293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76ABD-19CE-4084-8216-F43A1F452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35541-ECEC-430A-8ABC-D085E07BC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B1A70-26EA-4E87-B0CE-12B94783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2408-19D5-4419-AB6C-39D582FC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F87A5-5871-4F78-8C55-32BB6BCB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8501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15D5-BE81-4C16-BAD2-0D2458C4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D923-1817-4B2B-870B-F88CFFBBC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0C03-6832-4770-A422-86270860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CEDA-307E-4609-A1A6-BCC6E676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EDEC-6741-41BB-BA63-9763E4CC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87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73EF-B124-4072-A32D-2542EA74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0CAD8-DED3-497D-A5EE-66C50F0D5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0D085-8F48-46EE-915D-2D4A0EDB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57313-17DC-42E0-982D-96E1A6D3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E660-9C46-4D09-A895-D5B2B430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9975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DF4C-3A4F-4632-A00E-AC82D247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5F7A-9326-4749-A63D-B014927AB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C7B59-2FBB-4B6A-A11F-6FCEEDC12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3C97F-8EE8-46E2-9B4B-718A1AB5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DDF42-EB85-4B5C-B391-917BAD89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22DFC-1941-4304-AE52-DA7596F9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137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F13-05A3-4914-A6DC-11128623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48D8E-14A2-464E-B146-14C988FA4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8266B-17ED-4B8F-9834-89CB64DA5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1442F-BCEC-4BC8-B8CC-38146E5D8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0B4D4-BDA1-4BE8-BCF6-89807385E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0C60A-BFBF-4967-BD86-DD220A3E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705C3-ECA1-4844-B602-2689F6A8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3F309-3D56-40A3-8CA2-5442200D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83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8B32-5C6D-431C-B473-A8F8A874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BACB-56AF-42A4-BA22-A1841A0D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16090-38E4-4B7C-A9DB-31387108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B45F5-62FD-456B-B24C-EE5A9341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3761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4B284-5899-4602-BBBF-D5701454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8B7B7-FF6C-4098-BDB6-8C01AA13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C275E-A816-4E5D-AD32-B793F79A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8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BE29-5025-4A02-8FAF-222144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88A3-4038-473C-A5C0-F3B0F2DB9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91CC8-AA2E-421D-B285-98C354A5A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B3944-BD34-475F-AD5B-E979D9B6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6E48F-DD05-46FE-9695-73163F54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51495-AD07-47BE-999C-0A71119C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884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9986-D22C-46AF-904B-57994AEB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C2487-62D5-4322-B653-8AF011FB0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F89B5-9765-4A06-906E-DE9224162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83B06-6C28-4F55-B54B-B9F4ACBA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E7B31-C511-43F2-BB46-34F78CBA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CAE5-5B6C-4BD6-AAE2-5EC40FEA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82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8E3E3-0846-481F-B64C-25EC7CAD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E9E90-663B-4A80-92F8-A85BB9075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B6A81-F3A2-48B9-9AE4-0B8744827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A24F-66FC-4860-89C8-92E4039E3748}" type="datetimeFigureOut">
              <a:rPr lang="en-SE" smtClean="0"/>
              <a:t>2017-12-18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C146E-72CE-4B6D-A701-4066E6BA2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8AE8-813D-4F79-841E-728471FFF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DCE9-D195-4F73-96C3-D320863139C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857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2139-5F6B-4AEC-9414-29AD74BC5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" dirty="0"/>
              <a:t>Vårt Mål: Lösa bostadsbristen för studenter i Växjö</a:t>
            </a:r>
            <a:br>
              <a:rPr lang="en-SE" dirty="0"/>
            </a:b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D4720-1E60-4850-A9C9-38E74E4FA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sv" dirty="0"/>
            </a:br>
            <a:r>
              <a:rPr lang="sv" dirty="0"/>
              <a:t>För vilka: Sparsamma studenter och Rika studenter</a:t>
            </a:r>
            <a:br>
              <a:rPr lang="sv" dirty="0"/>
            </a:br>
            <a:r>
              <a:rPr lang="sv" dirty="0"/>
              <a:t>Vad erbjuder vi? Hyresrätter och snabb åtkomst</a:t>
            </a:r>
            <a:br>
              <a:rPr lang="sv" dirty="0"/>
            </a:br>
            <a:r>
              <a:rPr lang="sv" dirty="0"/>
              <a:t>Hur? Containers, student korridor, hyresrätter, kösystem som funkar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0320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751C06-0D3F-41E4-8253-6F60BDBF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4" y="1383347"/>
            <a:ext cx="6534150" cy="187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0D0AF-C5A1-4557-9C62-C855F30C8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3961765"/>
            <a:ext cx="5210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2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C09559-C3E3-4765-9B6F-E2E3D19D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87" y="0"/>
            <a:ext cx="6610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E75B65-F5B2-48C4-95B7-C2B987777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310" y="801654"/>
            <a:ext cx="6033915" cy="4733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A17135-3236-4E40-A1E6-B3F9861BE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808" r="30964" b="-808"/>
          <a:stretch/>
        </p:blipFill>
        <p:spPr>
          <a:xfrm>
            <a:off x="6948981" y="801654"/>
            <a:ext cx="4846232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964E38-0C6B-4168-B88F-1E8649D66C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373" r="30844" b="1373"/>
          <a:stretch/>
        </p:blipFill>
        <p:spPr>
          <a:xfrm>
            <a:off x="6953655" y="3316254"/>
            <a:ext cx="4841558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9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44FE82-06A0-43BD-B3B8-F0B77A38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134303"/>
            <a:ext cx="4119880" cy="1525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ACA7DF-60F7-476C-AE02-D2AA8EB3E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545" y="134303"/>
            <a:ext cx="3629616" cy="1525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B4CF4-C555-4428-AB7C-524955114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" y="1847215"/>
            <a:ext cx="4119880" cy="1547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924FE3-F13A-409C-B8B4-F66FBC49C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546" y="1847215"/>
            <a:ext cx="3629615" cy="1194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DCC7CD-5833-4572-996E-F46AF3A29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40" y="3582414"/>
            <a:ext cx="4119880" cy="1401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1F919C-CDF2-4E45-BFA8-0C8258ACC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8545" y="3582414"/>
            <a:ext cx="3629616" cy="1217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446D45-F632-4C64-A3A8-E6E5793C17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8545" y="5022371"/>
            <a:ext cx="5063367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4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17EB8B-6AD8-4287-AF7B-52DA70C6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647" y="320510"/>
            <a:ext cx="4968524" cy="61604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157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025101-437A-44E2-9C91-274BC03F2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32" y="193040"/>
            <a:ext cx="10940569" cy="64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0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332F11-AD6D-4D17-9065-CA89DD70C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687109"/>
            <a:ext cx="8961120" cy="548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8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5AEEEF-F09C-4562-9C34-D2FD29B14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79" y="400858"/>
            <a:ext cx="10136553" cy="610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9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E524CA-4BEF-489B-AD58-32590DE1E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1" y="258219"/>
            <a:ext cx="3901438" cy="634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7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Vårt Mål: Lösa bostadsbristen för studenter i Växjö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Vårt Mål: Lösa bostadsbristen för studenter i Växjö</dc:title>
  <dc:creator>Malin Brannegård</dc:creator>
  <cp:lastModifiedBy>Malin Brannegård</cp:lastModifiedBy>
  <cp:revision>9</cp:revision>
  <dcterms:created xsi:type="dcterms:W3CDTF">2017-12-18T13:17:43Z</dcterms:created>
  <dcterms:modified xsi:type="dcterms:W3CDTF">2017-12-18T15:09:57Z</dcterms:modified>
</cp:coreProperties>
</file>