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73" r:id="rId5"/>
    <p:sldId id="266" r:id="rId6"/>
    <p:sldId id="267" r:id="rId7"/>
    <p:sldId id="258" r:id="rId8"/>
    <p:sldId id="269" r:id="rId9"/>
    <p:sldId id="274" r:id="rId10"/>
    <p:sldId id="264" r:id="rId11"/>
    <p:sldId id="265" r:id="rId12"/>
    <p:sldId id="268" r:id="rId13"/>
    <p:sldId id="271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99E9E-4069-4E70-A284-3EAF0CD2D3E8}" v="1312" dt="2022-04-24T16:03:56.898"/>
    <p1510:client id="{AF597C93-C00D-1841-90DC-FC98E8962CA0}" v="3135" dt="2022-04-24T19:34:56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1" d="100"/>
          <a:sy n="71" d="100"/>
        </p:scale>
        <p:origin x="4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Mangseth Svorkmo" userId="23b4850d-abf9-40da-810d-ba454e073172" providerId="ADAL" clId="{AF597C93-C00D-1841-90DC-FC98E8962CA0}"/>
    <pc:docChg chg="undo redo custSel addSld delSld modSld sldOrd">
      <pc:chgData name="Mina Mangseth Svorkmo" userId="23b4850d-abf9-40da-810d-ba454e073172" providerId="ADAL" clId="{AF597C93-C00D-1841-90DC-FC98E8962CA0}" dt="2022-04-24T19:34:56.383" v="3148" actId="478"/>
      <pc:docMkLst>
        <pc:docMk/>
      </pc:docMkLst>
      <pc:sldChg chg="addSp delSp modSp mod">
        <pc:chgData name="Mina Mangseth Svorkmo" userId="23b4850d-abf9-40da-810d-ba454e073172" providerId="ADAL" clId="{AF597C93-C00D-1841-90DC-FC98E8962CA0}" dt="2022-04-23T13:45:51.427" v="1394" actId="478"/>
        <pc:sldMkLst>
          <pc:docMk/>
          <pc:sldMk cId="3063903100" sldId="256"/>
        </pc:sldMkLst>
        <pc:spChg chg="mod">
          <ac:chgData name="Mina Mangseth Svorkmo" userId="23b4850d-abf9-40da-810d-ba454e073172" providerId="ADAL" clId="{AF597C93-C00D-1841-90DC-FC98E8962CA0}" dt="2022-04-23T12:55:11.959" v="1120" actId="1076"/>
          <ac:spMkLst>
            <pc:docMk/>
            <pc:sldMk cId="3063903100" sldId="256"/>
            <ac:spMk id="2" creationId="{074B9D67-E154-43CA-BD08-D3AEC51AA082}"/>
          </ac:spMkLst>
        </pc:spChg>
        <pc:spChg chg="add del">
          <ac:chgData name="Mina Mangseth Svorkmo" userId="23b4850d-abf9-40da-810d-ba454e073172" providerId="ADAL" clId="{AF597C93-C00D-1841-90DC-FC98E8962CA0}" dt="2022-04-23T08:01:32.726" v="1" actId="478"/>
          <ac:spMkLst>
            <pc:docMk/>
            <pc:sldMk cId="3063903100" sldId="256"/>
            <ac:spMk id="5" creationId="{1D858281-AC30-50B4-BB78-54AA67AE6559}"/>
          </ac:spMkLst>
        </pc:spChg>
        <pc:spChg chg="del mod">
          <ac:chgData name="Mina Mangseth Svorkmo" userId="23b4850d-abf9-40da-810d-ba454e073172" providerId="ADAL" clId="{AF597C93-C00D-1841-90DC-FC98E8962CA0}" dt="2022-04-23T12:55:08.049" v="1119" actId="478"/>
          <ac:spMkLst>
            <pc:docMk/>
            <pc:sldMk cId="3063903100" sldId="256"/>
            <ac:spMk id="7" creationId="{207EFE47-33E3-DB42-93E3-510194DCE0D5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18" creationId="{C08C82DF-032F-A56D-FCF5-DA018CCB2A29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19" creationId="{FC1D82A0-7A99-99B2-65F7-7DAFA49B76A3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22" creationId="{D25E082D-1558-6634-8B50-8EC5574FFA4F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23" creationId="{8D90D4CB-337D-56ED-D95C-FE421A9F5694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36" creationId="{5C379079-4B63-87DC-229B-BA9D6F7DB7C4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37" creationId="{357E7278-1329-5F1B-4A78-CC5931622225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38" creationId="{61A9FAE2-D48F-C2FF-1713-358EB60CC1A1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39" creationId="{BAD3429F-D9B1-1120-8C70-C88415D03162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40" creationId="{B90A3909-409B-814A-18D6-2261A493D6F7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41" creationId="{1B957C9E-B817-CAF6-D96D-9EFABB05AF3D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42" creationId="{3D37F7D9-EE77-1C83-ECC4-30ECDB10DB9F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43" creationId="{895A865F-C62E-2159-0081-59E5D7F39252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44" creationId="{8DFDEEF5-B656-728C-FD82-34AB8E28AD6E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45" creationId="{88A024C6-93EE-BB2E-0D7A-98A8031C2627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46" creationId="{EE36AA62-E583-C5D0-FC5C-25A888F85BB1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47" creationId="{7FEF2546-1888-740B-711C-5F8DBFAD9D69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48" creationId="{984A9F8B-BE48-8001-6A8B-1C2B893DB92C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49" creationId="{6AF89831-1D31-829B-DCF4-CFDB7B8AF310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50" creationId="{216CDCDF-540B-501F-0B9D-38F3FF936E23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51" creationId="{882DBB84-37DA-E994-E2E3-D443F6FA9100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52" creationId="{C85453AD-1824-FDDA-8816-367A84A2724A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53" creationId="{AFAD28D7-53C3-2C15-A978-6211C1B52E57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54" creationId="{3A0E9BC4-992B-89EC-21C2-C8BE1C0F60D0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55" creationId="{FF392510-FE17-8B9B-668D-C303D2986458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56" creationId="{29BB6BA9-7A15-1A6E-013D-C74EAEBA5065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57" creationId="{378FF73D-E5E5-122B-4090-F8806CEB2C28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58" creationId="{DA97CEF4-7F30-3840-833F-D694B9D1D206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59" creationId="{A389FC01-4349-8157-2040-4A2EAB5D3CDB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60" creationId="{AEDCAEC5-091A-735C-A9F7-2650447F0161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61" creationId="{6131843A-FFFE-1067-082A-55C3385EA7E2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62" creationId="{4B14D6F9-0B85-B48C-0E3D-869721A698C7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63" creationId="{24AB2DB0-2081-32CF-955F-F3FD157D512B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64" creationId="{64D22A23-6A4D-2963-02A2-423CB1DE05CE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65" creationId="{79F2CC58-54AF-0AA7-2891-50118DE30D37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66" creationId="{C53BDD77-C75F-DAAC-4630-75ED2E06066B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67" creationId="{88422134-21DB-D55F-08CE-8A1E35E8C08A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68" creationId="{0C9C4E88-BFDE-A573-C878-7E3DD8227D44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69" creationId="{2704AC19-80D4-E1F8-5AF2-441515EBA45D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70" creationId="{B8AC9C30-8B7E-6E94-0A4B-762E8A567C3C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71" creationId="{29716121-E8D9-81C1-B724-84646DAC8A5E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72" creationId="{A4F28349-BA2F-6270-C749-09D5B30E7F91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73" creationId="{A0B964D1-C51F-A063-6141-774D5ACA9DD6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74" creationId="{5BEB7E24-9501-2525-E57E-11678380B659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75" creationId="{601992F8-D341-A856-EAEC-10CC374A3011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76" creationId="{670B5005-2728-4D45-3714-C181EA460052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77" creationId="{741BD836-6A24-830B-16AF-F81DFE36DC60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78" creationId="{1C42042C-9688-EFB4-2445-7D11A0221850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79" creationId="{334EAA8B-E599-E774-4CF4-0093F310DFFF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80" creationId="{64C0C7C3-E10E-E6C9-9D1B-1F758D937AE1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81" creationId="{C2A3319C-DFDB-8C50-270E-24340BC237B2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82" creationId="{419309CB-75E1-ADC5-5AE9-4833850138E8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83" creationId="{6C44DBFA-202E-4018-82E5-CD1F8E135E4D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84" creationId="{F8638AA7-BB3A-3107-A5FD-A146D071870C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85" creationId="{9107C05F-B33B-49CF-241F-D8CCC602F59D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86" creationId="{8267E671-988F-DFE9-BE46-E9A2EF0FC31C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87" creationId="{2FB70EF6-D4D9-6C09-8BE8-5423C05E6CCF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88" creationId="{CBBA4A0C-5665-E34B-F8AD-FECF05D0B971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89" creationId="{F55299E4-21B1-2D10-637C-B52119BC98B6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90" creationId="{CBD9BE42-9F5F-E065-F79F-56D2FB21EA9A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91" creationId="{79063795-523C-4C97-6D13-E1B4854C8337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92" creationId="{B955818C-07B8-3CCB-5499-8EF4E4DBEC38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93" creationId="{4A3F4454-17C1-210D-1CB7-6016F228BD1F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94" creationId="{B43A492B-CB27-8EE1-2524-410250B8B5D4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95" creationId="{6DD3E04C-C9F2-1B57-4F74-43E287E56DE0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96" creationId="{B7F3B9AE-F652-F72F-49B5-8D6DB7E75694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97" creationId="{91BEC0D1-F16A-E8BD-213B-2931F132D6D4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98" creationId="{DB12E476-58B0-F2E9-7461-678E1F91285D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99" creationId="{FEF86178-DE9D-0244-F21E-BAAC056381A3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104" creationId="{5FF810E6-FF01-446A-3D2A-2A220FAF286A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105" creationId="{C5C1FBAD-0495-596E-2A3A-71890CC602A3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106" creationId="{0C248CB4-C173-4D75-6585-78C4DCF06E25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107" creationId="{6DC81EEB-E572-3189-B23C-6A711190CD59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108" creationId="{FBC558B4-986C-B60B-88DA-D274BFFB7BB5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109" creationId="{4706E08F-25CC-B4FD-76B4-A74422E91AD0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110" creationId="{8A872275-8FC0-2053-B959-C0C155BCF2FF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111" creationId="{FD48F453-3E3C-33EF-8A55-DBF052770390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112" creationId="{9D901FA9-2AED-8887-C8DB-771A087EAD30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113" creationId="{B32ACDE2-0FFA-BCA0-3CB8-41F0F5D90D47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114" creationId="{2ED37545-4AD6-6E87-039C-9756B9B03E47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115" creationId="{D03DED59-F6E3-0010-3C0F-6C8FA678DAC2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116" creationId="{BCFFA8DF-A3B6-B258-0F27-68402D5577B8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117" creationId="{E2706B38-CECC-D87D-0615-685E6A0502EA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130" creationId="{31892410-4EB1-C9EE-8E11-F36C75824CFF}"/>
          </ac:spMkLst>
        </pc:spChg>
        <pc:spChg chg="add del mod">
          <ac:chgData name="Mina Mangseth Svorkmo" userId="23b4850d-abf9-40da-810d-ba454e073172" providerId="ADAL" clId="{AF597C93-C00D-1841-90DC-FC98E8962CA0}" dt="2022-04-23T13:01:43.676" v="1152" actId="478"/>
          <ac:spMkLst>
            <pc:docMk/>
            <pc:sldMk cId="3063903100" sldId="256"/>
            <ac:spMk id="131" creationId="{4D7267E2-9FED-97BC-0D6D-4FD0121A9D50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46" creationId="{51C1F8EC-2671-DB14-C3C4-B8AEE1AA8964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47" creationId="{BB953E73-F4B7-203E-6662-9D0B20FC2E57}"/>
          </ac:spMkLst>
        </pc:spChg>
        <pc:spChg chg="add del mod">
          <ac:chgData name="Mina Mangseth Svorkmo" userId="23b4850d-abf9-40da-810d-ba454e073172" providerId="ADAL" clId="{AF597C93-C00D-1841-90DC-FC98E8962CA0}" dt="2022-04-23T13:41:31.987" v="1362" actId="478"/>
          <ac:spMkLst>
            <pc:docMk/>
            <pc:sldMk cId="3063903100" sldId="256"/>
            <ac:spMk id="150" creationId="{6F17568B-02EC-E5D9-AAC0-59236286AFD2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51" creationId="{C3F9EEFF-A062-925E-0EA0-BF21FFDDEB4B}"/>
          </ac:spMkLst>
        </pc:spChg>
        <pc:spChg chg="add del mod">
          <ac:chgData name="Mina Mangseth Svorkmo" userId="23b4850d-abf9-40da-810d-ba454e073172" providerId="ADAL" clId="{AF597C93-C00D-1841-90DC-FC98E8962CA0}" dt="2022-04-23T13:02:15.955" v="1156" actId="478"/>
          <ac:spMkLst>
            <pc:docMk/>
            <pc:sldMk cId="3063903100" sldId="256"/>
            <ac:spMk id="164" creationId="{D93AEA7A-39CF-F7A9-7024-A40341594618}"/>
          </ac:spMkLst>
        </pc:spChg>
        <pc:spChg chg="add mod">
          <ac:chgData name="Mina Mangseth Svorkmo" userId="23b4850d-abf9-40da-810d-ba454e073172" providerId="ADAL" clId="{AF597C93-C00D-1841-90DC-FC98E8962CA0}" dt="2022-04-23T13:45:14.545" v="1387" actId="1076"/>
          <ac:spMkLst>
            <pc:docMk/>
            <pc:sldMk cId="3063903100" sldId="256"/>
            <ac:spMk id="165" creationId="{AD5956B9-E3EA-312B-5BE1-929FE77DE93C}"/>
          </ac:spMkLst>
        </pc:spChg>
        <pc:spChg chg="add mod">
          <ac:chgData name="Mina Mangseth Svorkmo" userId="23b4850d-abf9-40da-810d-ba454e073172" providerId="ADAL" clId="{AF597C93-C00D-1841-90DC-FC98E8962CA0}" dt="2022-04-23T13:45:05.560" v="1386" actId="1076"/>
          <ac:spMkLst>
            <pc:docMk/>
            <pc:sldMk cId="3063903100" sldId="256"/>
            <ac:spMk id="166" creationId="{6106BD67-D53F-E8C4-933E-99A249D17FAD}"/>
          </ac:spMkLst>
        </pc:spChg>
        <pc:spChg chg="add mod">
          <ac:chgData name="Mina Mangseth Svorkmo" userId="23b4850d-abf9-40da-810d-ba454e073172" providerId="ADAL" clId="{AF597C93-C00D-1841-90DC-FC98E8962CA0}" dt="2022-04-23T13:19:06.466" v="1257" actId="207"/>
          <ac:spMkLst>
            <pc:docMk/>
            <pc:sldMk cId="3063903100" sldId="256"/>
            <ac:spMk id="167" creationId="{70014585-7A97-25A7-D54F-92B24BFFF5BD}"/>
          </ac:spMkLst>
        </pc:spChg>
        <pc:spChg chg="add mod">
          <ac:chgData name="Mina Mangseth Svorkmo" userId="23b4850d-abf9-40da-810d-ba454e073172" providerId="ADAL" clId="{AF597C93-C00D-1841-90DC-FC98E8962CA0}" dt="2022-04-23T13:19:24.605" v="1259" actId="207"/>
          <ac:spMkLst>
            <pc:docMk/>
            <pc:sldMk cId="3063903100" sldId="256"/>
            <ac:spMk id="168" creationId="{A3CF2F35-44B5-AAA0-FF5C-3FD25D5264AC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69" creationId="{734C0B15-4F5A-2839-026C-3EB7085FB98C}"/>
          </ac:spMkLst>
        </pc:spChg>
        <pc:spChg chg="add mod">
          <ac:chgData name="Mina Mangseth Svorkmo" userId="23b4850d-abf9-40da-810d-ba454e073172" providerId="ADAL" clId="{AF597C93-C00D-1841-90DC-FC98E8962CA0}" dt="2022-04-23T13:19:26.715" v="1260" actId="207"/>
          <ac:spMkLst>
            <pc:docMk/>
            <pc:sldMk cId="3063903100" sldId="256"/>
            <ac:spMk id="170" creationId="{C15359AA-30B9-CA84-148A-5B230DFFEEAC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71" creationId="{426DAD7F-5033-A12D-D3BC-4AB4CF822BC6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72" creationId="{DBAD89F8-5666-CA23-4344-6E30038BC921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73" creationId="{1649ED47-F57B-29A4-8C2A-3DC8330266AE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74" creationId="{8258985A-5457-57EC-088C-33725DBA5081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75" creationId="{68AFB98B-7517-CF65-32A9-8069DE8483F4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76" creationId="{1279BEF0-84A5-D472-0DDA-7663136CFAF8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77" creationId="{82E5ED2B-8A4D-84F8-1022-7A945A156FA1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78" creationId="{E9509A58-A69D-9450-2A13-C539ACAC42F4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79" creationId="{875106AF-ED4B-7457-28A5-701F5EF16651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80" creationId="{BFDF0622-E3C7-ED62-251E-92A77DE3110F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81" creationId="{171C88E1-ED88-68B2-D313-57AAB123F060}"/>
          </ac:spMkLst>
        </pc:spChg>
        <pc:spChg chg="add mod">
          <ac:chgData name="Mina Mangseth Svorkmo" userId="23b4850d-abf9-40da-810d-ba454e073172" providerId="ADAL" clId="{AF597C93-C00D-1841-90DC-FC98E8962CA0}" dt="2022-04-23T13:22:59.290" v="1283" actId="1076"/>
          <ac:spMkLst>
            <pc:docMk/>
            <pc:sldMk cId="3063903100" sldId="256"/>
            <ac:spMk id="182" creationId="{02190EA2-F6C2-35FF-5EB5-8B4C885B0EA8}"/>
          </ac:spMkLst>
        </pc:spChg>
        <pc:spChg chg="add mod">
          <ac:chgData name="Mina Mangseth Svorkmo" userId="23b4850d-abf9-40da-810d-ba454e073172" providerId="ADAL" clId="{AF597C93-C00D-1841-90DC-FC98E8962CA0}" dt="2022-04-23T13:23:04.662" v="1284" actId="1076"/>
          <ac:spMkLst>
            <pc:docMk/>
            <pc:sldMk cId="3063903100" sldId="256"/>
            <ac:spMk id="183" creationId="{96E8D4D2-407C-FA8B-9609-17BAFDEAED8E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84" creationId="{4BE28E84-2964-30BB-B035-63189CCB91D4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85" creationId="{7D05572F-6A03-1C7C-0914-8381628A38C8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86" creationId="{C6D6DABB-A620-7CFC-5305-482E082FC53A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87" creationId="{E6CB8A58-3555-CD78-A158-740B7E997A27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88" creationId="{A787B90E-A410-5671-C21D-2681C1BEBFF6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89" creationId="{737A1866-029F-5250-5F3A-A606CB10B8BC}"/>
          </ac:spMkLst>
        </pc:spChg>
        <pc:spChg chg="add mod">
          <ac:chgData name="Mina Mangseth Svorkmo" userId="23b4850d-abf9-40da-810d-ba454e073172" providerId="ADAL" clId="{AF597C93-C00D-1841-90DC-FC98E8962CA0}" dt="2022-04-23T13:19:01.351" v="1256" actId="207"/>
          <ac:spMkLst>
            <pc:docMk/>
            <pc:sldMk cId="3063903100" sldId="256"/>
            <ac:spMk id="190" creationId="{2B6CBCEC-EAE0-0A7D-7BB3-D8E582028240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91" creationId="{521714D8-58C5-C6EE-E59C-F065A65A825D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92" creationId="{D1F35A23-25E9-DF06-6E9B-6E8AF8E3F599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93" creationId="{DDFF2A9F-E863-44DF-8DAC-975417E4041A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94" creationId="{1D953B2F-83DC-D6E2-C3BE-7A87E390E5A0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95" creationId="{CFDC82E4-A5F2-2216-E677-4DE7C0B94CCF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96" creationId="{A116A31E-402E-989B-4747-177CA73537AD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97" creationId="{A21EA782-A4B4-8D1B-CDF0-7083D4A95F24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98" creationId="{1D5A94A5-FAE9-468F-A429-4F1A64D5A780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199" creationId="{F232DE73-5FE1-0AFF-6871-ADBDABC9FC2D}"/>
          </ac:spMkLst>
        </pc:spChg>
        <pc:spChg chg="add mod">
          <ac:chgData name="Mina Mangseth Svorkmo" userId="23b4850d-abf9-40da-810d-ba454e073172" providerId="ADAL" clId="{AF597C93-C00D-1841-90DC-FC98E8962CA0}" dt="2022-04-23T13:45:05.560" v="1386" actId="1076"/>
          <ac:spMkLst>
            <pc:docMk/>
            <pc:sldMk cId="3063903100" sldId="256"/>
            <ac:spMk id="200" creationId="{6D3368D4-0E22-2AEC-7932-2D957FD57BAD}"/>
          </ac:spMkLst>
        </pc:spChg>
        <pc:spChg chg="add mod">
          <ac:chgData name="Mina Mangseth Svorkmo" userId="23b4850d-abf9-40da-810d-ba454e073172" providerId="ADAL" clId="{AF597C93-C00D-1841-90DC-FC98E8962CA0}" dt="2022-04-23T13:45:14.545" v="1387" actId="1076"/>
          <ac:spMkLst>
            <pc:docMk/>
            <pc:sldMk cId="3063903100" sldId="256"/>
            <ac:spMk id="201" creationId="{55A94FA6-E9FC-3CEB-A7AA-75576F1D1DFB}"/>
          </ac:spMkLst>
        </pc:spChg>
        <pc:spChg chg="add mod">
          <ac:chgData name="Mina Mangseth Svorkmo" userId="23b4850d-abf9-40da-810d-ba454e073172" providerId="ADAL" clId="{AF597C93-C00D-1841-90DC-FC98E8962CA0}" dt="2022-04-23T13:45:05.560" v="1386" actId="1076"/>
          <ac:spMkLst>
            <pc:docMk/>
            <pc:sldMk cId="3063903100" sldId="256"/>
            <ac:spMk id="202" creationId="{C0EE2EAF-EB80-8F8B-8261-A091F287A159}"/>
          </ac:spMkLst>
        </pc:spChg>
        <pc:spChg chg="add mod">
          <ac:chgData name="Mina Mangseth Svorkmo" userId="23b4850d-abf9-40da-810d-ba454e073172" providerId="ADAL" clId="{AF597C93-C00D-1841-90DC-FC98E8962CA0}" dt="2022-04-23T13:45:14.545" v="1387" actId="1076"/>
          <ac:spMkLst>
            <pc:docMk/>
            <pc:sldMk cId="3063903100" sldId="256"/>
            <ac:spMk id="203" creationId="{306B0622-43E3-6F78-0AC2-9C2E80E04406}"/>
          </ac:spMkLst>
        </pc:spChg>
        <pc:spChg chg="add mod">
          <ac:chgData name="Mina Mangseth Svorkmo" userId="23b4850d-abf9-40da-810d-ba454e073172" providerId="ADAL" clId="{AF597C93-C00D-1841-90DC-FC98E8962CA0}" dt="2022-04-23T13:19:08.611" v="1258" actId="207"/>
          <ac:spMkLst>
            <pc:docMk/>
            <pc:sldMk cId="3063903100" sldId="256"/>
            <ac:spMk id="204" creationId="{D0980315-B92E-2E38-6DE5-F7E7738E7591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205" creationId="{BC06F3EB-17E4-C00B-099B-8C6E615D7A7D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206" creationId="{B32B2F96-5C68-259E-25F0-CB8EDB8F41B6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207" creationId="{EB5FD4D9-0088-2A99-D21A-05AA971C848C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208" creationId="{F33A73CF-9DC3-88B4-DC48-BB24C25C26CA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209" creationId="{B6F81D33-68F6-18D0-4E0D-23FA51528BF4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210" creationId="{1BD95A28-8753-B891-B282-019EA141F661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211" creationId="{DB1A939A-9224-3CF9-AFAB-A13BD9221F8E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212" creationId="{EF27BEAE-0A9B-4875-A1A7-93EC8066809C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213" creationId="{1CE72187-CBF6-9BBA-A0BB-F8E5786BBB65}"/>
          </ac:spMkLst>
        </pc:spChg>
        <pc:spChg chg="add del mod">
          <ac:chgData name="Mina Mangseth Svorkmo" userId="23b4850d-abf9-40da-810d-ba454e073172" providerId="ADAL" clId="{AF597C93-C00D-1841-90DC-FC98E8962CA0}" dt="2022-04-23T13:02:15.955" v="1156" actId="478"/>
          <ac:spMkLst>
            <pc:docMk/>
            <pc:sldMk cId="3063903100" sldId="256"/>
            <ac:spMk id="214" creationId="{664A0F75-8826-8772-3DD0-25F2DFD39BB1}"/>
          </ac:spMkLst>
        </pc:spChg>
        <pc:spChg chg="add del mod">
          <ac:chgData name="Mina Mangseth Svorkmo" userId="23b4850d-abf9-40da-810d-ba454e073172" providerId="ADAL" clId="{AF597C93-C00D-1841-90DC-FC98E8962CA0}" dt="2022-04-23T13:02:15.955" v="1156" actId="478"/>
          <ac:spMkLst>
            <pc:docMk/>
            <pc:sldMk cId="3063903100" sldId="256"/>
            <ac:spMk id="215" creationId="{A28CCA43-E236-8108-FA0B-D4CE83B12481}"/>
          </ac:spMkLst>
        </pc:spChg>
        <pc:spChg chg="add del mod">
          <ac:chgData name="Mina Mangseth Svorkmo" userId="23b4850d-abf9-40da-810d-ba454e073172" providerId="ADAL" clId="{AF597C93-C00D-1841-90DC-FC98E8962CA0}" dt="2022-04-23T13:02:15.955" v="1156" actId="478"/>
          <ac:spMkLst>
            <pc:docMk/>
            <pc:sldMk cId="3063903100" sldId="256"/>
            <ac:spMk id="216" creationId="{0A6A28D7-E869-BD25-65F8-686C2E8C4218}"/>
          </ac:spMkLst>
        </pc:spChg>
        <pc:spChg chg="add del mod">
          <ac:chgData name="Mina Mangseth Svorkmo" userId="23b4850d-abf9-40da-810d-ba454e073172" providerId="ADAL" clId="{AF597C93-C00D-1841-90DC-FC98E8962CA0}" dt="2022-04-23T13:02:15.955" v="1156" actId="478"/>
          <ac:spMkLst>
            <pc:docMk/>
            <pc:sldMk cId="3063903100" sldId="256"/>
            <ac:spMk id="217" creationId="{8EEF42B9-2473-6028-CF0A-FFD0EDFB8825}"/>
          </ac:spMkLst>
        </pc:spChg>
        <pc:spChg chg="add del mod">
          <ac:chgData name="Mina Mangseth Svorkmo" userId="23b4850d-abf9-40da-810d-ba454e073172" providerId="ADAL" clId="{AF597C93-C00D-1841-90DC-FC98E8962CA0}" dt="2022-04-23T13:02:15.955" v="1156" actId="478"/>
          <ac:spMkLst>
            <pc:docMk/>
            <pc:sldMk cId="3063903100" sldId="256"/>
            <ac:spMk id="218" creationId="{972FEA4F-8AC9-7B67-C2DD-A0C57F46950D}"/>
          </ac:spMkLst>
        </pc:spChg>
        <pc:spChg chg="add del mod">
          <ac:chgData name="Mina Mangseth Svorkmo" userId="23b4850d-abf9-40da-810d-ba454e073172" providerId="ADAL" clId="{AF597C93-C00D-1841-90DC-FC98E8962CA0}" dt="2022-04-23T13:02:15.955" v="1156" actId="478"/>
          <ac:spMkLst>
            <pc:docMk/>
            <pc:sldMk cId="3063903100" sldId="256"/>
            <ac:spMk id="219" creationId="{075931E0-9EE9-751A-550D-FA2CA4EF5AEE}"/>
          </ac:spMkLst>
        </pc:spChg>
        <pc:spChg chg="add del mod">
          <ac:chgData name="Mina Mangseth Svorkmo" userId="23b4850d-abf9-40da-810d-ba454e073172" providerId="ADAL" clId="{AF597C93-C00D-1841-90DC-FC98E8962CA0}" dt="2022-04-23T13:02:15.955" v="1156" actId="478"/>
          <ac:spMkLst>
            <pc:docMk/>
            <pc:sldMk cId="3063903100" sldId="256"/>
            <ac:spMk id="220" creationId="{BE9D976D-9E18-FAA4-7004-0D3EFA7F300D}"/>
          </ac:spMkLst>
        </pc:spChg>
        <pc:spChg chg="add del mod">
          <ac:chgData name="Mina Mangseth Svorkmo" userId="23b4850d-abf9-40da-810d-ba454e073172" providerId="ADAL" clId="{AF597C93-C00D-1841-90DC-FC98E8962CA0}" dt="2022-04-23T13:02:15.955" v="1156" actId="478"/>
          <ac:spMkLst>
            <pc:docMk/>
            <pc:sldMk cId="3063903100" sldId="256"/>
            <ac:spMk id="221" creationId="{FE9319EE-C202-A2AD-8E5E-11CD68BF3980}"/>
          </ac:spMkLst>
        </pc:spChg>
        <pc:spChg chg="add del mod">
          <ac:chgData name="Mina Mangseth Svorkmo" userId="23b4850d-abf9-40da-810d-ba454e073172" providerId="ADAL" clId="{AF597C93-C00D-1841-90DC-FC98E8962CA0}" dt="2022-04-23T13:02:15.955" v="1156" actId="478"/>
          <ac:spMkLst>
            <pc:docMk/>
            <pc:sldMk cId="3063903100" sldId="256"/>
            <ac:spMk id="222" creationId="{0EB48406-D2DD-CA69-5BD2-77BC15628863}"/>
          </ac:spMkLst>
        </pc:spChg>
        <pc:spChg chg="add del mod">
          <ac:chgData name="Mina Mangseth Svorkmo" userId="23b4850d-abf9-40da-810d-ba454e073172" providerId="ADAL" clId="{AF597C93-C00D-1841-90DC-FC98E8962CA0}" dt="2022-04-23T13:02:15.955" v="1156" actId="478"/>
          <ac:spMkLst>
            <pc:docMk/>
            <pc:sldMk cId="3063903100" sldId="256"/>
            <ac:spMk id="223" creationId="{FBAE9DCC-D95F-A294-44E6-74969C838CFF}"/>
          </ac:spMkLst>
        </pc:spChg>
        <pc:spChg chg="add del mod">
          <ac:chgData name="Mina Mangseth Svorkmo" userId="23b4850d-abf9-40da-810d-ba454e073172" providerId="ADAL" clId="{AF597C93-C00D-1841-90DC-FC98E8962CA0}" dt="2022-04-23T13:02:15.955" v="1156" actId="478"/>
          <ac:spMkLst>
            <pc:docMk/>
            <pc:sldMk cId="3063903100" sldId="256"/>
            <ac:spMk id="224" creationId="{61E0A103-6003-EE32-1B97-1E83946363AE}"/>
          </ac:spMkLst>
        </pc:spChg>
        <pc:spChg chg="add del mod">
          <ac:chgData name="Mina Mangseth Svorkmo" userId="23b4850d-abf9-40da-810d-ba454e073172" providerId="ADAL" clId="{AF597C93-C00D-1841-90DC-FC98E8962CA0}" dt="2022-04-23T13:02:15.955" v="1156" actId="478"/>
          <ac:spMkLst>
            <pc:docMk/>
            <pc:sldMk cId="3063903100" sldId="256"/>
            <ac:spMk id="225" creationId="{E948E272-A239-23AE-EEC5-6D5BEBA22094}"/>
          </ac:spMkLst>
        </pc:spChg>
        <pc:spChg chg="add del mod">
          <ac:chgData name="Mina Mangseth Svorkmo" userId="23b4850d-abf9-40da-810d-ba454e073172" providerId="ADAL" clId="{AF597C93-C00D-1841-90DC-FC98E8962CA0}" dt="2022-04-23T13:02:15.955" v="1156" actId="478"/>
          <ac:spMkLst>
            <pc:docMk/>
            <pc:sldMk cId="3063903100" sldId="256"/>
            <ac:spMk id="226" creationId="{46CD4138-FEFD-7FAC-987F-1336837D0E2C}"/>
          </ac:spMkLst>
        </pc:spChg>
        <pc:spChg chg="add del mod">
          <ac:chgData name="Mina Mangseth Svorkmo" userId="23b4850d-abf9-40da-810d-ba454e073172" providerId="ADAL" clId="{AF597C93-C00D-1841-90DC-FC98E8962CA0}" dt="2022-04-23T13:02:15.955" v="1156" actId="478"/>
          <ac:spMkLst>
            <pc:docMk/>
            <pc:sldMk cId="3063903100" sldId="256"/>
            <ac:spMk id="227" creationId="{5F0A4E56-8A35-FC60-3F46-7100A6BDD389}"/>
          </ac:spMkLst>
        </pc:spChg>
        <pc:spChg chg="add mod">
          <ac:chgData name="Mina Mangseth Svorkmo" userId="23b4850d-abf9-40da-810d-ba454e073172" providerId="ADAL" clId="{AF597C93-C00D-1841-90DC-FC98E8962CA0}" dt="2022-04-23T13:14:48.117" v="1232" actId="1076"/>
          <ac:spMkLst>
            <pc:docMk/>
            <pc:sldMk cId="3063903100" sldId="256"/>
            <ac:spMk id="232" creationId="{18674F86-2E09-3FE8-E503-453A0FB223E5}"/>
          </ac:spMkLst>
        </pc:spChg>
        <pc:spChg chg="add mod">
          <ac:chgData name="Mina Mangseth Svorkmo" userId="23b4850d-abf9-40da-810d-ba454e073172" providerId="ADAL" clId="{AF597C93-C00D-1841-90DC-FC98E8962CA0}" dt="2022-04-23T13:15:24.509" v="1237" actId="1076"/>
          <ac:spMkLst>
            <pc:docMk/>
            <pc:sldMk cId="3063903100" sldId="256"/>
            <ac:spMk id="233" creationId="{4C09AC3D-51EC-5D15-5A4A-3DBCBAE6388E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234" creationId="{6E6E7452-915D-6916-C06E-F02DBB5113D8}"/>
          </ac:spMkLst>
        </pc:spChg>
        <pc:spChg chg="add mod">
          <ac:chgData name="Mina Mangseth Svorkmo" userId="23b4850d-abf9-40da-810d-ba454e073172" providerId="ADAL" clId="{AF597C93-C00D-1841-90DC-FC98E8962CA0}" dt="2022-04-23T13:08:33.247" v="1193" actId="1076"/>
          <ac:spMkLst>
            <pc:docMk/>
            <pc:sldMk cId="3063903100" sldId="256"/>
            <ac:spMk id="235" creationId="{FCE4532E-6D9F-867A-238C-94F227BA826C}"/>
          </ac:spMkLst>
        </pc:spChg>
        <pc:spChg chg="add mod">
          <ac:chgData name="Mina Mangseth Svorkmo" userId="23b4850d-abf9-40da-810d-ba454e073172" providerId="ADAL" clId="{AF597C93-C00D-1841-90DC-FC98E8962CA0}" dt="2022-04-23T13:14:56.311" v="1233" actId="1076"/>
          <ac:spMkLst>
            <pc:docMk/>
            <pc:sldMk cId="3063903100" sldId="256"/>
            <ac:spMk id="236" creationId="{2D30E179-08E4-F6E8-4036-7A13D94D9ED3}"/>
          </ac:spMkLst>
        </pc:spChg>
        <pc:spChg chg="add mod">
          <ac:chgData name="Mina Mangseth Svorkmo" userId="23b4850d-abf9-40da-810d-ba454e073172" providerId="ADAL" clId="{AF597C93-C00D-1841-90DC-FC98E8962CA0}" dt="2022-04-23T13:16:22.265" v="1245" actId="1076"/>
          <ac:spMkLst>
            <pc:docMk/>
            <pc:sldMk cId="3063903100" sldId="256"/>
            <ac:spMk id="237" creationId="{0F1A2FE4-2D74-9B08-01D1-CC0882236C68}"/>
          </ac:spMkLst>
        </pc:spChg>
        <pc:spChg chg="add del mod">
          <ac:chgData name="Mina Mangseth Svorkmo" userId="23b4850d-abf9-40da-810d-ba454e073172" providerId="ADAL" clId="{AF597C93-C00D-1841-90DC-FC98E8962CA0}" dt="2022-04-23T13:43:00.195" v="1375" actId="478"/>
          <ac:spMkLst>
            <pc:docMk/>
            <pc:sldMk cId="3063903100" sldId="256"/>
            <ac:spMk id="238" creationId="{C9E4A7C0-F538-8CC7-8F8C-B55C786320C4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239" creationId="{1F87799D-ADB0-20F4-35EF-E390D9AA5882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240" creationId="{B822DC41-653F-EAD4-12EA-3ED2B38469AD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241" creationId="{AB1D2406-238C-E806-FB4E-12E59EA59EDF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242" creationId="{18DF1697-EC2A-711F-B028-D76CA4C518D9}"/>
          </ac:spMkLst>
        </pc:spChg>
        <pc:spChg chg="add mod">
          <ac:chgData name="Mina Mangseth Svorkmo" userId="23b4850d-abf9-40da-810d-ba454e073172" providerId="ADAL" clId="{AF597C93-C00D-1841-90DC-FC98E8962CA0}" dt="2022-04-23T13:08:04.330" v="1190" actId="1076"/>
          <ac:spMkLst>
            <pc:docMk/>
            <pc:sldMk cId="3063903100" sldId="256"/>
            <ac:spMk id="243" creationId="{7EC9F681-F92B-C66D-BC79-984C8BE03369}"/>
          </ac:spMkLst>
        </pc:spChg>
        <pc:spChg chg="add mod">
          <ac:chgData name="Mina Mangseth Svorkmo" userId="23b4850d-abf9-40da-810d-ba454e073172" providerId="ADAL" clId="{AF597C93-C00D-1841-90DC-FC98E8962CA0}" dt="2022-04-23T13:09:08.587" v="1196" actId="1076"/>
          <ac:spMkLst>
            <pc:docMk/>
            <pc:sldMk cId="3063903100" sldId="256"/>
            <ac:spMk id="244" creationId="{957E44E9-CD1A-5E30-B6E6-1D953C9A97CC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245" creationId="{A60D1C31-CD32-E29F-3A3F-15663DC4CC05}"/>
          </ac:spMkLst>
        </pc:spChg>
        <pc:spChg chg="add mod">
          <ac:chgData name="Mina Mangseth Svorkmo" userId="23b4850d-abf9-40da-810d-ba454e073172" providerId="ADAL" clId="{AF597C93-C00D-1841-90DC-FC98E8962CA0}" dt="2022-04-23T13:08:59.613" v="1195" actId="1076"/>
          <ac:spMkLst>
            <pc:docMk/>
            <pc:sldMk cId="3063903100" sldId="256"/>
            <ac:spMk id="258" creationId="{DEEE2442-2BA2-A975-2769-EA1C19D379CA}"/>
          </ac:spMkLst>
        </pc:spChg>
        <pc:spChg chg="add mod">
          <ac:chgData name="Mina Mangseth Svorkmo" userId="23b4850d-abf9-40da-810d-ba454e073172" providerId="ADAL" clId="{AF597C93-C00D-1841-90DC-FC98E8962CA0}" dt="2022-04-23T13:01:52.588" v="1154" actId="1076"/>
          <ac:spMkLst>
            <pc:docMk/>
            <pc:sldMk cId="3063903100" sldId="256"/>
            <ac:spMk id="259" creationId="{CF5CEF3B-BFCE-4D94-3F11-7E3A14FC2DAB}"/>
          </ac:spMkLst>
        </pc:spChg>
        <pc:spChg chg="add mod">
          <ac:chgData name="Mina Mangseth Svorkmo" userId="23b4850d-abf9-40da-810d-ba454e073172" providerId="ADAL" clId="{AF597C93-C00D-1841-90DC-FC98E8962CA0}" dt="2022-04-23T13:41:03.153" v="1356" actId="1076"/>
          <ac:spMkLst>
            <pc:docMk/>
            <pc:sldMk cId="3063903100" sldId="256"/>
            <ac:spMk id="265" creationId="{A166AFF0-9A8C-0C2E-A86B-BEFC864B8366}"/>
          </ac:spMkLst>
        </pc:spChg>
        <pc:spChg chg="add mod">
          <ac:chgData name="Mina Mangseth Svorkmo" userId="23b4850d-abf9-40da-810d-ba454e073172" providerId="ADAL" clId="{AF597C93-C00D-1841-90DC-FC98E8962CA0}" dt="2022-04-23T13:05:05.852" v="1175" actId="1076"/>
          <ac:spMkLst>
            <pc:docMk/>
            <pc:sldMk cId="3063903100" sldId="256"/>
            <ac:spMk id="266" creationId="{0183BC94-2B37-2138-B5DB-663EEB12C95A}"/>
          </ac:spMkLst>
        </pc:spChg>
        <pc:spChg chg="add mod">
          <ac:chgData name="Mina Mangseth Svorkmo" userId="23b4850d-abf9-40da-810d-ba454e073172" providerId="ADAL" clId="{AF597C93-C00D-1841-90DC-FC98E8962CA0}" dt="2022-04-23T13:05:05.852" v="1175" actId="1076"/>
          <ac:spMkLst>
            <pc:docMk/>
            <pc:sldMk cId="3063903100" sldId="256"/>
            <ac:spMk id="267" creationId="{8B2ECEAA-E307-C9D9-2E79-3ACB3BE0F6DB}"/>
          </ac:spMkLst>
        </pc:spChg>
        <pc:spChg chg="add mod">
          <ac:chgData name="Mina Mangseth Svorkmo" userId="23b4850d-abf9-40da-810d-ba454e073172" providerId="ADAL" clId="{AF597C93-C00D-1841-90DC-FC98E8962CA0}" dt="2022-04-23T13:05:05.852" v="1175" actId="1076"/>
          <ac:spMkLst>
            <pc:docMk/>
            <pc:sldMk cId="3063903100" sldId="256"/>
            <ac:spMk id="268" creationId="{6677D3BF-81A9-7186-BB1A-20E1FB1C76DF}"/>
          </ac:spMkLst>
        </pc:spChg>
        <pc:spChg chg="add mod">
          <ac:chgData name="Mina Mangseth Svorkmo" userId="23b4850d-abf9-40da-810d-ba454e073172" providerId="ADAL" clId="{AF597C93-C00D-1841-90DC-FC98E8962CA0}" dt="2022-04-23T13:05:05.852" v="1175" actId="1076"/>
          <ac:spMkLst>
            <pc:docMk/>
            <pc:sldMk cId="3063903100" sldId="256"/>
            <ac:spMk id="269" creationId="{F539032E-D0AB-3E32-7BFF-4BCFDC07F397}"/>
          </ac:spMkLst>
        </pc:spChg>
        <pc:spChg chg="add mod">
          <ac:chgData name="Mina Mangseth Svorkmo" userId="23b4850d-abf9-40da-810d-ba454e073172" providerId="ADAL" clId="{AF597C93-C00D-1841-90DC-FC98E8962CA0}" dt="2022-04-23T13:05:05.852" v="1175" actId="1076"/>
          <ac:spMkLst>
            <pc:docMk/>
            <pc:sldMk cId="3063903100" sldId="256"/>
            <ac:spMk id="270" creationId="{0EB2779A-CAD7-6926-398D-A713870D7638}"/>
          </ac:spMkLst>
        </pc:spChg>
        <pc:spChg chg="add mod">
          <ac:chgData name="Mina Mangseth Svorkmo" userId="23b4850d-abf9-40da-810d-ba454e073172" providerId="ADAL" clId="{AF597C93-C00D-1841-90DC-FC98E8962CA0}" dt="2022-04-23T13:05:05.852" v="1175" actId="1076"/>
          <ac:spMkLst>
            <pc:docMk/>
            <pc:sldMk cId="3063903100" sldId="256"/>
            <ac:spMk id="271" creationId="{3F8E2E69-50AE-F993-2213-6CCD8732CD10}"/>
          </ac:spMkLst>
        </pc:spChg>
        <pc:spChg chg="add mod">
          <ac:chgData name="Mina Mangseth Svorkmo" userId="23b4850d-abf9-40da-810d-ba454e073172" providerId="ADAL" clId="{AF597C93-C00D-1841-90DC-FC98E8962CA0}" dt="2022-04-23T13:05:05.852" v="1175" actId="1076"/>
          <ac:spMkLst>
            <pc:docMk/>
            <pc:sldMk cId="3063903100" sldId="256"/>
            <ac:spMk id="272" creationId="{93128BB1-2D44-6D7C-FA54-BC9E7B7209B8}"/>
          </ac:spMkLst>
        </pc:spChg>
        <pc:spChg chg="add mod">
          <ac:chgData name="Mina Mangseth Svorkmo" userId="23b4850d-abf9-40da-810d-ba454e073172" providerId="ADAL" clId="{AF597C93-C00D-1841-90DC-FC98E8962CA0}" dt="2022-04-23T13:05:05.852" v="1175" actId="1076"/>
          <ac:spMkLst>
            <pc:docMk/>
            <pc:sldMk cId="3063903100" sldId="256"/>
            <ac:spMk id="273" creationId="{453EAF4E-F3A4-C7AD-93F7-08C339392D79}"/>
          </ac:spMkLst>
        </pc:spChg>
        <pc:spChg chg="add mod">
          <ac:chgData name="Mina Mangseth Svorkmo" userId="23b4850d-abf9-40da-810d-ba454e073172" providerId="ADAL" clId="{AF597C93-C00D-1841-90DC-FC98E8962CA0}" dt="2022-04-23T13:05:05.852" v="1175" actId="1076"/>
          <ac:spMkLst>
            <pc:docMk/>
            <pc:sldMk cId="3063903100" sldId="256"/>
            <ac:spMk id="274" creationId="{44B664E5-CA17-783A-DAA7-76514FF665C6}"/>
          </ac:spMkLst>
        </pc:spChg>
        <pc:spChg chg="add mod">
          <ac:chgData name="Mina Mangseth Svorkmo" userId="23b4850d-abf9-40da-810d-ba454e073172" providerId="ADAL" clId="{AF597C93-C00D-1841-90DC-FC98E8962CA0}" dt="2022-04-23T13:17:59.540" v="1253" actId="207"/>
          <ac:spMkLst>
            <pc:docMk/>
            <pc:sldMk cId="3063903100" sldId="256"/>
            <ac:spMk id="275" creationId="{C5EC78E8-C164-0EE1-7CCC-5BDE7538B6E3}"/>
          </ac:spMkLst>
        </pc:spChg>
        <pc:spChg chg="add mod">
          <ac:chgData name="Mina Mangseth Svorkmo" userId="23b4850d-abf9-40da-810d-ba454e073172" providerId="ADAL" clId="{AF597C93-C00D-1841-90DC-FC98E8962CA0}" dt="2022-04-23T13:05:05.852" v="1175" actId="1076"/>
          <ac:spMkLst>
            <pc:docMk/>
            <pc:sldMk cId="3063903100" sldId="256"/>
            <ac:spMk id="276" creationId="{4BEDA566-4DC1-A782-95CF-858F4E56259C}"/>
          </ac:spMkLst>
        </pc:spChg>
        <pc:spChg chg="add mod">
          <ac:chgData name="Mina Mangseth Svorkmo" userId="23b4850d-abf9-40da-810d-ba454e073172" providerId="ADAL" clId="{AF597C93-C00D-1841-90DC-FC98E8962CA0}" dt="2022-04-23T13:05:05.852" v="1175" actId="1076"/>
          <ac:spMkLst>
            <pc:docMk/>
            <pc:sldMk cId="3063903100" sldId="256"/>
            <ac:spMk id="277" creationId="{BC1FEC83-FA64-5CEB-53B4-9436D5FA81E8}"/>
          </ac:spMkLst>
        </pc:spChg>
        <pc:spChg chg="add mod">
          <ac:chgData name="Mina Mangseth Svorkmo" userId="23b4850d-abf9-40da-810d-ba454e073172" providerId="ADAL" clId="{AF597C93-C00D-1841-90DC-FC98E8962CA0}" dt="2022-04-23T13:05:05.852" v="1175" actId="1076"/>
          <ac:spMkLst>
            <pc:docMk/>
            <pc:sldMk cId="3063903100" sldId="256"/>
            <ac:spMk id="278" creationId="{E30AFDCB-0350-3C59-A50D-5B4D173846DF}"/>
          </ac:spMkLst>
        </pc:spChg>
        <pc:spChg chg="add mod">
          <ac:chgData name="Mina Mangseth Svorkmo" userId="23b4850d-abf9-40da-810d-ba454e073172" providerId="ADAL" clId="{AF597C93-C00D-1841-90DC-FC98E8962CA0}" dt="2022-04-23T13:05:05.852" v="1175" actId="1076"/>
          <ac:spMkLst>
            <pc:docMk/>
            <pc:sldMk cId="3063903100" sldId="256"/>
            <ac:spMk id="279" creationId="{ED9843CC-4AC8-2D61-89AE-8C1E81626D6A}"/>
          </ac:spMkLst>
        </pc:spChg>
        <pc:spChg chg="add mod">
          <ac:chgData name="Mina Mangseth Svorkmo" userId="23b4850d-abf9-40da-810d-ba454e073172" providerId="ADAL" clId="{AF597C93-C00D-1841-90DC-FC98E8962CA0}" dt="2022-04-23T13:05:05.852" v="1175" actId="1076"/>
          <ac:spMkLst>
            <pc:docMk/>
            <pc:sldMk cId="3063903100" sldId="256"/>
            <ac:spMk id="280" creationId="{CD9DA71B-40A7-7BC4-8580-30E007BA1ABD}"/>
          </ac:spMkLst>
        </pc:spChg>
        <pc:spChg chg="add mod">
          <ac:chgData name="Mina Mangseth Svorkmo" userId="23b4850d-abf9-40da-810d-ba454e073172" providerId="ADAL" clId="{AF597C93-C00D-1841-90DC-FC98E8962CA0}" dt="2022-04-23T13:05:05.852" v="1175" actId="1076"/>
          <ac:spMkLst>
            <pc:docMk/>
            <pc:sldMk cId="3063903100" sldId="256"/>
            <ac:spMk id="281" creationId="{1362DDF4-E9AE-BF34-1FF9-0683368F23DD}"/>
          </ac:spMkLst>
        </pc:spChg>
        <pc:spChg chg="add mod">
          <ac:chgData name="Mina Mangseth Svorkmo" userId="23b4850d-abf9-40da-810d-ba454e073172" providerId="ADAL" clId="{AF597C93-C00D-1841-90DC-FC98E8962CA0}" dt="2022-04-23T13:05:05.852" v="1175" actId="1076"/>
          <ac:spMkLst>
            <pc:docMk/>
            <pc:sldMk cId="3063903100" sldId="256"/>
            <ac:spMk id="282" creationId="{16E2E94F-DB9C-F740-457E-F4A2DBAB9451}"/>
          </ac:spMkLst>
        </pc:spChg>
        <pc:spChg chg="add mod">
          <ac:chgData name="Mina Mangseth Svorkmo" userId="23b4850d-abf9-40da-810d-ba454e073172" providerId="ADAL" clId="{AF597C93-C00D-1841-90DC-FC98E8962CA0}" dt="2022-04-23T13:17:34.714" v="1250" actId="207"/>
          <ac:spMkLst>
            <pc:docMk/>
            <pc:sldMk cId="3063903100" sldId="256"/>
            <ac:spMk id="283" creationId="{341DFE51-6B9D-883C-46E0-A85F41494668}"/>
          </ac:spMkLst>
        </pc:spChg>
        <pc:spChg chg="add mod">
          <ac:chgData name="Mina Mangseth Svorkmo" userId="23b4850d-abf9-40da-810d-ba454e073172" providerId="ADAL" clId="{AF597C93-C00D-1841-90DC-FC98E8962CA0}" dt="2022-04-23T13:05:05.852" v="1175" actId="1076"/>
          <ac:spMkLst>
            <pc:docMk/>
            <pc:sldMk cId="3063903100" sldId="256"/>
            <ac:spMk id="284" creationId="{96C2BB6D-6CDD-C432-691B-8F4F3C339725}"/>
          </ac:spMkLst>
        </pc:spChg>
        <pc:spChg chg="add del mod">
          <ac:chgData name="Mina Mangseth Svorkmo" userId="23b4850d-abf9-40da-810d-ba454e073172" providerId="ADAL" clId="{AF597C93-C00D-1841-90DC-FC98E8962CA0}" dt="2022-04-23T13:11:29.930" v="1212" actId="478"/>
          <ac:spMkLst>
            <pc:docMk/>
            <pc:sldMk cId="3063903100" sldId="256"/>
            <ac:spMk id="285" creationId="{140B6BFA-653E-5402-271E-BBD9EB478B8C}"/>
          </ac:spMkLst>
        </pc:spChg>
        <pc:spChg chg="add mod">
          <ac:chgData name="Mina Mangseth Svorkmo" userId="23b4850d-abf9-40da-810d-ba454e073172" providerId="ADAL" clId="{AF597C93-C00D-1841-90DC-FC98E8962CA0}" dt="2022-04-23T13:31:12.243" v="1302" actId="1076"/>
          <ac:spMkLst>
            <pc:docMk/>
            <pc:sldMk cId="3063903100" sldId="256"/>
            <ac:spMk id="286" creationId="{06ED21AD-BC6C-0B34-215B-CC7A24928C16}"/>
          </ac:spMkLst>
        </pc:spChg>
        <pc:spChg chg="add del mod">
          <ac:chgData name="Mina Mangseth Svorkmo" userId="23b4850d-abf9-40da-810d-ba454e073172" providerId="ADAL" clId="{AF597C93-C00D-1841-90DC-FC98E8962CA0}" dt="2022-04-23T13:19:38.835" v="1263" actId="478"/>
          <ac:spMkLst>
            <pc:docMk/>
            <pc:sldMk cId="3063903100" sldId="256"/>
            <ac:spMk id="308" creationId="{8A755DCE-5AD5-AE04-EF08-CD102DF2BF33}"/>
          </ac:spMkLst>
        </pc:spChg>
        <pc:spChg chg="add del">
          <ac:chgData name="Mina Mangseth Svorkmo" userId="23b4850d-abf9-40da-810d-ba454e073172" providerId="ADAL" clId="{AF597C93-C00D-1841-90DC-FC98E8962CA0}" dt="2022-04-23T13:19:40.841" v="1264" actId="478"/>
          <ac:spMkLst>
            <pc:docMk/>
            <pc:sldMk cId="3063903100" sldId="256"/>
            <ac:spMk id="309" creationId="{B9968207-4CD3-31BC-D3BD-8FCAF38687A5}"/>
          </ac:spMkLst>
        </pc:spChg>
        <pc:spChg chg="add del mod">
          <ac:chgData name="Mina Mangseth Svorkmo" userId="23b4850d-abf9-40da-810d-ba454e073172" providerId="ADAL" clId="{AF597C93-C00D-1841-90DC-FC98E8962CA0}" dt="2022-04-23T13:32:15.242" v="1306" actId="478"/>
          <ac:spMkLst>
            <pc:docMk/>
            <pc:sldMk cId="3063903100" sldId="256"/>
            <ac:spMk id="317" creationId="{8F57D77D-DB7B-8742-2FA8-AA3388AA6223}"/>
          </ac:spMkLst>
        </pc:spChg>
        <pc:spChg chg="add mod">
          <ac:chgData name="Mina Mangseth Svorkmo" userId="23b4850d-abf9-40da-810d-ba454e073172" providerId="ADAL" clId="{AF597C93-C00D-1841-90DC-FC98E8962CA0}" dt="2022-04-23T13:32:11.196" v="1305" actId="1076"/>
          <ac:spMkLst>
            <pc:docMk/>
            <pc:sldMk cId="3063903100" sldId="256"/>
            <ac:spMk id="319" creationId="{6C467A58-EE8D-79A0-59A0-98AE91D32479}"/>
          </ac:spMkLst>
        </pc:spChg>
        <pc:spChg chg="add mod">
          <ac:chgData name="Mina Mangseth Svorkmo" userId="23b4850d-abf9-40da-810d-ba454e073172" providerId="ADAL" clId="{AF597C93-C00D-1841-90DC-FC98E8962CA0}" dt="2022-04-23T13:37:19.387" v="1328" actId="1076"/>
          <ac:spMkLst>
            <pc:docMk/>
            <pc:sldMk cId="3063903100" sldId="256"/>
            <ac:spMk id="329" creationId="{90816B73-5F38-9E58-F50B-B0127BD4CD8A}"/>
          </ac:spMkLst>
        </pc:sp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8" creationId="{92D87189-0DED-4FC3-0515-0DF67EEABDFD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9" creationId="{88FCF975-C37F-E86C-CAA3-26EB8B679759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0" creationId="{1FDC9654-9C68-3427-FB5B-19D5697ED9BA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1" creationId="{DA20DFDD-F8F8-51F5-21FB-D6BF4934C2FE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2" creationId="{846AB12A-E894-3D40-A734-A1662CD46AB0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3" creationId="{6B96FC35-99B6-8E25-FAFF-1576291DAF3C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4" creationId="{9BFC6083-3EDE-C212-D6EE-3CC9DC9397DE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5" creationId="{B35E6ADE-3141-A62A-7481-3200AA1C1AA3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6" creationId="{201D7652-BB06-15DE-BBEA-0782E230F18B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7" creationId="{2A04F5FA-5FB3-A64F-F868-335E1990C745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20" creationId="{EC4079FE-801F-9C43-C37D-CA22D352BB47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21" creationId="{4FE09093-560E-9953-5ED9-F716745BB432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24" creationId="{59F28C58-CC7F-40CE-4D20-AF8991BF0F21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25" creationId="{C916B3EA-FA17-86F5-836B-958F057FEAB4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26" creationId="{9CC03A63-833D-48B9-6C84-314AC6FE6F12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27" creationId="{5103A00B-31E1-8701-2DF3-015E4450FA62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28" creationId="{C18AF391-B6AB-BBF3-04B0-6E305F505E70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29" creationId="{3B9E111C-3B52-9472-A1C4-F020B99610F5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30" creationId="{CAFDCDC0-BB14-917A-BD7A-322A0059A2FF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31" creationId="{5A01E2F5-9E98-6374-F7B0-761D34AF5C4C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32" creationId="{7C213495-A1E4-5E78-AF5D-8828BD3869E8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33" creationId="{135FF0DA-013D-8900-2EAE-6F98A59BAFF4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34" creationId="{1916D524-44B3-D865-C135-C2F51BBB58D6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35" creationId="{0DF08242-E7B8-293B-98B2-493F59B54110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00" creationId="{1C01ABE1-D61A-E5DD-D336-80831A187FDC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01" creationId="{04741AD8-1E26-D54D-6FEF-C6ABEC62C41A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02" creationId="{B8FF43EA-9B77-9D3F-5E05-C9D9425DB7A7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03" creationId="{1606DEAD-A5AF-AE69-BB83-A0BCBC373A9F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18" creationId="{B06E11B6-3994-A1E5-5806-D34687408388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19" creationId="{7169307D-2FF8-DE9D-74A4-21B7AF7C87F0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20" creationId="{9F50744F-13B7-4ED6-06B0-A3169CAB7422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21" creationId="{7963964A-AD7D-2727-A629-07B9D476274E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22" creationId="{6A292964-7CF8-3833-CB9A-C2B9B2291984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23" creationId="{6C79F19B-01AF-EB9C-6894-2429E1DC39AD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24" creationId="{01A22AFE-C5BB-1780-91E9-94342B4ADF06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25" creationId="{0B0255B8-ACAE-255D-9C0B-AB7E396F3400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26" creationId="{C1A81B79-3805-5B6F-AF9C-6BD3673A5D0B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27" creationId="{32803189-BFC5-BA67-9C6C-F2C08B06C0E3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28" creationId="{BDDC1612-DAE6-DDC4-BEE5-2B780839551B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29" creationId="{C19B1020-4C31-2D71-8A47-4DB522880840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32" creationId="{99FA7CF2-A424-2148-9D49-17BE9A320D34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33" creationId="{96CF054B-D00F-1432-780D-A9C051161261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34" creationId="{109D61E4-BA9E-6514-AED8-C70E810A084C}"/>
          </ac:cxnSpMkLst>
        </pc:cxnChg>
        <pc:cxnChg chg="add del mod">
          <ac:chgData name="Mina Mangseth Svorkmo" userId="23b4850d-abf9-40da-810d-ba454e073172" providerId="ADAL" clId="{AF597C93-C00D-1841-90DC-FC98E8962CA0}" dt="2022-04-23T13:01:43.676" v="1152" actId="478"/>
          <ac:cxnSpMkLst>
            <pc:docMk/>
            <pc:sldMk cId="3063903100" sldId="256"/>
            <ac:cxnSpMk id="135" creationId="{EBEFD365-1050-045E-A26D-FD27A4E955D5}"/>
          </ac:cxnSpMkLst>
        </pc:cxnChg>
        <pc:cxnChg chg="add mod">
          <ac:chgData name="Mina Mangseth Svorkmo" userId="23b4850d-abf9-40da-810d-ba454e073172" providerId="ADAL" clId="{AF597C93-C00D-1841-90DC-FC98E8962CA0}" dt="2022-04-23T13:43:42.810" v="1381" actId="14100"/>
          <ac:cxnSpMkLst>
            <pc:docMk/>
            <pc:sldMk cId="3063903100" sldId="256"/>
            <ac:cxnSpMk id="136" creationId="{55513AD0-E4C0-53DF-7F0F-12C9771B86F6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137" creationId="{A8E89A16-FBA9-BE9D-F308-A1B4A0E019E8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138" creationId="{5481B9F8-CB8C-8A9E-E9EE-1B4E411E39DF}"/>
          </ac:cxnSpMkLst>
        </pc:cxnChg>
        <pc:cxnChg chg="add mod">
          <ac:chgData name="Mina Mangseth Svorkmo" userId="23b4850d-abf9-40da-810d-ba454e073172" providerId="ADAL" clId="{AF597C93-C00D-1841-90DC-FC98E8962CA0}" dt="2022-04-23T13:08:23.475" v="1192" actId="1076"/>
          <ac:cxnSpMkLst>
            <pc:docMk/>
            <pc:sldMk cId="3063903100" sldId="256"/>
            <ac:cxnSpMk id="139" creationId="{DBA4850B-B92C-13CC-F34A-A56431DDB98B}"/>
          </ac:cxnSpMkLst>
        </pc:cxnChg>
        <pc:cxnChg chg="add mod">
          <ac:chgData name="Mina Mangseth Svorkmo" userId="23b4850d-abf9-40da-810d-ba454e073172" providerId="ADAL" clId="{AF597C93-C00D-1841-90DC-FC98E8962CA0}" dt="2022-04-23T13:07:35.502" v="1183" actId="1076"/>
          <ac:cxnSpMkLst>
            <pc:docMk/>
            <pc:sldMk cId="3063903100" sldId="256"/>
            <ac:cxnSpMk id="140" creationId="{BAC088D3-5954-BE2B-0C5A-E1E89A8889C3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141" creationId="{58D38460-F61F-6487-D04E-A6B51993D24D}"/>
          </ac:cxnSpMkLst>
        </pc:cxnChg>
        <pc:cxnChg chg="add del mod">
          <ac:chgData name="Mina Mangseth Svorkmo" userId="23b4850d-abf9-40da-810d-ba454e073172" providerId="ADAL" clId="{AF597C93-C00D-1841-90DC-FC98E8962CA0}" dt="2022-04-23T13:42:30.594" v="1372" actId="478"/>
          <ac:cxnSpMkLst>
            <pc:docMk/>
            <pc:sldMk cId="3063903100" sldId="256"/>
            <ac:cxnSpMk id="142" creationId="{EED374CA-7629-6C20-9062-71B4CCDD48B7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143" creationId="{4A727758-5AFD-498D-94DF-5A36C3B1E57C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144" creationId="{042887E7-73F9-EC3D-54DD-93734B0C32A4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145" creationId="{3F21A58C-F57D-EFC4-B392-5D4121BC756C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148" creationId="{EA97FD4C-5766-F4B1-C7E0-74128ECA01D5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149" creationId="{ADEA9074-5755-4E4C-BEB5-62595535CAFF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152" creationId="{B5ADE766-4DAF-07B9-98A2-E2E7CBA1CCE4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153" creationId="{0ECF7B5D-9BE4-7FD7-1235-EE9BC4CBCD2A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154" creationId="{7FFBBAD7-1CDB-26A8-3D45-DBC0B72C07D2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155" creationId="{8B6207A4-9FCE-8733-EFB2-FA573A5D351F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156" creationId="{75C9D1EC-3C3E-CA3E-624E-AACEF99D48A3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157" creationId="{DBD19B06-E3ED-ECF9-C1ED-BD35354DB062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158" creationId="{009DD1D7-0F40-9284-5829-7152D4D295C4}"/>
          </ac:cxnSpMkLst>
        </pc:cxnChg>
        <pc:cxnChg chg="add del mod">
          <ac:chgData name="Mina Mangseth Svorkmo" userId="23b4850d-abf9-40da-810d-ba454e073172" providerId="ADAL" clId="{AF597C93-C00D-1841-90DC-FC98E8962CA0}" dt="2022-04-23T13:02:28.090" v="1159" actId="478"/>
          <ac:cxnSpMkLst>
            <pc:docMk/>
            <pc:sldMk cId="3063903100" sldId="256"/>
            <ac:cxnSpMk id="159" creationId="{1595FE04-7211-3EDC-EC1F-CDE1A18883A6}"/>
          </ac:cxnSpMkLst>
        </pc:cxnChg>
        <pc:cxnChg chg="add del mod">
          <ac:chgData name="Mina Mangseth Svorkmo" userId="23b4850d-abf9-40da-810d-ba454e073172" providerId="ADAL" clId="{AF597C93-C00D-1841-90DC-FC98E8962CA0}" dt="2022-04-23T13:02:37.819" v="1162" actId="478"/>
          <ac:cxnSpMkLst>
            <pc:docMk/>
            <pc:sldMk cId="3063903100" sldId="256"/>
            <ac:cxnSpMk id="160" creationId="{4E7E5CAF-C79F-1134-8E41-A148EDDCC02F}"/>
          </ac:cxnSpMkLst>
        </pc:cxnChg>
        <pc:cxnChg chg="add del mod">
          <ac:chgData name="Mina Mangseth Svorkmo" userId="23b4850d-abf9-40da-810d-ba454e073172" providerId="ADAL" clId="{AF597C93-C00D-1841-90DC-FC98E8962CA0}" dt="2022-04-23T13:02:50.098" v="1166" actId="478"/>
          <ac:cxnSpMkLst>
            <pc:docMk/>
            <pc:sldMk cId="3063903100" sldId="256"/>
            <ac:cxnSpMk id="161" creationId="{773BBF68-D051-5EA3-9906-CECAFE4E9F13}"/>
          </ac:cxnSpMkLst>
        </pc:cxnChg>
        <pc:cxnChg chg="add del mod">
          <ac:chgData name="Mina Mangseth Svorkmo" userId="23b4850d-abf9-40da-810d-ba454e073172" providerId="ADAL" clId="{AF597C93-C00D-1841-90DC-FC98E8962CA0}" dt="2022-04-23T13:42:12.182" v="1369" actId="478"/>
          <ac:cxnSpMkLst>
            <pc:docMk/>
            <pc:sldMk cId="3063903100" sldId="256"/>
            <ac:cxnSpMk id="162" creationId="{5CC610AB-B040-7D54-0FD6-62D78D0A9E7C}"/>
          </ac:cxnSpMkLst>
        </pc:cxnChg>
        <pc:cxnChg chg="add del mod">
          <ac:chgData name="Mina Mangseth Svorkmo" userId="23b4850d-abf9-40da-810d-ba454e073172" providerId="ADAL" clId="{AF597C93-C00D-1841-90DC-FC98E8962CA0}" dt="2022-04-23T13:40:55.746" v="1353" actId="478"/>
          <ac:cxnSpMkLst>
            <pc:docMk/>
            <pc:sldMk cId="3063903100" sldId="256"/>
            <ac:cxnSpMk id="163" creationId="{8B9EC4D2-9CC9-0730-5D23-17D4BC0B451F}"/>
          </ac:cxnSpMkLst>
        </pc:cxnChg>
        <pc:cxnChg chg="add del mod">
          <ac:chgData name="Mina Mangseth Svorkmo" userId="23b4850d-abf9-40da-810d-ba454e073172" providerId="ADAL" clId="{AF597C93-C00D-1841-90DC-FC98E8962CA0}" dt="2022-04-23T13:02:40.924" v="1163" actId="478"/>
          <ac:cxnSpMkLst>
            <pc:docMk/>
            <pc:sldMk cId="3063903100" sldId="256"/>
            <ac:cxnSpMk id="228" creationId="{0B3DD05D-D4BF-FB2A-2FA2-14649620B588}"/>
          </ac:cxnSpMkLst>
        </pc:cxnChg>
        <pc:cxnChg chg="add del mod">
          <ac:chgData name="Mina Mangseth Svorkmo" userId="23b4850d-abf9-40da-810d-ba454e073172" providerId="ADAL" clId="{AF597C93-C00D-1841-90DC-FC98E8962CA0}" dt="2022-04-23T13:02:20.210" v="1157" actId="478"/>
          <ac:cxnSpMkLst>
            <pc:docMk/>
            <pc:sldMk cId="3063903100" sldId="256"/>
            <ac:cxnSpMk id="229" creationId="{82C8B7ED-19FF-3467-694F-3F0A16E6743F}"/>
          </ac:cxnSpMkLst>
        </pc:cxnChg>
        <pc:cxnChg chg="add del mod">
          <ac:chgData name="Mina Mangseth Svorkmo" userId="23b4850d-abf9-40da-810d-ba454e073172" providerId="ADAL" clId="{AF597C93-C00D-1841-90DC-FC98E8962CA0}" dt="2022-04-23T13:02:47.376" v="1165" actId="478"/>
          <ac:cxnSpMkLst>
            <pc:docMk/>
            <pc:sldMk cId="3063903100" sldId="256"/>
            <ac:cxnSpMk id="230" creationId="{C7BE87C3-C170-408A-4914-478D8E8CBD25}"/>
          </ac:cxnSpMkLst>
        </pc:cxnChg>
        <pc:cxnChg chg="add del mod">
          <ac:chgData name="Mina Mangseth Svorkmo" userId="23b4850d-abf9-40da-810d-ba454e073172" providerId="ADAL" clId="{AF597C93-C00D-1841-90DC-FC98E8962CA0}" dt="2022-04-23T13:02:35.088" v="1161" actId="478"/>
          <ac:cxnSpMkLst>
            <pc:docMk/>
            <pc:sldMk cId="3063903100" sldId="256"/>
            <ac:cxnSpMk id="231" creationId="{9A4CD474-CD95-74DA-A90A-EF1090E8ECB7}"/>
          </ac:cxnSpMkLst>
        </pc:cxnChg>
        <pc:cxnChg chg="add del mod">
          <ac:chgData name="Mina Mangseth Svorkmo" userId="23b4850d-abf9-40da-810d-ba454e073172" providerId="ADAL" clId="{AF597C93-C00D-1841-90DC-FC98E8962CA0}" dt="2022-04-23T13:02:22.472" v="1158" actId="478"/>
          <ac:cxnSpMkLst>
            <pc:docMk/>
            <pc:sldMk cId="3063903100" sldId="256"/>
            <ac:cxnSpMk id="246" creationId="{39068711-67BE-C10C-817E-99C0785DCE16}"/>
          </ac:cxnSpMkLst>
        </pc:cxnChg>
        <pc:cxnChg chg="add del mod">
          <ac:chgData name="Mina Mangseth Svorkmo" userId="23b4850d-abf9-40da-810d-ba454e073172" providerId="ADAL" clId="{AF597C93-C00D-1841-90DC-FC98E8962CA0}" dt="2022-04-23T13:02:42.811" v="1164" actId="478"/>
          <ac:cxnSpMkLst>
            <pc:docMk/>
            <pc:sldMk cId="3063903100" sldId="256"/>
            <ac:cxnSpMk id="247" creationId="{97160024-6626-F9F5-72B2-2A773BB2CC3E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248" creationId="{F2480D5A-3290-572E-F912-FB1974EA873F}"/>
          </ac:cxnSpMkLst>
        </pc:cxnChg>
        <pc:cxnChg chg="add del mod">
          <ac:chgData name="Mina Mangseth Svorkmo" userId="23b4850d-abf9-40da-810d-ba454e073172" providerId="ADAL" clId="{AF597C93-C00D-1841-90DC-FC98E8962CA0}" dt="2022-04-23T13:02:32.450" v="1160" actId="478"/>
          <ac:cxnSpMkLst>
            <pc:docMk/>
            <pc:sldMk cId="3063903100" sldId="256"/>
            <ac:cxnSpMk id="249" creationId="{A56B7BF0-C9E4-69C7-D9E2-5E05D7EE22C9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250" creationId="{1C216D2E-0F1E-EEFC-0F88-0A1DD1A59C94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251" creationId="{45231C5C-2830-2E6B-10EA-DA873AB174CD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252" creationId="{A68CD8F7-4BEF-FF71-821D-2A2D744BBC51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253" creationId="{84DBAC4B-F352-F4E9-6F39-00020F8F0D9B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254" creationId="{43918F95-2887-AC1E-2BE8-99DEF36ADE68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255" creationId="{A0EF9427-C49B-94CD-818C-4188580CC12B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256" creationId="{4220FE4A-A338-BC8A-4200-800B9AF71E8C}"/>
          </ac:cxnSpMkLst>
        </pc:cxnChg>
        <pc:cxnChg chg="add mod">
          <ac:chgData name="Mina Mangseth Svorkmo" userId="23b4850d-abf9-40da-810d-ba454e073172" providerId="ADAL" clId="{AF597C93-C00D-1841-90DC-FC98E8962CA0}" dt="2022-04-23T13:01:52.588" v="1154" actId="1076"/>
          <ac:cxnSpMkLst>
            <pc:docMk/>
            <pc:sldMk cId="3063903100" sldId="256"/>
            <ac:cxnSpMk id="257" creationId="{CB3A32E4-B0DF-C77D-3DC7-926F014B4726}"/>
          </ac:cxnSpMkLst>
        </pc:cxnChg>
        <pc:cxnChg chg="add mod">
          <ac:chgData name="Mina Mangseth Svorkmo" userId="23b4850d-abf9-40da-810d-ba454e073172" providerId="ADAL" clId="{AF597C93-C00D-1841-90DC-FC98E8962CA0}" dt="2022-04-23T13:08:07.685" v="1191" actId="1076"/>
          <ac:cxnSpMkLst>
            <pc:docMk/>
            <pc:sldMk cId="3063903100" sldId="256"/>
            <ac:cxnSpMk id="260" creationId="{BEAA814F-C808-5183-410F-25B9000F24A8}"/>
          </ac:cxnSpMkLst>
        </pc:cxnChg>
        <pc:cxnChg chg="add del mod">
          <ac:chgData name="Mina Mangseth Svorkmo" userId="23b4850d-abf9-40da-810d-ba454e073172" providerId="ADAL" clId="{AF597C93-C00D-1841-90DC-FC98E8962CA0}" dt="2022-04-23T13:43:44.698" v="1382" actId="478"/>
          <ac:cxnSpMkLst>
            <pc:docMk/>
            <pc:sldMk cId="3063903100" sldId="256"/>
            <ac:cxnSpMk id="261" creationId="{3072E075-9D50-B4E6-DD05-FB7B1220491D}"/>
          </ac:cxnSpMkLst>
        </pc:cxnChg>
        <pc:cxnChg chg="add del mod">
          <ac:chgData name="Mina Mangseth Svorkmo" userId="23b4850d-abf9-40da-810d-ba454e073172" providerId="ADAL" clId="{AF597C93-C00D-1841-90DC-FC98E8962CA0}" dt="2022-04-23T13:45:51.427" v="1394" actId="478"/>
          <ac:cxnSpMkLst>
            <pc:docMk/>
            <pc:sldMk cId="3063903100" sldId="256"/>
            <ac:cxnSpMk id="262" creationId="{9C48F959-3E5B-1E30-71BB-ED9561029580}"/>
          </ac:cxnSpMkLst>
        </pc:cxnChg>
        <pc:cxnChg chg="add mod">
          <ac:chgData name="Mina Mangseth Svorkmo" userId="23b4850d-abf9-40da-810d-ba454e073172" providerId="ADAL" clId="{AF597C93-C00D-1841-90DC-FC98E8962CA0}" dt="2022-04-23T13:45:05.560" v="1386" actId="1076"/>
          <ac:cxnSpMkLst>
            <pc:docMk/>
            <pc:sldMk cId="3063903100" sldId="256"/>
            <ac:cxnSpMk id="263" creationId="{88874D95-884B-75F7-05F0-F04DF137BEFE}"/>
          </ac:cxnSpMkLst>
        </pc:cxnChg>
        <pc:cxnChg chg="add mod">
          <ac:chgData name="Mina Mangseth Svorkmo" userId="23b4850d-abf9-40da-810d-ba454e073172" providerId="ADAL" clId="{AF597C93-C00D-1841-90DC-FC98E8962CA0}" dt="2022-04-23T13:30:31.475" v="1296" actId="1076"/>
          <ac:cxnSpMkLst>
            <pc:docMk/>
            <pc:sldMk cId="3063903100" sldId="256"/>
            <ac:cxnSpMk id="264" creationId="{4E003410-17D2-8CE7-4C07-FBBEA4DC9321}"/>
          </ac:cxnSpMkLst>
        </pc:cxnChg>
        <pc:cxnChg chg="add del mod">
          <ac:chgData name="Mina Mangseth Svorkmo" userId="23b4850d-abf9-40da-810d-ba454e073172" providerId="ADAL" clId="{AF597C93-C00D-1841-90DC-FC98E8962CA0}" dt="2022-04-23T13:11:28.408" v="1211" actId="478"/>
          <ac:cxnSpMkLst>
            <pc:docMk/>
            <pc:sldMk cId="3063903100" sldId="256"/>
            <ac:cxnSpMk id="287" creationId="{8A2B69E9-7AA0-B24F-4B0C-3A60BF47595F}"/>
          </ac:cxnSpMkLst>
        </pc:cxnChg>
        <pc:cxnChg chg="add mod">
          <ac:chgData name="Mina Mangseth Svorkmo" userId="23b4850d-abf9-40da-810d-ba454e073172" providerId="ADAL" clId="{AF597C93-C00D-1841-90DC-FC98E8962CA0}" dt="2022-04-23T13:23:19.844" v="1287" actId="14100"/>
          <ac:cxnSpMkLst>
            <pc:docMk/>
            <pc:sldMk cId="3063903100" sldId="256"/>
            <ac:cxnSpMk id="289" creationId="{7B147962-8480-65BA-3FD1-005F97FC4A1A}"/>
          </ac:cxnSpMkLst>
        </pc:cxnChg>
        <pc:cxnChg chg="add mod">
          <ac:chgData name="Mina Mangseth Svorkmo" userId="23b4850d-abf9-40da-810d-ba454e073172" providerId="ADAL" clId="{AF597C93-C00D-1841-90DC-FC98E8962CA0}" dt="2022-04-23T13:13:49.601" v="1229" actId="1076"/>
          <ac:cxnSpMkLst>
            <pc:docMk/>
            <pc:sldMk cId="3063903100" sldId="256"/>
            <ac:cxnSpMk id="293" creationId="{63F450BF-6BA3-87C6-9163-00F5D09C9568}"/>
          </ac:cxnSpMkLst>
        </pc:cxnChg>
        <pc:cxnChg chg="add mod">
          <ac:chgData name="Mina Mangseth Svorkmo" userId="23b4850d-abf9-40da-810d-ba454e073172" providerId="ADAL" clId="{AF597C93-C00D-1841-90DC-FC98E8962CA0}" dt="2022-04-23T13:12:39.247" v="1220" actId="14100"/>
          <ac:cxnSpMkLst>
            <pc:docMk/>
            <pc:sldMk cId="3063903100" sldId="256"/>
            <ac:cxnSpMk id="297" creationId="{3A095C8C-2AA5-1278-1DF5-C69E50C61E56}"/>
          </ac:cxnSpMkLst>
        </pc:cxnChg>
        <pc:cxnChg chg="add mod">
          <ac:chgData name="Mina Mangseth Svorkmo" userId="23b4850d-abf9-40da-810d-ba454e073172" providerId="ADAL" clId="{AF597C93-C00D-1841-90DC-FC98E8962CA0}" dt="2022-04-23T13:16:11.155" v="1244" actId="1076"/>
          <ac:cxnSpMkLst>
            <pc:docMk/>
            <pc:sldMk cId="3063903100" sldId="256"/>
            <ac:cxnSpMk id="306" creationId="{08D8D10A-82FF-ED67-2853-9443C0689A7C}"/>
          </ac:cxnSpMkLst>
        </pc:cxnChg>
        <pc:cxnChg chg="add mod">
          <ac:chgData name="Mina Mangseth Svorkmo" userId="23b4850d-abf9-40da-810d-ba454e073172" providerId="ADAL" clId="{AF597C93-C00D-1841-90DC-FC98E8962CA0}" dt="2022-04-23T13:13:32.207" v="1227" actId="1076"/>
          <ac:cxnSpMkLst>
            <pc:docMk/>
            <pc:sldMk cId="3063903100" sldId="256"/>
            <ac:cxnSpMk id="307" creationId="{8D0511CA-C94B-DF5A-2E5C-677C76CBB1E2}"/>
          </ac:cxnSpMkLst>
        </pc:cxnChg>
        <pc:cxnChg chg="add mod">
          <ac:chgData name="Mina Mangseth Svorkmo" userId="23b4850d-abf9-40da-810d-ba454e073172" providerId="ADAL" clId="{AF597C93-C00D-1841-90DC-FC98E8962CA0}" dt="2022-04-23T13:32:20.693" v="1307" actId="1076"/>
          <ac:cxnSpMkLst>
            <pc:docMk/>
            <pc:sldMk cId="3063903100" sldId="256"/>
            <ac:cxnSpMk id="313" creationId="{3FA76454-53BC-CB5A-7160-814F10A99334}"/>
          </ac:cxnSpMkLst>
        </pc:cxnChg>
        <pc:cxnChg chg="add mod">
          <ac:chgData name="Mina Mangseth Svorkmo" userId="23b4850d-abf9-40da-810d-ba454e073172" providerId="ADAL" clId="{AF597C93-C00D-1841-90DC-FC98E8962CA0}" dt="2022-04-23T13:31:20.461" v="1303" actId="167"/>
          <ac:cxnSpMkLst>
            <pc:docMk/>
            <pc:sldMk cId="3063903100" sldId="256"/>
            <ac:cxnSpMk id="316" creationId="{B4283F4C-B5BA-1A98-5372-74048AEF4EF9}"/>
          </ac:cxnSpMkLst>
        </pc:cxnChg>
        <pc:cxnChg chg="add mod">
          <ac:chgData name="Mina Mangseth Svorkmo" userId="23b4850d-abf9-40da-810d-ba454e073172" providerId="ADAL" clId="{AF597C93-C00D-1841-90DC-FC98E8962CA0}" dt="2022-04-23T13:32:29.967" v="1308" actId="167"/>
          <ac:cxnSpMkLst>
            <pc:docMk/>
            <pc:sldMk cId="3063903100" sldId="256"/>
            <ac:cxnSpMk id="318" creationId="{932D1984-4419-0E42-9DD9-D2B4124B5213}"/>
          </ac:cxnSpMkLst>
        </pc:cxnChg>
        <pc:cxnChg chg="add mod">
          <ac:chgData name="Mina Mangseth Svorkmo" userId="23b4850d-abf9-40da-810d-ba454e073172" providerId="ADAL" clId="{AF597C93-C00D-1841-90DC-FC98E8962CA0}" dt="2022-04-23T13:33:30.981" v="1313" actId="167"/>
          <ac:cxnSpMkLst>
            <pc:docMk/>
            <pc:sldMk cId="3063903100" sldId="256"/>
            <ac:cxnSpMk id="320" creationId="{32884BAC-8C42-039A-6E60-4D6CB0B12A71}"/>
          </ac:cxnSpMkLst>
        </pc:cxnChg>
        <pc:cxnChg chg="add mod">
          <ac:chgData name="Mina Mangseth Svorkmo" userId="23b4850d-abf9-40da-810d-ba454e073172" providerId="ADAL" clId="{AF597C93-C00D-1841-90DC-FC98E8962CA0}" dt="2022-04-23T13:34:37.533" v="1319" actId="167"/>
          <ac:cxnSpMkLst>
            <pc:docMk/>
            <pc:sldMk cId="3063903100" sldId="256"/>
            <ac:cxnSpMk id="323" creationId="{7600F7A4-8068-E67F-9857-D5A031032996}"/>
          </ac:cxnSpMkLst>
        </pc:cxnChg>
        <pc:cxnChg chg="add mod">
          <ac:chgData name="Mina Mangseth Svorkmo" userId="23b4850d-abf9-40da-810d-ba454e073172" providerId="ADAL" clId="{AF597C93-C00D-1841-90DC-FC98E8962CA0}" dt="2022-04-23T13:35:58.305" v="1324" actId="1076"/>
          <ac:cxnSpMkLst>
            <pc:docMk/>
            <pc:sldMk cId="3063903100" sldId="256"/>
            <ac:cxnSpMk id="327" creationId="{DDB8784C-EDE2-8266-20FA-848E4C6228A5}"/>
          </ac:cxnSpMkLst>
        </pc:cxnChg>
        <pc:cxnChg chg="add mod">
          <ac:chgData name="Mina Mangseth Svorkmo" userId="23b4850d-abf9-40da-810d-ba454e073172" providerId="ADAL" clId="{AF597C93-C00D-1841-90DC-FC98E8962CA0}" dt="2022-04-23T13:38:37.533" v="1339" actId="1076"/>
          <ac:cxnSpMkLst>
            <pc:docMk/>
            <pc:sldMk cId="3063903100" sldId="256"/>
            <ac:cxnSpMk id="331" creationId="{27C45DBF-053D-8C80-A3B6-CC2A90B1BB48}"/>
          </ac:cxnSpMkLst>
        </pc:cxnChg>
        <pc:cxnChg chg="add mod">
          <ac:chgData name="Mina Mangseth Svorkmo" userId="23b4850d-abf9-40da-810d-ba454e073172" providerId="ADAL" clId="{AF597C93-C00D-1841-90DC-FC98E8962CA0}" dt="2022-04-23T13:39:41.897" v="1345" actId="14100"/>
          <ac:cxnSpMkLst>
            <pc:docMk/>
            <pc:sldMk cId="3063903100" sldId="256"/>
            <ac:cxnSpMk id="337" creationId="{2D1CAA0A-986C-54D9-7931-1DCF57B3B0E6}"/>
          </ac:cxnSpMkLst>
        </pc:cxnChg>
        <pc:cxnChg chg="add mod">
          <ac:chgData name="Mina Mangseth Svorkmo" userId="23b4850d-abf9-40da-810d-ba454e073172" providerId="ADAL" clId="{AF597C93-C00D-1841-90DC-FC98E8962CA0}" dt="2022-04-23T13:40:05.633" v="1348" actId="167"/>
          <ac:cxnSpMkLst>
            <pc:docMk/>
            <pc:sldMk cId="3063903100" sldId="256"/>
            <ac:cxnSpMk id="340" creationId="{0333B6B4-FF44-8ECD-5104-017B4EE63F54}"/>
          </ac:cxnSpMkLst>
        </pc:cxnChg>
        <pc:cxnChg chg="add mod">
          <ac:chgData name="Mina Mangseth Svorkmo" userId="23b4850d-abf9-40da-810d-ba454e073172" providerId="ADAL" clId="{AF597C93-C00D-1841-90DC-FC98E8962CA0}" dt="2022-04-23T13:40:28.960" v="1352" actId="14100"/>
          <ac:cxnSpMkLst>
            <pc:docMk/>
            <pc:sldMk cId="3063903100" sldId="256"/>
            <ac:cxnSpMk id="341" creationId="{D97550B1-B485-02B7-A1D2-D9C3FE68EABA}"/>
          </ac:cxnSpMkLst>
        </pc:cxnChg>
        <pc:cxnChg chg="add mod">
          <ac:chgData name="Mina Mangseth Svorkmo" userId="23b4850d-abf9-40da-810d-ba454e073172" providerId="ADAL" clId="{AF597C93-C00D-1841-90DC-FC98E8962CA0}" dt="2022-04-23T13:41:46.731" v="1365" actId="14100"/>
          <ac:cxnSpMkLst>
            <pc:docMk/>
            <pc:sldMk cId="3063903100" sldId="256"/>
            <ac:cxnSpMk id="343" creationId="{978D5789-11BE-B20A-F522-B4BE673ABF44}"/>
          </ac:cxnSpMkLst>
        </pc:cxnChg>
        <pc:cxnChg chg="add mod">
          <ac:chgData name="Mina Mangseth Svorkmo" userId="23b4850d-abf9-40da-810d-ba454e073172" providerId="ADAL" clId="{AF597C93-C00D-1841-90DC-FC98E8962CA0}" dt="2022-04-23T13:43:17.032" v="1377" actId="14100"/>
          <ac:cxnSpMkLst>
            <pc:docMk/>
            <pc:sldMk cId="3063903100" sldId="256"/>
            <ac:cxnSpMk id="347" creationId="{86ED0D9C-A074-BA15-D13E-CD3329905B91}"/>
          </ac:cxnSpMkLst>
        </pc:cxnChg>
        <pc:cxnChg chg="add mod">
          <ac:chgData name="Mina Mangseth Svorkmo" userId="23b4850d-abf9-40da-810d-ba454e073172" providerId="ADAL" clId="{AF597C93-C00D-1841-90DC-FC98E8962CA0}" dt="2022-04-23T13:45:47.353" v="1393" actId="1076"/>
          <ac:cxnSpMkLst>
            <pc:docMk/>
            <pc:sldMk cId="3063903100" sldId="256"/>
            <ac:cxnSpMk id="354" creationId="{16D8FE1F-0EA8-EF9F-A95A-F1191D4A0AD4}"/>
          </ac:cxnSpMkLst>
        </pc:cxnChg>
      </pc:sldChg>
      <pc:sldChg chg="addSp delSp modSp mod">
        <pc:chgData name="Mina Mangseth Svorkmo" userId="23b4850d-abf9-40da-810d-ba454e073172" providerId="ADAL" clId="{AF597C93-C00D-1841-90DC-FC98E8962CA0}" dt="2022-04-23T14:30:35.718" v="1574" actId="1076"/>
        <pc:sldMkLst>
          <pc:docMk/>
          <pc:sldMk cId="51207422" sldId="257"/>
        </pc:sldMkLst>
        <pc:spChg chg="mod">
          <ac:chgData name="Mina Mangseth Svorkmo" userId="23b4850d-abf9-40da-810d-ba454e073172" providerId="ADAL" clId="{AF597C93-C00D-1841-90DC-FC98E8962CA0}" dt="2022-04-23T09:43:31.338" v="76" actId="1076"/>
          <ac:spMkLst>
            <pc:docMk/>
            <pc:sldMk cId="51207422" sldId="257"/>
            <ac:spMk id="2" creationId="{4866F0EC-E0BB-46EE-8C24-1563F7CB043C}"/>
          </ac:spMkLst>
        </pc:spChg>
        <pc:spChg chg="add del mod">
          <ac:chgData name="Mina Mangseth Svorkmo" userId="23b4850d-abf9-40da-810d-ba454e073172" providerId="ADAL" clId="{AF597C93-C00D-1841-90DC-FC98E8962CA0}" dt="2022-04-23T10:55:09.235" v="597" actId="478"/>
          <ac:spMkLst>
            <pc:docMk/>
            <pc:sldMk cId="51207422" sldId="257"/>
            <ac:spMk id="3" creationId="{92D88898-4C9C-B0A9-668F-E823F21A06D4}"/>
          </ac:spMkLst>
        </pc:spChg>
        <pc:spChg chg="add del mod">
          <ac:chgData name="Mina Mangseth Svorkmo" userId="23b4850d-abf9-40da-810d-ba454e073172" providerId="ADAL" clId="{AF597C93-C00D-1841-90DC-FC98E8962CA0}" dt="2022-04-23T09:42:45.461" v="70"/>
          <ac:spMkLst>
            <pc:docMk/>
            <pc:sldMk cId="51207422" sldId="257"/>
            <ac:spMk id="4" creationId="{DD83A51E-5AD9-3D3A-A28F-12F44E129B92}"/>
          </ac:spMkLst>
        </pc:spChg>
        <pc:spChg chg="add del">
          <ac:chgData name="Mina Mangseth Svorkmo" userId="23b4850d-abf9-40da-810d-ba454e073172" providerId="ADAL" clId="{AF597C93-C00D-1841-90DC-FC98E8962CA0}" dt="2022-04-23T09:43:26.095" v="75" actId="478"/>
          <ac:spMkLst>
            <pc:docMk/>
            <pc:sldMk cId="51207422" sldId="257"/>
            <ac:spMk id="5" creationId="{742E3924-8917-1DA1-10FC-EC8DC1A67FEF}"/>
          </ac:spMkLst>
        </pc:spChg>
        <pc:spChg chg="add del">
          <ac:chgData name="Mina Mangseth Svorkmo" userId="23b4850d-abf9-40da-810d-ba454e073172" providerId="ADAL" clId="{AF597C93-C00D-1841-90DC-FC98E8962CA0}" dt="2022-04-23T09:43:24.018" v="74" actId="478"/>
          <ac:spMkLst>
            <pc:docMk/>
            <pc:sldMk cId="51207422" sldId="257"/>
            <ac:spMk id="6" creationId="{9B513D15-CAD8-76B1-7462-D8578568FF4C}"/>
          </ac:spMkLst>
        </pc:spChg>
        <pc:spChg chg="add del mod">
          <ac:chgData name="Mina Mangseth Svorkmo" userId="23b4850d-abf9-40da-810d-ba454e073172" providerId="ADAL" clId="{AF597C93-C00D-1841-90DC-FC98E8962CA0}" dt="2022-04-23T10:55:09.235" v="597" actId="478"/>
          <ac:spMkLst>
            <pc:docMk/>
            <pc:sldMk cId="51207422" sldId="257"/>
            <ac:spMk id="7" creationId="{A8C50789-1C43-AAC1-B51D-7D5BB460DD25}"/>
          </ac:spMkLst>
        </pc:spChg>
        <pc:spChg chg="add del mod">
          <ac:chgData name="Mina Mangseth Svorkmo" userId="23b4850d-abf9-40da-810d-ba454e073172" providerId="ADAL" clId="{AF597C93-C00D-1841-90DC-FC98E8962CA0}" dt="2022-04-23T10:55:09.235" v="597" actId="478"/>
          <ac:spMkLst>
            <pc:docMk/>
            <pc:sldMk cId="51207422" sldId="257"/>
            <ac:spMk id="8" creationId="{9A75FA80-5ED1-D2EC-6B36-458F8A47C5F4}"/>
          </ac:spMkLst>
        </pc:spChg>
        <pc:spChg chg="add del mod">
          <ac:chgData name="Mina Mangseth Svorkmo" userId="23b4850d-abf9-40da-810d-ba454e073172" providerId="ADAL" clId="{AF597C93-C00D-1841-90DC-FC98E8962CA0}" dt="2022-04-23T10:55:09.235" v="597" actId="478"/>
          <ac:spMkLst>
            <pc:docMk/>
            <pc:sldMk cId="51207422" sldId="257"/>
            <ac:spMk id="9" creationId="{D9C07B72-0894-0C1A-BBA5-B7AFF7821E29}"/>
          </ac:spMkLst>
        </pc:spChg>
        <pc:spChg chg="add del mod">
          <ac:chgData name="Mina Mangseth Svorkmo" userId="23b4850d-abf9-40da-810d-ba454e073172" providerId="ADAL" clId="{AF597C93-C00D-1841-90DC-FC98E8962CA0}" dt="2022-04-23T10:55:09.235" v="597" actId="478"/>
          <ac:spMkLst>
            <pc:docMk/>
            <pc:sldMk cId="51207422" sldId="257"/>
            <ac:spMk id="10" creationId="{F2BD324A-E3E8-9EE2-9202-CB85CC8C9C80}"/>
          </ac:spMkLst>
        </pc:spChg>
        <pc:spChg chg="add del mod">
          <ac:chgData name="Mina Mangseth Svorkmo" userId="23b4850d-abf9-40da-810d-ba454e073172" providerId="ADAL" clId="{AF597C93-C00D-1841-90DC-FC98E8962CA0}" dt="2022-04-23T10:55:12.567" v="598" actId="478"/>
          <ac:spMkLst>
            <pc:docMk/>
            <pc:sldMk cId="51207422" sldId="257"/>
            <ac:spMk id="11" creationId="{FA324DC5-63B2-3A1B-E449-8EBA5E42EB05}"/>
          </ac:spMkLst>
        </pc:spChg>
        <pc:spChg chg="add mod">
          <ac:chgData name="Mina Mangseth Svorkmo" userId="23b4850d-abf9-40da-810d-ba454e073172" providerId="ADAL" clId="{AF597C93-C00D-1841-90DC-FC98E8962CA0}" dt="2022-04-23T13:21:07.714" v="1277" actId="207"/>
          <ac:spMkLst>
            <pc:docMk/>
            <pc:sldMk cId="51207422" sldId="257"/>
            <ac:spMk id="12" creationId="{0B1D5124-C13C-7A7F-0152-4C4F62171A37}"/>
          </ac:spMkLst>
        </pc:spChg>
        <pc:spChg chg="add del mod">
          <ac:chgData name="Mina Mangseth Svorkmo" userId="23b4850d-abf9-40da-810d-ba454e073172" providerId="ADAL" clId="{AF597C93-C00D-1841-90DC-FC98E8962CA0}" dt="2022-04-23T13:51:20.101" v="1412" actId="478"/>
          <ac:spMkLst>
            <pc:docMk/>
            <pc:sldMk cId="51207422" sldId="257"/>
            <ac:spMk id="13" creationId="{12CC2AD6-24DF-D516-71B8-188E27CEEA59}"/>
          </ac:spMkLst>
        </pc:spChg>
        <pc:spChg chg="add del mod">
          <ac:chgData name="Mina Mangseth Svorkmo" userId="23b4850d-abf9-40da-810d-ba454e073172" providerId="ADAL" clId="{AF597C93-C00D-1841-90DC-FC98E8962CA0}" dt="2022-04-23T13:51:20.101" v="1412" actId="478"/>
          <ac:spMkLst>
            <pc:docMk/>
            <pc:sldMk cId="51207422" sldId="257"/>
            <ac:spMk id="14" creationId="{F17AD929-D70E-A32A-308F-C92CF2975335}"/>
          </ac:spMkLst>
        </pc:spChg>
        <pc:spChg chg="add mod">
          <ac:chgData name="Mina Mangseth Svorkmo" userId="23b4850d-abf9-40da-810d-ba454e073172" providerId="ADAL" clId="{AF597C93-C00D-1841-90DC-FC98E8962CA0}" dt="2022-04-23T13:21:13.036" v="1278" actId="207"/>
          <ac:spMkLst>
            <pc:docMk/>
            <pc:sldMk cId="51207422" sldId="257"/>
            <ac:spMk id="15" creationId="{0B486A0A-7A58-255D-9AEE-9C720AA8729F}"/>
          </ac:spMkLst>
        </pc:spChg>
        <pc:spChg chg="add mod">
          <ac:chgData name="Mina Mangseth Svorkmo" userId="23b4850d-abf9-40da-810d-ba454e073172" providerId="ADAL" clId="{AF597C93-C00D-1841-90DC-FC98E8962CA0}" dt="2022-04-23T13:21:01.342" v="1275" actId="207"/>
          <ac:spMkLst>
            <pc:docMk/>
            <pc:sldMk cId="51207422" sldId="257"/>
            <ac:spMk id="16" creationId="{E5F538B4-A66F-3842-5987-3D59953913D2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17" creationId="{3EEE0F5C-47E6-F347-98CE-848F15066AB8}"/>
          </ac:spMkLst>
        </pc:spChg>
        <pc:spChg chg="add del mod">
          <ac:chgData name="Mina Mangseth Svorkmo" userId="23b4850d-abf9-40da-810d-ba454e073172" providerId="ADAL" clId="{AF597C93-C00D-1841-90DC-FC98E8962CA0}" dt="2022-04-23T09:47:11.284" v="111"/>
          <ac:spMkLst>
            <pc:docMk/>
            <pc:sldMk cId="51207422" sldId="257"/>
            <ac:spMk id="18" creationId="{196C9D7D-7F3E-E485-DE01-AC64CA945113}"/>
          </ac:spMkLst>
        </pc:spChg>
        <pc:spChg chg="add mod">
          <ac:chgData name="Mina Mangseth Svorkmo" userId="23b4850d-abf9-40da-810d-ba454e073172" providerId="ADAL" clId="{AF597C93-C00D-1841-90DC-FC98E8962CA0}" dt="2022-04-23T13:20:50.201" v="1272" actId="207"/>
          <ac:spMkLst>
            <pc:docMk/>
            <pc:sldMk cId="51207422" sldId="257"/>
            <ac:spMk id="19" creationId="{CCF844A6-94FF-5666-5ACA-48B21AFA4576}"/>
          </ac:spMkLst>
        </pc:spChg>
        <pc:spChg chg="add del mod">
          <ac:chgData name="Mina Mangseth Svorkmo" userId="23b4850d-abf9-40da-810d-ba454e073172" providerId="ADAL" clId="{AF597C93-C00D-1841-90DC-FC98E8962CA0}" dt="2022-04-23T09:47:24.458" v="115" actId="478"/>
          <ac:spMkLst>
            <pc:docMk/>
            <pc:sldMk cId="51207422" sldId="257"/>
            <ac:spMk id="20" creationId="{3FBCB38D-B4C0-67DF-30C3-AFE292078B46}"/>
          </ac:spMkLst>
        </pc:spChg>
        <pc:spChg chg="add del mod">
          <ac:chgData name="Mina Mangseth Svorkmo" userId="23b4850d-abf9-40da-810d-ba454e073172" providerId="ADAL" clId="{AF597C93-C00D-1841-90DC-FC98E8962CA0}" dt="2022-04-23T09:47:34.800" v="119" actId="478"/>
          <ac:spMkLst>
            <pc:docMk/>
            <pc:sldMk cId="51207422" sldId="257"/>
            <ac:spMk id="22" creationId="{194BAC13-ADF2-F34F-FB76-3F0A62DCF1C0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23" creationId="{6A78DC0A-C2C0-F3D2-AAC9-20DCDDEE8978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24" creationId="{EC3979B6-8E43-4376-3D23-BB9BC7957F4F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25" creationId="{B9A83D1E-215E-43FB-1DC0-EA07059B82A3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26" creationId="{8C02AB89-4B19-38C7-D1A5-19877AE12CF7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27" creationId="{B22DEF6E-1FCA-2FC0-14D7-11396AC36BB5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28" creationId="{E9C78D78-9C2C-6A16-C303-DDDD0AD56382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29" creationId="{451A8D1F-994D-18FD-3231-926A5927221A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30" creationId="{1FAB1235-9BE1-4773-B6EE-576C4657B16B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31" creationId="{1CCE4A92-9EB5-2AF3-FDEB-C10758EF5D2E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32" creationId="{F5713139-135A-C31B-0803-71F4C7DB3F89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33" creationId="{A406386D-5030-A1FF-7C6A-3548EF906BF5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34" creationId="{EB887671-6CDA-8570-614F-356B666502B9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35" creationId="{A7C4851D-8810-E2A5-A273-F618E9EE53E7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36" creationId="{88327C0D-4D3D-1140-DD19-9F941666D0E0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37" creationId="{B219BE38-8351-71D4-0807-E0B5D2E21C2B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38" creationId="{AFF30FC8-F126-C477-613D-CD19A3070599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39" creationId="{6897DAEB-F171-3284-E795-E367AA9643B9}"/>
          </ac:spMkLst>
        </pc:spChg>
        <pc:spChg chg="add del mod">
          <ac:chgData name="Mina Mangseth Svorkmo" userId="23b4850d-abf9-40da-810d-ba454e073172" providerId="ADAL" clId="{AF597C93-C00D-1841-90DC-FC98E8962CA0}" dt="2022-04-23T10:13:26.328" v="374"/>
          <ac:spMkLst>
            <pc:docMk/>
            <pc:sldMk cId="51207422" sldId="257"/>
            <ac:spMk id="40" creationId="{0F7AD3DA-3E5B-C876-57B5-A0B37060C204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41" creationId="{EFB35CA5-4BDF-4F65-580C-A91297FD6203}"/>
          </ac:spMkLst>
        </pc:spChg>
        <pc:spChg chg="add del mod">
          <ac:chgData name="Mina Mangseth Svorkmo" userId="23b4850d-abf9-40da-810d-ba454e073172" providerId="ADAL" clId="{AF597C93-C00D-1841-90DC-FC98E8962CA0}" dt="2022-04-23T10:14:31.729" v="386"/>
          <ac:spMkLst>
            <pc:docMk/>
            <pc:sldMk cId="51207422" sldId="257"/>
            <ac:spMk id="42" creationId="{B52F018B-1EDE-8935-CF32-D647B79D1C91}"/>
          </ac:spMkLst>
        </pc:spChg>
        <pc:spChg chg="add del mod">
          <ac:chgData name="Mina Mangseth Svorkmo" userId="23b4850d-abf9-40da-810d-ba454e073172" providerId="ADAL" clId="{AF597C93-C00D-1841-90DC-FC98E8962CA0}" dt="2022-04-23T10:14:31.073" v="384"/>
          <ac:spMkLst>
            <pc:docMk/>
            <pc:sldMk cId="51207422" sldId="257"/>
            <ac:spMk id="43" creationId="{2680087B-8BD8-2214-8722-AD50A41728F2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44" creationId="{DA4E6462-D323-2D07-2A8E-7ED6663CCF66}"/>
          </ac:spMkLst>
        </pc:spChg>
        <pc:spChg chg="add del mod">
          <ac:chgData name="Mina Mangseth Svorkmo" userId="23b4850d-abf9-40da-810d-ba454e073172" providerId="ADAL" clId="{AF597C93-C00D-1841-90DC-FC98E8962CA0}" dt="2022-04-23T10:35:37.304" v="427"/>
          <ac:spMkLst>
            <pc:docMk/>
            <pc:sldMk cId="51207422" sldId="257"/>
            <ac:spMk id="45" creationId="{CED79367-A4B6-BCB7-271F-091A982C8864}"/>
          </ac:spMkLst>
        </pc:spChg>
        <pc:spChg chg="add mod">
          <ac:chgData name="Mina Mangseth Svorkmo" userId="23b4850d-abf9-40da-810d-ba454e073172" providerId="ADAL" clId="{AF597C93-C00D-1841-90DC-FC98E8962CA0}" dt="2022-04-23T13:21:22.232" v="1280" actId="207"/>
          <ac:spMkLst>
            <pc:docMk/>
            <pc:sldMk cId="51207422" sldId="257"/>
            <ac:spMk id="46" creationId="{A0CE56E2-7B28-D4B3-FDA3-F69540B8E4A8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47" creationId="{B3D06B8D-6712-D00E-2A2B-6189FBB0AEE5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48" creationId="{3311FF00-36D9-2045-168F-581B7EB79364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49" creationId="{A11EC932-3905-5FE1-113E-9A8CA39B0F44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50" creationId="{79356DE5-95FD-878B-DA4E-16ABE038669C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51" creationId="{9A2F0B64-0AB3-6C11-9F1F-667C34A27152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52" creationId="{2C4D0F04-1BF7-9FA6-EBF9-3B34BC3E82D3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53" creationId="{6570572A-4CD5-41BA-FC4A-A2CA2E0053B3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54" creationId="{5924C9EB-91DA-E84D-102F-9FBF5B0B3492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55" creationId="{EA3B9EA0-A7A9-D68F-3893-24B73E508C45}"/>
          </ac:spMkLst>
        </pc:spChg>
        <pc:spChg chg="add del mod">
          <ac:chgData name="Mina Mangseth Svorkmo" userId="23b4850d-abf9-40da-810d-ba454e073172" providerId="ADAL" clId="{AF597C93-C00D-1841-90DC-FC98E8962CA0}" dt="2022-04-23T10:36:18.704" v="437"/>
          <ac:spMkLst>
            <pc:docMk/>
            <pc:sldMk cId="51207422" sldId="257"/>
            <ac:spMk id="56" creationId="{166041C6-4910-E0FC-97D8-BF19B4425F39}"/>
          </ac:spMkLst>
        </pc:spChg>
        <pc:spChg chg="add del mod">
          <ac:chgData name="Mina Mangseth Svorkmo" userId="23b4850d-abf9-40da-810d-ba454e073172" providerId="ADAL" clId="{AF597C93-C00D-1841-90DC-FC98E8962CA0}" dt="2022-04-23T13:51:20.101" v="1412" actId="478"/>
          <ac:spMkLst>
            <pc:docMk/>
            <pc:sldMk cId="51207422" sldId="257"/>
            <ac:spMk id="57" creationId="{A033E64B-4F86-2CB1-A99D-B27C60186107}"/>
          </ac:spMkLst>
        </pc:spChg>
        <pc:spChg chg="add del mod">
          <ac:chgData name="Mina Mangseth Svorkmo" userId="23b4850d-abf9-40da-810d-ba454e073172" providerId="ADAL" clId="{AF597C93-C00D-1841-90DC-FC98E8962CA0}" dt="2022-04-23T13:51:20.101" v="1412" actId="478"/>
          <ac:spMkLst>
            <pc:docMk/>
            <pc:sldMk cId="51207422" sldId="257"/>
            <ac:spMk id="58" creationId="{03FFE15C-49BD-53C5-4284-B8C2EBCF2930}"/>
          </ac:spMkLst>
        </pc:spChg>
        <pc:spChg chg="add del mod">
          <ac:chgData name="Mina Mangseth Svorkmo" userId="23b4850d-abf9-40da-810d-ba454e073172" providerId="ADAL" clId="{AF597C93-C00D-1841-90DC-FC98E8962CA0}" dt="2022-04-23T13:51:20.101" v="1412" actId="478"/>
          <ac:spMkLst>
            <pc:docMk/>
            <pc:sldMk cId="51207422" sldId="257"/>
            <ac:spMk id="59" creationId="{31F5868F-63DC-DE4D-43C9-A8A9BE53B566}"/>
          </ac:spMkLst>
        </pc:spChg>
        <pc:spChg chg="add del mod">
          <ac:chgData name="Mina Mangseth Svorkmo" userId="23b4850d-abf9-40da-810d-ba454e073172" providerId="ADAL" clId="{AF597C93-C00D-1841-90DC-FC98E8962CA0}" dt="2022-04-23T13:51:20.101" v="1412" actId="478"/>
          <ac:spMkLst>
            <pc:docMk/>
            <pc:sldMk cId="51207422" sldId="257"/>
            <ac:spMk id="60" creationId="{EA7CAAD0-BFC2-7B17-1F54-ECAD65BB14C7}"/>
          </ac:spMkLst>
        </pc:spChg>
        <pc:spChg chg="add mod">
          <ac:chgData name="Mina Mangseth Svorkmo" userId="23b4850d-abf9-40da-810d-ba454e073172" providerId="ADAL" clId="{AF597C93-C00D-1841-90DC-FC98E8962CA0}" dt="2022-04-23T13:21:04.869" v="1276" actId="207"/>
          <ac:spMkLst>
            <pc:docMk/>
            <pc:sldMk cId="51207422" sldId="257"/>
            <ac:spMk id="61" creationId="{F043392E-7D88-696A-B246-2D1DFF231527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62" creationId="{CB3C90CF-2598-7BA4-8E9C-AEEC12038CFA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63" creationId="{14FDCC93-B966-D07F-ECFB-BFFDD7BC88AC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64" creationId="{28042C1A-992A-695A-CA56-8F293B862BC7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65" creationId="{AA7428D6-52AB-31E4-F20E-064EF3907589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66" creationId="{A3370C75-789D-16C5-3A24-CE7450849CDD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67" creationId="{BBD6C6A9-0F25-8DB5-5C32-53BBE82EF2D0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68" creationId="{544BE270-561B-1AFB-CAB0-077452BDE6EE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69" creationId="{E8B41E10-C9E9-E53C-CE64-FE0F827BB67B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70" creationId="{BB757D88-F4C5-B535-DA53-6D92613F40EB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71" creationId="{82FFDEFE-14A2-F2BE-C448-1E1A29CE43C3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72" creationId="{1EEBE56F-B158-3C7E-C145-89D7AB404025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73" creationId="{74C6B96C-406A-2D99-7A38-5ABCC9F67CEA}"/>
          </ac:spMkLst>
        </pc:spChg>
        <pc:spChg chg="add mod">
          <ac:chgData name="Mina Mangseth Svorkmo" userId="23b4850d-abf9-40da-810d-ba454e073172" providerId="ADAL" clId="{AF597C93-C00D-1841-90DC-FC98E8962CA0}" dt="2022-04-23T14:30:00.340" v="1568" actId="1076"/>
          <ac:spMkLst>
            <pc:docMk/>
            <pc:sldMk cId="51207422" sldId="257"/>
            <ac:spMk id="74" creationId="{00B84AD5-5642-EFE8-A489-59B3CDF3C174}"/>
          </ac:spMkLst>
        </pc:spChg>
        <pc:spChg chg="add del mod">
          <ac:chgData name="Mina Mangseth Svorkmo" userId="23b4850d-abf9-40da-810d-ba454e073172" providerId="ADAL" clId="{AF597C93-C00D-1841-90DC-FC98E8962CA0}" dt="2022-04-23T11:06:17.691" v="631" actId="478"/>
          <ac:spMkLst>
            <pc:docMk/>
            <pc:sldMk cId="51207422" sldId="257"/>
            <ac:spMk id="75" creationId="{D1D04009-CF16-FC62-8674-F46303DDC37C}"/>
          </ac:spMkLst>
        </pc:spChg>
        <pc:spChg chg="add del mod">
          <ac:chgData name="Mina Mangseth Svorkmo" userId="23b4850d-abf9-40da-810d-ba454e073172" providerId="ADAL" clId="{AF597C93-C00D-1841-90DC-FC98E8962CA0}" dt="2022-04-23T11:06:17.691" v="631" actId="478"/>
          <ac:spMkLst>
            <pc:docMk/>
            <pc:sldMk cId="51207422" sldId="257"/>
            <ac:spMk id="76" creationId="{32DD8833-9AD2-BA20-4921-59A89390E934}"/>
          </ac:spMkLst>
        </pc:spChg>
        <pc:spChg chg="add del mod">
          <ac:chgData name="Mina Mangseth Svorkmo" userId="23b4850d-abf9-40da-810d-ba454e073172" providerId="ADAL" clId="{AF597C93-C00D-1841-90DC-FC98E8962CA0}" dt="2022-04-23T11:06:17.691" v="631" actId="478"/>
          <ac:spMkLst>
            <pc:docMk/>
            <pc:sldMk cId="51207422" sldId="257"/>
            <ac:spMk id="77" creationId="{6A8A6227-3A83-462C-15EA-27F365C0C63B}"/>
          </ac:spMkLst>
        </pc:spChg>
        <pc:spChg chg="add del mod">
          <ac:chgData name="Mina Mangseth Svorkmo" userId="23b4850d-abf9-40da-810d-ba454e073172" providerId="ADAL" clId="{AF597C93-C00D-1841-90DC-FC98E8962CA0}" dt="2022-04-23T11:06:17.691" v="631" actId="478"/>
          <ac:spMkLst>
            <pc:docMk/>
            <pc:sldMk cId="51207422" sldId="257"/>
            <ac:spMk id="78" creationId="{E565F508-C1AF-7910-DA8C-5C7D2D0667BF}"/>
          </ac:spMkLst>
        </pc:spChg>
        <pc:spChg chg="add del mod">
          <ac:chgData name="Mina Mangseth Svorkmo" userId="23b4850d-abf9-40da-810d-ba454e073172" providerId="ADAL" clId="{AF597C93-C00D-1841-90DC-FC98E8962CA0}" dt="2022-04-23T11:06:17.691" v="631" actId="478"/>
          <ac:spMkLst>
            <pc:docMk/>
            <pc:sldMk cId="51207422" sldId="257"/>
            <ac:spMk id="79" creationId="{6521CE45-D36A-652D-6EED-DCF4A2FFC8D1}"/>
          </ac:spMkLst>
        </pc:spChg>
        <pc:spChg chg="add del mod">
          <ac:chgData name="Mina Mangseth Svorkmo" userId="23b4850d-abf9-40da-810d-ba454e073172" providerId="ADAL" clId="{AF597C93-C00D-1841-90DC-FC98E8962CA0}" dt="2022-04-23T11:06:17.691" v="631" actId="478"/>
          <ac:spMkLst>
            <pc:docMk/>
            <pc:sldMk cId="51207422" sldId="257"/>
            <ac:spMk id="80" creationId="{19353BB2-941F-6C49-3C52-309966118FA3}"/>
          </ac:spMkLst>
        </pc:spChg>
        <pc:spChg chg="add del mod">
          <ac:chgData name="Mina Mangseth Svorkmo" userId="23b4850d-abf9-40da-810d-ba454e073172" providerId="ADAL" clId="{AF597C93-C00D-1841-90DC-FC98E8962CA0}" dt="2022-04-23T11:06:17.691" v="631" actId="478"/>
          <ac:spMkLst>
            <pc:docMk/>
            <pc:sldMk cId="51207422" sldId="257"/>
            <ac:spMk id="81" creationId="{F47F25EE-3A0A-24C4-64BB-8FD6D3F2484D}"/>
          </ac:spMkLst>
        </pc:spChg>
        <pc:spChg chg="add del mod">
          <ac:chgData name="Mina Mangseth Svorkmo" userId="23b4850d-abf9-40da-810d-ba454e073172" providerId="ADAL" clId="{AF597C93-C00D-1841-90DC-FC98E8962CA0}" dt="2022-04-23T11:06:17.691" v="631" actId="478"/>
          <ac:spMkLst>
            <pc:docMk/>
            <pc:sldMk cId="51207422" sldId="257"/>
            <ac:spMk id="82" creationId="{8E582B0E-404C-5BB8-89AC-2FCE00AE4E0E}"/>
          </ac:spMkLst>
        </pc:spChg>
        <pc:spChg chg="add del mod">
          <ac:chgData name="Mina Mangseth Svorkmo" userId="23b4850d-abf9-40da-810d-ba454e073172" providerId="ADAL" clId="{AF597C93-C00D-1841-90DC-FC98E8962CA0}" dt="2022-04-23T11:06:17.691" v="631" actId="478"/>
          <ac:spMkLst>
            <pc:docMk/>
            <pc:sldMk cId="51207422" sldId="257"/>
            <ac:spMk id="83" creationId="{C128BF9B-08ED-42A0-02C5-B12EA86896F0}"/>
          </ac:spMkLst>
        </pc:spChg>
        <pc:spChg chg="add del mod">
          <ac:chgData name="Mina Mangseth Svorkmo" userId="23b4850d-abf9-40da-810d-ba454e073172" providerId="ADAL" clId="{AF597C93-C00D-1841-90DC-FC98E8962CA0}" dt="2022-04-23T11:06:17.691" v="631" actId="478"/>
          <ac:spMkLst>
            <pc:docMk/>
            <pc:sldMk cId="51207422" sldId="257"/>
            <ac:spMk id="84" creationId="{8545EB41-70D8-9C63-868D-D910997F7E2D}"/>
          </ac:spMkLst>
        </pc:spChg>
        <pc:spChg chg="add del mod">
          <ac:chgData name="Mina Mangseth Svorkmo" userId="23b4850d-abf9-40da-810d-ba454e073172" providerId="ADAL" clId="{AF597C93-C00D-1841-90DC-FC98E8962CA0}" dt="2022-04-23T10:59:22.559" v="616"/>
          <ac:spMkLst>
            <pc:docMk/>
            <pc:sldMk cId="51207422" sldId="257"/>
            <ac:spMk id="85" creationId="{2A27CDEA-7434-B40C-22A1-580DD3047A33}"/>
          </ac:spMkLst>
        </pc:spChg>
        <pc:spChg chg="add del mod">
          <ac:chgData name="Mina Mangseth Svorkmo" userId="23b4850d-abf9-40da-810d-ba454e073172" providerId="ADAL" clId="{AF597C93-C00D-1841-90DC-FC98E8962CA0}" dt="2022-04-23T11:01:28.264" v="620" actId="478"/>
          <ac:spMkLst>
            <pc:docMk/>
            <pc:sldMk cId="51207422" sldId="257"/>
            <ac:spMk id="86" creationId="{7515F2AC-3250-74FA-F925-089D4282F6A2}"/>
          </ac:spMkLst>
        </pc:spChg>
        <pc:spChg chg="add del mod">
          <ac:chgData name="Mina Mangseth Svorkmo" userId="23b4850d-abf9-40da-810d-ba454e073172" providerId="ADAL" clId="{AF597C93-C00D-1841-90DC-FC98E8962CA0}" dt="2022-04-23T11:01:28.264" v="620" actId="478"/>
          <ac:spMkLst>
            <pc:docMk/>
            <pc:sldMk cId="51207422" sldId="257"/>
            <ac:spMk id="87" creationId="{E9188939-AEBC-2C39-CAAD-A3791387CFC2}"/>
          </ac:spMkLst>
        </pc:spChg>
        <pc:spChg chg="add del mod">
          <ac:chgData name="Mina Mangseth Svorkmo" userId="23b4850d-abf9-40da-810d-ba454e073172" providerId="ADAL" clId="{AF597C93-C00D-1841-90DC-FC98E8962CA0}" dt="2022-04-23T11:01:28.264" v="620" actId="478"/>
          <ac:spMkLst>
            <pc:docMk/>
            <pc:sldMk cId="51207422" sldId="257"/>
            <ac:spMk id="88" creationId="{14532B48-E5A3-6B1B-D683-B4A094C80928}"/>
          </ac:spMkLst>
        </pc:spChg>
        <pc:spChg chg="add del mod">
          <ac:chgData name="Mina Mangseth Svorkmo" userId="23b4850d-abf9-40da-810d-ba454e073172" providerId="ADAL" clId="{AF597C93-C00D-1841-90DC-FC98E8962CA0}" dt="2022-04-23T11:01:28.264" v="620" actId="478"/>
          <ac:spMkLst>
            <pc:docMk/>
            <pc:sldMk cId="51207422" sldId="257"/>
            <ac:spMk id="89" creationId="{DC59DA58-DFF7-8EAC-0897-D9F7ED429F50}"/>
          </ac:spMkLst>
        </pc:spChg>
        <pc:spChg chg="add del mod">
          <ac:chgData name="Mina Mangseth Svorkmo" userId="23b4850d-abf9-40da-810d-ba454e073172" providerId="ADAL" clId="{AF597C93-C00D-1841-90DC-FC98E8962CA0}" dt="2022-04-23T11:01:28.264" v="620" actId="478"/>
          <ac:spMkLst>
            <pc:docMk/>
            <pc:sldMk cId="51207422" sldId="257"/>
            <ac:spMk id="90" creationId="{8ECCDB81-62FF-7AE8-AB43-EC5283023406}"/>
          </ac:spMkLst>
        </pc:spChg>
        <pc:spChg chg="add mod">
          <ac:chgData name="Mina Mangseth Svorkmo" userId="23b4850d-abf9-40da-810d-ba454e073172" providerId="ADAL" clId="{AF597C93-C00D-1841-90DC-FC98E8962CA0}" dt="2022-04-23T13:21:19.107" v="1279" actId="207"/>
          <ac:spMkLst>
            <pc:docMk/>
            <pc:sldMk cId="51207422" sldId="257"/>
            <ac:spMk id="91" creationId="{10B77240-F9EE-899D-4BE8-B6130FCCAC3C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92" creationId="{3BABB416-B296-D9FB-C1C5-1A4E0A0EF69C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93" creationId="{2ADE32C8-0F0C-D13C-9996-42C25853012E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94" creationId="{A518A78E-1C56-DF12-E6C9-E62FCDEA7020}"/>
          </ac:spMkLst>
        </pc:spChg>
        <pc:spChg chg="add mod">
          <ac:chgData name="Mina Mangseth Svorkmo" userId="23b4850d-abf9-40da-810d-ba454e073172" providerId="ADAL" clId="{AF597C93-C00D-1841-90DC-FC98E8962CA0}" dt="2022-04-23T14:30:19.165" v="1571" actId="1076"/>
          <ac:spMkLst>
            <pc:docMk/>
            <pc:sldMk cId="51207422" sldId="257"/>
            <ac:spMk id="95" creationId="{EEED3E12-8892-8969-49F9-5280766081BE}"/>
          </ac:spMkLst>
        </pc:spChg>
        <pc:spChg chg="add mod">
          <ac:chgData name="Mina Mangseth Svorkmo" userId="23b4850d-abf9-40da-810d-ba454e073172" providerId="ADAL" clId="{AF597C93-C00D-1841-90DC-FC98E8962CA0}" dt="2022-04-23T13:21:27.621" v="1281" actId="207"/>
          <ac:spMkLst>
            <pc:docMk/>
            <pc:sldMk cId="51207422" sldId="257"/>
            <ac:spMk id="96" creationId="{53DBC22F-9749-DFD9-224F-E58757F684F0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97" creationId="{798669DA-2517-F406-4BB5-B8C0AB71748C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98" creationId="{5E9A4187-32BF-9201-6A74-1CD5A64B0D98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99" creationId="{A9C09013-FA74-0BCB-9774-473768372EF6}"/>
          </ac:spMkLst>
        </pc:spChg>
        <pc:spChg chg="add mod">
          <ac:chgData name="Mina Mangseth Svorkmo" userId="23b4850d-abf9-40da-810d-ba454e073172" providerId="ADAL" clId="{AF597C93-C00D-1841-90DC-FC98E8962CA0}" dt="2022-04-23T14:30:35.718" v="1574" actId="1076"/>
          <ac:spMkLst>
            <pc:docMk/>
            <pc:sldMk cId="51207422" sldId="257"/>
            <ac:spMk id="100" creationId="{24ACD047-CCC6-8AC6-000F-7DE9AFC82A83}"/>
          </ac:spMkLst>
        </pc:spChg>
        <pc:spChg chg="add del mod">
          <ac:chgData name="Mina Mangseth Svorkmo" userId="23b4850d-abf9-40da-810d-ba454e073172" providerId="ADAL" clId="{AF597C93-C00D-1841-90DC-FC98E8962CA0}" dt="2022-04-23T11:15:53.941" v="685" actId="478"/>
          <ac:spMkLst>
            <pc:docMk/>
            <pc:sldMk cId="51207422" sldId="257"/>
            <ac:spMk id="123" creationId="{D3822F5B-CE4C-1D1A-DE83-DA1D32ADAB50}"/>
          </ac:spMkLst>
        </pc:spChg>
        <pc:spChg chg="add del mod">
          <ac:chgData name="Mina Mangseth Svorkmo" userId="23b4850d-abf9-40da-810d-ba454e073172" providerId="ADAL" clId="{AF597C93-C00D-1841-90DC-FC98E8962CA0}" dt="2022-04-23T12:02:28.893" v="877" actId="478"/>
          <ac:spMkLst>
            <pc:docMk/>
            <pc:sldMk cId="51207422" sldId="257"/>
            <ac:spMk id="141" creationId="{5065968C-6BCE-5FA3-8A48-CA6B6FFAE3A9}"/>
          </ac:spMkLst>
        </pc:spChg>
        <pc:spChg chg="add del mod">
          <ac:chgData name="Mina Mangseth Svorkmo" userId="23b4850d-abf9-40da-810d-ba454e073172" providerId="ADAL" clId="{AF597C93-C00D-1841-90DC-FC98E8962CA0}" dt="2022-04-23T12:02:28.893" v="877" actId="478"/>
          <ac:spMkLst>
            <pc:docMk/>
            <pc:sldMk cId="51207422" sldId="257"/>
            <ac:spMk id="142" creationId="{D7B046E7-3107-A9D5-27AB-9E6E10941469}"/>
          </ac:spMkLst>
        </pc:spChg>
        <pc:spChg chg="add del mod">
          <ac:chgData name="Mina Mangseth Svorkmo" userId="23b4850d-abf9-40da-810d-ba454e073172" providerId="ADAL" clId="{AF597C93-C00D-1841-90DC-FC98E8962CA0}" dt="2022-04-23T12:02:25.904" v="876" actId="478"/>
          <ac:spMkLst>
            <pc:docMk/>
            <pc:sldMk cId="51207422" sldId="257"/>
            <ac:spMk id="143" creationId="{F006BE14-98B1-E4AD-1D26-1D19C40EF4B7}"/>
          </ac:spMkLst>
        </pc:spChg>
        <pc:spChg chg="add del mod">
          <ac:chgData name="Mina Mangseth Svorkmo" userId="23b4850d-abf9-40da-810d-ba454e073172" providerId="ADAL" clId="{AF597C93-C00D-1841-90DC-FC98E8962CA0}" dt="2022-04-23T12:02:25.904" v="876" actId="478"/>
          <ac:spMkLst>
            <pc:docMk/>
            <pc:sldMk cId="51207422" sldId="257"/>
            <ac:spMk id="144" creationId="{C19F0F7E-A0BC-5CCA-2A5A-942B000B6E6F}"/>
          </ac:spMkLst>
        </pc:spChg>
        <pc:spChg chg="add del mod">
          <ac:chgData name="Mina Mangseth Svorkmo" userId="23b4850d-abf9-40da-810d-ba454e073172" providerId="ADAL" clId="{AF597C93-C00D-1841-90DC-FC98E8962CA0}" dt="2022-04-23T12:02:25.904" v="876" actId="478"/>
          <ac:spMkLst>
            <pc:docMk/>
            <pc:sldMk cId="51207422" sldId="257"/>
            <ac:spMk id="147" creationId="{E68DAB00-0E39-127F-813E-876BE708BC7F}"/>
          </ac:spMkLst>
        </pc:spChg>
        <pc:spChg chg="add del mod">
          <ac:chgData name="Mina Mangseth Svorkmo" userId="23b4850d-abf9-40da-810d-ba454e073172" providerId="ADAL" clId="{AF597C93-C00D-1841-90DC-FC98E8962CA0}" dt="2022-04-23T12:02:25.904" v="876" actId="478"/>
          <ac:spMkLst>
            <pc:docMk/>
            <pc:sldMk cId="51207422" sldId="257"/>
            <ac:spMk id="148" creationId="{A72926D2-796E-4159-6F22-9D8D801470A7}"/>
          </ac:spMkLst>
        </pc:spChg>
        <pc:spChg chg="add del mod">
          <ac:chgData name="Mina Mangseth Svorkmo" userId="23b4850d-abf9-40da-810d-ba454e073172" providerId="ADAL" clId="{AF597C93-C00D-1841-90DC-FC98E8962CA0}" dt="2022-04-23T11:36:14.312" v="784" actId="478"/>
          <ac:spMkLst>
            <pc:docMk/>
            <pc:sldMk cId="51207422" sldId="257"/>
            <ac:spMk id="185" creationId="{8BCDB6C5-4920-E260-AD6D-EAE54A2A3422}"/>
          </ac:spMkLst>
        </pc:spChg>
        <pc:spChg chg="add del mod">
          <ac:chgData name="Mina Mangseth Svorkmo" userId="23b4850d-abf9-40da-810d-ba454e073172" providerId="ADAL" clId="{AF597C93-C00D-1841-90DC-FC98E8962CA0}" dt="2022-04-23T11:36:16.267" v="785" actId="478"/>
          <ac:spMkLst>
            <pc:docMk/>
            <pc:sldMk cId="51207422" sldId="257"/>
            <ac:spMk id="186" creationId="{A53A4A1C-BB2D-6466-7FA5-0068C6D88E9B}"/>
          </ac:spMkLst>
        </pc:spChg>
        <pc:spChg chg="add del mod">
          <ac:chgData name="Mina Mangseth Svorkmo" userId="23b4850d-abf9-40da-810d-ba454e073172" providerId="ADAL" clId="{AF597C93-C00D-1841-90DC-FC98E8962CA0}" dt="2022-04-23T11:36:28.879" v="786" actId="478"/>
          <ac:spMkLst>
            <pc:docMk/>
            <pc:sldMk cId="51207422" sldId="257"/>
            <ac:spMk id="187" creationId="{7BEF672F-D1DC-0919-F888-A48722C43A65}"/>
          </ac:spMkLst>
        </pc:spChg>
        <pc:spChg chg="add del mod">
          <ac:chgData name="Mina Mangseth Svorkmo" userId="23b4850d-abf9-40da-810d-ba454e073172" providerId="ADAL" clId="{AF597C93-C00D-1841-90DC-FC98E8962CA0}" dt="2022-04-23T12:39:15.941" v="1078"/>
          <ac:spMkLst>
            <pc:docMk/>
            <pc:sldMk cId="51207422" sldId="257"/>
            <ac:spMk id="188" creationId="{25BD9D40-4350-745D-58A5-6B78579F64B0}"/>
          </ac:spMkLst>
        </pc:spChg>
        <pc:spChg chg="add del mod">
          <ac:chgData name="Mina Mangseth Svorkmo" userId="23b4850d-abf9-40da-810d-ba454e073172" providerId="ADAL" clId="{AF597C93-C00D-1841-90DC-FC98E8962CA0}" dt="2022-04-23T11:36:12.021" v="783" actId="478"/>
          <ac:spMkLst>
            <pc:docMk/>
            <pc:sldMk cId="51207422" sldId="257"/>
            <ac:spMk id="188" creationId="{5F9A2367-47F4-4166-6228-456B32E37EBD}"/>
          </ac:spMkLst>
        </pc:spChg>
        <pc:spChg chg="add del mod">
          <ac:chgData name="Mina Mangseth Svorkmo" userId="23b4850d-abf9-40da-810d-ba454e073172" providerId="ADAL" clId="{AF597C93-C00D-1841-90DC-FC98E8962CA0}" dt="2022-04-23T11:36:09.209" v="782" actId="478"/>
          <ac:spMkLst>
            <pc:docMk/>
            <pc:sldMk cId="51207422" sldId="257"/>
            <ac:spMk id="189" creationId="{D24099FE-7440-0947-B2B0-839A592ABD8E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193" creationId="{8C3AA8DD-6EFD-7410-7FAD-B3C61031A220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194" creationId="{4DD50B9A-FA65-C932-576A-C1D6D07FADE9}"/>
          </ac:spMkLst>
        </pc:spChg>
        <pc:spChg chg="add del mod">
          <ac:chgData name="Mina Mangseth Svorkmo" userId="23b4850d-abf9-40da-810d-ba454e073172" providerId="ADAL" clId="{AF597C93-C00D-1841-90DC-FC98E8962CA0}" dt="2022-04-23T11:39:21.720" v="816" actId="478"/>
          <ac:spMkLst>
            <pc:docMk/>
            <pc:sldMk cId="51207422" sldId="257"/>
            <ac:spMk id="195" creationId="{B2E2FC90-22BE-1805-A99F-1C119138C4AF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196" creationId="{A28A7AB1-F8C2-2483-B9D8-EE7749009BC6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197" creationId="{C7258D7D-0766-7063-919E-5196707F59B0}"/>
          </ac:spMkLst>
        </pc:spChg>
        <pc:spChg chg="add del mod">
          <ac:chgData name="Mina Mangseth Svorkmo" userId="23b4850d-abf9-40da-810d-ba454e073172" providerId="ADAL" clId="{AF597C93-C00D-1841-90DC-FC98E8962CA0}" dt="2022-04-23T12:43:41.765" v="1102" actId="478"/>
          <ac:spMkLst>
            <pc:docMk/>
            <pc:sldMk cId="51207422" sldId="257"/>
            <ac:spMk id="198" creationId="{51E03521-DE67-108A-CE10-32ADDD2C8514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199" creationId="{1A3F390B-484E-2257-2880-A7488475ED61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200" creationId="{D7F0CF94-4B29-BA05-AAC5-06355FD493B3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201" creationId="{9A6FD9FD-EDEA-CC73-2624-384EC735FD0B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202" creationId="{4BB3E1E4-CFBA-531A-A7FE-3A28F7687BC9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203" creationId="{288B45DA-01EF-5A6B-9998-B8B24CBDEF91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204" creationId="{8B23F889-C233-5E9E-9286-B68CD5D5F2E0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205" creationId="{E873FBFB-93C6-7D42-5233-B908FE3080A8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206" creationId="{0722C14A-CCCF-095A-CF5E-7F6520BEB3F8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207" creationId="{B96FDD13-D9AA-E38D-7F28-E1E50916BC3F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208" creationId="{1A3C76E0-3E6B-FD79-33DF-0C16B1AB74B5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214" creationId="{15882AE2-400C-8A11-17F8-07D52EE54D85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215" creationId="{4FE2BD81-6CF0-C28E-3147-FB4A9BB500EF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219" creationId="{DEB047AF-1C34-5A4C-E0C2-1DC5D36DA807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220" creationId="{217350B9-B528-4A03-C370-D1A9762FA331}"/>
          </ac:spMkLst>
        </pc:spChg>
        <pc:spChg chg="add del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224" creationId="{57CE65C6-D3D3-38A3-4792-2E2CE1CAE00A}"/>
          </ac:spMkLst>
        </pc:spChg>
        <pc:spChg chg="add del mod">
          <ac:chgData name="Mina Mangseth Svorkmo" userId="23b4850d-abf9-40da-810d-ba454e073172" providerId="ADAL" clId="{AF597C93-C00D-1841-90DC-FC98E8962CA0}" dt="2022-04-23T11:47:34.538" v="850" actId="478"/>
          <ac:spMkLst>
            <pc:docMk/>
            <pc:sldMk cId="51207422" sldId="257"/>
            <ac:spMk id="226" creationId="{6523C11A-E6A8-7C3A-7068-860AE75A4B8F}"/>
          </ac:spMkLst>
        </pc:spChg>
        <pc:spChg chg="add del mod">
          <ac:chgData name="Mina Mangseth Svorkmo" userId="23b4850d-abf9-40da-810d-ba454e073172" providerId="ADAL" clId="{AF597C93-C00D-1841-90DC-FC98E8962CA0}" dt="2022-04-23T12:31:55.561" v="1030" actId="478"/>
          <ac:spMkLst>
            <pc:docMk/>
            <pc:sldMk cId="51207422" sldId="257"/>
            <ac:spMk id="226" creationId="{C5F92A3E-E917-D9F8-65E1-C6083841F36A}"/>
          </ac:spMkLst>
        </pc:spChg>
        <pc:spChg chg="add del mod">
          <ac:chgData name="Mina Mangseth Svorkmo" userId="23b4850d-abf9-40da-810d-ba454e073172" providerId="ADAL" clId="{AF597C93-C00D-1841-90DC-FC98E8962CA0}" dt="2022-04-23T11:47:34.538" v="850" actId="478"/>
          <ac:spMkLst>
            <pc:docMk/>
            <pc:sldMk cId="51207422" sldId="257"/>
            <ac:spMk id="227" creationId="{19D8C59F-977B-283A-C243-8EA667E521BB}"/>
          </ac:spMkLst>
        </pc:spChg>
        <pc:spChg chg="add del mod">
          <ac:chgData name="Mina Mangseth Svorkmo" userId="23b4850d-abf9-40da-810d-ba454e073172" providerId="ADAL" clId="{AF597C93-C00D-1841-90DC-FC98E8962CA0}" dt="2022-04-23T11:47:31.431" v="849" actId="478"/>
          <ac:spMkLst>
            <pc:docMk/>
            <pc:sldMk cId="51207422" sldId="257"/>
            <ac:spMk id="228" creationId="{4E04D272-810F-7570-408D-B3C03EB0B447}"/>
          </ac:spMkLst>
        </pc:spChg>
        <pc:spChg chg="add mod">
          <ac:chgData name="Mina Mangseth Svorkmo" userId="23b4850d-abf9-40da-810d-ba454e073172" providerId="ADAL" clId="{AF597C93-C00D-1841-90DC-FC98E8962CA0}" dt="2022-04-23T13:20:29.473" v="1269" actId="207"/>
          <ac:spMkLst>
            <pc:docMk/>
            <pc:sldMk cId="51207422" sldId="257"/>
            <ac:spMk id="228" creationId="{FD6A27E4-E413-8004-2B33-909559E5B251}"/>
          </ac:spMkLst>
        </pc:spChg>
        <pc:spChg chg="add del mod">
          <ac:chgData name="Mina Mangseth Svorkmo" userId="23b4850d-abf9-40da-810d-ba454e073172" providerId="ADAL" clId="{AF597C93-C00D-1841-90DC-FC98E8962CA0}" dt="2022-04-23T11:47:31.431" v="849" actId="478"/>
          <ac:spMkLst>
            <pc:docMk/>
            <pc:sldMk cId="51207422" sldId="257"/>
            <ac:spMk id="229" creationId="{76846542-8AA1-6450-47A5-C27C8AB0AC67}"/>
          </ac:spMkLst>
        </pc:spChg>
        <pc:spChg chg="add del mod">
          <ac:chgData name="Mina Mangseth Svorkmo" userId="23b4850d-abf9-40da-810d-ba454e073172" providerId="ADAL" clId="{AF597C93-C00D-1841-90DC-FC98E8962CA0}" dt="2022-04-23T11:47:27.578" v="848" actId="478"/>
          <ac:spMkLst>
            <pc:docMk/>
            <pc:sldMk cId="51207422" sldId="257"/>
            <ac:spMk id="232" creationId="{CCEB35DF-3257-D22B-370A-CBC85A3FD628}"/>
          </ac:spMkLst>
        </pc:spChg>
        <pc:spChg chg="add del mod">
          <ac:chgData name="Mina Mangseth Svorkmo" userId="23b4850d-abf9-40da-810d-ba454e073172" providerId="ADAL" clId="{AF597C93-C00D-1841-90DC-FC98E8962CA0}" dt="2022-04-23T11:47:31.431" v="849" actId="478"/>
          <ac:spMkLst>
            <pc:docMk/>
            <pc:sldMk cId="51207422" sldId="257"/>
            <ac:spMk id="233" creationId="{C531A9C5-99E2-E554-87C8-0531315DFFD0}"/>
          </ac:spMkLst>
        </pc:spChg>
        <pc:spChg chg="add del mod">
          <ac:chgData name="Mina Mangseth Svorkmo" userId="23b4850d-abf9-40da-810d-ba454e073172" providerId="ADAL" clId="{AF597C93-C00D-1841-90DC-FC98E8962CA0}" dt="2022-04-23T12:41:36.660" v="1089"/>
          <ac:spMkLst>
            <pc:docMk/>
            <pc:sldMk cId="51207422" sldId="257"/>
            <ac:spMk id="236" creationId="{5B75728C-5E88-0609-3735-924981AD1B2C}"/>
          </ac:spMkLst>
        </pc:spChg>
        <pc:spChg chg="add del">
          <ac:chgData name="Mina Mangseth Svorkmo" userId="23b4850d-abf9-40da-810d-ba454e073172" providerId="ADAL" clId="{AF597C93-C00D-1841-90DC-FC98E8962CA0}" dt="2022-04-23T11:49:24.937" v="858" actId="478"/>
          <ac:spMkLst>
            <pc:docMk/>
            <pc:sldMk cId="51207422" sldId="257"/>
            <ac:spMk id="239" creationId="{C5282F18-A98A-C0BD-76A5-3285C6E32299}"/>
          </ac:spMkLst>
        </pc:spChg>
        <pc:spChg chg="add del">
          <ac:chgData name="Mina Mangseth Svorkmo" userId="23b4850d-abf9-40da-810d-ba454e073172" providerId="ADAL" clId="{AF597C93-C00D-1841-90DC-FC98E8962CA0}" dt="2022-04-23T13:20:06.463" v="1266" actId="478"/>
          <ac:spMkLst>
            <pc:docMk/>
            <pc:sldMk cId="51207422" sldId="257"/>
            <ac:spMk id="265" creationId="{31CD1499-F292-CCC0-7597-ADCEDE744399}"/>
          </ac:spMkLst>
        </pc:spChg>
        <pc:spChg chg="add del mod">
          <ac:chgData name="Mina Mangseth Svorkmo" userId="23b4850d-abf9-40da-810d-ba454e073172" providerId="ADAL" clId="{AF597C93-C00D-1841-90DC-FC98E8962CA0}" dt="2022-04-23T13:20:41.533" v="1270" actId="478"/>
          <ac:spMkLst>
            <pc:docMk/>
            <pc:sldMk cId="51207422" sldId="257"/>
            <ac:spMk id="266" creationId="{07328262-5A1E-7F55-D812-9232B344A0A1}"/>
          </ac:spMkLst>
        </pc:spChg>
        <pc:spChg chg="add del">
          <ac:chgData name="Mina Mangseth Svorkmo" userId="23b4850d-abf9-40da-810d-ba454e073172" providerId="ADAL" clId="{AF597C93-C00D-1841-90DC-FC98E8962CA0}" dt="2022-04-23T13:21:35.304" v="1282" actId="478"/>
          <ac:spMkLst>
            <pc:docMk/>
            <pc:sldMk cId="51207422" sldId="257"/>
            <ac:spMk id="267" creationId="{6EBC19F6-60E6-1BD2-6740-5C2A5FD7CC84}"/>
          </ac:spMkLst>
        </pc:spChg>
        <pc:spChg chg="add mod">
          <ac:chgData name="Mina Mangseth Svorkmo" userId="23b4850d-abf9-40da-810d-ba454e073172" providerId="ADAL" clId="{AF597C93-C00D-1841-90DC-FC98E8962CA0}" dt="2022-04-23T13:51:11.081" v="1411" actId="1076"/>
          <ac:spMkLst>
            <pc:docMk/>
            <pc:sldMk cId="51207422" sldId="257"/>
            <ac:spMk id="269" creationId="{A640E64E-963E-0986-826A-D9427332D649}"/>
          </ac:spMkLst>
        </pc:spChg>
        <pc:spChg chg="add mod">
          <ac:chgData name="Mina Mangseth Svorkmo" userId="23b4850d-abf9-40da-810d-ba454e073172" providerId="ADAL" clId="{AF597C93-C00D-1841-90DC-FC98E8962CA0}" dt="2022-04-23T13:51:11.081" v="1411" actId="1076"/>
          <ac:spMkLst>
            <pc:docMk/>
            <pc:sldMk cId="51207422" sldId="257"/>
            <ac:spMk id="270" creationId="{03322775-5E0A-9C4C-4F39-B161B862C3A4}"/>
          </ac:spMkLst>
        </pc:spChg>
        <pc:spChg chg="add mod">
          <ac:chgData name="Mina Mangseth Svorkmo" userId="23b4850d-abf9-40da-810d-ba454e073172" providerId="ADAL" clId="{AF597C93-C00D-1841-90DC-FC98E8962CA0}" dt="2022-04-23T13:51:11.081" v="1411" actId="1076"/>
          <ac:spMkLst>
            <pc:docMk/>
            <pc:sldMk cId="51207422" sldId="257"/>
            <ac:spMk id="271" creationId="{F473A8DA-B96D-E4F4-FE04-D7EAA07F5825}"/>
          </ac:spMkLst>
        </pc:spChg>
        <pc:spChg chg="add mod">
          <ac:chgData name="Mina Mangseth Svorkmo" userId="23b4850d-abf9-40da-810d-ba454e073172" providerId="ADAL" clId="{AF597C93-C00D-1841-90DC-FC98E8962CA0}" dt="2022-04-23T13:51:11.081" v="1411" actId="1076"/>
          <ac:spMkLst>
            <pc:docMk/>
            <pc:sldMk cId="51207422" sldId="257"/>
            <ac:spMk id="272" creationId="{A8084DBA-DF22-8B20-37C7-2416521E6668}"/>
          </ac:spMkLst>
        </pc:spChg>
        <pc:spChg chg="add mod">
          <ac:chgData name="Mina Mangseth Svorkmo" userId="23b4850d-abf9-40da-810d-ba454e073172" providerId="ADAL" clId="{AF597C93-C00D-1841-90DC-FC98E8962CA0}" dt="2022-04-23T13:51:11.081" v="1411" actId="1076"/>
          <ac:spMkLst>
            <pc:docMk/>
            <pc:sldMk cId="51207422" sldId="257"/>
            <ac:spMk id="273" creationId="{1D45E3AF-444F-E61A-3D4A-E5FC8148E491}"/>
          </ac:spMkLst>
        </pc:spChg>
        <pc:spChg chg="add mod">
          <ac:chgData name="Mina Mangseth Svorkmo" userId="23b4850d-abf9-40da-810d-ba454e073172" providerId="ADAL" clId="{AF597C93-C00D-1841-90DC-FC98E8962CA0}" dt="2022-04-23T13:51:11.081" v="1411" actId="1076"/>
          <ac:spMkLst>
            <pc:docMk/>
            <pc:sldMk cId="51207422" sldId="257"/>
            <ac:spMk id="274" creationId="{AB91ADC7-6769-8EF7-2B31-FE9CCEE006F8}"/>
          </ac:spMkLst>
        </pc:spChg>
        <pc:cxnChg chg="add del mod">
          <ac:chgData name="Mina Mangseth Svorkmo" userId="23b4850d-abf9-40da-810d-ba454e073172" providerId="ADAL" clId="{AF597C93-C00D-1841-90DC-FC98E8962CA0}" dt="2022-04-23T11:10:01.645" v="642" actId="478"/>
          <ac:cxnSpMkLst>
            <pc:docMk/>
            <pc:sldMk cId="51207422" sldId="257"/>
            <ac:cxnSpMk id="102" creationId="{450E5316-7B5B-94C3-8FF3-E18EFAA8E8C4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07" creationId="{D44151A1-D3F6-0BFA-ABEA-2F08AB8650FC}"/>
          </ac:cxnSpMkLst>
        </pc:cxnChg>
        <pc:cxnChg chg="add del">
          <ac:chgData name="Mina Mangseth Svorkmo" userId="23b4850d-abf9-40da-810d-ba454e073172" providerId="ADAL" clId="{AF597C93-C00D-1841-90DC-FC98E8962CA0}" dt="2022-04-23T11:11:26.864" v="654" actId="11529"/>
          <ac:cxnSpMkLst>
            <pc:docMk/>
            <pc:sldMk cId="51207422" sldId="257"/>
            <ac:cxnSpMk id="111" creationId="{140E5FCD-DBC5-ABC8-5EA9-D166DD154DAD}"/>
          </ac:cxnSpMkLst>
        </pc:cxnChg>
        <pc:cxnChg chg="add del mod">
          <ac:chgData name="Mina Mangseth Svorkmo" userId="23b4850d-abf9-40da-810d-ba454e073172" providerId="ADAL" clId="{AF597C93-C00D-1841-90DC-FC98E8962CA0}" dt="2022-04-23T11:19:07.445" v="698" actId="478"/>
          <ac:cxnSpMkLst>
            <pc:docMk/>
            <pc:sldMk cId="51207422" sldId="257"/>
            <ac:cxnSpMk id="112" creationId="{1976E478-D7DE-6D97-BE41-FAC8B84849D9}"/>
          </ac:cxnSpMkLst>
        </pc:cxnChg>
        <pc:cxnChg chg="add del mod">
          <ac:chgData name="Mina Mangseth Svorkmo" userId="23b4850d-abf9-40da-810d-ba454e073172" providerId="ADAL" clId="{AF597C93-C00D-1841-90DC-FC98E8962CA0}" dt="2022-04-23T11:19:11.230" v="699" actId="478"/>
          <ac:cxnSpMkLst>
            <pc:docMk/>
            <pc:sldMk cId="51207422" sldId="257"/>
            <ac:cxnSpMk id="115" creationId="{1DC7081F-CFB9-1A56-ECFB-86BFB92615CD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21" creationId="{C6BB4DAB-3C9C-5402-055A-74262B664D75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22" creationId="{8A03A764-236E-DCD7-2E98-71845408A735}"/>
          </ac:cxnSpMkLst>
        </pc:cxnChg>
        <pc:cxnChg chg="add del mod">
          <ac:chgData name="Mina Mangseth Svorkmo" userId="23b4850d-abf9-40da-810d-ba454e073172" providerId="ADAL" clId="{AF597C93-C00D-1841-90DC-FC98E8962CA0}" dt="2022-04-23T11:20:32.611" v="709" actId="478"/>
          <ac:cxnSpMkLst>
            <pc:docMk/>
            <pc:sldMk cId="51207422" sldId="257"/>
            <ac:cxnSpMk id="125" creationId="{10709880-E51C-AF72-0DE6-B1E3BBE73526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30" creationId="{DE7CE262-42B9-B347-DEB4-6E5A9EF1F9BA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38" creationId="{8B529407-6F06-6B88-8E3E-C743C54F2BD6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39" creationId="{E04DC04C-19BA-6F61-F640-9E4058839EF6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40" creationId="{823B9D6F-A18C-B696-1114-63EA1FB779F9}"/>
          </ac:cxnSpMkLst>
        </pc:cxnChg>
        <pc:cxnChg chg="add del mod">
          <ac:chgData name="Mina Mangseth Svorkmo" userId="23b4850d-abf9-40da-810d-ba454e073172" providerId="ADAL" clId="{AF597C93-C00D-1841-90DC-FC98E8962CA0}" dt="2022-04-23T12:02:25.904" v="876" actId="478"/>
          <ac:cxnSpMkLst>
            <pc:docMk/>
            <pc:sldMk cId="51207422" sldId="257"/>
            <ac:cxnSpMk id="145" creationId="{4041C234-4C17-B39B-CA27-0DBAEB2BBCFC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46" creationId="{214E0957-23CB-2FB2-B9D0-691D644B3D5D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49" creationId="{A4C698AC-1494-E3A0-F8B1-282FA25F70F0}"/>
          </ac:cxnSpMkLst>
        </pc:cxnChg>
        <pc:cxnChg chg="add del mod">
          <ac:chgData name="Mina Mangseth Svorkmo" userId="23b4850d-abf9-40da-810d-ba454e073172" providerId="ADAL" clId="{AF597C93-C00D-1841-90DC-FC98E8962CA0}" dt="2022-04-23T12:02:25.904" v="876" actId="478"/>
          <ac:cxnSpMkLst>
            <pc:docMk/>
            <pc:sldMk cId="51207422" sldId="257"/>
            <ac:cxnSpMk id="150" creationId="{CC9605FC-99CF-87A3-BAEB-7223042840D3}"/>
          </ac:cxnSpMkLst>
        </pc:cxnChg>
        <pc:cxnChg chg="add mod">
          <ac:chgData name="Mina Mangseth Svorkmo" userId="23b4850d-abf9-40da-810d-ba454e073172" providerId="ADAL" clId="{AF597C93-C00D-1841-90DC-FC98E8962CA0}" dt="2022-04-23T12:59:11.666" v="1135" actId="14100"/>
          <ac:cxnSpMkLst>
            <pc:docMk/>
            <pc:sldMk cId="51207422" sldId="257"/>
            <ac:cxnSpMk id="152" creationId="{EF9988D2-1F53-FD7C-6E2E-7067435F05AC}"/>
          </ac:cxnSpMkLst>
        </pc:cxnChg>
        <pc:cxnChg chg="add mod">
          <ac:chgData name="Mina Mangseth Svorkmo" userId="23b4850d-abf9-40da-810d-ba454e073172" providerId="ADAL" clId="{AF597C93-C00D-1841-90DC-FC98E8962CA0}" dt="2022-04-23T12:58:44.444" v="1133" actId="14100"/>
          <ac:cxnSpMkLst>
            <pc:docMk/>
            <pc:sldMk cId="51207422" sldId="257"/>
            <ac:cxnSpMk id="158" creationId="{31F2EAC4-8EFC-5717-8C96-5C7313AD522A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61" creationId="{53E89E0B-9B2E-A7B7-488F-1B2A234ADD6E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64" creationId="{539B5BAF-6450-D89C-2275-DAE2AE311A03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70" creationId="{235FA639-A549-0EE5-656E-194BB9E8D511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78" creationId="{646ADC01-13FF-FACE-DB6E-CE4BE6A40421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80" creationId="{DFAE4D34-0C8A-8EED-6D0A-F043B9AC1E81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81" creationId="{08999035-5754-9D90-9242-59B3F0BDC1ED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82" creationId="{4F580E32-400A-B649-63F4-2F3DA7F3EDBD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84" creationId="{E5379D40-9277-1698-A497-B600DBA64A47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85" creationId="{4BC5DCC2-A4EC-2F87-9519-6A26905E735B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86" creationId="{4CBB8D58-4C6B-41C4-8BB6-747F3E457939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87" creationId="{71A74ADF-81C1-2531-A878-11B688EF89CB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90" creationId="{DE810109-9CB8-B633-9021-43F931F4BFAF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91" creationId="{12947873-F576-BB27-27B3-98C31B46D7B3}"/>
          </ac:cxnSpMkLst>
        </pc:cxnChg>
        <pc:cxnChg chg="add del mod">
          <ac:chgData name="Mina Mangseth Svorkmo" userId="23b4850d-abf9-40da-810d-ba454e073172" providerId="ADAL" clId="{AF597C93-C00D-1841-90DC-FC98E8962CA0}" dt="2022-04-23T11:49:53.207" v="859" actId="478"/>
          <ac:cxnSpMkLst>
            <pc:docMk/>
            <pc:sldMk cId="51207422" sldId="257"/>
            <ac:cxnSpMk id="191" creationId="{7F941AFC-BDDB-9796-9DBF-6F68361D3ACA}"/>
          </ac:cxnSpMkLst>
        </pc:cxnChg>
        <pc:cxnChg chg="add del mod">
          <ac:chgData name="Mina Mangseth Svorkmo" userId="23b4850d-abf9-40da-810d-ba454e073172" providerId="ADAL" clId="{AF597C93-C00D-1841-90DC-FC98E8962CA0}" dt="2022-04-23T11:49:55.665" v="860" actId="478"/>
          <ac:cxnSpMkLst>
            <pc:docMk/>
            <pc:sldMk cId="51207422" sldId="257"/>
            <ac:cxnSpMk id="192" creationId="{36AF188A-B22D-585C-842E-36ADE19E158C}"/>
          </ac:cxnSpMkLst>
        </pc:cxnChg>
        <pc:cxnChg chg="add del">
          <ac:chgData name="Mina Mangseth Svorkmo" userId="23b4850d-abf9-40da-810d-ba454e073172" providerId="ADAL" clId="{AF597C93-C00D-1841-90DC-FC98E8962CA0}" dt="2022-04-23T12:41:06.270" v="1085" actId="11529"/>
          <ac:cxnSpMkLst>
            <pc:docMk/>
            <pc:sldMk cId="51207422" sldId="257"/>
            <ac:cxnSpMk id="192" creationId="{C6168C0B-03CA-518C-D06B-46DA6406908F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195" creationId="{FC0ECD5D-9EC3-8E0E-39A8-41DDF2519E8C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209" creationId="{42963726-2753-8FA6-6FF1-D5E54C094326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210" creationId="{7ADDA5E7-902E-4C2B-F0A2-B9938EBD5858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211" creationId="{73F8D76B-002B-C2DE-A40C-3322A6999BA6}"/>
          </ac:cxnSpMkLst>
        </pc:cxnChg>
        <pc:cxnChg chg="add del mod">
          <ac:chgData name="Mina Mangseth Svorkmo" userId="23b4850d-abf9-40da-810d-ba454e073172" providerId="ADAL" clId="{AF597C93-C00D-1841-90DC-FC98E8962CA0}" dt="2022-04-23T11:40:12.089" v="824" actId="478"/>
          <ac:cxnSpMkLst>
            <pc:docMk/>
            <pc:sldMk cId="51207422" sldId="257"/>
            <ac:cxnSpMk id="212" creationId="{8E4B0A6F-F247-405C-BC26-8D199299F180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212" creationId="{AFC4E1FD-F775-5EE2-F46D-D858D7F50FD5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213" creationId="{A86BD632-31E6-9BCD-C978-FCE40420F735}"/>
          </ac:cxnSpMkLst>
        </pc:cxnChg>
        <pc:cxnChg chg="add del mod">
          <ac:chgData name="Mina Mangseth Svorkmo" userId="23b4850d-abf9-40da-810d-ba454e073172" providerId="ADAL" clId="{AF597C93-C00D-1841-90DC-FC98E8962CA0}" dt="2022-04-23T11:42:36.209" v="831" actId="11529"/>
          <ac:cxnSpMkLst>
            <pc:docMk/>
            <pc:sldMk cId="51207422" sldId="257"/>
            <ac:cxnSpMk id="214" creationId="{AF8502F8-41D5-9107-EFE3-6A7AC53FB87B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216" creationId="{09F49657-7A03-8B2E-1618-3D11A6E41AAB}"/>
          </ac:cxnSpMkLst>
        </pc:cxnChg>
        <pc:cxnChg chg="add del">
          <ac:chgData name="Mina Mangseth Svorkmo" userId="23b4850d-abf9-40da-810d-ba454e073172" providerId="ADAL" clId="{AF597C93-C00D-1841-90DC-FC98E8962CA0}" dt="2022-04-23T11:43:35.705" v="833" actId="478"/>
          <ac:cxnSpMkLst>
            <pc:docMk/>
            <pc:sldMk cId="51207422" sldId="257"/>
            <ac:cxnSpMk id="216" creationId="{38F5482C-9759-3252-22EB-3DDF804EF890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217" creationId="{18C5CF52-7AD0-8981-A360-09D6142F2E9A}"/>
          </ac:cxnSpMkLst>
        </pc:cxnChg>
        <pc:cxnChg chg="add mod">
          <ac:chgData name="Mina Mangseth Svorkmo" userId="23b4850d-abf9-40da-810d-ba454e073172" providerId="ADAL" clId="{AF597C93-C00D-1841-90DC-FC98E8962CA0}" dt="2022-04-23T13:00:35.171" v="1143" actId="14100"/>
          <ac:cxnSpMkLst>
            <pc:docMk/>
            <pc:sldMk cId="51207422" sldId="257"/>
            <ac:cxnSpMk id="218" creationId="{A449C91D-A261-7F8F-A076-85E3256F7CFB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221" creationId="{E442C4B5-1938-C212-1E1E-7DCD0E23BA23}"/>
          </ac:cxnSpMkLst>
        </pc:cxnChg>
        <pc:cxnChg chg="add del mod">
          <ac:chgData name="Mina Mangseth Svorkmo" userId="23b4850d-abf9-40da-810d-ba454e073172" providerId="ADAL" clId="{AF597C93-C00D-1841-90DC-FC98E8962CA0}" dt="2022-04-23T12:31:57.137" v="1031" actId="478"/>
          <ac:cxnSpMkLst>
            <pc:docMk/>
            <pc:sldMk cId="51207422" sldId="257"/>
            <ac:cxnSpMk id="222" creationId="{2BF6C6C7-5532-DB7C-8C34-D85C00FB442E}"/>
          </ac:cxnSpMkLst>
        </pc:cxnChg>
        <pc:cxnChg chg="add del mod">
          <ac:chgData name="Mina Mangseth Svorkmo" userId="23b4850d-abf9-40da-810d-ba454e073172" providerId="ADAL" clId="{AF597C93-C00D-1841-90DC-FC98E8962CA0}" dt="2022-04-23T12:31:53.086" v="1029" actId="478"/>
          <ac:cxnSpMkLst>
            <pc:docMk/>
            <pc:sldMk cId="51207422" sldId="257"/>
            <ac:cxnSpMk id="223" creationId="{2CB34C1A-B46E-767E-13F1-0C8ED32C2E70}"/>
          </ac:cxnSpMkLst>
        </pc:cxnChg>
        <pc:cxnChg chg="add del mod">
          <ac:chgData name="Mina Mangseth Svorkmo" userId="23b4850d-abf9-40da-810d-ba454e073172" providerId="ADAL" clId="{AF597C93-C00D-1841-90DC-FC98E8962CA0}" dt="2022-04-23T11:59:23.249" v="861" actId="478"/>
          <ac:cxnSpMkLst>
            <pc:docMk/>
            <pc:sldMk cId="51207422" sldId="257"/>
            <ac:cxnSpMk id="225" creationId="{1432CFDC-B0EE-791B-34D9-5FBF8D53EC12}"/>
          </ac:cxnSpMkLst>
        </pc:cxnChg>
        <pc:cxnChg chg="add del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227" creationId="{A18AB004-D881-2504-69C0-3298CE83FEEF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229" creationId="{3DEBA235-DF4E-29F6-9556-D08E9D046838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230" creationId="{8790D613-7429-72EA-8A38-6B9D73C1AC17}"/>
          </ac:cxnSpMkLst>
        </pc:cxnChg>
        <pc:cxnChg chg="add del mod">
          <ac:chgData name="Mina Mangseth Svorkmo" userId="23b4850d-abf9-40da-810d-ba454e073172" providerId="ADAL" clId="{AF597C93-C00D-1841-90DC-FC98E8962CA0}" dt="2022-04-23T11:47:27.578" v="848" actId="478"/>
          <ac:cxnSpMkLst>
            <pc:docMk/>
            <pc:sldMk cId="51207422" sldId="257"/>
            <ac:cxnSpMk id="230" creationId="{C360EB7C-70DE-4898-1B5C-F082E2520AC4}"/>
          </ac:cxnSpMkLst>
        </pc:cxnChg>
        <pc:cxnChg chg="add del mod">
          <ac:chgData name="Mina Mangseth Svorkmo" userId="23b4850d-abf9-40da-810d-ba454e073172" providerId="ADAL" clId="{AF597C93-C00D-1841-90DC-FC98E8962CA0}" dt="2022-04-23T11:48:50.272" v="856" actId="478"/>
          <ac:cxnSpMkLst>
            <pc:docMk/>
            <pc:sldMk cId="51207422" sldId="257"/>
            <ac:cxnSpMk id="231" creationId="{9C6ECAC4-8FB7-8F4B-38BA-2DE858818489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231" creationId="{DCB9C5F2-0A7B-7D5F-237C-0EA6EDF2CAB0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232" creationId="{D2CD5876-1C7E-9164-9C41-36B7EA5812EC}"/>
          </ac:cxnSpMkLst>
        </pc:cxnChg>
        <pc:cxnChg chg="add mod">
          <ac:chgData name="Mina Mangseth Svorkmo" userId="23b4850d-abf9-40da-810d-ba454e073172" providerId="ADAL" clId="{AF597C93-C00D-1841-90DC-FC98E8962CA0}" dt="2022-04-23T12:40:19.844" v="1082" actId="1076"/>
          <ac:cxnSpMkLst>
            <pc:docMk/>
            <pc:sldMk cId="51207422" sldId="257"/>
            <ac:cxnSpMk id="233" creationId="{676FFCBA-2D10-5A93-66FE-48ED60A3E855}"/>
          </ac:cxnSpMkLst>
        </pc:cxnChg>
        <pc:cxnChg chg="add del mod">
          <ac:chgData name="Mina Mangseth Svorkmo" userId="23b4850d-abf9-40da-810d-ba454e073172" providerId="ADAL" clId="{AF597C93-C00D-1841-90DC-FC98E8962CA0}" dt="2022-04-23T11:47:31.431" v="849" actId="478"/>
          <ac:cxnSpMkLst>
            <pc:docMk/>
            <pc:sldMk cId="51207422" sldId="257"/>
            <ac:cxnSpMk id="234" creationId="{6E12A1DB-D7AE-C622-4951-5B8D41E6FD35}"/>
          </ac:cxnSpMkLst>
        </pc:cxnChg>
        <pc:cxnChg chg="add del">
          <ac:chgData name="Mina Mangseth Svorkmo" userId="23b4850d-abf9-40da-810d-ba454e073172" providerId="ADAL" clId="{AF597C93-C00D-1841-90DC-FC98E8962CA0}" dt="2022-04-23T12:41:43.235" v="1090" actId="478"/>
          <ac:cxnSpMkLst>
            <pc:docMk/>
            <pc:sldMk cId="51207422" sldId="257"/>
            <ac:cxnSpMk id="235" creationId="{5CB9937C-761D-FCA6-F2E4-7DC5B40EFF3B}"/>
          </ac:cxnSpMkLst>
        </pc:cxnChg>
        <pc:cxnChg chg="add mod">
          <ac:chgData name="Mina Mangseth Svorkmo" userId="23b4850d-abf9-40da-810d-ba454e073172" providerId="ADAL" clId="{AF597C93-C00D-1841-90DC-FC98E8962CA0}" dt="2022-04-23T12:43:14.507" v="1100" actId="167"/>
          <ac:cxnSpMkLst>
            <pc:docMk/>
            <pc:sldMk cId="51207422" sldId="257"/>
            <ac:cxnSpMk id="238" creationId="{2B13BF60-5CE9-6617-E139-49A08E8A45C2}"/>
          </ac:cxnSpMkLst>
        </pc:cxnChg>
        <pc:cxnChg chg="add mod">
          <ac:chgData name="Mina Mangseth Svorkmo" userId="23b4850d-abf9-40da-810d-ba454e073172" providerId="ADAL" clId="{AF597C93-C00D-1841-90DC-FC98E8962CA0}" dt="2022-04-23T12:42:56.908" v="1099" actId="14100"/>
          <ac:cxnSpMkLst>
            <pc:docMk/>
            <pc:sldMk cId="51207422" sldId="257"/>
            <ac:cxnSpMk id="240" creationId="{339665F5-4D8E-9408-B59B-72200088543F}"/>
          </ac:cxnSpMkLst>
        </pc:cxnChg>
        <pc:cxnChg chg="add del mod">
          <ac:chgData name="Mina Mangseth Svorkmo" userId="23b4850d-abf9-40da-810d-ba454e073172" providerId="ADAL" clId="{AF597C93-C00D-1841-90DC-FC98E8962CA0}" dt="2022-04-23T12:46:56.949" v="1104" actId="478"/>
          <ac:cxnSpMkLst>
            <pc:docMk/>
            <pc:sldMk cId="51207422" sldId="257"/>
            <ac:cxnSpMk id="244" creationId="{359AFD5E-EC05-A5C4-2DBF-50FEA7D96263}"/>
          </ac:cxnSpMkLst>
        </pc:cxnChg>
        <pc:cxnChg chg="add del mod">
          <ac:chgData name="Mina Mangseth Svorkmo" userId="23b4850d-abf9-40da-810d-ba454e073172" providerId="ADAL" clId="{AF597C93-C00D-1841-90DC-FC98E8962CA0}" dt="2022-04-23T13:51:20.101" v="1412" actId="478"/>
          <ac:cxnSpMkLst>
            <pc:docMk/>
            <pc:sldMk cId="51207422" sldId="257"/>
            <ac:cxnSpMk id="246" creationId="{4A76D61B-4D66-76F5-2387-B742E9594522}"/>
          </ac:cxnSpMkLst>
        </pc:cxnChg>
        <pc:cxnChg chg="add del mod">
          <ac:chgData name="Mina Mangseth Svorkmo" userId="23b4850d-abf9-40da-810d-ba454e073172" providerId="ADAL" clId="{AF597C93-C00D-1841-90DC-FC98E8962CA0}" dt="2022-04-23T13:51:20.101" v="1412" actId="478"/>
          <ac:cxnSpMkLst>
            <pc:docMk/>
            <pc:sldMk cId="51207422" sldId="257"/>
            <ac:cxnSpMk id="249" creationId="{24DF66F4-A20F-9666-70C5-B843BD9606EC}"/>
          </ac:cxnSpMkLst>
        </pc:cxnChg>
        <pc:cxnChg chg="add mod">
          <ac:chgData name="Mina Mangseth Svorkmo" userId="23b4850d-abf9-40da-810d-ba454e073172" providerId="ADAL" clId="{AF597C93-C00D-1841-90DC-FC98E8962CA0}" dt="2022-04-23T13:51:11.081" v="1411" actId="1076"/>
          <ac:cxnSpMkLst>
            <pc:docMk/>
            <pc:sldMk cId="51207422" sldId="257"/>
            <ac:cxnSpMk id="268" creationId="{4BA1CBE6-BC63-065D-6569-EBD068942AB6}"/>
          </ac:cxnSpMkLst>
        </pc:cxnChg>
        <pc:cxnChg chg="add mod">
          <ac:chgData name="Mina Mangseth Svorkmo" userId="23b4850d-abf9-40da-810d-ba454e073172" providerId="ADAL" clId="{AF597C93-C00D-1841-90DC-FC98E8962CA0}" dt="2022-04-23T13:51:11.081" v="1411" actId="1076"/>
          <ac:cxnSpMkLst>
            <pc:docMk/>
            <pc:sldMk cId="51207422" sldId="257"/>
            <ac:cxnSpMk id="275" creationId="{10A83D9C-87DA-C67D-581F-C471C0B79EC3}"/>
          </ac:cxnSpMkLst>
        </pc:cxnChg>
      </pc:sldChg>
      <pc:sldChg chg="addSp delSp modSp mod">
        <pc:chgData name="Mina Mangseth Svorkmo" userId="23b4850d-abf9-40da-810d-ba454e073172" providerId="ADAL" clId="{AF597C93-C00D-1841-90DC-FC98E8962CA0}" dt="2022-04-23T15:48:58.944" v="1916" actId="1076"/>
        <pc:sldMkLst>
          <pc:docMk/>
          <pc:sldMk cId="100122796" sldId="258"/>
        </pc:sldMkLst>
        <pc:spChg chg="mod">
          <ac:chgData name="Mina Mangseth Svorkmo" userId="23b4850d-abf9-40da-810d-ba454e073172" providerId="ADAL" clId="{AF597C93-C00D-1841-90DC-FC98E8962CA0}" dt="2022-04-23T13:53:42.878" v="1421" actId="20577"/>
          <ac:spMkLst>
            <pc:docMk/>
            <pc:sldMk cId="100122796" sldId="258"/>
            <ac:spMk id="2" creationId="{3790D570-7902-43A1-9DAD-80B277DE024B}"/>
          </ac:spMkLst>
        </pc:spChg>
        <pc:spChg chg="add del">
          <ac:chgData name="Mina Mangseth Svorkmo" userId="23b4850d-abf9-40da-810d-ba454e073172" providerId="ADAL" clId="{AF597C93-C00D-1841-90DC-FC98E8962CA0}" dt="2022-04-23T13:46:35.004" v="1396" actId="478"/>
          <ac:spMkLst>
            <pc:docMk/>
            <pc:sldMk cId="100122796" sldId="258"/>
            <ac:spMk id="3" creationId="{FB3CF229-8062-8EC6-AB5C-40CF14C9979C}"/>
          </ac:spMkLst>
        </pc:spChg>
        <pc:spChg chg="add mod">
          <ac:chgData name="Mina Mangseth Svorkmo" userId="23b4850d-abf9-40da-810d-ba454e073172" providerId="ADAL" clId="{AF597C93-C00D-1841-90DC-FC98E8962CA0}" dt="2022-04-23T13:48:18.877" v="1405" actId="1076"/>
          <ac:spMkLst>
            <pc:docMk/>
            <pc:sldMk cId="100122796" sldId="258"/>
            <ac:spMk id="4" creationId="{64719A07-5DEB-0069-DEFD-12560AEA2137}"/>
          </ac:spMkLst>
        </pc:spChg>
        <pc:spChg chg="add mod">
          <ac:chgData name="Mina Mangseth Svorkmo" userId="23b4850d-abf9-40da-810d-ba454e073172" providerId="ADAL" clId="{AF597C93-C00D-1841-90DC-FC98E8962CA0}" dt="2022-04-23T13:48:02.553" v="1403" actId="1076"/>
          <ac:spMkLst>
            <pc:docMk/>
            <pc:sldMk cId="100122796" sldId="258"/>
            <ac:spMk id="5" creationId="{C0AA1F6F-B031-A51A-F816-8F13D5FD5689}"/>
          </ac:spMkLst>
        </pc:spChg>
        <pc:spChg chg="add mod">
          <ac:chgData name="Mina Mangseth Svorkmo" userId="23b4850d-abf9-40da-810d-ba454e073172" providerId="ADAL" clId="{AF597C93-C00D-1841-90DC-FC98E8962CA0}" dt="2022-04-23T13:48:07.098" v="1404" actId="1076"/>
          <ac:spMkLst>
            <pc:docMk/>
            <pc:sldMk cId="100122796" sldId="258"/>
            <ac:spMk id="6" creationId="{569890F3-EB45-2843-555C-A9E036E4232A}"/>
          </ac:spMkLst>
        </pc:spChg>
        <pc:spChg chg="add mod">
          <ac:chgData name="Mina Mangseth Svorkmo" userId="23b4850d-abf9-40da-810d-ba454e073172" providerId="ADAL" clId="{AF597C93-C00D-1841-90DC-FC98E8962CA0}" dt="2022-04-23T13:57:07.518" v="1479" actId="1076"/>
          <ac:spMkLst>
            <pc:docMk/>
            <pc:sldMk cId="100122796" sldId="258"/>
            <ac:spMk id="9" creationId="{C7CC0353-2D77-ECBB-B14D-98BE97D87C4D}"/>
          </ac:spMkLst>
        </pc:spChg>
        <pc:spChg chg="add mod">
          <ac:chgData name="Mina Mangseth Svorkmo" userId="23b4850d-abf9-40da-810d-ba454e073172" providerId="ADAL" clId="{AF597C93-C00D-1841-90DC-FC98E8962CA0}" dt="2022-04-23T14:57:36.200" v="1691" actId="688"/>
          <ac:spMkLst>
            <pc:docMk/>
            <pc:sldMk cId="100122796" sldId="258"/>
            <ac:spMk id="14" creationId="{4EBDF626-9AA8-1B68-79D5-6DE1E0A4CBCE}"/>
          </ac:spMkLst>
        </pc:spChg>
        <pc:spChg chg="add mod">
          <ac:chgData name="Mina Mangseth Svorkmo" userId="23b4850d-abf9-40da-810d-ba454e073172" providerId="ADAL" clId="{AF597C93-C00D-1841-90DC-FC98E8962CA0}" dt="2022-04-23T15:05:50.320" v="1739" actId="1076"/>
          <ac:spMkLst>
            <pc:docMk/>
            <pc:sldMk cId="100122796" sldId="258"/>
            <ac:spMk id="15" creationId="{83299728-1FDA-37D1-D88A-2A5941E47437}"/>
          </ac:spMkLst>
        </pc:spChg>
        <pc:spChg chg="add mod">
          <ac:chgData name="Mina Mangseth Svorkmo" userId="23b4850d-abf9-40da-810d-ba454e073172" providerId="ADAL" clId="{AF597C93-C00D-1841-90DC-FC98E8962CA0}" dt="2022-04-23T15:09:31.117" v="1754" actId="1076"/>
          <ac:spMkLst>
            <pc:docMk/>
            <pc:sldMk cId="100122796" sldId="258"/>
            <ac:spMk id="19" creationId="{94B75124-1332-F4C0-7D7D-47B4A5935237}"/>
          </ac:spMkLst>
        </pc:spChg>
        <pc:spChg chg="add mod">
          <ac:chgData name="Mina Mangseth Svorkmo" userId="23b4850d-abf9-40da-810d-ba454e073172" providerId="ADAL" clId="{AF597C93-C00D-1841-90DC-FC98E8962CA0}" dt="2022-04-23T15:02:10.581" v="1719" actId="1076"/>
          <ac:spMkLst>
            <pc:docMk/>
            <pc:sldMk cId="100122796" sldId="258"/>
            <ac:spMk id="28" creationId="{CDF75D24-2321-EBC4-0F45-2E41F2BE6985}"/>
          </ac:spMkLst>
        </pc:spChg>
        <pc:spChg chg="add mod">
          <ac:chgData name="Mina Mangseth Svorkmo" userId="23b4850d-abf9-40da-810d-ba454e073172" providerId="ADAL" clId="{AF597C93-C00D-1841-90DC-FC98E8962CA0}" dt="2022-04-23T15:34:59.676" v="1883" actId="1076"/>
          <ac:spMkLst>
            <pc:docMk/>
            <pc:sldMk cId="100122796" sldId="258"/>
            <ac:spMk id="29" creationId="{69BAE258-220D-9340-9DE5-6AB146406324}"/>
          </ac:spMkLst>
        </pc:spChg>
        <pc:spChg chg="add mod">
          <ac:chgData name="Mina Mangseth Svorkmo" userId="23b4850d-abf9-40da-810d-ba454e073172" providerId="ADAL" clId="{AF597C93-C00D-1841-90DC-FC98E8962CA0}" dt="2022-04-23T15:35:06.541" v="1884" actId="1076"/>
          <ac:spMkLst>
            <pc:docMk/>
            <pc:sldMk cId="100122796" sldId="258"/>
            <ac:spMk id="30" creationId="{8D695670-6A9C-EB19-C553-9EAF0CBB5715}"/>
          </ac:spMkLst>
        </pc:spChg>
        <pc:spChg chg="add del mod">
          <ac:chgData name="Mina Mangseth Svorkmo" userId="23b4850d-abf9-40da-810d-ba454e073172" providerId="ADAL" clId="{AF597C93-C00D-1841-90DC-FC98E8962CA0}" dt="2022-04-23T15:11:31.408" v="1770" actId="478"/>
          <ac:spMkLst>
            <pc:docMk/>
            <pc:sldMk cId="100122796" sldId="258"/>
            <ac:spMk id="45" creationId="{809E7467-AA76-2BDB-6918-DD093326523C}"/>
          </ac:spMkLst>
        </pc:spChg>
        <pc:spChg chg="add mod">
          <ac:chgData name="Mina Mangseth Svorkmo" userId="23b4850d-abf9-40da-810d-ba454e073172" providerId="ADAL" clId="{AF597C93-C00D-1841-90DC-FC98E8962CA0}" dt="2022-04-23T15:13:27.446" v="1797" actId="1076"/>
          <ac:spMkLst>
            <pc:docMk/>
            <pc:sldMk cId="100122796" sldId="258"/>
            <ac:spMk id="46" creationId="{665A50E7-E80A-182C-EB27-FD500E62606B}"/>
          </ac:spMkLst>
        </pc:spChg>
        <pc:spChg chg="add mod">
          <ac:chgData name="Mina Mangseth Svorkmo" userId="23b4850d-abf9-40da-810d-ba454e073172" providerId="ADAL" clId="{AF597C93-C00D-1841-90DC-FC98E8962CA0}" dt="2022-04-23T15:48:52.353" v="1915" actId="1076"/>
          <ac:spMkLst>
            <pc:docMk/>
            <pc:sldMk cId="100122796" sldId="258"/>
            <ac:spMk id="47" creationId="{A048C11E-FD34-824E-47E1-04AF92B08C62}"/>
          </ac:spMkLst>
        </pc:spChg>
        <pc:spChg chg="add mod">
          <ac:chgData name="Mina Mangseth Svorkmo" userId="23b4850d-abf9-40da-810d-ba454e073172" providerId="ADAL" clId="{AF597C93-C00D-1841-90DC-FC98E8962CA0}" dt="2022-04-23T15:17:03.987" v="1800" actId="1076"/>
          <ac:spMkLst>
            <pc:docMk/>
            <pc:sldMk cId="100122796" sldId="258"/>
            <ac:spMk id="48" creationId="{4FFBAFF5-166C-56B3-DEAB-58C810154D51}"/>
          </ac:spMkLst>
        </pc:spChg>
        <pc:spChg chg="add mod">
          <ac:chgData name="Mina Mangseth Svorkmo" userId="23b4850d-abf9-40da-810d-ba454e073172" providerId="ADAL" clId="{AF597C93-C00D-1841-90DC-FC98E8962CA0}" dt="2022-04-23T15:23:53.160" v="1806" actId="1076"/>
          <ac:spMkLst>
            <pc:docMk/>
            <pc:sldMk cId="100122796" sldId="258"/>
            <ac:spMk id="49" creationId="{9FFA7383-DC12-9FBF-159B-5AF2429DD70C}"/>
          </ac:spMkLst>
        </pc:spChg>
        <pc:spChg chg="add mod">
          <ac:chgData name="Mina Mangseth Svorkmo" userId="23b4850d-abf9-40da-810d-ba454e073172" providerId="ADAL" clId="{AF597C93-C00D-1841-90DC-FC98E8962CA0}" dt="2022-04-23T15:23:53.160" v="1806" actId="1076"/>
          <ac:spMkLst>
            <pc:docMk/>
            <pc:sldMk cId="100122796" sldId="258"/>
            <ac:spMk id="50" creationId="{53E7746E-D6C7-7CE2-47E5-099A49A66F61}"/>
          </ac:spMkLst>
        </pc:spChg>
        <pc:spChg chg="add mod">
          <ac:chgData name="Mina Mangseth Svorkmo" userId="23b4850d-abf9-40da-810d-ba454e073172" providerId="ADAL" clId="{AF597C93-C00D-1841-90DC-FC98E8962CA0}" dt="2022-04-23T15:23:53.160" v="1806" actId="1076"/>
          <ac:spMkLst>
            <pc:docMk/>
            <pc:sldMk cId="100122796" sldId="258"/>
            <ac:spMk id="51" creationId="{DA710C13-5734-8D9E-EF62-AB6224AAB203}"/>
          </ac:spMkLst>
        </pc:spChg>
        <pc:spChg chg="add mod">
          <ac:chgData name="Mina Mangseth Svorkmo" userId="23b4850d-abf9-40da-810d-ba454e073172" providerId="ADAL" clId="{AF597C93-C00D-1841-90DC-FC98E8962CA0}" dt="2022-04-23T15:23:53.160" v="1806" actId="1076"/>
          <ac:spMkLst>
            <pc:docMk/>
            <pc:sldMk cId="100122796" sldId="258"/>
            <ac:spMk id="52" creationId="{D4868EC2-7EB0-6B1F-A23B-5D927C237A07}"/>
          </ac:spMkLst>
        </pc:spChg>
        <pc:spChg chg="add mod">
          <ac:chgData name="Mina Mangseth Svorkmo" userId="23b4850d-abf9-40da-810d-ba454e073172" providerId="ADAL" clId="{AF597C93-C00D-1841-90DC-FC98E8962CA0}" dt="2022-04-23T15:23:53.160" v="1806" actId="1076"/>
          <ac:spMkLst>
            <pc:docMk/>
            <pc:sldMk cId="100122796" sldId="258"/>
            <ac:spMk id="53" creationId="{108EA6B6-9C65-1FBF-DB81-7ABFA328E237}"/>
          </ac:spMkLst>
        </pc:spChg>
        <pc:spChg chg="add mod">
          <ac:chgData name="Mina Mangseth Svorkmo" userId="23b4850d-abf9-40da-810d-ba454e073172" providerId="ADAL" clId="{AF597C93-C00D-1841-90DC-FC98E8962CA0}" dt="2022-04-23T15:23:53.160" v="1806" actId="1076"/>
          <ac:spMkLst>
            <pc:docMk/>
            <pc:sldMk cId="100122796" sldId="258"/>
            <ac:spMk id="54" creationId="{7C7C781B-BB98-E3BA-FEA8-F254BA3CE8A5}"/>
          </ac:spMkLst>
        </pc:spChg>
        <pc:spChg chg="add mod">
          <ac:chgData name="Mina Mangseth Svorkmo" userId="23b4850d-abf9-40da-810d-ba454e073172" providerId="ADAL" clId="{AF597C93-C00D-1841-90DC-FC98E8962CA0}" dt="2022-04-23T15:23:53.160" v="1806" actId="1076"/>
          <ac:spMkLst>
            <pc:docMk/>
            <pc:sldMk cId="100122796" sldId="258"/>
            <ac:spMk id="55" creationId="{3E7A0877-B8DB-AE00-3586-B3E99FEEBBC8}"/>
          </ac:spMkLst>
        </pc:spChg>
        <pc:spChg chg="add mod">
          <ac:chgData name="Mina Mangseth Svorkmo" userId="23b4850d-abf9-40da-810d-ba454e073172" providerId="ADAL" clId="{AF597C93-C00D-1841-90DC-FC98E8962CA0}" dt="2022-04-23T15:23:53.160" v="1806" actId="1076"/>
          <ac:spMkLst>
            <pc:docMk/>
            <pc:sldMk cId="100122796" sldId="258"/>
            <ac:spMk id="56" creationId="{A48DDBC4-F5FB-5FF6-2A89-6072E00237BE}"/>
          </ac:spMkLst>
        </pc:spChg>
        <pc:spChg chg="add mod">
          <ac:chgData name="Mina Mangseth Svorkmo" userId="23b4850d-abf9-40da-810d-ba454e073172" providerId="ADAL" clId="{AF597C93-C00D-1841-90DC-FC98E8962CA0}" dt="2022-04-23T15:23:53.160" v="1806" actId="1076"/>
          <ac:spMkLst>
            <pc:docMk/>
            <pc:sldMk cId="100122796" sldId="258"/>
            <ac:spMk id="57" creationId="{D5C63698-E234-D71C-36F0-5334FEE30025}"/>
          </ac:spMkLst>
        </pc:spChg>
        <pc:spChg chg="add mod">
          <ac:chgData name="Mina Mangseth Svorkmo" userId="23b4850d-abf9-40da-810d-ba454e073172" providerId="ADAL" clId="{AF597C93-C00D-1841-90DC-FC98E8962CA0}" dt="2022-04-23T15:23:53.160" v="1806" actId="1076"/>
          <ac:spMkLst>
            <pc:docMk/>
            <pc:sldMk cId="100122796" sldId="258"/>
            <ac:spMk id="58" creationId="{26AB190E-5F90-2CE0-D045-958AD9B014D4}"/>
          </ac:spMkLst>
        </pc:spChg>
        <pc:spChg chg="add mod">
          <ac:chgData name="Mina Mangseth Svorkmo" userId="23b4850d-abf9-40da-810d-ba454e073172" providerId="ADAL" clId="{AF597C93-C00D-1841-90DC-FC98E8962CA0}" dt="2022-04-23T15:33:58.035" v="1881" actId="1076"/>
          <ac:spMkLst>
            <pc:docMk/>
            <pc:sldMk cId="100122796" sldId="258"/>
            <ac:spMk id="92" creationId="{391D9FA4-D6E3-0684-8354-C35196382A6E}"/>
          </ac:spMkLst>
        </pc:spChg>
        <pc:cxnChg chg="add mod">
          <ac:chgData name="Mina Mangseth Svorkmo" userId="23b4850d-abf9-40da-810d-ba454e073172" providerId="ADAL" clId="{AF597C93-C00D-1841-90DC-FC98E8962CA0}" dt="2022-04-23T15:06:44.341" v="1740" actId="14100"/>
          <ac:cxnSpMkLst>
            <pc:docMk/>
            <pc:sldMk cId="100122796" sldId="258"/>
            <ac:cxnSpMk id="8" creationId="{1E3BBCCC-2418-66ED-A04A-63B77F979387}"/>
          </ac:cxnSpMkLst>
        </pc:cxnChg>
        <pc:cxnChg chg="add mod">
          <ac:chgData name="Mina Mangseth Svorkmo" userId="23b4850d-abf9-40da-810d-ba454e073172" providerId="ADAL" clId="{AF597C93-C00D-1841-90DC-FC98E8962CA0}" dt="2022-04-23T15:08:55.194" v="1749" actId="14100"/>
          <ac:cxnSpMkLst>
            <pc:docMk/>
            <pc:sldMk cId="100122796" sldId="258"/>
            <ac:cxnSpMk id="11" creationId="{813A6647-1A33-96A5-2773-ABEE6795EFBD}"/>
          </ac:cxnSpMkLst>
        </pc:cxnChg>
        <pc:cxnChg chg="add mod">
          <ac:chgData name="Mina Mangseth Svorkmo" userId="23b4850d-abf9-40da-810d-ba454e073172" providerId="ADAL" clId="{AF597C93-C00D-1841-90DC-FC98E8962CA0}" dt="2022-04-23T15:09:22.702" v="1753" actId="14100"/>
          <ac:cxnSpMkLst>
            <pc:docMk/>
            <pc:sldMk cId="100122796" sldId="258"/>
            <ac:cxnSpMk id="17" creationId="{E93A28FA-91BD-660F-2091-20496821B2A3}"/>
          </ac:cxnSpMkLst>
        </pc:cxnChg>
        <pc:cxnChg chg="add mod">
          <ac:chgData name="Mina Mangseth Svorkmo" userId="23b4850d-abf9-40da-810d-ba454e073172" providerId="ADAL" clId="{AF597C93-C00D-1841-90DC-FC98E8962CA0}" dt="2022-04-23T15:00:53.753" v="1705" actId="1076"/>
          <ac:cxnSpMkLst>
            <pc:docMk/>
            <pc:sldMk cId="100122796" sldId="258"/>
            <ac:cxnSpMk id="21" creationId="{86A1A475-E6E6-7717-9384-D0DBACF6DA5E}"/>
          </ac:cxnSpMkLst>
        </pc:cxnChg>
        <pc:cxnChg chg="add mod">
          <ac:chgData name="Mina Mangseth Svorkmo" userId="23b4850d-abf9-40da-810d-ba454e073172" providerId="ADAL" clId="{AF597C93-C00D-1841-90DC-FC98E8962CA0}" dt="2022-04-23T15:00:42.342" v="1704" actId="1076"/>
          <ac:cxnSpMkLst>
            <pc:docMk/>
            <pc:sldMk cId="100122796" sldId="258"/>
            <ac:cxnSpMk id="26" creationId="{122A4035-ABA0-021F-F893-DB6155EE6038}"/>
          </ac:cxnSpMkLst>
        </pc:cxnChg>
        <pc:cxnChg chg="add mod">
          <ac:chgData name="Mina Mangseth Svorkmo" userId="23b4850d-abf9-40da-810d-ba454e073172" providerId="ADAL" clId="{AF597C93-C00D-1841-90DC-FC98E8962CA0}" dt="2022-04-23T15:03:35.695" v="1726" actId="1076"/>
          <ac:cxnSpMkLst>
            <pc:docMk/>
            <pc:sldMk cId="100122796" sldId="258"/>
            <ac:cxnSpMk id="27" creationId="{AAC0CD86-400D-38CA-5EA0-1B547CC8528B}"/>
          </ac:cxnSpMkLst>
        </pc:cxnChg>
        <pc:cxnChg chg="add del mod">
          <ac:chgData name="Mina Mangseth Svorkmo" userId="23b4850d-abf9-40da-810d-ba454e073172" providerId="ADAL" clId="{AF597C93-C00D-1841-90DC-FC98E8962CA0}" dt="2022-04-23T15:46:40.697" v="1905" actId="478"/>
          <ac:cxnSpMkLst>
            <pc:docMk/>
            <pc:sldMk cId="100122796" sldId="258"/>
            <ac:cxnSpMk id="32" creationId="{96B92703-97E8-8488-EFC6-4A77EDE27239}"/>
          </ac:cxnSpMkLst>
        </pc:cxnChg>
        <pc:cxnChg chg="add del mod">
          <ac:chgData name="Mina Mangseth Svorkmo" userId="23b4850d-abf9-40da-810d-ba454e073172" providerId="ADAL" clId="{AF597C93-C00D-1841-90DC-FC98E8962CA0}" dt="2022-04-23T15:48:09.988" v="1911" actId="478"/>
          <ac:cxnSpMkLst>
            <pc:docMk/>
            <pc:sldMk cId="100122796" sldId="258"/>
            <ac:cxnSpMk id="33" creationId="{60F016A1-F475-6FB4-E160-0417A5C16043}"/>
          </ac:cxnSpMkLst>
        </pc:cxnChg>
        <pc:cxnChg chg="add del mod">
          <ac:chgData name="Mina Mangseth Svorkmo" userId="23b4850d-abf9-40da-810d-ba454e073172" providerId="ADAL" clId="{AF597C93-C00D-1841-90DC-FC98E8962CA0}" dt="2022-04-23T15:46:01.494" v="1900" actId="478"/>
          <ac:cxnSpMkLst>
            <pc:docMk/>
            <pc:sldMk cId="100122796" sldId="258"/>
            <ac:cxnSpMk id="37" creationId="{56770C7A-854C-84B9-EAF7-FA08892ED444}"/>
          </ac:cxnSpMkLst>
        </pc:cxnChg>
        <pc:cxnChg chg="add del mod">
          <ac:chgData name="Mina Mangseth Svorkmo" userId="23b4850d-abf9-40da-810d-ba454e073172" providerId="ADAL" clId="{AF597C93-C00D-1841-90DC-FC98E8962CA0}" dt="2022-04-23T15:26:45.337" v="1816" actId="478"/>
          <ac:cxnSpMkLst>
            <pc:docMk/>
            <pc:sldMk cId="100122796" sldId="258"/>
            <ac:cxnSpMk id="59" creationId="{91AC3EC5-3F90-0D25-A7F1-C2A146365797}"/>
          </ac:cxnSpMkLst>
        </pc:cxnChg>
        <pc:cxnChg chg="add del mod">
          <ac:chgData name="Mina Mangseth Svorkmo" userId="23b4850d-abf9-40da-810d-ba454e073172" providerId="ADAL" clId="{AF597C93-C00D-1841-90DC-FC98E8962CA0}" dt="2022-04-23T15:26:45.337" v="1816" actId="478"/>
          <ac:cxnSpMkLst>
            <pc:docMk/>
            <pc:sldMk cId="100122796" sldId="258"/>
            <ac:cxnSpMk id="60" creationId="{361B1D46-48BB-E48E-6A26-B97F543EDF9D}"/>
          </ac:cxnSpMkLst>
        </pc:cxnChg>
        <pc:cxnChg chg="add mod">
          <ac:chgData name="Mina Mangseth Svorkmo" userId="23b4850d-abf9-40da-810d-ba454e073172" providerId="ADAL" clId="{AF597C93-C00D-1841-90DC-FC98E8962CA0}" dt="2022-04-23T15:33:04.734" v="1855" actId="1076"/>
          <ac:cxnSpMkLst>
            <pc:docMk/>
            <pc:sldMk cId="100122796" sldId="258"/>
            <ac:cxnSpMk id="61" creationId="{63A045AA-3556-521D-6211-120E3DD4FA65}"/>
          </ac:cxnSpMkLst>
        </pc:cxnChg>
        <pc:cxnChg chg="add mod">
          <ac:chgData name="Mina Mangseth Svorkmo" userId="23b4850d-abf9-40da-810d-ba454e073172" providerId="ADAL" clId="{AF597C93-C00D-1841-90DC-FC98E8962CA0}" dt="2022-04-23T15:31:46.315" v="1846" actId="1076"/>
          <ac:cxnSpMkLst>
            <pc:docMk/>
            <pc:sldMk cId="100122796" sldId="258"/>
            <ac:cxnSpMk id="62" creationId="{7E82B319-3D48-45B4-0F33-5644A80CEA11}"/>
          </ac:cxnSpMkLst>
        </pc:cxnChg>
        <pc:cxnChg chg="add mod">
          <ac:chgData name="Mina Mangseth Svorkmo" userId="23b4850d-abf9-40da-810d-ba454e073172" providerId="ADAL" clId="{AF597C93-C00D-1841-90DC-FC98E8962CA0}" dt="2022-04-23T15:25:51.840" v="1814" actId="1076"/>
          <ac:cxnSpMkLst>
            <pc:docMk/>
            <pc:sldMk cId="100122796" sldId="258"/>
            <ac:cxnSpMk id="63" creationId="{6B912D52-B541-B2DC-2016-E6418C264AAC}"/>
          </ac:cxnSpMkLst>
        </pc:cxnChg>
        <pc:cxnChg chg="add mod">
          <ac:chgData name="Mina Mangseth Svorkmo" userId="23b4850d-abf9-40da-810d-ba454e073172" providerId="ADAL" clId="{AF597C93-C00D-1841-90DC-FC98E8962CA0}" dt="2022-04-23T15:25:51.840" v="1814" actId="1076"/>
          <ac:cxnSpMkLst>
            <pc:docMk/>
            <pc:sldMk cId="100122796" sldId="258"/>
            <ac:cxnSpMk id="64" creationId="{F2C2FECD-7597-17BE-F580-3BB75854ABA5}"/>
          </ac:cxnSpMkLst>
        </pc:cxnChg>
        <pc:cxnChg chg="add mod">
          <ac:chgData name="Mina Mangseth Svorkmo" userId="23b4850d-abf9-40da-810d-ba454e073172" providerId="ADAL" clId="{AF597C93-C00D-1841-90DC-FC98E8962CA0}" dt="2022-04-23T15:31:57.676" v="1848" actId="14100"/>
          <ac:cxnSpMkLst>
            <pc:docMk/>
            <pc:sldMk cId="100122796" sldId="258"/>
            <ac:cxnSpMk id="66" creationId="{5601EE00-8DE2-4BA7-78C7-EE0A527D5A80}"/>
          </ac:cxnSpMkLst>
        </pc:cxnChg>
        <pc:cxnChg chg="add mod">
          <ac:chgData name="Mina Mangseth Svorkmo" userId="23b4850d-abf9-40da-810d-ba454e073172" providerId="ADAL" clId="{AF597C93-C00D-1841-90DC-FC98E8962CA0}" dt="2022-04-23T15:32:09.694" v="1850" actId="14100"/>
          <ac:cxnSpMkLst>
            <pc:docMk/>
            <pc:sldMk cId="100122796" sldId="258"/>
            <ac:cxnSpMk id="70" creationId="{2D66A947-5B01-339A-DFF9-10CABD23F907}"/>
          </ac:cxnSpMkLst>
        </pc:cxnChg>
        <pc:cxnChg chg="add mod">
          <ac:chgData name="Mina Mangseth Svorkmo" userId="23b4850d-abf9-40da-810d-ba454e073172" providerId="ADAL" clId="{AF597C93-C00D-1841-90DC-FC98E8962CA0}" dt="2022-04-23T15:30:47.291" v="1843" actId="14100"/>
          <ac:cxnSpMkLst>
            <pc:docMk/>
            <pc:sldMk cId="100122796" sldId="258"/>
            <ac:cxnSpMk id="73" creationId="{2AF5462F-0FB3-29F4-16F9-7A928ED15046}"/>
          </ac:cxnSpMkLst>
        </pc:cxnChg>
        <pc:cxnChg chg="add mod">
          <ac:chgData name="Mina Mangseth Svorkmo" userId="23b4850d-abf9-40da-810d-ba454e073172" providerId="ADAL" clId="{AF597C93-C00D-1841-90DC-FC98E8962CA0}" dt="2022-04-23T15:29:39.736" v="1836" actId="167"/>
          <ac:cxnSpMkLst>
            <pc:docMk/>
            <pc:sldMk cId="100122796" sldId="258"/>
            <ac:cxnSpMk id="75" creationId="{066A1FDE-D617-F4AD-5CF9-749A888A0017}"/>
          </ac:cxnSpMkLst>
        </pc:cxnChg>
        <pc:cxnChg chg="add mod">
          <ac:chgData name="Mina Mangseth Svorkmo" userId="23b4850d-abf9-40da-810d-ba454e073172" providerId="ADAL" clId="{AF597C93-C00D-1841-90DC-FC98E8962CA0}" dt="2022-04-23T15:30:41.205" v="1842" actId="14100"/>
          <ac:cxnSpMkLst>
            <pc:docMk/>
            <pc:sldMk cId="100122796" sldId="258"/>
            <ac:cxnSpMk id="79" creationId="{61BE60D6-B637-4CEB-4D4C-52FA450B2136}"/>
          </ac:cxnSpMkLst>
        </pc:cxnChg>
        <pc:cxnChg chg="add mod">
          <ac:chgData name="Mina Mangseth Svorkmo" userId="23b4850d-abf9-40da-810d-ba454e073172" providerId="ADAL" clId="{AF597C93-C00D-1841-90DC-FC98E8962CA0}" dt="2022-04-23T15:32:35.110" v="1854" actId="167"/>
          <ac:cxnSpMkLst>
            <pc:docMk/>
            <pc:sldMk cId="100122796" sldId="258"/>
            <ac:cxnSpMk id="90" creationId="{80638951-1DB0-0778-C0E5-FFB5D385D93B}"/>
          </ac:cxnSpMkLst>
        </pc:cxnChg>
        <pc:cxnChg chg="add mod">
          <ac:chgData name="Mina Mangseth Svorkmo" userId="23b4850d-abf9-40da-810d-ba454e073172" providerId="ADAL" clId="{AF597C93-C00D-1841-90DC-FC98E8962CA0}" dt="2022-04-23T15:48:58.944" v="1916" actId="1076"/>
          <ac:cxnSpMkLst>
            <pc:docMk/>
            <pc:sldMk cId="100122796" sldId="258"/>
            <ac:cxnSpMk id="94" creationId="{30BBBBD6-1012-6857-B0F5-92AA397DB46E}"/>
          </ac:cxnSpMkLst>
        </pc:cxnChg>
        <pc:cxnChg chg="add mod">
          <ac:chgData name="Mina Mangseth Svorkmo" userId="23b4850d-abf9-40da-810d-ba454e073172" providerId="ADAL" clId="{AF597C93-C00D-1841-90DC-FC98E8962CA0}" dt="2022-04-23T15:48:40.626" v="1914" actId="1076"/>
          <ac:cxnSpMkLst>
            <pc:docMk/>
            <pc:sldMk cId="100122796" sldId="258"/>
            <ac:cxnSpMk id="96" creationId="{79E59D55-64B1-D4B9-8291-55362718D83A}"/>
          </ac:cxnSpMkLst>
        </pc:cxnChg>
        <pc:cxnChg chg="add mod">
          <ac:chgData name="Mina Mangseth Svorkmo" userId="23b4850d-abf9-40da-810d-ba454e073172" providerId="ADAL" clId="{AF597C93-C00D-1841-90DC-FC98E8962CA0}" dt="2022-04-23T15:48:28.367" v="1913" actId="14100"/>
          <ac:cxnSpMkLst>
            <pc:docMk/>
            <pc:sldMk cId="100122796" sldId="258"/>
            <ac:cxnSpMk id="99" creationId="{6AB275F7-4EC7-797C-2B99-C437347EF7E8}"/>
          </ac:cxnSpMkLst>
        </pc:cxnChg>
      </pc:sldChg>
      <pc:sldChg chg="modSp mod ord">
        <pc:chgData name="Mina Mangseth Svorkmo" userId="23b4850d-abf9-40da-810d-ba454e073172" providerId="ADAL" clId="{AF597C93-C00D-1841-90DC-FC98E8962CA0}" dt="2022-04-23T15:18:21.424" v="1804" actId="20577"/>
        <pc:sldMkLst>
          <pc:docMk/>
          <pc:sldMk cId="3122641353" sldId="259"/>
        </pc:sldMkLst>
        <pc:spChg chg="mod">
          <ac:chgData name="Mina Mangseth Svorkmo" userId="23b4850d-abf9-40da-810d-ba454e073172" providerId="ADAL" clId="{AF597C93-C00D-1841-90DC-FC98E8962CA0}" dt="2022-04-23T15:18:21.424" v="1804" actId="20577"/>
          <ac:spMkLst>
            <pc:docMk/>
            <pc:sldMk cId="3122641353" sldId="259"/>
            <ac:spMk id="2" creationId="{476FD34F-71C3-4226-85A8-52D3053C628C}"/>
          </ac:spMkLst>
        </pc:spChg>
      </pc:sldChg>
      <pc:sldChg chg="addSp delSp modSp new mod">
        <pc:chgData name="Mina Mangseth Svorkmo" userId="23b4850d-abf9-40da-810d-ba454e073172" providerId="ADAL" clId="{AF597C93-C00D-1841-90DC-FC98E8962CA0}" dt="2022-04-23T18:31:32.967" v="2772" actId="478"/>
        <pc:sldMkLst>
          <pc:docMk/>
          <pc:sldMk cId="2359000611" sldId="265"/>
        </pc:sldMkLst>
        <pc:spChg chg="del">
          <ac:chgData name="Mina Mangseth Svorkmo" userId="23b4850d-abf9-40da-810d-ba454e073172" providerId="ADAL" clId="{AF597C93-C00D-1841-90DC-FC98E8962CA0}" dt="2022-04-23T08:12:39.632" v="8" actId="478"/>
          <ac:spMkLst>
            <pc:docMk/>
            <pc:sldMk cId="2359000611" sldId="265"/>
            <ac:spMk id="2" creationId="{FF6719E3-ED70-74E6-3A5F-7CB0178C531F}"/>
          </ac:spMkLst>
        </pc:spChg>
        <pc:spChg chg="del">
          <ac:chgData name="Mina Mangseth Svorkmo" userId="23b4850d-abf9-40da-810d-ba454e073172" providerId="ADAL" clId="{AF597C93-C00D-1841-90DC-FC98E8962CA0}" dt="2022-04-23T08:12:42.329" v="9" actId="478"/>
          <ac:spMkLst>
            <pc:docMk/>
            <pc:sldMk cId="2359000611" sldId="265"/>
            <ac:spMk id="3" creationId="{48ABEA11-AB63-6844-3C3D-77907AB4DCCC}"/>
          </ac:spMkLst>
        </pc:spChg>
        <pc:spChg chg="add del mod">
          <ac:chgData name="Mina Mangseth Svorkmo" userId="23b4850d-abf9-40da-810d-ba454e073172" providerId="ADAL" clId="{AF597C93-C00D-1841-90DC-FC98E8962CA0}" dt="2022-04-23T13:53:29.253" v="1415"/>
          <ac:spMkLst>
            <pc:docMk/>
            <pc:sldMk cId="2359000611" sldId="265"/>
            <ac:spMk id="4" creationId="{6BB8327C-4CA9-DBC2-EF4C-CEC29C2C6028}"/>
          </ac:spMkLst>
        </pc:spChg>
        <pc:spChg chg="add mod">
          <ac:chgData name="Mina Mangseth Svorkmo" userId="23b4850d-abf9-40da-810d-ba454e073172" providerId="ADAL" clId="{AF597C93-C00D-1841-90DC-FC98E8962CA0}" dt="2022-04-23T16:07:47.149" v="2423" actId="1076"/>
          <ac:spMkLst>
            <pc:docMk/>
            <pc:sldMk cId="2359000611" sldId="265"/>
            <ac:spMk id="5" creationId="{C44ED27E-EE14-51CE-7E15-18BF2D11CF7A}"/>
          </ac:spMkLst>
        </pc:spChg>
        <pc:spChg chg="add mod">
          <ac:chgData name="Mina Mangseth Svorkmo" userId="23b4850d-abf9-40da-810d-ba454e073172" providerId="ADAL" clId="{AF597C93-C00D-1841-90DC-FC98E8962CA0}" dt="2022-04-23T16:12:46.108" v="2488" actId="403"/>
          <ac:spMkLst>
            <pc:docMk/>
            <pc:sldMk cId="2359000611" sldId="265"/>
            <ac:spMk id="6" creationId="{09B63589-5FA3-6EA8-059A-F86383CA8670}"/>
          </ac:spMkLst>
        </pc:spChg>
        <pc:spChg chg="add mod">
          <ac:chgData name="Mina Mangseth Svorkmo" userId="23b4850d-abf9-40da-810d-ba454e073172" providerId="ADAL" clId="{AF597C93-C00D-1841-90DC-FC98E8962CA0}" dt="2022-04-23T16:12:46.108" v="2488" actId="403"/>
          <ac:spMkLst>
            <pc:docMk/>
            <pc:sldMk cId="2359000611" sldId="265"/>
            <ac:spMk id="7" creationId="{1457FA2E-9011-F148-1F71-10EA4FFB1DBA}"/>
          </ac:spMkLst>
        </pc:spChg>
        <pc:spChg chg="add mod">
          <ac:chgData name="Mina Mangseth Svorkmo" userId="23b4850d-abf9-40da-810d-ba454e073172" providerId="ADAL" clId="{AF597C93-C00D-1841-90DC-FC98E8962CA0}" dt="2022-04-23T16:12:46.108" v="2488" actId="403"/>
          <ac:spMkLst>
            <pc:docMk/>
            <pc:sldMk cId="2359000611" sldId="265"/>
            <ac:spMk id="8" creationId="{09942F29-FBD7-7A70-0CF3-0B1ED71C7A5A}"/>
          </ac:spMkLst>
        </pc:spChg>
        <pc:spChg chg="add mod">
          <ac:chgData name="Mina Mangseth Svorkmo" userId="23b4850d-abf9-40da-810d-ba454e073172" providerId="ADAL" clId="{AF597C93-C00D-1841-90DC-FC98E8962CA0}" dt="2022-04-23T16:12:46.108" v="2488" actId="403"/>
          <ac:spMkLst>
            <pc:docMk/>
            <pc:sldMk cId="2359000611" sldId="265"/>
            <ac:spMk id="10" creationId="{95A5E610-ACBA-C24D-0B84-46FD8DEC53C3}"/>
          </ac:spMkLst>
        </pc:spChg>
        <pc:spChg chg="add del mod">
          <ac:chgData name="Mina Mangseth Svorkmo" userId="23b4850d-abf9-40da-810d-ba454e073172" providerId="ADAL" clId="{AF597C93-C00D-1841-90DC-FC98E8962CA0}" dt="2022-04-23T15:59:59.741" v="1936" actId="478"/>
          <ac:spMkLst>
            <pc:docMk/>
            <pc:sldMk cId="2359000611" sldId="265"/>
            <ac:spMk id="12" creationId="{A6E3739A-DFB1-8B77-F297-58DAF9656AC2}"/>
          </ac:spMkLst>
        </pc:spChg>
        <pc:spChg chg="add del mod">
          <ac:chgData name="Mina Mangseth Svorkmo" userId="23b4850d-abf9-40da-810d-ba454e073172" providerId="ADAL" clId="{AF597C93-C00D-1841-90DC-FC98E8962CA0}" dt="2022-04-23T15:59:57.280" v="1935" actId="478"/>
          <ac:spMkLst>
            <pc:docMk/>
            <pc:sldMk cId="2359000611" sldId="265"/>
            <ac:spMk id="13" creationId="{52FCFF42-9C05-FE87-3F9A-470C846E5501}"/>
          </ac:spMkLst>
        </pc:spChg>
        <pc:spChg chg="add del mod">
          <ac:chgData name="Mina Mangseth Svorkmo" userId="23b4850d-abf9-40da-810d-ba454e073172" providerId="ADAL" clId="{AF597C93-C00D-1841-90DC-FC98E8962CA0}" dt="2022-04-23T15:37:04.567" v="1893" actId="478"/>
          <ac:spMkLst>
            <pc:docMk/>
            <pc:sldMk cId="2359000611" sldId="265"/>
            <ac:spMk id="15" creationId="{AFEB3F2D-6EBC-9FE9-7547-942166E7EC45}"/>
          </ac:spMkLst>
        </pc:spChg>
        <pc:spChg chg="add mod">
          <ac:chgData name="Mina Mangseth Svorkmo" userId="23b4850d-abf9-40da-810d-ba454e073172" providerId="ADAL" clId="{AF597C93-C00D-1841-90DC-FC98E8962CA0}" dt="2022-04-23T16:12:46.108" v="2488" actId="403"/>
          <ac:spMkLst>
            <pc:docMk/>
            <pc:sldMk cId="2359000611" sldId="265"/>
            <ac:spMk id="19" creationId="{BEF05176-0890-8DCD-F276-0F2C83CC352B}"/>
          </ac:spMkLst>
        </pc:spChg>
        <pc:spChg chg="add mod">
          <ac:chgData name="Mina Mangseth Svorkmo" userId="23b4850d-abf9-40da-810d-ba454e073172" providerId="ADAL" clId="{AF597C93-C00D-1841-90DC-FC98E8962CA0}" dt="2022-04-23T16:12:46.108" v="2488" actId="403"/>
          <ac:spMkLst>
            <pc:docMk/>
            <pc:sldMk cId="2359000611" sldId="265"/>
            <ac:spMk id="20" creationId="{0B82176D-627A-5D86-2EE9-AEF4976FEB35}"/>
          </ac:spMkLst>
        </pc:spChg>
        <pc:spChg chg="add mod">
          <ac:chgData name="Mina Mangseth Svorkmo" userId="23b4850d-abf9-40da-810d-ba454e073172" providerId="ADAL" clId="{AF597C93-C00D-1841-90DC-FC98E8962CA0}" dt="2022-04-23T16:12:46.108" v="2488" actId="403"/>
          <ac:spMkLst>
            <pc:docMk/>
            <pc:sldMk cId="2359000611" sldId="265"/>
            <ac:spMk id="21" creationId="{55FFA363-112A-96F8-443A-72A567468EB3}"/>
          </ac:spMkLst>
        </pc:spChg>
        <pc:spChg chg="add del mod">
          <ac:chgData name="Mina Mangseth Svorkmo" userId="23b4850d-abf9-40da-810d-ba454e073172" providerId="ADAL" clId="{AF597C93-C00D-1841-90DC-FC98E8962CA0}" dt="2022-04-23T15:37:01.168" v="1892" actId="478"/>
          <ac:spMkLst>
            <pc:docMk/>
            <pc:sldMk cId="2359000611" sldId="265"/>
            <ac:spMk id="25" creationId="{436E94A9-0FA0-B68A-2CEE-CA52D500CFBF}"/>
          </ac:spMkLst>
        </pc:spChg>
        <pc:spChg chg="add del mod">
          <ac:chgData name="Mina Mangseth Svorkmo" userId="23b4850d-abf9-40da-810d-ba454e073172" providerId="ADAL" clId="{AF597C93-C00D-1841-90DC-FC98E8962CA0}" dt="2022-04-23T15:37:15.474" v="1895" actId="478"/>
          <ac:spMkLst>
            <pc:docMk/>
            <pc:sldMk cId="2359000611" sldId="265"/>
            <ac:spMk id="26" creationId="{83F25513-74C8-50CA-461A-73E517B80CC3}"/>
          </ac:spMkLst>
        </pc:spChg>
        <pc:spChg chg="add del mod">
          <ac:chgData name="Mina Mangseth Svorkmo" userId="23b4850d-abf9-40da-810d-ba454e073172" providerId="ADAL" clId="{AF597C93-C00D-1841-90DC-FC98E8962CA0}" dt="2022-04-23T15:36:52.846" v="1889" actId="478"/>
          <ac:spMkLst>
            <pc:docMk/>
            <pc:sldMk cId="2359000611" sldId="265"/>
            <ac:spMk id="27" creationId="{869D0E98-457D-8152-CCE9-83BD9B1D2CE5}"/>
          </ac:spMkLst>
        </pc:spChg>
        <pc:spChg chg="add del mod">
          <ac:chgData name="Mina Mangseth Svorkmo" userId="23b4850d-abf9-40da-810d-ba454e073172" providerId="ADAL" clId="{AF597C93-C00D-1841-90DC-FC98E8962CA0}" dt="2022-04-23T16:05:44.484" v="2393" actId="478"/>
          <ac:spMkLst>
            <pc:docMk/>
            <pc:sldMk cId="2359000611" sldId="265"/>
            <ac:spMk id="47" creationId="{35E21A0C-D4A0-C466-4338-2770B1C12002}"/>
          </ac:spMkLst>
        </pc:spChg>
        <pc:spChg chg="add mod">
          <ac:chgData name="Mina Mangseth Svorkmo" userId="23b4850d-abf9-40da-810d-ba454e073172" providerId="ADAL" clId="{AF597C93-C00D-1841-90DC-FC98E8962CA0}" dt="2022-04-23T16:23:58.656" v="2771" actId="1076"/>
          <ac:spMkLst>
            <pc:docMk/>
            <pc:sldMk cId="2359000611" sldId="265"/>
            <ac:spMk id="48" creationId="{930B3FA6-E94F-1E3E-FB8A-D8D7FC96B8B9}"/>
          </ac:spMkLst>
        </pc:spChg>
        <pc:spChg chg="add del mod">
          <ac:chgData name="Mina Mangseth Svorkmo" userId="23b4850d-abf9-40da-810d-ba454e073172" providerId="ADAL" clId="{AF597C93-C00D-1841-90DC-FC98E8962CA0}" dt="2022-04-23T18:31:32.967" v="2772" actId="478"/>
          <ac:spMkLst>
            <pc:docMk/>
            <pc:sldMk cId="2359000611" sldId="265"/>
            <ac:spMk id="62" creationId="{542B9836-BA04-8C2F-E71D-BE7375A577F6}"/>
          </ac:spMkLst>
        </pc:spChg>
        <pc:spChg chg="add del mod">
          <ac:chgData name="Mina Mangseth Svorkmo" userId="23b4850d-abf9-40da-810d-ba454e073172" providerId="ADAL" clId="{AF597C93-C00D-1841-90DC-FC98E8962CA0}" dt="2022-04-23T16:05:42.626" v="2392" actId="478"/>
          <ac:spMkLst>
            <pc:docMk/>
            <pc:sldMk cId="2359000611" sldId="265"/>
            <ac:spMk id="63" creationId="{37F8BE96-2416-01E9-CE44-8DA8909B3FDB}"/>
          </ac:spMkLst>
        </pc:spChg>
        <pc:spChg chg="add del mod">
          <ac:chgData name="Mina Mangseth Svorkmo" userId="23b4850d-abf9-40da-810d-ba454e073172" providerId="ADAL" clId="{AF597C93-C00D-1841-90DC-FC98E8962CA0}" dt="2022-04-23T16:05:40.839" v="2391" actId="478"/>
          <ac:spMkLst>
            <pc:docMk/>
            <pc:sldMk cId="2359000611" sldId="265"/>
            <ac:spMk id="64" creationId="{AEEA91A3-E431-AAD4-80F2-5768B64D76C7}"/>
          </ac:spMkLst>
        </pc:spChg>
        <pc:spChg chg="add del mod">
          <ac:chgData name="Mina Mangseth Svorkmo" userId="23b4850d-abf9-40da-810d-ba454e073172" providerId="ADAL" clId="{AF597C93-C00D-1841-90DC-FC98E8962CA0}" dt="2022-04-23T16:05:38.790" v="2390" actId="478"/>
          <ac:spMkLst>
            <pc:docMk/>
            <pc:sldMk cId="2359000611" sldId="265"/>
            <ac:spMk id="65" creationId="{19F68AC3-3948-0444-248C-864E161494F7}"/>
          </ac:spMkLst>
        </pc:spChg>
        <pc:spChg chg="add del mod">
          <ac:chgData name="Mina Mangseth Svorkmo" userId="23b4850d-abf9-40da-810d-ba454e073172" providerId="ADAL" clId="{AF597C93-C00D-1841-90DC-FC98E8962CA0}" dt="2022-04-23T16:05:36.916" v="2389" actId="478"/>
          <ac:spMkLst>
            <pc:docMk/>
            <pc:sldMk cId="2359000611" sldId="265"/>
            <ac:spMk id="66" creationId="{E96978D3-D272-6CD0-88E9-6A458A06C255}"/>
          </ac:spMkLst>
        </pc:spChg>
        <pc:spChg chg="add del mod">
          <ac:chgData name="Mina Mangseth Svorkmo" userId="23b4850d-abf9-40da-810d-ba454e073172" providerId="ADAL" clId="{AF597C93-C00D-1841-90DC-FC98E8962CA0}" dt="2022-04-23T16:05:34.629" v="2388" actId="478"/>
          <ac:spMkLst>
            <pc:docMk/>
            <pc:sldMk cId="2359000611" sldId="265"/>
            <ac:spMk id="67" creationId="{3854EB08-A4F9-245C-850C-04343CD0B43B}"/>
          </ac:spMkLst>
        </pc:spChg>
        <pc:spChg chg="add del mod">
          <ac:chgData name="Mina Mangseth Svorkmo" userId="23b4850d-abf9-40da-810d-ba454e073172" providerId="ADAL" clId="{AF597C93-C00D-1841-90DC-FC98E8962CA0}" dt="2022-04-23T16:05:32.584" v="2387" actId="478"/>
          <ac:spMkLst>
            <pc:docMk/>
            <pc:sldMk cId="2359000611" sldId="265"/>
            <ac:spMk id="68" creationId="{B5DE013F-8369-79E8-36D1-C3E8E4DA21A4}"/>
          </ac:spMkLst>
        </pc:spChg>
        <pc:spChg chg="add del mod">
          <ac:chgData name="Mina Mangseth Svorkmo" userId="23b4850d-abf9-40da-810d-ba454e073172" providerId="ADAL" clId="{AF597C93-C00D-1841-90DC-FC98E8962CA0}" dt="2022-04-23T16:05:49.808" v="2395" actId="478"/>
          <ac:spMkLst>
            <pc:docMk/>
            <pc:sldMk cId="2359000611" sldId="265"/>
            <ac:spMk id="69" creationId="{33D44D16-548C-32BD-A837-F35CF68ACFDC}"/>
          </ac:spMkLst>
        </pc:spChg>
        <pc:spChg chg="add del mod">
          <ac:chgData name="Mina Mangseth Svorkmo" userId="23b4850d-abf9-40da-810d-ba454e073172" providerId="ADAL" clId="{AF597C93-C00D-1841-90DC-FC98E8962CA0}" dt="2022-04-23T16:05:52.216" v="2396" actId="478"/>
          <ac:spMkLst>
            <pc:docMk/>
            <pc:sldMk cId="2359000611" sldId="265"/>
            <ac:spMk id="70" creationId="{CD12038E-A1AA-D48D-43D3-655C1805681B}"/>
          </ac:spMkLst>
        </pc:spChg>
        <pc:spChg chg="add mod">
          <ac:chgData name="Mina Mangseth Svorkmo" userId="23b4850d-abf9-40da-810d-ba454e073172" providerId="ADAL" clId="{AF597C93-C00D-1841-90DC-FC98E8962CA0}" dt="2022-04-23T16:23:51.499" v="2770" actId="1076"/>
          <ac:spMkLst>
            <pc:docMk/>
            <pc:sldMk cId="2359000611" sldId="265"/>
            <ac:spMk id="71" creationId="{21487626-30E1-8F5F-41EC-7862B0D4860B}"/>
          </ac:spMkLst>
        </pc:spChg>
        <pc:spChg chg="add del mod">
          <ac:chgData name="Mina Mangseth Svorkmo" userId="23b4850d-abf9-40da-810d-ba454e073172" providerId="ADAL" clId="{AF597C93-C00D-1841-90DC-FC98E8962CA0}" dt="2022-04-23T16:05:48.297" v="2394" actId="478"/>
          <ac:spMkLst>
            <pc:docMk/>
            <pc:sldMk cId="2359000611" sldId="265"/>
            <ac:spMk id="72" creationId="{987108F5-220E-E6E8-E946-A9F8D6A02827}"/>
          </ac:spMkLst>
        </pc:spChg>
        <pc:spChg chg="add del mod">
          <ac:chgData name="Mina Mangseth Svorkmo" userId="23b4850d-abf9-40da-810d-ba454e073172" providerId="ADAL" clId="{AF597C93-C00D-1841-90DC-FC98E8962CA0}" dt="2022-04-23T16:08:07.238" v="2427"/>
          <ac:spMkLst>
            <pc:docMk/>
            <pc:sldMk cId="2359000611" sldId="265"/>
            <ac:spMk id="74" creationId="{9BE8ADF0-FE3E-A71E-F43E-B745239099FD}"/>
          </ac:spMkLst>
        </pc:spChg>
        <pc:spChg chg="add del mod">
          <ac:chgData name="Mina Mangseth Svorkmo" userId="23b4850d-abf9-40da-810d-ba454e073172" providerId="ADAL" clId="{AF597C93-C00D-1841-90DC-FC98E8962CA0}" dt="2022-04-23T16:08:07.238" v="2427"/>
          <ac:spMkLst>
            <pc:docMk/>
            <pc:sldMk cId="2359000611" sldId="265"/>
            <ac:spMk id="75" creationId="{BBD007BA-7644-AB38-01B4-415EF89F105C}"/>
          </ac:spMkLst>
        </pc:spChg>
        <pc:spChg chg="add mod">
          <ac:chgData name="Mina Mangseth Svorkmo" userId="23b4850d-abf9-40da-810d-ba454e073172" providerId="ADAL" clId="{AF597C93-C00D-1841-90DC-FC98E8962CA0}" dt="2022-04-23T16:12:29.719" v="2486" actId="404"/>
          <ac:spMkLst>
            <pc:docMk/>
            <pc:sldMk cId="2359000611" sldId="265"/>
            <ac:spMk id="76" creationId="{83F27F20-B806-A8A2-93CD-EE6B996B77E3}"/>
          </ac:spMkLst>
        </pc:spChg>
        <pc:spChg chg="add mod">
          <ac:chgData name="Mina Mangseth Svorkmo" userId="23b4850d-abf9-40da-810d-ba454e073172" providerId="ADAL" clId="{AF597C93-C00D-1841-90DC-FC98E8962CA0}" dt="2022-04-23T16:13:20.509" v="2491" actId="1076"/>
          <ac:spMkLst>
            <pc:docMk/>
            <pc:sldMk cId="2359000611" sldId="265"/>
            <ac:spMk id="77" creationId="{45F0B4B1-1C0E-4208-A2F3-12029935516F}"/>
          </ac:spMkLst>
        </pc:spChg>
        <pc:spChg chg="add del mod">
          <ac:chgData name="Mina Mangseth Svorkmo" userId="23b4850d-abf9-40da-810d-ba454e073172" providerId="ADAL" clId="{AF597C93-C00D-1841-90DC-FC98E8962CA0}" dt="2022-04-23T16:09:09.283" v="2448" actId="478"/>
          <ac:spMkLst>
            <pc:docMk/>
            <pc:sldMk cId="2359000611" sldId="265"/>
            <ac:spMk id="78" creationId="{95423090-C3A5-F2E7-F858-E86298E59E88}"/>
          </ac:spMkLst>
        </pc:spChg>
        <pc:spChg chg="add del mod">
          <ac:chgData name="Mina Mangseth Svorkmo" userId="23b4850d-abf9-40da-810d-ba454e073172" providerId="ADAL" clId="{AF597C93-C00D-1841-90DC-FC98E8962CA0}" dt="2022-04-23T16:09:07.725" v="2447" actId="478"/>
          <ac:spMkLst>
            <pc:docMk/>
            <pc:sldMk cId="2359000611" sldId="265"/>
            <ac:spMk id="79" creationId="{9846DBAD-50E6-ACA6-592B-529AB92B91B7}"/>
          </ac:spMkLst>
        </pc:spChg>
        <pc:spChg chg="add del mod">
          <ac:chgData name="Mina Mangseth Svorkmo" userId="23b4850d-abf9-40da-810d-ba454e073172" providerId="ADAL" clId="{AF597C93-C00D-1841-90DC-FC98E8962CA0}" dt="2022-04-23T16:09:04.854" v="2446" actId="478"/>
          <ac:spMkLst>
            <pc:docMk/>
            <pc:sldMk cId="2359000611" sldId="265"/>
            <ac:spMk id="80" creationId="{90B98834-2BDA-6302-8FD8-A30F007A6A03}"/>
          </ac:spMkLst>
        </pc:spChg>
        <pc:spChg chg="add del mod">
          <ac:chgData name="Mina Mangseth Svorkmo" userId="23b4850d-abf9-40da-810d-ba454e073172" providerId="ADAL" clId="{AF597C93-C00D-1841-90DC-FC98E8962CA0}" dt="2022-04-23T16:09:02.965" v="2445" actId="478"/>
          <ac:spMkLst>
            <pc:docMk/>
            <pc:sldMk cId="2359000611" sldId="265"/>
            <ac:spMk id="81" creationId="{EDD45213-C0F5-A89F-F258-18A594130D73}"/>
          </ac:spMkLst>
        </pc:spChg>
        <pc:spChg chg="add del mod">
          <ac:chgData name="Mina Mangseth Svorkmo" userId="23b4850d-abf9-40da-810d-ba454e073172" providerId="ADAL" clId="{AF597C93-C00D-1841-90DC-FC98E8962CA0}" dt="2022-04-23T16:08:37.037" v="2438" actId="478"/>
          <ac:spMkLst>
            <pc:docMk/>
            <pc:sldMk cId="2359000611" sldId="265"/>
            <ac:spMk id="82" creationId="{D0424776-73AE-5E8E-B007-ADE8182C8DB4}"/>
          </ac:spMkLst>
        </pc:spChg>
        <pc:spChg chg="add del mod">
          <ac:chgData name="Mina Mangseth Svorkmo" userId="23b4850d-abf9-40da-810d-ba454e073172" providerId="ADAL" clId="{AF597C93-C00D-1841-90DC-FC98E8962CA0}" dt="2022-04-23T16:08:33.646" v="2437" actId="478"/>
          <ac:spMkLst>
            <pc:docMk/>
            <pc:sldMk cId="2359000611" sldId="265"/>
            <ac:spMk id="83" creationId="{BA626D2C-FBF7-F021-2BAA-7EAEF8C72C9C}"/>
          </ac:spMkLst>
        </pc:spChg>
        <pc:spChg chg="add mod">
          <ac:chgData name="Mina Mangseth Svorkmo" userId="23b4850d-abf9-40da-810d-ba454e073172" providerId="ADAL" clId="{AF597C93-C00D-1841-90DC-FC98E8962CA0}" dt="2022-04-23T16:12:29.719" v="2486" actId="404"/>
          <ac:spMkLst>
            <pc:docMk/>
            <pc:sldMk cId="2359000611" sldId="265"/>
            <ac:spMk id="84" creationId="{04E8F6EE-85C2-2073-2226-729D9721D3DB}"/>
          </ac:spMkLst>
        </pc:spChg>
        <pc:spChg chg="add mod">
          <ac:chgData name="Mina Mangseth Svorkmo" userId="23b4850d-abf9-40da-810d-ba454e073172" providerId="ADAL" clId="{AF597C93-C00D-1841-90DC-FC98E8962CA0}" dt="2022-04-23T16:13:12.825" v="2490" actId="1076"/>
          <ac:spMkLst>
            <pc:docMk/>
            <pc:sldMk cId="2359000611" sldId="265"/>
            <ac:spMk id="85" creationId="{D7AE33ED-C0BF-3068-C7C0-BD53F2A0BD26}"/>
          </ac:spMkLst>
        </pc:spChg>
        <pc:spChg chg="add mod">
          <ac:chgData name="Mina Mangseth Svorkmo" userId="23b4850d-abf9-40da-810d-ba454e073172" providerId="ADAL" clId="{AF597C93-C00D-1841-90DC-FC98E8962CA0}" dt="2022-04-23T16:22:26.743" v="2738" actId="1076"/>
          <ac:spMkLst>
            <pc:docMk/>
            <pc:sldMk cId="2359000611" sldId="265"/>
            <ac:spMk id="86" creationId="{683E7CFF-0326-FB1D-513E-50C94774E7A6}"/>
          </ac:spMkLst>
        </pc:spChg>
        <pc:spChg chg="add mod">
          <ac:chgData name="Mina Mangseth Svorkmo" userId="23b4850d-abf9-40da-810d-ba454e073172" providerId="ADAL" clId="{AF597C93-C00D-1841-90DC-FC98E8962CA0}" dt="2022-04-23T16:22:31.931" v="2739" actId="1076"/>
          <ac:spMkLst>
            <pc:docMk/>
            <pc:sldMk cId="2359000611" sldId="265"/>
            <ac:spMk id="87" creationId="{18F3433F-F44B-B4BB-126B-BC2135C4B0D7}"/>
          </ac:spMkLst>
        </pc:spChg>
        <pc:spChg chg="add mod">
          <ac:chgData name="Mina Mangseth Svorkmo" userId="23b4850d-abf9-40da-810d-ba454e073172" providerId="ADAL" clId="{AF597C93-C00D-1841-90DC-FC98E8962CA0}" dt="2022-04-23T16:21:17.841" v="2736" actId="1076"/>
          <ac:spMkLst>
            <pc:docMk/>
            <pc:sldMk cId="2359000611" sldId="265"/>
            <ac:spMk id="88" creationId="{9E87E600-219F-3985-DBF5-F39269565B8F}"/>
          </ac:spMkLst>
        </pc:spChg>
        <pc:spChg chg="add mod">
          <ac:chgData name="Mina Mangseth Svorkmo" userId="23b4850d-abf9-40da-810d-ba454e073172" providerId="ADAL" clId="{AF597C93-C00D-1841-90DC-FC98E8962CA0}" dt="2022-04-23T16:21:17.841" v="2736" actId="1076"/>
          <ac:spMkLst>
            <pc:docMk/>
            <pc:sldMk cId="2359000611" sldId="265"/>
            <ac:spMk id="89" creationId="{5B0448E3-CED4-2B99-10E8-2AEF435970D8}"/>
          </ac:spMkLst>
        </pc:spChg>
        <pc:spChg chg="add del mod">
          <ac:chgData name="Mina Mangseth Svorkmo" userId="23b4850d-abf9-40da-810d-ba454e073172" providerId="ADAL" clId="{AF597C93-C00D-1841-90DC-FC98E8962CA0}" dt="2022-04-23T16:11:02.595" v="2466"/>
          <ac:spMkLst>
            <pc:docMk/>
            <pc:sldMk cId="2359000611" sldId="265"/>
            <ac:spMk id="90" creationId="{CEAC9143-47ED-3C38-4AC0-5F2DDED08623}"/>
          </ac:spMkLst>
        </pc:spChg>
        <pc:spChg chg="add del mod">
          <ac:chgData name="Mina Mangseth Svorkmo" userId="23b4850d-abf9-40da-810d-ba454e073172" providerId="ADAL" clId="{AF597C93-C00D-1841-90DC-FC98E8962CA0}" dt="2022-04-23T16:11:02.595" v="2466"/>
          <ac:spMkLst>
            <pc:docMk/>
            <pc:sldMk cId="2359000611" sldId="265"/>
            <ac:spMk id="91" creationId="{0ED4FC88-F900-378B-25E7-1973C2AB8A7F}"/>
          </ac:spMkLst>
        </pc:spChg>
        <pc:spChg chg="add mod">
          <ac:chgData name="Mina Mangseth Svorkmo" userId="23b4850d-abf9-40da-810d-ba454e073172" providerId="ADAL" clId="{AF597C93-C00D-1841-90DC-FC98E8962CA0}" dt="2022-04-23T16:20:55.360" v="2735" actId="1076"/>
          <ac:spMkLst>
            <pc:docMk/>
            <pc:sldMk cId="2359000611" sldId="265"/>
            <ac:spMk id="92" creationId="{112B5864-C0C8-FB11-38EE-3D2BAC837129}"/>
          </ac:spMkLst>
        </pc:spChg>
        <pc:spChg chg="add mod">
          <ac:chgData name="Mina Mangseth Svorkmo" userId="23b4850d-abf9-40da-810d-ba454e073172" providerId="ADAL" clId="{AF597C93-C00D-1841-90DC-FC98E8962CA0}" dt="2022-04-23T16:20:55.360" v="2735" actId="1076"/>
          <ac:spMkLst>
            <pc:docMk/>
            <pc:sldMk cId="2359000611" sldId="265"/>
            <ac:spMk id="93" creationId="{C526E5B6-34BB-30E1-9826-33C5F4198D66}"/>
          </ac:spMkLst>
        </pc:spChg>
        <pc:spChg chg="add mod">
          <ac:chgData name="Mina Mangseth Svorkmo" userId="23b4850d-abf9-40da-810d-ba454e073172" providerId="ADAL" clId="{AF597C93-C00D-1841-90DC-FC98E8962CA0}" dt="2022-04-23T16:20:32.864" v="2734" actId="1076"/>
          <ac:spMkLst>
            <pc:docMk/>
            <pc:sldMk cId="2359000611" sldId="265"/>
            <ac:spMk id="94" creationId="{61E19047-F1E8-6FE2-2301-011AD6366C7B}"/>
          </ac:spMkLst>
        </pc:spChg>
        <pc:spChg chg="add mod">
          <ac:chgData name="Mina Mangseth Svorkmo" userId="23b4850d-abf9-40da-810d-ba454e073172" providerId="ADAL" clId="{AF597C93-C00D-1841-90DC-FC98E8962CA0}" dt="2022-04-23T16:20:32.864" v="2734" actId="1076"/>
          <ac:spMkLst>
            <pc:docMk/>
            <pc:sldMk cId="2359000611" sldId="265"/>
            <ac:spMk id="95" creationId="{8BE16AEE-B8F2-31AB-9D18-EAC4360E1483}"/>
          </ac:spMkLst>
        </pc:spChg>
        <pc:spChg chg="add mod">
          <ac:chgData name="Mina Mangseth Svorkmo" userId="23b4850d-abf9-40da-810d-ba454e073172" providerId="ADAL" clId="{AF597C93-C00D-1841-90DC-FC98E8962CA0}" dt="2022-04-23T16:20:13.780" v="2733" actId="1076"/>
          <ac:spMkLst>
            <pc:docMk/>
            <pc:sldMk cId="2359000611" sldId="265"/>
            <ac:spMk id="96" creationId="{DF256FC3-A08A-9949-181F-7B6CB92AC568}"/>
          </ac:spMkLst>
        </pc:spChg>
        <pc:spChg chg="add mod">
          <ac:chgData name="Mina Mangseth Svorkmo" userId="23b4850d-abf9-40da-810d-ba454e073172" providerId="ADAL" clId="{AF597C93-C00D-1841-90DC-FC98E8962CA0}" dt="2022-04-23T16:20:13.780" v="2733" actId="1076"/>
          <ac:spMkLst>
            <pc:docMk/>
            <pc:sldMk cId="2359000611" sldId="265"/>
            <ac:spMk id="97" creationId="{80A06506-CD06-AF63-D877-1CAE574973BA}"/>
          </ac:spMkLst>
        </pc:spChg>
        <pc:spChg chg="add mod">
          <ac:chgData name="Mina Mangseth Svorkmo" userId="23b4850d-abf9-40da-810d-ba454e073172" providerId="ADAL" clId="{AF597C93-C00D-1841-90DC-FC98E8962CA0}" dt="2022-04-23T16:22:45.169" v="2741" actId="1076"/>
          <ac:spMkLst>
            <pc:docMk/>
            <pc:sldMk cId="2359000611" sldId="265"/>
            <ac:spMk id="98" creationId="{B9920F39-AE80-F93F-FD86-60E9F6065C4D}"/>
          </ac:spMkLst>
        </pc:spChg>
        <pc:spChg chg="add mod">
          <ac:chgData name="Mina Mangseth Svorkmo" userId="23b4850d-abf9-40da-810d-ba454e073172" providerId="ADAL" clId="{AF597C93-C00D-1841-90DC-FC98E8962CA0}" dt="2022-04-23T16:22:52.426" v="2742" actId="1076"/>
          <ac:spMkLst>
            <pc:docMk/>
            <pc:sldMk cId="2359000611" sldId="265"/>
            <ac:spMk id="99" creationId="{78544C6F-BAC8-5C7C-A230-F9F752AA0B71}"/>
          </ac:spMkLst>
        </pc:spChg>
        <pc:spChg chg="add mod">
          <ac:chgData name="Mina Mangseth Svorkmo" userId="23b4850d-abf9-40da-810d-ba454e073172" providerId="ADAL" clId="{AF597C93-C00D-1841-90DC-FC98E8962CA0}" dt="2022-04-23T16:19:36.251" v="2731" actId="1076"/>
          <ac:spMkLst>
            <pc:docMk/>
            <pc:sldMk cId="2359000611" sldId="265"/>
            <ac:spMk id="100" creationId="{ACF1186B-54EE-8A38-7657-25F45FDD76A3}"/>
          </ac:spMkLst>
        </pc:spChg>
        <pc:spChg chg="add mod">
          <ac:chgData name="Mina Mangseth Svorkmo" userId="23b4850d-abf9-40da-810d-ba454e073172" providerId="ADAL" clId="{AF597C93-C00D-1841-90DC-FC98E8962CA0}" dt="2022-04-23T16:19:36.251" v="2731" actId="1076"/>
          <ac:spMkLst>
            <pc:docMk/>
            <pc:sldMk cId="2359000611" sldId="265"/>
            <ac:spMk id="101" creationId="{69851C0E-1C2E-399B-358B-CFD795D7FA6E}"/>
          </ac:spMkLst>
        </pc:spChg>
        <pc:picChg chg="add mod">
          <ac:chgData name="Mina Mangseth Svorkmo" userId="23b4850d-abf9-40da-810d-ba454e073172" providerId="ADAL" clId="{AF597C93-C00D-1841-90DC-FC98E8962CA0}" dt="2022-04-23T15:59:49.487" v="1934" actId="167"/>
          <ac:picMkLst>
            <pc:docMk/>
            <pc:sldMk cId="2359000611" sldId="265"/>
            <ac:picMk id="30" creationId="{E5C08D61-CD9B-7C20-23AF-724BC55B047E}"/>
          </ac:picMkLst>
        </pc:picChg>
        <pc:picChg chg="add mod">
          <ac:chgData name="Mina Mangseth Svorkmo" userId="23b4850d-abf9-40da-810d-ba454e073172" providerId="ADAL" clId="{AF597C93-C00D-1841-90DC-FC98E8962CA0}" dt="2022-04-23T16:12:29.719" v="2486" actId="404"/>
          <ac:picMkLst>
            <pc:docMk/>
            <pc:sldMk cId="2359000611" sldId="265"/>
            <ac:picMk id="3074" creationId="{925E3AA5-8832-8B3B-254A-3A7D1FBC901B}"/>
          </ac:picMkLst>
        </pc:picChg>
        <pc:picChg chg="add del mod">
          <ac:chgData name="Mina Mangseth Svorkmo" userId="23b4850d-abf9-40da-810d-ba454e073172" providerId="ADAL" clId="{AF597C93-C00D-1841-90DC-FC98E8962CA0}" dt="2022-04-23T15:54:22.559" v="1925" actId="478"/>
          <ac:picMkLst>
            <pc:docMk/>
            <pc:sldMk cId="2359000611" sldId="265"/>
            <ac:picMk id="3076" creationId="{5A03EA66-A972-1B12-7557-0D6F79DBC402}"/>
          </ac:picMkLst>
        </pc:picChg>
        <pc:inkChg chg="mod">
          <ac:chgData name="Mina Mangseth Svorkmo" userId="23b4850d-abf9-40da-810d-ba454e073172" providerId="ADAL" clId="{AF597C93-C00D-1841-90DC-FC98E8962CA0}" dt="2022-04-23T16:12:29.719" v="2486" actId="404"/>
          <ac:inkMkLst>
            <pc:docMk/>
            <pc:sldMk cId="2359000611" sldId="265"/>
            <ac:inkMk id="2" creationId="{3E2BD758-DC8C-6D4B-A022-5115212B53AE}"/>
          </ac:inkMkLst>
        </pc:inkChg>
        <pc:inkChg chg="mod">
          <ac:chgData name="Mina Mangseth Svorkmo" userId="23b4850d-abf9-40da-810d-ba454e073172" providerId="ADAL" clId="{AF597C93-C00D-1841-90DC-FC98E8962CA0}" dt="2022-04-23T16:12:29.719" v="2486" actId="404"/>
          <ac:inkMkLst>
            <pc:docMk/>
            <pc:sldMk cId="2359000611" sldId="265"/>
            <ac:inkMk id="15" creationId="{24FFB637-5B90-4B41-83D0-F394F679ACD7}"/>
          </ac:inkMkLst>
        </pc:inkChg>
        <pc:inkChg chg="mod">
          <ac:chgData name="Mina Mangseth Svorkmo" userId="23b4850d-abf9-40da-810d-ba454e073172" providerId="ADAL" clId="{AF597C93-C00D-1841-90DC-FC98E8962CA0}" dt="2022-04-23T16:12:29.719" v="2486" actId="404"/>
          <ac:inkMkLst>
            <pc:docMk/>
            <pc:sldMk cId="2359000611" sldId="265"/>
            <ac:inkMk id="16" creationId="{CDEE8379-F03A-6A46-A13F-B2DCAE9A4BAA}"/>
          </ac:inkMkLst>
        </pc:inkChg>
        <pc:inkChg chg="mod">
          <ac:chgData name="Mina Mangseth Svorkmo" userId="23b4850d-abf9-40da-810d-ba454e073172" providerId="ADAL" clId="{AF597C93-C00D-1841-90DC-FC98E8962CA0}" dt="2022-04-23T16:12:29.719" v="2486" actId="404"/>
          <ac:inkMkLst>
            <pc:docMk/>
            <pc:sldMk cId="2359000611" sldId="265"/>
            <ac:inkMk id="22" creationId="{C57C32F3-9E84-CA4F-8E3A-4874D2EFDE0B}"/>
          </ac:inkMkLst>
        </pc:inkChg>
        <pc:inkChg chg="del">
          <ac:chgData name="Mina Mangseth Svorkmo" userId="23b4850d-abf9-40da-810d-ba454e073172" providerId="ADAL" clId="{AF597C93-C00D-1841-90DC-FC98E8962CA0}" dt="2022-04-23T16:05:25.840" v="2385" actId="478"/>
          <ac:inkMkLst>
            <pc:docMk/>
            <pc:sldMk cId="2359000611" sldId="265"/>
            <ac:inkMk id="23" creationId="{A2C968D5-FBEB-E340-8515-10FCAAE0F210}"/>
          </ac:inkMkLst>
        </pc:inkChg>
        <pc:inkChg chg="mod">
          <ac:chgData name="Mina Mangseth Svorkmo" userId="23b4850d-abf9-40da-810d-ba454e073172" providerId="ADAL" clId="{AF597C93-C00D-1841-90DC-FC98E8962CA0}" dt="2022-04-23T16:12:29.719" v="2486" actId="404"/>
          <ac:inkMkLst>
            <pc:docMk/>
            <pc:sldMk cId="2359000611" sldId="265"/>
            <ac:inkMk id="26" creationId="{622DA11C-6661-EC4D-94DA-F1D9F370D526}"/>
          </ac:inkMkLst>
        </pc:inkChg>
        <pc:inkChg chg="mod">
          <ac:chgData name="Mina Mangseth Svorkmo" userId="23b4850d-abf9-40da-810d-ba454e073172" providerId="ADAL" clId="{AF597C93-C00D-1841-90DC-FC98E8962CA0}" dt="2022-04-23T16:12:29.719" v="2486" actId="404"/>
          <ac:inkMkLst>
            <pc:docMk/>
            <pc:sldMk cId="2359000611" sldId="265"/>
            <ac:inkMk id="29" creationId="{44DDA3FF-DFFA-6146-A4A0-3400C9F8AB63}"/>
          </ac:inkMkLst>
        </pc:inkChg>
        <pc:inkChg chg="mod">
          <ac:chgData name="Mina Mangseth Svorkmo" userId="23b4850d-abf9-40da-810d-ba454e073172" providerId="ADAL" clId="{AF597C93-C00D-1841-90DC-FC98E8962CA0}" dt="2022-04-23T16:19:36.251" v="2731" actId="1076"/>
          <ac:inkMkLst>
            <pc:docMk/>
            <pc:sldMk cId="2359000611" sldId="265"/>
            <ac:inkMk id="31" creationId="{43E70D2F-34DF-F842-9FBF-249CE80A6D25}"/>
          </ac:inkMkLst>
        </pc:inkChg>
        <pc:inkChg chg="mod">
          <ac:chgData name="Mina Mangseth Svorkmo" userId="23b4850d-abf9-40da-810d-ba454e073172" providerId="ADAL" clId="{AF597C93-C00D-1841-90DC-FC98E8962CA0}" dt="2022-04-23T16:12:29.719" v="2486" actId="404"/>
          <ac:inkMkLst>
            <pc:docMk/>
            <pc:sldMk cId="2359000611" sldId="265"/>
            <ac:inkMk id="35" creationId="{1367F2A8-A3E7-4646-BB40-74090F5BCC6C}"/>
          </ac:inkMkLst>
        </pc:inkChg>
        <pc:inkChg chg="mod">
          <ac:chgData name="Mina Mangseth Svorkmo" userId="23b4850d-abf9-40da-810d-ba454e073172" providerId="ADAL" clId="{AF597C93-C00D-1841-90DC-FC98E8962CA0}" dt="2022-04-23T16:12:29.719" v="2486" actId="404"/>
          <ac:inkMkLst>
            <pc:docMk/>
            <pc:sldMk cId="2359000611" sldId="265"/>
            <ac:inkMk id="45" creationId="{EBD7D6AD-5989-0E42-ABFC-02A2759C196F}"/>
          </ac:inkMkLst>
        </pc:inkChg>
        <pc:inkChg chg="mod">
          <ac:chgData name="Mina Mangseth Svorkmo" userId="23b4850d-abf9-40da-810d-ba454e073172" providerId="ADAL" clId="{AF597C93-C00D-1841-90DC-FC98E8962CA0}" dt="2022-04-23T16:12:29.719" v="2486" actId="404"/>
          <ac:inkMkLst>
            <pc:docMk/>
            <pc:sldMk cId="2359000611" sldId="265"/>
            <ac:inkMk id="59" creationId="{1C4BA9EA-5B46-E843-9A92-AB2373CDD2A3}"/>
          </ac:inkMkLst>
        </pc:inkChg>
        <pc:inkChg chg="mod">
          <ac:chgData name="Mina Mangseth Svorkmo" userId="23b4850d-abf9-40da-810d-ba454e073172" providerId="ADAL" clId="{AF597C93-C00D-1841-90DC-FC98E8962CA0}" dt="2022-04-23T16:12:29.719" v="2486" actId="404"/>
          <ac:inkMkLst>
            <pc:docMk/>
            <pc:sldMk cId="2359000611" sldId="265"/>
            <ac:inkMk id="60" creationId="{A091980D-EE73-AB43-B226-A3D7107D1D9B}"/>
          </ac:inkMkLst>
        </pc:inkChg>
        <pc:inkChg chg="mod">
          <ac:chgData name="Mina Mangseth Svorkmo" userId="23b4850d-abf9-40da-810d-ba454e073172" providerId="ADAL" clId="{AF597C93-C00D-1841-90DC-FC98E8962CA0}" dt="2022-04-23T16:12:29.719" v="2486" actId="404"/>
          <ac:inkMkLst>
            <pc:docMk/>
            <pc:sldMk cId="2359000611" sldId="265"/>
            <ac:inkMk id="61" creationId="{27859FD0-F0C1-D549-9043-2F0EBB8D3009}"/>
          </ac:inkMkLst>
        </pc:inkChg>
        <pc:cxnChg chg="add mod">
          <ac:chgData name="Mina Mangseth Svorkmo" userId="23b4850d-abf9-40da-810d-ba454e073172" providerId="ADAL" clId="{AF597C93-C00D-1841-90DC-FC98E8962CA0}" dt="2022-04-23T16:12:29.719" v="2486" actId="404"/>
          <ac:cxnSpMkLst>
            <pc:docMk/>
            <pc:sldMk cId="2359000611" sldId="265"/>
            <ac:cxnSpMk id="9" creationId="{93EB70E5-B822-E9A8-48A8-89ED76008F16}"/>
          </ac:cxnSpMkLst>
        </pc:cxnChg>
        <pc:cxnChg chg="add del mod">
          <ac:chgData name="Mina Mangseth Svorkmo" userId="23b4850d-abf9-40da-810d-ba454e073172" providerId="ADAL" clId="{AF597C93-C00D-1841-90DC-FC98E8962CA0}" dt="2022-04-23T16:00:04.426" v="1938" actId="478"/>
          <ac:cxnSpMkLst>
            <pc:docMk/>
            <pc:sldMk cId="2359000611" sldId="265"/>
            <ac:cxnSpMk id="11" creationId="{55EEA0C0-AEC7-E8C9-56E0-BD803DD7C126}"/>
          </ac:cxnSpMkLst>
        </pc:cxnChg>
        <pc:cxnChg chg="add del mod">
          <ac:chgData name="Mina Mangseth Svorkmo" userId="23b4850d-abf9-40da-810d-ba454e073172" providerId="ADAL" clId="{AF597C93-C00D-1841-90DC-FC98E8962CA0}" dt="2022-04-23T16:00:02.356" v="1937" actId="478"/>
          <ac:cxnSpMkLst>
            <pc:docMk/>
            <pc:sldMk cId="2359000611" sldId="265"/>
            <ac:cxnSpMk id="14" creationId="{FFD60D92-F96F-296E-8734-D1F37A4EAB12}"/>
          </ac:cxnSpMkLst>
        </pc:cxnChg>
        <pc:cxnChg chg="add del mod">
          <ac:chgData name="Mina Mangseth Svorkmo" userId="23b4850d-abf9-40da-810d-ba454e073172" providerId="ADAL" clId="{AF597C93-C00D-1841-90DC-FC98E8962CA0}" dt="2022-04-23T15:36:56.822" v="1891" actId="478"/>
          <ac:cxnSpMkLst>
            <pc:docMk/>
            <pc:sldMk cId="2359000611" sldId="265"/>
            <ac:cxnSpMk id="16" creationId="{61F21DCD-C0C0-11F3-DF0B-D0D7C3F51DD9}"/>
          </ac:cxnSpMkLst>
        </pc:cxnChg>
        <pc:cxnChg chg="add del mod">
          <ac:chgData name="Mina Mangseth Svorkmo" userId="23b4850d-abf9-40da-810d-ba454e073172" providerId="ADAL" clId="{AF597C93-C00D-1841-90DC-FC98E8962CA0}" dt="2022-04-23T15:36:54.855" v="1890" actId="478"/>
          <ac:cxnSpMkLst>
            <pc:docMk/>
            <pc:sldMk cId="2359000611" sldId="265"/>
            <ac:cxnSpMk id="17" creationId="{02559DFA-7237-4AC4-A7F3-19E1BD5A1EF8}"/>
          </ac:cxnSpMkLst>
        </pc:cxnChg>
        <pc:cxnChg chg="add del mod">
          <ac:chgData name="Mina Mangseth Svorkmo" userId="23b4850d-abf9-40da-810d-ba454e073172" providerId="ADAL" clId="{AF597C93-C00D-1841-90DC-FC98E8962CA0}" dt="2022-04-23T15:36:45.318" v="1886" actId="478"/>
          <ac:cxnSpMkLst>
            <pc:docMk/>
            <pc:sldMk cId="2359000611" sldId="265"/>
            <ac:cxnSpMk id="18" creationId="{C26B2E2B-FFAB-9E6B-C3F7-B5DE2448F662}"/>
          </ac:cxnSpMkLst>
        </pc:cxnChg>
        <pc:cxnChg chg="add del mod">
          <ac:chgData name="Mina Mangseth Svorkmo" userId="23b4850d-abf9-40da-810d-ba454e073172" providerId="ADAL" clId="{AF597C93-C00D-1841-90DC-FC98E8962CA0}" dt="2022-04-23T15:37:12.023" v="1894" actId="478"/>
          <ac:cxnSpMkLst>
            <pc:docMk/>
            <pc:sldMk cId="2359000611" sldId="265"/>
            <ac:cxnSpMk id="22" creationId="{3AFE9297-B48F-56AE-1267-2EE439067D79}"/>
          </ac:cxnSpMkLst>
        </pc:cxnChg>
        <pc:cxnChg chg="add del mod">
          <ac:chgData name="Mina Mangseth Svorkmo" userId="23b4850d-abf9-40da-810d-ba454e073172" providerId="ADAL" clId="{AF597C93-C00D-1841-90DC-FC98E8962CA0}" dt="2022-04-23T15:37:18.318" v="1896" actId="478"/>
          <ac:cxnSpMkLst>
            <pc:docMk/>
            <pc:sldMk cId="2359000611" sldId="265"/>
            <ac:cxnSpMk id="23" creationId="{9B72577E-E793-DD54-99B9-16C70CEEF4B3}"/>
          </ac:cxnSpMkLst>
        </pc:cxnChg>
        <pc:cxnChg chg="add del mod">
          <ac:chgData name="Mina Mangseth Svorkmo" userId="23b4850d-abf9-40da-810d-ba454e073172" providerId="ADAL" clId="{AF597C93-C00D-1841-90DC-FC98E8962CA0}" dt="2022-04-23T15:36:47.368" v="1887" actId="478"/>
          <ac:cxnSpMkLst>
            <pc:docMk/>
            <pc:sldMk cId="2359000611" sldId="265"/>
            <ac:cxnSpMk id="24" creationId="{F79D1FDB-4C85-77E0-9242-495F68BA2195}"/>
          </ac:cxnSpMkLst>
        </pc:cxnChg>
        <pc:cxnChg chg="add mod">
          <ac:chgData name="Mina Mangseth Svorkmo" userId="23b4850d-abf9-40da-810d-ba454e073172" providerId="ADAL" clId="{AF597C93-C00D-1841-90DC-FC98E8962CA0}" dt="2022-04-23T16:12:29.719" v="2486" actId="404"/>
          <ac:cxnSpMkLst>
            <pc:docMk/>
            <pc:sldMk cId="2359000611" sldId="265"/>
            <ac:cxnSpMk id="46" creationId="{A05EF55A-D354-1B8C-6272-080808D21FB2}"/>
          </ac:cxnSpMkLst>
        </pc:cxnChg>
      </pc:sldChg>
      <pc:sldChg chg="addSp delSp modSp mod">
        <pc:chgData name="Mina Mangseth Svorkmo" userId="23b4850d-abf9-40da-810d-ba454e073172" providerId="ADAL" clId="{AF597C93-C00D-1841-90DC-FC98E8962CA0}" dt="2022-04-23T14:43:47.830" v="1642" actId="478"/>
        <pc:sldMkLst>
          <pc:docMk/>
          <pc:sldMk cId="2326712125" sldId="266"/>
        </pc:sldMkLst>
        <pc:spChg chg="add mod">
          <ac:chgData name="Mina Mangseth Svorkmo" userId="23b4850d-abf9-40da-810d-ba454e073172" providerId="ADAL" clId="{AF597C93-C00D-1841-90DC-FC98E8962CA0}" dt="2022-04-23T14:33:16.817" v="1588" actId="1076"/>
          <ac:spMkLst>
            <pc:docMk/>
            <pc:sldMk cId="2326712125" sldId="266"/>
            <ac:spMk id="6" creationId="{8E5FE9AD-F770-F82F-44BD-6263F27A1132}"/>
          </ac:spMkLst>
        </pc:spChg>
        <pc:spChg chg="add mod">
          <ac:chgData name="Mina Mangseth Svorkmo" userId="23b4850d-abf9-40da-810d-ba454e073172" providerId="ADAL" clId="{AF597C93-C00D-1841-90DC-FC98E8962CA0}" dt="2022-04-23T14:33:16.817" v="1588" actId="1076"/>
          <ac:spMkLst>
            <pc:docMk/>
            <pc:sldMk cId="2326712125" sldId="266"/>
            <ac:spMk id="7" creationId="{ADC4C19D-B4F1-9A80-3B0D-0BCFDD688428}"/>
          </ac:spMkLst>
        </pc:spChg>
        <pc:spChg chg="add mod">
          <ac:chgData name="Mina Mangseth Svorkmo" userId="23b4850d-abf9-40da-810d-ba454e073172" providerId="ADAL" clId="{AF597C93-C00D-1841-90DC-FC98E8962CA0}" dt="2022-04-23T14:33:16.817" v="1588" actId="1076"/>
          <ac:spMkLst>
            <pc:docMk/>
            <pc:sldMk cId="2326712125" sldId="266"/>
            <ac:spMk id="8" creationId="{0D7CF2CB-878E-4E0F-26EB-CC4D65421C7E}"/>
          </ac:spMkLst>
        </pc:spChg>
        <pc:spChg chg="add mod">
          <ac:chgData name="Mina Mangseth Svorkmo" userId="23b4850d-abf9-40da-810d-ba454e073172" providerId="ADAL" clId="{AF597C93-C00D-1841-90DC-FC98E8962CA0}" dt="2022-04-23T14:33:16.817" v="1588" actId="1076"/>
          <ac:spMkLst>
            <pc:docMk/>
            <pc:sldMk cId="2326712125" sldId="266"/>
            <ac:spMk id="9" creationId="{7763FC39-34D9-9E13-338C-B6ABC59B8D89}"/>
          </ac:spMkLst>
        </pc:spChg>
        <pc:spChg chg="add mod">
          <ac:chgData name="Mina Mangseth Svorkmo" userId="23b4850d-abf9-40da-810d-ba454e073172" providerId="ADAL" clId="{AF597C93-C00D-1841-90DC-FC98E8962CA0}" dt="2022-04-23T14:33:16.817" v="1588" actId="1076"/>
          <ac:spMkLst>
            <pc:docMk/>
            <pc:sldMk cId="2326712125" sldId="266"/>
            <ac:spMk id="10" creationId="{02E7B066-F47A-1DCB-5E9E-B66B6066492F}"/>
          </ac:spMkLst>
        </pc:spChg>
        <pc:spChg chg="add mod">
          <ac:chgData name="Mina Mangseth Svorkmo" userId="23b4850d-abf9-40da-810d-ba454e073172" providerId="ADAL" clId="{AF597C93-C00D-1841-90DC-FC98E8962CA0}" dt="2022-04-23T14:33:16.817" v="1588" actId="1076"/>
          <ac:spMkLst>
            <pc:docMk/>
            <pc:sldMk cId="2326712125" sldId="266"/>
            <ac:spMk id="11" creationId="{316D6F2A-89F0-103E-4B40-C892C734BE5E}"/>
          </ac:spMkLst>
        </pc:spChg>
        <pc:spChg chg="add mod">
          <ac:chgData name="Mina Mangseth Svorkmo" userId="23b4850d-abf9-40da-810d-ba454e073172" providerId="ADAL" clId="{AF597C93-C00D-1841-90DC-FC98E8962CA0}" dt="2022-04-23T14:33:16.817" v="1588" actId="1076"/>
          <ac:spMkLst>
            <pc:docMk/>
            <pc:sldMk cId="2326712125" sldId="266"/>
            <ac:spMk id="12" creationId="{A74E0E34-72A5-22A6-66C5-D09313F51230}"/>
          </ac:spMkLst>
        </pc:spChg>
        <pc:spChg chg="add mod">
          <ac:chgData name="Mina Mangseth Svorkmo" userId="23b4850d-abf9-40da-810d-ba454e073172" providerId="ADAL" clId="{AF597C93-C00D-1841-90DC-FC98E8962CA0}" dt="2022-04-23T14:33:16.817" v="1588" actId="1076"/>
          <ac:spMkLst>
            <pc:docMk/>
            <pc:sldMk cId="2326712125" sldId="266"/>
            <ac:spMk id="13" creationId="{E9B11BA1-FC23-70F0-E801-D3FCE3A8B19E}"/>
          </ac:spMkLst>
        </pc:spChg>
        <pc:spChg chg="add mod">
          <ac:chgData name="Mina Mangseth Svorkmo" userId="23b4850d-abf9-40da-810d-ba454e073172" providerId="ADAL" clId="{AF597C93-C00D-1841-90DC-FC98E8962CA0}" dt="2022-04-23T14:33:16.817" v="1588" actId="1076"/>
          <ac:spMkLst>
            <pc:docMk/>
            <pc:sldMk cId="2326712125" sldId="266"/>
            <ac:spMk id="14" creationId="{256736B3-1DEF-2458-F130-5BBE44A705F1}"/>
          </ac:spMkLst>
        </pc:spChg>
        <pc:spChg chg="add mod">
          <ac:chgData name="Mina Mangseth Svorkmo" userId="23b4850d-abf9-40da-810d-ba454e073172" providerId="ADAL" clId="{AF597C93-C00D-1841-90DC-FC98E8962CA0}" dt="2022-04-23T14:33:16.817" v="1588" actId="1076"/>
          <ac:spMkLst>
            <pc:docMk/>
            <pc:sldMk cId="2326712125" sldId="266"/>
            <ac:spMk id="15" creationId="{EA7C9E86-11B8-6C28-F6A0-6CB8A0DA0471}"/>
          </ac:spMkLst>
        </pc:spChg>
        <pc:spChg chg="add mod">
          <ac:chgData name="Mina Mangseth Svorkmo" userId="23b4850d-abf9-40da-810d-ba454e073172" providerId="ADAL" clId="{AF597C93-C00D-1841-90DC-FC98E8962CA0}" dt="2022-04-23T14:33:16.817" v="1588" actId="1076"/>
          <ac:spMkLst>
            <pc:docMk/>
            <pc:sldMk cId="2326712125" sldId="266"/>
            <ac:spMk id="16" creationId="{3C1AD634-31C0-C0D8-0537-A20942B6A760}"/>
          </ac:spMkLst>
        </pc:spChg>
        <pc:spChg chg="add mod">
          <ac:chgData name="Mina Mangseth Svorkmo" userId="23b4850d-abf9-40da-810d-ba454e073172" providerId="ADAL" clId="{AF597C93-C00D-1841-90DC-FC98E8962CA0}" dt="2022-04-23T14:33:16.817" v="1588" actId="1076"/>
          <ac:spMkLst>
            <pc:docMk/>
            <pc:sldMk cId="2326712125" sldId="266"/>
            <ac:spMk id="17" creationId="{8A5F86AF-30F7-0F5B-D89E-B04A8E975A85}"/>
          </ac:spMkLst>
        </pc:spChg>
        <pc:spChg chg="add mod">
          <ac:chgData name="Mina Mangseth Svorkmo" userId="23b4850d-abf9-40da-810d-ba454e073172" providerId="ADAL" clId="{AF597C93-C00D-1841-90DC-FC98E8962CA0}" dt="2022-04-23T14:33:16.817" v="1588" actId="1076"/>
          <ac:spMkLst>
            <pc:docMk/>
            <pc:sldMk cId="2326712125" sldId="266"/>
            <ac:spMk id="18" creationId="{ABCFFDB4-30D1-08C4-A3EA-4E658406DE1B}"/>
          </ac:spMkLst>
        </pc:spChg>
        <pc:spChg chg="add mod">
          <ac:chgData name="Mina Mangseth Svorkmo" userId="23b4850d-abf9-40da-810d-ba454e073172" providerId="ADAL" clId="{AF597C93-C00D-1841-90DC-FC98E8962CA0}" dt="2022-04-23T14:33:16.817" v="1588" actId="1076"/>
          <ac:spMkLst>
            <pc:docMk/>
            <pc:sldMk cId="2326712125" sldId="266"/>
            <ac:spMk id="19" creationId="{8AE5D2CE-5501-61E6-5D1A-1ACB809F7DF4}"/>
          </ac:spMkLst>
        </pc:spChg>
        <pc:spChg chg="add mod">
          <ac:chgData name="Mina Mangseth Svorkmo" userId="23b4850d-abf9-40da-810d-ba454e073172" providerId="ADAL" clId="{AF597C93-C00D-1841-90DC-FC98E8962CA0}" dt="2022-04-23T14:33:16.817" v="1588" actId="1076"/>
          <ac:spMkLst>
            <pc:docMk/>
            <pc:sldMk cId="2326712125" sldId="266"/>
            <ac:spMk id="20" creationId="{2A79CE1B-6C0A-B19E-8B5D-34F93604C8DF}"/>
          </ac:spMkLst>
        </pc:spChg>
        <pc:spChg chg="add mod">
          <ac:chgData name="Mina Mangseth Svorkmo" userId="23b4850d-abf9-40da-810d-ba454e073172" providerId="ADAL" clId="{AF597C93-C00D-1841-90DC-FC98E8962CA0}" dt="2022-04-23T14:33:16.817" v="1588" actId="1076"/>
          <ac:spMkLst>
            <pc:docMk/>
            <pc:sldMk cId="2326712125" sldId="266"/>
            <ac:spMk id="21" creationId="{D868AE31-D827-F630-4638-D82082584460}"/>
          </ac:spMkLst>
        </pc:spChg>
        <pc:spChg chg="add mod">
          <ac:chgData name="Mina Mangseth Svorkmo" userId="23b4850d-abf9-40da-810d-ba454e073172" providerId="ADAL" clId="{AF597C93-C00D-1841-90DC-FC98E8962CA0}" dt="2022-04-23T14:33:16.817" v="1588" actId="1076"/>
          <ac:spMkLst>
            <pc:docMk/>
            <pc:sldMk cId="2326712125" sldId="266"/>
            <ac:spMk id="22" creationId="{2A257832-F765-4B02-0EC9-FB471520EE09}"/>
          </ac:spMkLst>
        </pc:spChg>
        <pc:spChg chg="add mod">
          <ac:chgData name="Mina Mangseth Svorkmo" userId="23b4850d-abf9-40da-810d-ba454e073172" providerId="ADAL" clId="{AF597C93-C00D-1841-90DC-FC98E8962CA0}" dt="2022-04-23T14:33:38.349" v="1593" actId="1076"/>
          <ac:spMkLst>
            <pc:docMk/>
            <pc:sldMk cId="2326712125" sldId="266"/>
            <ac:spMk id="23" creationId="{C54CE18B-04C5-A972-EAA4-E94D368518BB}"/>
          </ac:spMkLst>
        </pc:spChg>
        <pc:spChg chg="add mod">
          <ac:chgData name="Mina Mangseth Svorkmo" userId="23b4850d-abf9-40da-810d-ba454e073172" providerId="ADAL" clId="{AF597C93-C00D-1841-90DC-FC98E8962CA0}" dt="2022-04-23T14:33:51.994" v="1595" actId="1076"/>
          <ac:spMkLst>
            <pc:docMk/>
            <pc:sldMk cId="2326712125" sldId="266"/>
            <ac:spMk id="24" creationId="{242158F5-2177-DC33-3749-0A1834B49799}"/>
          </ac:spMkLst>
        </pc:spChg>
        <pc:spChg chg="add mod">
          <ac:chgData name="Mina Mangseth Svorkmo" userId="23b4850d-abf9-40da-810d-ba454e073172" providerId="ADAL" clId="{AF597C93-C00D-1841-90DC-FC98E8962CA0}" dt="2022-04-23T14:34:11.301" v="1598" actId="1076"/>
          <ac:spMkLst>
            <pc:docMk/>
            <pc:sldMk cId="2326712125" sldId="266"/>
            <ac:spMk id="25" creationId="{6A023DD3-DBA2-70B2-1837-FAA203D5F086}"/>
          </ac:spMkLst>
        </pc:spChg>
        <pc:spChg chg="add del mod">
          <ac:chgData name="Mina Mangseth Svorkmo" userId="23b4850d-abf9-40da-810d-ba454e073172" providerId="ADAL" clId="{AF597C93-C00D-1841-90DC-FC98E8962CA0}" dt="2022-04-23T14:38:44.175" v="1630" actId="478"/>
          <ac:spMkLst>
            <pc:docMk/>
            <pc:sldMk cId="2326712125" sldId="266"/>
            <ac:spMk id="39" creationId="{5D180351-B20C-1D71-46EE-9F06E307AB72}"/>
          </ac:spMkLst>
        </pc:spChg>
        <pc:picChg chg="add del mod">
          <ac:chgData name="Mina Mangseth Svorkmo" userId="23b4850d-abf9-40da-810d-ba454e073172" providerId="ADAL" clId="{AF597C93-C00D-1841-90DC-FC98E8962CA0}" dt="2022-04-23T14:43:47.830" v="1642" actId="478"/>
          <ac:picMkLst>
            <pc:docMk/>
            <pc:sldMk cId="2326712125" sldId="266"/>
            <ac:picMk id="3" creationId="{5436C9BE-E8D7-31D4-3C68-833B61651E78}"/>
          </ac:picMkLst>
        </pc:picChg>
        <pc:picChg chg="add del">
          <ac:chgData name="Mina Mangseth Svorkmo" userId="23b4850d-abf9-40da-810d-ba454e073172" providerId="ADAL" clId="{AF597C93-C00D-1841-90DC-FC98E8962CA0}" dt="2022-04-23T14:38:44.175" v="1630" actId="478"/>
          <ac:picMkLst>
            <pc:docMk/>
            <pc:sldMk cId="2326712125" sldId="266"/>
            <ac:picMk id="1026" creationId="{005BE592-E972-5B87-4AFF-3735DBFB0FD6}"/>
          </ac:picMkLst>
        </pc:picChg>
        <pc:picChg chg="add del">
          <ac:chgData name="Mina Mangseth Svorkmo" userId="23b4850d-abf9-40da-810d-ba454e073172" providerId="ADAL" clId="{AF597C93-C00D-1841-90DC-FC98E8962CA0}" dt="2022-04-23T14:39:27.415" v="1632" actId="478"/>
          <ac:picMkLst>
            <pc:docMk/>
            <pc:sldMk cId="2326712125" sldId="266"/>
            <ac:picMk id="1028" creationId="{7454CE7F-9B55-BB8B-B342-7C32AD73C9F2}"/>
          </ac:picMkLst>
        </pc:picChg>
        <pc:picChg chg="add del">
          <ac:chgData name="Mina Mangseth Svorkmo" userId="23b4850d-abf9-40da-810d-ba454e073172" providerId="ADAL" clId="{AF597C93-C00D-1841-90DC-FC98E8962CA0}" dt="2022-04-23T14:40:04.499" v="1634" actId="478"/>
          <ac:picMkLst>
            <pc:docMk/>
            <pc:sldMk cId="2326712125" sldId="266"/>
            <ac:picMk id="1030" creationId="{3C44B397-081A-E95E-4189-A87359E0EBC7}"/>
          </ac:picMkLst>
        </pc:picChg>
        <pc:picChg chg="add mod">
          <ac:chgData name="Mina Mangseth Svorkmo" userId="23b4850d-abf9-40da-810d-ba454e073172" providerId="ADAL" clId="{AF597C93-C00D-1841-90DC-FC98E8962CA0}" dt="2022-04-23T14:42:03.575" v="1641" actId="1076"/>
          <ac:picMkLst>
            <pc:docMk/>
            <pc:sldMk cId="2326712125" sldId="266"/>
            <ac:picMk id="1032" creationId="{0DC56736-20D1-0003-22CF-FBAF2450F198}"/>
          </ac:picMkLst>
        </pc:picChg>
        <pc:cxnChg chg="add mod">
          <ac:chgData name="Mina Mangseth Svorkmo" userId="23b4850d-abf9-40da-810d-ba454e073172" providerId="ADAL" clId="{AF597C93-C00D-1841-90DC-FC98E8962CA0}" dt="2022-04-23T14:34:32.967" v="1601" actId="1582"/>
          <ac:cxnSpMkLst>
            <pc:docMk/>
            <pc:sldMk cId="2326712125" sldId="266"/>
            <ac:cxnSpMk id="27" creationId="{0C363516-3DEC-0A8F-C97C-84B3B13D09B3}"/>
          </ac:cxnSpMkLst>
        </pc:cxnChg>
        <pc:cxnChg chg="add mod">
          <ac:chgData name="Mina Mangseth Svorkmo" userId="23b4850d-abf9-40da-810d-ba454e073172" providerId="ADAL" clId="{AF597C93-C00D-1841-90DC-FC98E8962CA0}" dt="2022-04-23T14:34:51.176" v="1604" actId="1076"/>
          <ac:cxnSpMkLst>
            <pc:docMk/>
            <pc:sldMk cId="2326712125" sldId="266"/>
            <ac:cxnSpMk id="28" creationId="{88FEBE4F-719B-1391-545C-B32F7FB225E3}"/>
          </ac:cxnSpMkLst>
        </pc:cxnChg>
        <pc:cxnChg chg="add mod">
          <ac:chgData name="Mina Mangseth Svorkmo" userId="23b4850d-abf9-40da-810d-ba454e073172" providerId="ADAL" clId="{AF597C93-C00D-1841-90DC-FC98E8962CA0}" dt="2022-04-23T14:34:56.944" v="1605" actId="1076"/>
          <ac:cxnSpMkLst>
            <pc:docMk/>
            <pc:sldMk cId="2326712125" sldId="266"/>
            <ac:cxnSpMk id="29" creationId="{201CAB0D-D817-9FB0-BA86-EE349349E0A6}"/>
          </ac:cxnSpMkLst>
        </pc:cxnChg>
        <pc:cxnChg chg="add mod">
          <ac:chgData name="Mina Mangseth Svorkmo" userId="23b4850d-abf9-40da-810d-ba454e073172" providerId="ADAL" clId="{AF597C93-C00D-1841-90DC-FC98E8962CA0}" dt="2022-04-23T14:35:19.057" v="1610" actId="167"/>
          <ac:cxnSpMkLst>
            <pc:docMk/>
            <pc:sldMk cId="2326712125" sldId="266"/>
            <ac:cxnSpMk id="30" creationId="{636B59B5-B464-CFE9-B940-8D07035F9535}"/>
          </ac:cxnSpMkLst>
        </pc:cxnChg>
        <pc:cxnChg chg="add mod">
          <ac:chgData name="Mina Mangseth Svorkmo" userId="23b4850d-abf9-40da-810d-ba454e073172" providerId="ADAL" clId="{AF597C93-C00D-1841-90DC-FC98E8962CA0}" dt="2022-04-23T14:35:48.130" v="1616" actId="167"/>
          <ac:cxnSpMkLst>
            <pc:docMk/>
            <pc:sldMk cId="2326712125" sldId="266"/>
            <ac:cxnSpMk id="33" creationId="{23569F57-53D8-3B68-BBA1-F4BC906D17DC}"/>
          </ac:cxnSpMkLst>
        </pc:cxnChg>
        <pc:cxnChg chg="add mod">
          <ac:chgData name="Mina Mangseth Svorkmo" userId="23b4850d-abf9-40da-810d-ba454e073172" providerId="ADAL" clId="{AF597C93-C00D-1841-90DC-FC98E8962CA0}" dt="2022-04-23T14:35:39.093" v="1614" actId="167"/>
          <ac:cxnSpMkLst>
            <pc:docMk/>
            <pc:sldMk cId="2326712125" sldId="266"/>
            <ac:cxnSpMk id="34" creationId="{B5179E8B-3526-D529-9AC3-6A905B0FA81B}"/>
          </ac:cxnSpMkLst>
        </pc:cxnChg>
        <pc:cxnChg chg="add mod">
          <ac:chgData name="Mina Mangseth Svorkmo" userId="23b4850d-abf9-40da-810d-ba454e073172" providerId="ADAL" clId="{AF597C93-C00D-1841-90DC-FC98E8962CA0}" dt="2022-04-23T14:36:41.316" v="1622" actId="1076"/>
          <ac:cxnSpMkLst>
            <pc:docMk/>
            <pc:sldMk cId="2326712125" sldId="266"/>
            <ac:cxnSpMk id="36" creationId="{4AFDF78C-D925-92F9-2B4D-95F88B208B43}"/>
          </ac:cxnSpMkLst>
        </pc:cxnChg>
        <pc:cxnChg chg="add mod">
          <ac:chgData name="Mina Mangseth Svorkmo" userId="23b4850d-abf9-40da-810d-ba454e073172" providerId="ADAL" clId="{AF597C93-C00D-1841-90DC-FC98E8962CA0}" dt="2022-04-23T14:36:36.511" v="1621" actId="1076"/>
          <ac:cxnSpMkLst>
            <pc:docMk/>
            <pc:sldMk cId="2326712125" sldId="266"/>
            <ac:cxnSpMk id="37" creationId="{EABF58B9-A3F7-CE73-22BB-BABFCB02A49B}"/>
          </ac:cxnSpMkLst>
        </pc:cxnChg>
        <pc:cxnChg chg="add mod">
          <ac:chgData name="Mina Mangseth Svorkmo" userId="23b4850d-abf9-40da-810d-ba454e073172" providerId="ADAL" clId="{AF597C93-C00D-1841-90DC-FC98E8962CA0}" dt="2022-04-23T14:37:22.848" v="1627" actId="1076"/>
          <ac:cxnSpMkLst>
            <pc:docMk/>
            <pc:sldMk cId="2326712125" sldId="266"/>
            <ac:cxnSpMk id="38" creationId="{CEE9257C-4106-842F-929D-85A4FADCBE5B}"/>
          </ac:cxnSpMkLst>
        </pc:cxnChg>
      </pc:sldChg>
      <pc:sldChg chg="modSp mod">
        <pc:chgData name="Mina Mangseth Svorkmo" userId="23b4850d-abf9-40da-810d-ba454e073172" providerId="ADAL" clId="{AF597C93-C00D-1841-90DC-FC98E8962CA0}" dt="2022-04-24T08:19:38.381" v="2830" actId="1076"/>
        <pc:sldMkLst>
          <pc:docMk/>
          <pc:sldMk cId="3776622781" sldId="267"/>
        </pc:sldMkLst>
        <pc:spChg chg="mod">
          <ac:chgData name="Mina Mangseth Svorkmo" userId="23b4850d-abf9-40da-810d-ba454e073172" providerId="ADAL" clId="{AF597C93-C00D-1841-90DC-FC98E8962CA0}" dt="2022-04-24T08:19:10.974" v="2825" actId="1076"/>
          <ac:spMkLst>
            <pc:docMk/>
            <pc:sldMk cId="3776622781" sldId="267"/>
            <ac:spMk id="51" creationId="{78651D84-0BA1-488A-878C-D566354267A5}"/>
          </ac:spMkLst>
        </pc:spChg>
        <pc:spChg chg="mod">
          <ac:chgData name="Mina Mangseth Svorkmo" userId="23b4850d-abf9-40da-810d-ba454e073172" providerId="ADAL" clId="{AF597C93-C00D-1841-90DC-FC98E8962CA0}" dt="2022-04-24T08:19:38.381" v="2830" actId="1076"/>
          <ac:spMkLst>
            <pc:docMk/>
            <pc:sldMk cId="3776622781" sldId="267"/>
            <ac:spMk id="52" creationId="{A7106629-4FCA-45B5-B342-24DE31AFBCA6}"/>
          </ac:spMkLst>
        </pc:spChg>
        <pc:spChg chg="mod">
          <ac:chgData name="Mina Mangseth Svorkmo" userId="23b4850d-abf9-40da-810d-ba454e073172" providerId="ADAL" clId="{AF597C93-C00D-1841-90DC-FC98E8962CA0}" dt="2022-04-24T08:19:15.770" v="2826" actId="1076"/>
          <ac:spMkLst>
            <pc:docMk/>
            <pc:sldMk cId="3776622781" sldId="267"/>
            <ac:spMk id="224" creationId="{700046F2-2246-45B1-9274-2DD459757C85}"/>
          </ac:spMkLst>
        </pc:spChg>
        <pc:spChg chg="mod">
          <ac:chgData name="Mina Mangseth Svorkmo" userId="23b4850d-abf9-40da-810d-ba454e073172" providerId="ADAL" clId="{AF597C93-C00D-1841-90DC-FC98E8962CA0}" dt="2022-04-24T08:19:28.752" v="2828" actId="1076"/>
          <ac:spMkLst>
            <pc:docMk/>
            <pc:sldMk cId="3776622781" sldId="267"/>
            <ac:spMk id="225" creationId="{AE96CDB5-6C9D-40BE-BD0B-E70720643E83}"/>
          </ac:spMkLst>
        </pc:spChg>
        <pc:cxnChg chg="mod">
          <ac:chgData name="Mina Mangseth Svorkmo" userId="23b4850d-abf9-40da-810d-ba454e073172" providerId="ADAL" clId="{AF597C93-C00D-1841-90DC-FC98E8962CA0}" dt="2022-04-24T08:19:38.381" v="2830" actId="1076"/>
          <ac:cxnSpMkLst>
            <pc:docMk/>
            <pc:sldMk cId="3776622781" sldId="267"/>
            <ac:cxnSpMk id="194" creationId="{DD38222F-E853-4DCF-884D-231B640261B4}"/>
          </ac:cxnSpMkLst>
        </pc:cxnChg>
        <pc:cxnChg chg="mod">
          <ac:chgData name="Mina Mangseth Svorkmo" userId="23b4850d-abf9-40da-810d-ba454e073172" providerId="ADAL" clId="{AF597C93-C00D-1841-90DC-FC98E8962CA0}" dt="2022-04-24T08:18:36.411" v="2820" actId="167"/>
          <ac:cxnSpMkLst>
            <pc:docMk/>
            <pc:sldMk cId="3776622781" sldId="267"/>
            <ac:cxnSpMk id="278" creationId="{14972D31-92E6-4B75-BC42-11B05C39AE2F}"/>
          </ac:cxnSpMkLst>
        </pc:cxnChg>
        <pc:cxnChg chg="mod">
          <ac:chgData name="Mina Mangseth Svorkmo" userId="23b4850d-abf9-40da-810d-ba454e073172" providerId="ADAL" clId="{AF597C93-C00D-1841-90DC-FC98E8962CA0}" dt="2022-04-24T08:18:05.571" v="2799" actId="14100"/>
          <ac:cxnSpMkLst>
            <pc:docMk/>
            <pc:sldMk cId="3776622781" sldId="267"/>
            <ac:cxnSpMk id="281" creationId="{C3EC5E3D-C64F-4F84-8569-5C9759814089}"/>
          </ac:cxnSpMkLst>
        </pc:cxnChg>
      </pc:sldChg>
      <pc:sldChg chg="delSp new mod">
        <pc:chgData name="Mina Mangseth Svorkmo" userId="23b4850d-abf9-40da-810d-ba454e073172" providerId="ADAL" clId="{AF597C93-C00D-1841-90DC-FC98E8962CA0}" dt="2022-04-23T14:18:28.617" v="1482" actId="478"/>
        <pc:sldMkLst>
          <pc:docMk/>
          <pc:sldMk cId="377520846" sldId="268"/>
        </pc:sldMkLst>
        <pc:spChg chg="del">
          <ac:chgData name="Mina Mangseth Svorkmo" userId="23b4850d-abf9-40da-810d-ba454e073172" providerId="ADAL" clId="{AF597C93-C00D-1841-90DC-FC98E8962CA0}" dt="2022-04-23T14:18:26.133" v="1481" actId="478"/>
          <ac:spMkLst>
            <pc:docMk/>
            <pc:sldMk cId="377520846" sldId="268"/>
            <ac:spMk id="2" creationId="{37E9EB83-30E7-4F37-F5A0-81063D916886}"/>
          </ac:spMkLst>
        </pc:spChg>
        <pc:spChg chg="del">
          <ac:chgData name="Mina Mangseth Svorkmo" userId="23b4850d-abf9-40da-810d-ba454e073172" providerId="ADAL" clId="{AF597C93-C00D-1841-90DC-FC98E8962CA0}" dt="2022-04-23T14:18:28.617" v="1482" actId="478"/>
          <ac:spMkLst>
            <pc:docMk/>
            <pc:sldMk cId="377520846" sldId="268"/>
            <ac:spMk id="3" creationId="{83F2AC33-C647-647D-E4C7-A0AD241C9F4E}"/>
          </ac:spMkLst>
        </pc:spChg>
      </pc:sldChg>
      <pc:sldChg chg="addSp delSp modSp new mod">
        <pc:chgData name="Mina Mangseth Svorkmo" userId="23b4850d-abf9-40da-810d-ba454e073172" providerId="ADAL" clId="{AF597C93-C00D-1841-90DC-FC98E8962CA0}" dt="2022-04-24T09:48:39.412" v="2999" actId="478"/>
        <pc:sldMkLst>
          <pc:docMk/>
          <pc:sldMk cId="2701513193" sldId="269"/>
        </pc:sldMkLst>
        <pc:spChg chg="del">
          <ac:chgData name="Mina Mangseth Svorkmo" userId="23b4850d-abf9-40da-810d-ba454e073172" providerId="ADAL" clId="{AF597C93-C00D-1841-90DC-FC98E8962CA0}" dt="2022-04-24T08:51:48.014" v="2832" actId="478"/>
          <ac:spMkLst>
            <pc:docMk/>
            <pc:sldMk cId="2701513193" sldId="269"/>
            <ac:spMk id="2" creationId="{559A6DE2-BEE0-9BB8-CF30-4B4B2F01D653}"/>
          </ac:spMkLst>
        </pc:spChg>
        <pc:spChg chg="del">
          <ac:chgData name="Mina Mangseth Svorkmo" userId="23b4850d-abf9-40da-810d-ba454e073172" providerId="ADAL" clId="{AF597C93-C00D-1841-90DC-FC98E8962CA0}" dt="2022-04-24T08:51:50.672" v="2833" actId="478"/>
          <ac:spMkLst>
            <pc:docMk/>
            <pc:sldMk cId="2701513193" sldId="269"/>
            <ac:spMk id="3" creationId="{A2FB1614-69EA-27C2-9421-B9FE5EDBE46C}"/>
          </ac:spMkLst>
        </pc:spChg>
        <pc:spChg chg="add mod">
          <ac:chgData name="Mina Mangseth Svorkmo" userId="23b4850d-abf9-40da-810d-ba454e073172" providerId="ADAL" clId="{AF597C93-C00D-1841-90DC-FC98E8962CA0}" dt="2022-04-24T09:01:22.885" v="2866" actId="1076"/>
          <ac:spMkLst>
            <pc:docMk/>
            <pc:sldMk cId="2701513193" sldId="269"/>
            <ac:spMk id="4" creationId="{AE3B92BC-E421-2207-BC05-FBD2E7ACBABD}"/>
          </ac:spMkLst>
        </pc:spChg>
        <pc:spChg chg="add del mod">
          <ac:chgData name="Mina Mangseth Svorkmo" userId="23b4850d-abf9-40da-810d-ba454e073172" providerId="ADAL" clId="{AF597C93-C00D-1841-90DC-FC98E8962CA0}" dt="2022-04-24T08:53:59.707" v="2836" actId="478"/>
          <ac:spMkLst>
            <pc:docMk/>
            <pc:sldMk cId="2701513193" sldId="269"/>
            <ac:spMk id="5" creationId="{28259602-FBF1-356E-5068-23240AD57A82}"/>
          </ac:spMkLst>
        </pc:spChg>
        <pc:spChg chg="add mod">
          <ac:chgData name="Mina Mangseth Svorkmo" userId="23b4850d-abf9-40da-810d-ba454e073172" providerId="ADAL" clId="{AF597C93-C00D-1841-90DC-FC98E8962CA0}" dt="2022-04-24T08:57:20.137" v="2862" actId="1076"/>
          <ac:spMkLst>
            <pc:docMk/>
            <pc:sldMk cId="2701513193" sldId="269"/>
            <ac:spMk id="6" creationId="{BF3E6CBB-603C-CEDA-E7E3-8BE1C9639D62}"/>
          </ac:spMkLst>
        </pc:spChg>
        <pc:spChg chg="add mod">
          <ac:chgData name="Mina Mangseth Svorkmo" userId="23b4850d-abf9-40da-810d-ba454e073172" providerId="ADAL" clId="{AF597C93-C00D-1841-90DC-FC98E8962CA0}" dt="2022-04-24T08:53:03.809" v="2834"/>
          <ac:spMkLst>
            <pc:docMk/>
            <pc:sldMk cId="2701513193" sldId="269"/>
            <ac:spMk id="8" creationId="{8F78AE39-63B7-DC24-3735-D40962957500}"/>
          </ac:spMkLst>
        </pc:spChg>
        <pc:spChg chg="add mod">
          <ac:chgData name="Mina Mangseth Svorkmo" userId="23b4850d-abf9-40da-810d-ba454e073172" providerId="ADAL" clId="{AF597C93-C00D-1841-90DC-FC98E8962CA0}" dt="2022-04-24T09:01:54.553" v="2869" actId="1076"/>
          <ac:spMkLst>
            <pc:docMk/>
            <pc:sldMk cId="2701513193" sldId="269"/>
            <ac:spMk id="10" creationId="{AEDAE006-83D2-0F50-47E4-6DFB6FD9D766}"/>
          </ac:spMkLst>
        </pc:spChg>
        <pc:spChg chg="add mod">
          <ac:chgData name="Mina Mangseth Svorkmo" userId="23b4850d-abf9-40da-810d-ba454e073172" providerId="ADAL" clId="{AF597C93-C00D-1841-90DC-FC98E8962CA0}" dt="2022-04-24T09:36:57.792" v="2998" actId="1076"/>
          <ac:spMkLst>
            <pc:docMk/>
            <pc:sldMk cId="2701513193" sldId="269"/>
            <ac:spMk id="11" creationId="{0ECD2B95-CDC2-8158-FDA4-240E0C8F77BF}"/>
          </ac:spMkLst>
        </pc:spChg>
        <pc:spChg chg="add mod">
          <ac:chgData name="Mina Mangseth Svorkmo" userId="23b4850d-abf9-40da-810d-ba454e073172" providerId="ADAL" clId="{AF597C93-C00D-1841-90DC-FC98E8962CA0}" dt="2022-04-24T08:56:12.380" v="2853" actId="1076"/>
          <ac:spMkLst>
            <pc:docMk/>
            <pc:sldMk cId="2701513193" sldId="269"/>
            <ac:spMk id="13" creationId="{25ED2FDE-39DA-3CF7-229A-D34A02195C8C}"/>
          </ac:spMkLst>
        </pc:spChg>
        <pc:spChg chg="add mod">
          <ac:chgData name="Mina Mangseth Svorkmo" userId="23b4850d-abf9-40da-810d-ba454e073172" providerId="ADAL" clId="{AF597C93-C00D-1841-90DC-FC98E8962CA0}" dt="2022-04-24T09:01:22.885" v="2866" actId="1076"/>
          <ac:spMkLst>
            <pc:docMk/>
            <pc:sldMk cId="2701513193" sldId="269"/>
            <ac:spMk id="17" creationId="{F17B0A1B-7173-5D82-F791-766326DC202F}"/>
          </ac:spMkLst>
        </pc:spChg>
        <pc:spChg chg="add mod">
          <ac:chgData name="Mina Mangseth Svorkmo" userId="23b4850d-abf9-40da-810d-ba454e073172" providerId="ADAL" clId="{AF597C93-C00D-1841-90DC-FC98E8962CA0}" dt="2022-04-24T08:57:20.137" v="2862" actId="1076"/>
          <ac:spMkLst>
            <pc:docMk/>
            <pc:sldMk cId="2701513193" sldId="269"/>
            <ac:spMk id="18" creationId="{BB193058-E90D-3C49-B1EE-358954813D96}"/>
          </ac:spMkLst>
        </pc:spChg>
        <pc:spChg chg="add del mod">
          <ac:chgData name="Mina Mangseth Svorkmo" userId="23b4850d-abf9-40da-810d-ba454e073172" providerId="ADAL" clId="{AF597C93-C00D-1841-90DC-FC98E8962CA0}" dt="2022-04-24T08:53:53.931" v="2835" actId="478"/>
          <ac:spMkLst>
            <pc:docMk/>
            <pc:sldMk cId="2701513193" sldId="269"/>
            <ac:spMk id="19" creationId="{DF4ED4E4-EA46-EA9C-FF2A-037B8DC3F7E2}"/>
          </ac:spMkLst>
        </pc:spChg>
        <pc:spChg chg="add del mod">
          <ac:chgData name="Mina Mangseth Svorkmo" userId="23b4850d-abf9-40da-810d-ba454e073172" providerId="ADAL" clId="{AF597C93-C00D-1841-90DC-FC98E8962CA0}" dt="2022-04-24T09:06:39.597" v="2878" actId="478"/>
          <ac:spMkLst>
            <pc:docMk/>
            <pc:sldMk cId="2701513193" sldId="269"/>
            <ac:spMk id="20" creationId="{B504E2F8-C49D-7FBF-AE51-EBA5EB07C18C}"/>
          </ac:spMkLst>
        </pc:spChg>
        <pc:spChg chg="add del mod">
          <ac:chgData name="Mina Mangseth Svorkmo" userId="23b4850d-abf9-40da-810d-ba454e073172" providerId="ADAL" clId="{AF597C93-C00D-1841-90DC-FC98E8962CA0}" dt="2022-04-24T09:06:48.234" v="2881" actId="478"/>
          <ac:spMkLst>
            <pc:docMk/>
            <pc:sldMk cId="2701513193" sldId="269"/>
            <ac:spMk id="21" creationId="{BBECC4F3-178F-7823-CF3F-8EBE9196434F}"/>
          </ac:spMkLst>
        </pc:spChg>
        <pc:spChg chg="add mod">
          <ac:chgData name="Mina Mangseth Svorkmo" userId="23b4850d-abf9-40da-810d-ba454e073172" providerId="ADAL" clId="{AF597C93-C00D-1841-90DC-FC98E8962CA0}" dt="2022-04-24T09:23:37.122" v="2979" actId="1076"/>
          <ac:spMkLst>
            <pc:docMk/>
            <pc:sldMk cId="2701513193" sldId="269"/>
            <ac:spMk id="22" creationId="{F2222F8C-7D35-A2C4-9FC7-D798362D4DF6}"/>
          </ac:spMkLst>
        </pc:spChg>
        <pc:spChg chg="add del mod">
          <ac:chgData name="Mina Mangseth Svorkmo" userId="23b4850d-abf9-40da-810d-ba454e073172" providerId="ADAL" clId="{AF597C93-C00D-1841-90DC-FC98E8962CA0}" dt="2022-04-24T09:48:39.412" v="2999" actId="478"/>
          <ac:spMkLst>
            <pc:docMk/>
            <pc:sldMk cId="2701513193" sldId="269"/>
            <ac:spMk id="27" creationId="{30C3208A-9955-CB28-9BAF-E59701F7A43F}"/>
          </ac:spMkLst>
        </pc:spChg>
        <pc:spChg chg="add del mod">
          <ac:chgData name="Mina Mangseth Svorkmo" userId="23b4850d-abf9-40da-810d-ba454e073172" providerId="ADAL" clId="{AF597C93-C00D-1841-90DC-FC98E8962CA0}" dt="2022-04-24T09:48:39.412" v="2999" actId="478"/>
          <ac:spMkLst>
            <pc:docMk/>
            <pc:sldMk cId="2701513193" sldId="269"/>
            <ac:spMk id="28" creationId="{E5407CB8-5924-0F4A-3B02-7422DA045284}"/>
          </ac:spMkLst>
        </pc:spChg>
        <pc:spChg chg="add del mod">
          <ac:chgData name="Mina Mangseth Svorkmo" userId="23b4850d-abf9-40da-810d-ba454e073172" providerId="ADAL" clId="{AF597C93-C00D-1841-90DC-FC98E8962CA0}" dt="2022-04-24T09:48:39.412" v="2999" actId="478"/>
          <ac:spMkLst>
            <pc:docMk/>
            <pc:sldMk cId="2701513193" sldId="269"/>
            <ac:spMk id="30" creationId="{BD7138D1-61B7-2A68-FA02-9165BF5BF7FB}"/>
          </ac:spMkLst>
        </pc:spChg>
        <pc:spChg chg="add del mod">
          <ac:chgData name="Mina Mangseth Svorkmo" userId="23b4850d-abf9-40da-810d-ba454e073172" providerId="ADAL" clId="{AF597C93-C00D-1841-90DC-FC98E8962CA0}" dt="2022-04-24T09:48:39.412" v="2999" actId="478"/>
          <ac:spMkLst>
            <pc:docMk/>
            <pc:sldMk cId="2701513193" sldId="269"/>
            <ac:spMk id="32" creationId="{9B68A18C-E7D8-5141-E490-46D06A364BF6}"/>
          </ac:spMkLst>
        </pc:spChg>
        <pc:spChg chg="add del mod">
          <ac:chgData name="Mina Mangseth Svorkmo" userId="23b4850d-abf9-40da-810d-ba454e073172" providerId="ADAL" clId="{AF597C93-C00D-1841-90DC-FC98E8962CA0}" dt="2022-04-24T09:48:39.412" v="2999" actId="478"/>
          <ac:spMkLst>
            <pc:docMk/>
            <pc:sldMk cId="2701513193" sldId="269"/>
            <ac:spMk id="33" creationId="{BD781AA5-8B55-E778-963A-56F56BB14F46}"/>
          </ac:spMkLst>
        </pc:spChg>
        <pc:spChg chg="add del mod">
          <ac:chgData name="Mina Mangseth Svorkmo" userId="23b4850d-abf9-40da-810d-ba454e073172" providerId="ADAL" clId="{AF597C93-C00D-1841-90DC-FC98E8962CA0}" dt="2022-04-24T09:48:39.412" v="2999" actId="478"/>
          <ac:spMkLst>
            <pc:docMk/>
            <pc:sldMk cId="2701513193" sldId="269"/>
            <ac:spMk id="35" creationId="{445A01CB-B21E-899B-4B3C-C631828926DA}"/>
          </ac:spMkLst>
        </pc:spChg>
        <pc:spChg chg="add del mod">
          <ac:chgData name="Mina Mangseth Svorkmo" userId="23b4850d-abf9-40da-810d-ba454e073172" providerId="ADAL" clId="{AF597C93-C00D-1841-90DC-FC98E8962CA0}" dt="2022-04-24T09:48:39.412" v="2999" actId="478"/>
          <ac:spMkLst>
            <pc:docMk/>
            <pc:sldMk cId="2701513193" sldId="269"/>
            <ac:spMk id="38" creationId="{CA674E0E-0848-1ABD-2D6E-AF073B5C30A4}"/>
          </ac:spMkLst>
        </pc:spChg>
        <pc:spChg chg="add del mod">
          <ac:chgData name="Mina Mangseth Svorkmo" userId="23b4850d-abf9-40da-810d-ba454e073172" providerId="ADAL" clId="{AF597C93-C00D-1841-90DC-FC98E8962CA0}" dt="2022-04-24T09:48:39.412" v="2999" actId="478"/>
          <ac:spMkLst>
            <pc:docMk/>
            <pc:sldMk cId="2701513193" sldId="269"/>
            <ac:spMk id="39" creationId="{2FCE5C94-B486-1A76-F0A1-AA5DEE809E2F}"/>
          </ac:spMkLst>
        </pc:spChg>
        <pc:spChg chg="add del mod">
          <ac:chgData name="Mina Mangseth Svorkmo" userId="23b4850d-abf9-40da-810d-ba454e073172" providerId="ADAL" clId="{AF597C93-C00D-1841-90DC-FC98E8962CA0}" dt="2022-04-24T09:48:39.412" v="2999" actId="478"/>
          <ac:spMkLst>
            <pc:docMk/>
            <pc:sldMk cId="2701513193" sldId="269"/>
            <ac:spMk id="40" creationId="{FE0433CC-8EA1-641B-8F12-4056886E010A}"/>
          </ac:spMkLst>
        </pc:spChg>
        <pc:spChg chg="add mod">
          <ac:chgData name="Mina Mangseth Svorkmo" userId="23b4850d-abf9-40da-810d-ba454e073172" providerId="ADAL" clId="{AF597C93-C00D-1841-90DC-FC98E8962CA0}" dt="2022-04-24T09:19:51.963" v="2923" actId="1076"/>
          <ac:spMkLst>
            <pc:docMk/>
            <pc:sldMk cId="2701513193" sldId="269"/>
            <ac:spMk id="48" creationId="{5F3BA6B2-1FBA-A210-556B-121AE4A55E8C}"/>
          </ac:spMkLst>
        </pc:spChg>
        <pc:spChg chg="add mod">
          <ac:chgData name="Mina Mangseth Svorkmo" userId="23b4850d-abf9-40da-810d-ba454e073172" providerId="ADAL" clId="{AF597C93-C00D-1841-90DC-FC98E8962CA0}" dt="2022-04-24T09:20:16.803" v="2925" actId="1076"/>
          <ac:spMkLst>
            <pc:docMk/>
            <pc:sldMk cId="2701513193" sldId="269"/>
            <ac:spMk id="49" creationId="{4916AF64-9A99-2674-9673-85454B329003}"/>
          </ac:spMkLst>
        </pc:spChg>
        <pc:spChg chg="add mod">
          <ac:chgData name="Mina Mangseth Svorkmo" userId="23b4850d-abf9-40da-810d-ba454e073172" providerId="ADAL" clId="{AF597C93-C00D-1841-90DC-FC98E8962CA0}" dt="2022-04-24T09:20:23.437" v="2927" actId="1076"/>
          <ac:spMkLst>
            <pc:docMk/>
            <pc:sldMk cId="2701513193" sldId="269"/>
            <ac:spMk id="50" creationId="{DB1885EF-F4B2-9C93-2571-67DA33902EAD}"/>
          </ac:spMkLst>
        </pc:spChg>
        <pc:spChg chg="add mod">
          <ac:chgData name="Mina Mangseth Svorkmo" userId="23b4850d-abf9-40da-810d-ba454e073172" providerId="ADAL" clId="{AF597C93-C00D-1841-90DC-FC98E8962CA0}" dt="2022-04-24T09:21:02.967" v="2959" actId="1076"/>
          <ac:spMkLst>
            <pc:docMk/>
            <pc:sldMk cId="2701513193" sldId="269"/>
            <ac:spMk id="51" creationId="{96BA7F76-48BB-AF0E-E766-4544565E62F2}"/>
          </ac:spMkLst>
        </pc:spChg>
        <pc:spChg chg="add mod">
          <ac:chgData name="Mina Mangseth Svorkmo" userId="23b4850d-abf9-40da-810d-ba454e073172" providerId="ADAL" clId="{AF597C93-C00D-1841-90DC-FC98E8962CA0}" dt="2022-04-24T09:21:14.508" v="2964" actId="20577"/>
          <ac:spMkLst>
            <pc:docMk/>
            <pc:sldMk cId="2701513193" sldId="269"/>
            <ac:spMk id="52" creationId="{05AA4BE1-4354-D7BE-5CD3-1103C72C46D9}"/>
          </ac:spMkLst>
        </pc:spChg>
        <pc:spChg chg="add mod">
          <ac:chgData name="Mina Mangseth Svorkmo" userId="23b4850d-abf9-40da-810d-ba454e073172" providerId="ADAL" clId="{AF597C93-C00D-1841-90DC-FC98E8962CA0}" dt="2022-04-24T09:23:29.985" v="2977" actId="1076"/>
          <ac:spMkLst>
            <pc:docMk/>
            <pc:sldMk cId="2701513193" sldId="269"/>
            <ac:spMk id="58" creationId="{3B2432DE-FF1B-6A72-199C-7F9888A856B5}"/>
          </ac:spMkLst>
        </pc:spChg>
        <pc:spChg chg="add mod">
          <ac:chgData name="Mina Mangseth Svorkmo" userId="23b4850d-abf9-40da-810d-ba454e073172" providerId="ADAL" clId="{AF597C93-C00D-1841-90DC-FC98E8962CA0}" dt="2022-04-24T09:25:09.213" v="2993" actId="1076"/>
          <ac:spMkLst>
            <pc:docMk/>
            <pc:sldMk cId="2701513193" sldId="269"/>
            <ac:spMk id="59" creationId="{C7BCA2BA-8959-46A9-B490-668B6CA31EED}"/>
          </ac:spMkLst>
        </pc:spChg>
        <pc:spChg chg="add mod">
          <ac:chgData name="Mina Mangseth Svorkmo" userId="23b4850d-abf9-40da-810d-ba454e073172" providerId="ADAL" clId="{AF597C93-C00D-1841-90DC-FC98E8962CA0}" dt="2022-04-24T09:26:48.188" v="2997" actId="20577"/>
          <ac:spMkLst>
            <pc:docMk/>
            <pc:sldMk cId="2701513193" sldId="269"/>
            <ac:spMk id="60" creationId="{24F33867-5080-B5A9-7AD6-FC6A5467E759}"/>
          </ac:spMkLst>
        </pc:spChg>
        <pc:cxnChg chg="add mod">
          <ac:chgData name="Mina Mangseth Svorkmo" userId="23b4850d-abf9-40da-810d-ba454e073172" providerId="ADAL" clId="{AF597C93-C00D-1841-90DC-FC98E8962CA0}" dt="2022-04-24T08:53:03.809" v="2834"/>
          <ac:cxnSpMkLst>
            <pc:docMk/>
            <pc:sldMk cId="2701513193" sldId="269"/>
            <ac:cxnSpMk id="7" creationId="{8F682CB1-BF37-CFE7-8545-5346AC2E76EB}"/>
          </ac:cxnSpMkLst>
        </pc:cxnChg>
        <pc:cxnChg chg="add mod">
          <ac:chgData name="Mina Mangseth Svorkmo" userId="23b4850d-abf9-40da-810d-ba454e073172" providerId="ADAL" clId="{AF597C93-C00D-1841-90DC-FC98E8962CA0}" dt="2022-04-24T08:53:03.809" v="2834"/>
          <ac:cxnSpMkLst>
            <pc:docMk/>
            <pc:sldMk cId="2701513193" sldId="269"/>
            <ac:cxnSpMk id="9" creationId="{F1D70631-D39C-264A-B257-0E40C9CE5C9E}"/>
          </ac:cxnSpMkLst>
        </pc:cxnChg>
        <pc:cxnChg chg="add mod">
          <ac:chgData name="Mina Mangseth Svorkmo" userId="23b4850d-abf9-40da-810d-ba454e073172" providerId="ADAL" clId="{AF597C93-C00D-1841-90DC-FC98E8962CA0}" dt="2022-04-24T08:53:03.809" v="2834"/>
          <ac:cxnSpMkLst>
            <pc:docMk/>
            <pc:sldMk cId="2701513193" sldId="269"/>
            <ac:cxnSpMk id="12" creationId="{A90585AE-0D00-3E8E-A49B-3989F3CB987F}"/>
          </ac:cxnSpMkLst>
        </pc:cxnChg>
        <pc:cxnChg chg="add mod">
          <ac:chgData name="Mina Mangseth Svorkmo" userId="23b4850d-abf9-40da-810d-ba454e073172" providerId="ADAL" clId="{AF597C93-C00D-1841-90DC-FC98E8962CA0}" dt="2022-04-24T09:01:31.137" v="2867" actId="1076"/>
          <ac:cxnSpMkLst>
            <pc:docMk/>
            <pc:sldMk cId="2701513193" sldId="269"/>
            <ac:cxnSpMk id="14" creationId="{D4EE0C91-554C-4578-BFC0-E8BCF5AF5C24}"/>
          </ac:cxnSpMkLst>
        </pc:cxnChg>
        <pc:cxnChg chg="add mod">
          <ac:chgData name="Mina Mangseth Svorkmo" userId="23b4850d-abf9-40da-810d-ba454e073172" providerId="ADAL" clId="{AF597C93-C00D-1841-90DC-FC98E8962CA0}" dt="2022-04-24T09:01:43.437" v="2868" actId="1076"/>
          <ac:cxnSpMkLst>
            <pc:docMk/>
            <pc:sldMk cId="2701513193" sldId="269"/>
            <ac:cxnSpMk id="15" creationId="{264B3A7A-C691-4E40-DB5F-7B289963EC48}"/>
          </ac:cxnSpMkLst>
        </pc:cxnChg>
        <pc:cxnChg chg="add del mod">
          <ac:chgData name="Mina Mangseth Svorkmo" userId="23b4850d-abf9-40da-810d-ba454e073172" providerId="ADAL" clId="{AF597C93-C00D-1841-90DC-FC98E8962CA0}" dt="2022-04-24T08:54:02.390" v="2837" actId="478"/>
          <ac:cxnSpMkLst>
            <pc:docMk/>
            <pc:sldMk cId="2701513193" sldId="269"/>
            <ac:cxnSpMk id="16" creationId="{89BAE6C2-98C2-8889-4A62-A475948EE55F}"/>
          </ac:cxnSpMkLst>
        </pc:cxnChg>
        <pc:cxnChg chg="add mod">
          <ac:chgData name="Mina Mangseth Svorkmo" userId="23b4850d-abf9-40da-810d-ba454e073172" providerId="ADAL" clId="{AF597C93-C00D-1841-90DC-FC98E8962CA0}" dt="2022-04-24T09:05:54.513" v="2872" actId="14100"/>
          <ac:cxnSpMkLst>
            <pc:docMk/>
            <pc:sldMk cId="2701513193" sldId="269"/>
            <ac:cxnSpMk id="23" creationId="{52071B25-D5A7-B7CE-B59B-B7D9788DF6A0}"/>
          </ac:cxnSpMkLst>
        </pc:cxnChg>
        <pc:cxnChg chg="add del mod">
          <ac:chgData name="Mina Mangseth Svorkmo" userId="23b4850d-abf9-40da-810d-ba454e073172" providerId="ADAL" clId="{AF597C93-C00D-1841-90DC-FC98E8962CA0}" dt="2022-04-24T09:06:42.793" v="2879" actId="478"/>
          <ac:cxnSpMkLst>
            <pc:docMk/>
            <pc:sldMk cId="2701513193" sldId="269"/>
            <ac:cxnSpMk id="24" creationId="{5EBB4BF8-AC75-D1A7-91F5-03A4A666B394}"/>
          </ac:cxnSpMkLst>
        </pc:cxnChg>
        <pc:cxnChg chg="add del mod">
          <ac:chgData name="Mina Mangseth Svorkmo" userId="23b4850d-abf9-40da-810d-ba454e073172" providerId="ADAL" clId="{AF597C93-C00D-1841-90DC-FC98E8962CA0}" dt="2022-04-24T09:06:50.399" v="2882" actId="478"/>
          <ac:cxnSpMkLst>
            <pc:docMk/>
            <pc:sldMk cId="2701513193" sldId="269"/>
            <ac:cxnSpMk id="25" creationId="{BD8808C4-FAF7-843E-5D40-FD3072B48FD9}"/>
          </ac:cxnSpMkLst>
        </pc:cxnChg>
        <pc:cxnChg chg="add del mod">
          <ac:chgData name="Mina Mangseth Svorkmo" userId="23b4850d-abf9-40da-810d-ba454e073172" providerId="ADAL" clId="{AF597C93-C00D-1841-90DC-FC98E8962CA0}" dt="2022-04-24T09:48:39.412" v="2999" actId="478"/>
          <ac:cxnSpMkLst>
            <pc:docMk/>
            <pc:sldMk cId="2701513193" sldId="269"/>
            <ac:cxnSpMk id="29" creationId="{057FC159-0234-28ED-B911-AC50390FC692}"/>
          </ac:cxnSpMkLst>
        </pc:cxnChg>
        <pc:cxnChg chg="add mod">
          <ac:chgData name="Mina Mangseth Svorkmo" userId="23b4850d-abf9-40da-810d-ba454e073172" providerId="ADAL" clId="{AF597C93-C00D-1841-90DC-FC98E8962CA0}" dt="2022-04-24T09:12:49.647" v="2908" actId="14100"/>
          <ac:cxnSpMkLst>
            <pc:docMk/>
            <pc:sldMk cId="2701513193" sldId="269"/>
            <ac:cxnSpMk id="31" creationId="{F5698F29-F323-9A5E-CA55-DE3364438058}"/>
          </ac:cxnSpMkLst>
        </pc:cxnChg>
        <pc:cxnChg chg="add mod">
          <ac:chgData name="Mina Mangseth Svorkmo" userId="23b4850d-abf9-40da-810d-ba454e073172" providerId="ADAL" clId="{AF597C93-C00D-1841-90DC-FC98E8962CA0}" dt="2022-04-24T09:13:48.877" v="2912" actId="14100"/>
          <ac:cxnSpMkLst>
            <pc:docMk/>
            <pc:sldMk cId="2701513193" sldId="269"/>
            <ac:cxnSpMk id="34" creationId="{0047E2C0-618F-7F72-7A45-72D4636F17EE}"/>
          </ac:cxnSpMkLst>
        </pc:cxnChg>
        <pc:cxnChg chg="add del mod">
          <ac:chgData name="Mina Mangseth Svorkmo" userId="23b4850d-abf9-40da-810d-ba454e073172" providerId="ADAL" clId="{AF597C93-C00D-1841-90DC-FC98E8962CA0}" dt="2022-04-24T09:48:39.412" v="2999" actId="478"/>
          <ac:cxnSpMkLst>
            <pc:docMk/>
            <pc:sldMk cId="2701513193" sldId="269"/>
            <ac:cxnSpMk id="36" creationId="{EE4AE17B-514A-BA48-1A42-D426F257E912}"/>
          </ac:cxnSpMkLst>
        </pc:cxnChg>
        <pc:cxnChg chg="add mod">
          <ac:chgData name="Mina Mangseth Svorkmo" userId="23b4850d-abf9-40da-810d-ba454e073172" providerId="ADAL" clId="{AF597C93-C00D-1841-90DC-FC98E8962CA0}" dt="2022-04-24T09:15:58.845" v="2917" actId="167"/>
          <ac:cxnSpMkLst>
            <pc:docMk/>
            <pc:sldMk cId="2701513193" sldId="269"/>
            <ac:cxnSpMk id="37" creationId="{25D0DE02-9207-A4F2-930F-B91C902E7965}"/>
          </ac:cxnSpMkLst>
        </pc:cxnChg>
        <pc:cxnChg chg="add del mod">
          <ac:chgData name="Mina Mangseth Svorkmo" userId="23b4850d-abf9-40da-810d-ba454e073172" providerId="ADAL" clId="{AF597C93-C00D-1841-90DC-FC98E8962CA0}" dt="2022-04-24T09:48:39.412" v="2999" actId="478"/>
          <ac:cxnSpMkLst>
            <pc:docMk/>
            <pc:sldMk cId="2701513193" sldId="269"/>
            <ac:cxnSpMk id="41" creationId="{7019621D-58A5-3DEB-2B1A-0ECB03BAEF4C}"/>
          </ac:cxnSpMkLst>
        </pc:cxnChg>
        <pc:cxnChg chg="add mod">
          <ac:chgData name="Mina Mangseth Svorkmo" userId="23b4850d-abf9-40da-810d-ba454e073172" providerId="ADAL" clId="{AF597C93-C00D-1841-90DC-FC98E8962CA0}" dt="2022-04-24T09:22:13.787" v="2971" actId="1076"/>
          <ac:cxnSpMkLst>
            <pc:docMk/>
            <pc:sldMk cId="2701513193" sldId="269"/>
            <ac:cxnSpMk id="47" creationId="{4D97B20D-24CB-3686-5616-1827A76E9D1B}"/>
          </ac:cxnSpMkLst>
        </pc:cxnChg>
        <pc:cxnChg chg="add mod">
          <ac:chgData name="Mina Mangseth Svorkmo" userId="23b4850d-abf9-40da-810d-ba454e073172" providerId="ADAL" clId="{AF597C93-C00D-1841-90DC-FC98E8962CA0}" dt="2022-04-24T09:22:31.032" v="2973" actId="14100"/>
          <ac:cxnSpMkLst>
            <pc:docMk/>
            <pc:sldMk cId="2701513193" sldId="269"/>
            <ac:cxnSpMk id="53" creationId="{7E65DE3D-815E-B897-6435-6F8A7780E216}"/>
          </ac:cxnSpMkLst>
        </pc:cxnChg>
      </pc:sldChg>
      <pc:sldChg chg="modSp mod">
        <pc:chgData name="Mina Mangseth Svorkmo" userId="23b4850d-abf9-40da-810d-ba454e073172" providerId="ADAL" clId="{AF597C93-C00D-1841-90DC-FC98E8962CA0}" dt="2022-04-24T12:11:21.026" v="3004" actId="1076"/>
        <pc:sldMkLst>
          <pc:docMk/>
          <pc:sldMk cId="2261854277" sldId="270"/>
        </pc:sldMkLst>
        <pc:cxnChg chg="mod">
          <ac:chgData name="Mina Mangseth Svorkmo" userId="23b4850d-abf9-40da-810d-ba454e073172" providerId="ADAL" clId="{AF597C93-C00D-1841-90DC-FC98E8962CA0}" dt="2022-04-24T12:11:11.412" v="3003" actId="1076"/>
          <ac:cxnSpMkLst>
            <pc:docMk/>
            <pc:sldMk cId="2261854277" sldId="270"/>
            <ac:cxnSpMk id="21" creationId="{B4436E31-1F3D-4201-B4ED-6B46E4804E4E}"/>
          </ac:cxnSpMkLst>
        </pc:cxnChg>
        <pc:cxnChg chg="mod">
          <ac:chgData name="Mina Mangseth Svorkmo" userId="23b4850d-abf9-40da-810d-ba454e073172" providerId="ADAL" clId="{AF597C93-C00D-1841-90DC-FC98E8962CA0}" dt="2022-04-24T12:11:21.026" v="3004" actId="1076"/>
          <ac:cxnSpMkLst>
            <pc:docMk/>
            <pc:sldMk cId="2261854277" sldId="270"/>
            <ac:cxnSpMk id="25" creationId="{898CE048-2B5C-4668-B585-809E21756E54}"/>
          </ac:cxnSpMkLst>
        </pc:cxnChg>
      </pc:sldChg>
      <pc:sldChg chg="new">
        <pc:chgData name="Mina Mangseth Svorkmo" userId="23b4850d-abf9-40da-810d-ba454e073172" providerId="ADAL" clId="{AF597C93-C00D-1841-90DC-FC98E8962CA0}" dt="2022-04-24T12:10:49.099" v="3000" actId="680"/>
        <pc:sldMkLst>
          <pc:docMk/>
          <pc:sldMk cId="2469157091" sldId="271"/>
        </pc:sldMkLst>
      </pc:sldChg>
      <pc:sldChg chg="new del">
        <pc:chgData name="Mina Mangseth Svorkmo" userId="23b4850d-abf9-40da-810d-ba454e073172" providerId="ADAL" clId="{AF597C93-C00D-1841-90DC-FC98E8962CA0}" dt="2022-04-24T19:34:48.332" v="3147" actId="2696"/>
        <pc:sldMkLst>
          <pc:docMk/>
          <pc:sldMk cId="517513778" sldId="272"/>
        </pc:sldMkLst>
      </pc:sldChg>
      <pc:sldChg chg="addSp delSp modSp new mod">
        <pc:chgData name="Mina Mangseth Svorkmo" userId="23b4850d-abf9-40da-810d-ba454e073172" providerId="ADAL" clId="{AF597C93-C00D-1841-90DC-FC98E8962CA0}" dt="2022-04-24T19:34:56.383" v="3148" actId="478"/>
        <pc:sldMkLst>
          <pc:docMk/>
          <pc:sldMk cId="2216697836" sldId="274"/>
        </pc:sldMkLst>
        <pc:spChg chg="del">
          <ac:chgData name="Mina Mangseth Svorkmo" userId="23b4850d-abf9-40da-810d-ba454e073172" providerId="ADAL" clId="{AF597C93-C00D-1841-90DC-FC98E8962CA0}" dt="2022-04-24T19:17:58.871" v="3007" actId="478"/>
          <ac:spMkLst>
            <pc:docMk/>
            <pc:sldMk cId="2216697836" sldId="274"/>
            <ac:spMk id="2" creationId="{10952637-F3A9-65D2-BB55-1682C261AABC}"/>
          </ac:spMkLst>
        </pc:spChg>
        <pc:spChg chg="del">
          <ac:chgData name="Mina Mangseth Svorkmo" userId="23b4850d-abf9-40da-810d-ba454e073172" providerId="ADAL" clId="{AF597C93-C00D-1841-90DC-FC98E8962CA0}" dt="2022-04-24T19:17:55.795" v="3006" actId="478"/>
          <ac:spMkLst>
            <pc:docMk/>
            <pc:sldMk cId="2216697836" sldId="274"/>
            <ac:spMk id="3" creationId="{1E2D2A34-5D4E-FF88-D356-A198EEEFDCCE}"/>
          </ac:spMkLst>
        </pc:spChg>
        <pc:spChg chg="add mod">
          <ac:chgData name="Mina Mangseth Svorkmo" userId="23b4850d-abf9-40da-810d-ba454e073172" providerId="ADAL" clId="{AF597C93-C00D-1841-90DC-FC98E8962CA0}" dt="2022-04-24T19:18:01.046" v="3008"/>
          <ac:spMkLst>
            <pc:docMk/>
            <pc:sldMk cId="2216697836" sldId="274"/>
            <ac:spMk id="4" creationId="{9CDA1235-E019-41BA-D10E-378C31D4327B}"/>
          </ac:spMkLst>
        </pc:spChg>
        <pc:spChg chg="add mod">
          <ac:chgData name="Mina Mangseth Svorkmo" userId="23b4850d-abf9-40da-810d-ba454e073172" providerId="ADAL" clId="{AF597C93-C00D-1841-90DC-FC98E8962CA0}" dt="2022-04-24T19:18:01.046" v="3008"/>
          <ac:spMkLst>
            <pc:docMk/>
            <pc:sldMk cId="2216697836" sldId="274"/>
            <ac:spMk id="5" creationId="{670D5EBB-1EEE-195E-1EC0-5F75E45C5E5E}"/>
          </ac:spMkLst>
        </pc:spChg>
        <pc:spChg chg="add mod">
          <ac:chgData name="Mina Mangseth Svorkmo" userId="23b4850d-abf9-40da-810d-ba454e073172" providerId="ADAL" clId="{AF597C93-C00D-1841-90DC-FC98E8962CA0}" dt="2022-04-24T19:18:01.046" v="3008"/>
          <ac:spMkLst>
            <pc:docMk/>
            <pc:sldMk cId="2216697836" sldId="274"/>
            <ac:spMk id="6" creationId="{01EBD459-3998-F4D8-C2F2-61870E469E84}"/>
          </ac:spMkLst>
        </pc:spChg>
        <pc:spChg chg="add mod">
          <ac:chgData name="Mina Mangseth Svorkmo" userId="23b4850d-abf9-40da-810d-ba454e073172" providerId="ADAL" clId="{AF597C93-C00D-1841-90DC-FC98E8962CA0}" dt="2022-04-24T19:18:01.046" v="3008"/>
          <ac:spMkLst>
            <pc:docMk/>
            <pc:sldMk cId="2216697836" sldId="274"/>
            <ac:spMk id="8" creationId="{691876B9-F951-53C1-DFB1-4B9AF9BD538E}"/>
          </ac:spMkLst>
        </pc:spChg>
        <pc:spChg chg="add mod">
          <ac:chgData name="Mina Mangseth Svorkmo" userId="23b4850d-abf9-40da-810d-ba454e073172" providerId="ADAL" clId="{AF597C93-C00D-1841-90DC-FC98E8962CA0}" dt="2022-04-24T19:25:04.653" v="3069" actId="1076"/>
          <ac:spMkLst>
            <pc:docMk/>
            <pc:sldMk cId="2216697836" sldId="274"/>
            <ac:spMk id="10" creationId="{C7A9926E-D409-4725-11FC-BFAAB3003602}"/>
          </ac:spMkLst>
        </pc:spChg>
        <pc:spChg chg="add mod">
          <ac:chgData name="Mina Mangseth Svorkmo" userId="23b4850d-abf9-40da-810d-ba454e073172" providerId="ADAL" clId="{AF597C93-C00D-1841-90DC-FC98E8962CA0}" dt="2022-04-24T19:25:10.806" v="3070" actId="1076"/>
          <ac:spMkLst>
            <pc:docMk/>
            <pc:sldMk cId="2216697836" sldId="274"/>
            <ac:spMk id="11" creationId="{7D18C2C1-E3A1-D21B-34FE-AA7CF9254E3D}"/>
          </ac:spMkLst>
        </pc:spChg>
        <pc:spChg chg="add del mod">
          <ac:chgData name="Mina Mangseth Svorkmo" userId="23b4850d-abf9-40da-810d-ba454e073172" providerId="ADAL" clId="{AF597C93-C00D-1841-90DC-FC98E8962CA0}" dt="2022-04-24T19:21:22.472" v="3042" actId="478"/>
          <ac:spMkLst>
            <pc:docMk/>
            <pc:sldMk cId="2216697836" sldId="274"/>
            <ac:spMk id="13" creationId="{E8A0EC3A-2F6E-5EAF-2E9A-B862FD992448}"/>
          </ac:spMkLst>
        </pc:spChg>
        <pc:spChg chg="add mod">
          <ac:chgData name="Mina Mangseth Svorkmo" userId="23b4850d-abf9-40da-810d-ba454e073172" providerId="ADAL" clId="{AF597C93-C00D-1841-90DC-FC98E8962CA0}" dt="2022-04-24T19:18:01.046" v="3008"/>
          <ac:spMkLst>
            <pc:docMk/>
            <pc:sldMk cId="2216697836" sldId="274"/>
            <ac:spMk id="17" creationId="{5B710A72-12E2-6DA6-428B-F218896F32CC}"/>
          </ac:spMkLst>
        </pc:spChg>
        <pc:spChg chg="add mod">
          <ac:chgData name="Mina Mangseth Svorkmo" userId="23b4850d-abf9-40da-810d-ba454e073172" providerId="ADAL" clId="{AF597C93-C00D-1841-90DC-FC98E8962CA0}" dt="2022-04-24T19:18:01.046" v="3008"/>
          <ac:spMkLst>
            <pc:docMk/>
            <pc:sldMk cId="2216697836" sldId="274"/>
            <ac:spMk id="18" creationId="{C2814C33-C653-AE4E-2D4F-F6ADB2595F07}"/>
          </ac:spMkLst>
        </pc:spChg>
        <pc:spChg chg="add mod">
          <ac:chgData name="Mina Mangseth Svorkmo" userId="23b4850d-abf9-40da-810d-ba454e073172" providerId="ADAL" clId="{AF597C93-C00D-1841-90DC-FC98E8962CA0}" dt="2022-04-24T19:18:01.046" v="3008"/>
          <ac:spMkLst>
            <pc:docMk/>
            <pc:sldMk cId="2216697836" sldId="274"/>
            <ac:spMk id="19" creationId="{088A2EAE-93F3-6920-5A34-01C42E2EDC81}"/>
          </ac:spMkLst>
        </pc:spChg>
        <pc:spChg chg="add mod">
          <ac:chgData name="Mina Mangseth Svorkmo" userId="23b4850d-abf9-40da-810d-ba454e073172" providerId="ADAL" clId="{AF597C93-C00D-1841-90DC-FC98E8962CA0}" dt="2022-04-24T19:26:09.768" v="3077" actId="1076"/>
          <ac:spMkLst>
            <pc:docMk/>
            <pc:sldMk cId="2216697836" sldId="274"/>
            <ac:spMk id="20" creationId="{AA20D1A3-A93F-1ABC-E5EE-6B18BA78AD4D}"/>
          </ac:spMkLst>
        </pc:spChg>
        <pc:spChg chg="add del mod">
          <ac:chgData name="Mina Mangseth Svorkmo" userId="23b4850d-abf9-40da-810d-ba454e073172" providerId="ADAL" clId="{AF597C93-C00D-1841-90DC-FC98E8962CA0}" dt="2022-04-24T19:18:30.192" v="3011" actId="478"/>
          <ac:spMkLst>
            <pc:docMk/>
            <pc:sldMk cId="2216697836" sldId="274"/>
            <ac:spMk id="21" creationId="{A0F7287D-82F6-599E-2E34-32CA97A72FB1}"/>
          </ac:spMkLst>
        </pc:spChg>
        <pc:spChg chg="add del mod">
          <ac:chgData name="Mina Mangseth Svorkmo" userId="23b4850d-abf9-40da-810d-ba454e073172" providerId="ADAL" clId="{AF597C93-C00D-1841-90DC-FC98E8962CA0}" dt="2022-04-24T19:23:09.688" v="3054" actId="478"/>
          <ac:spMkLst>
            <pc:docMk/>
            <pc:sldMk cId="2216697836" sldId="274"/>
            <ac:spMk id="22" creationId="{C83FB699-076C-25AC-B969-9E3473056D3B}"/>
          </ac:spMkLst>
        </pc:spChg>
        <pc:spChg chg="add mod">
          <ac:chgData name="Mina Mangseth Svorkmo" userId="23b4850d-abf9-40da-810d-ba454e073172" providerId="ADAL" clId="{AF597C93-C00D-1841-90DC-FC98E8962CA0}" dt="2022-04-24T19:26:24.795" v="3079" actId="1076"/>
          <ac:spMkLst>
            <pc:docMk/>
            <pc:sldMk cId="2216697836" sldId="274"/>
            <ac:spMk id="26" creationId="{F176925E-65AE-CB57-0776-42E3668A70F6}"/>
          </ac:spMkLst>
        </pc:spChg>
        <pc:spChg chg="add mod">
          <ac:chgData name="Mina Mangseth Svorkmo" userId="23b4850d-abf9-40da-810d-ba454e073172" providerId="ADAL" clId="{AF597C93-C00D-1841-90DC-FC98E8962CA0}" dt="2022-04-24T19:26:18.387" v="3078" actId="1076"/>
          <ac:spMkLst>
            <pc:docMk/>
            <pc:sldMk cId="2216697836" sldId="274"/>
            <ac:spMk id="27" creationId="{9BE4D7FC-7F93-875C-CDA6-18496F8F4C28}"/>
          </ac:spMkLst>
        </pc:spChg>
        <pc:spChg chg="add mod">
          <ac:chgData name="Mina Mangseth Svorkmo" userId="23b4850d-abf9-40da-810d-ba454e073172" providerId="ADAL" clId="{AF597C93-C00D-1841-90DC-FC98E8962CA0}" dt="2022-04-24T19:27:38.756" v="3100" actId="1076"/>
          <ac:spMkLst>
            <pc:docMk/>
            <pc:sldMk cId="2216697836" sldId="274"/>
            <ac:spMk id="44" creationId="{3CE68F7B-5450-7CDB-D4C0-13246B2C0645}"/>
          </ac:spMkLst>
        </pc:spChg>
        <pc:spChg chg="add mod">
          <ac:chgData name="Mina Mangseth Svorkmo" userId="23b4850d-abf9-40da-810d-ba454e073172" providerId="ADAL" clId="{AF597C93-C00D-1841-90DC-FC98E8962CA0}" dt="2022-04-24T19:28:59.907" v="3113" actId="1076"/>
          <ac:spMkLst>
            <pc:docMk/>
            <pc:sldMk cId="2216697836" sldId="274"/>
            <ac:spMk id="48" creationId="{DFC0B730-AAF6-0672-D679-5935E8048E8E}"/>
          </ac:spMkLst>
        </pc:spChg>
        <pc:spChg chg="add del mod">
          <ac:chgData name="Mina Mangseth Svorkmo" userId="23b4850d-abf9-40da-810d-ba454e073172" providerId="ADAL" clId="{AF597C93-C00D-1841-90DC-FC98E8962CA0}" dt="2022-04-24T19:29:52.074" v="3118" actId="478"/>
          <ac:spMkLst>
            <pc:docMk/>
            <pc:sldMk cId="2216697836" sldId="274"/>
            <ac:spMk id="49" creationId="{9D6840D2-1B57-CD46-B877-82705B10E0A4}"/>
          </ac:spMkLst>
        </pc:spChg>
        <pc:spChg chg="add mod">
          <ac:chgData name="Mina Mangseth Svorkmo" userId="23b4850d-abf9-40da-810d-ba454e073172" providerId="ADAL" clId="{AF597C93-C00D-1841-90DC-FC98E8962CA0}" dt="2022-04-24T19:33:30.363" v="3145" actId="1076"/>
          <ac:spMkLst>
            <pc:docMk/>
            <pc:sldMk cId="2216697836" sldId="274"/>
            <ac:spMk id="57" creationId="{E53536F9-9BD3-2484-C064-3C51B6A2D4FF}"/>
          </ac:spMkLst>
        </pc:spChg>
        <pc:spChg chg="add mod">
          <ac:chgData name="Mina Mangseth Svorkmo" userId="23b4850d-abf9-40da-810d-ba454e073172" providerId="ADAL" clId="{AF597C93-C00D-1841-90DC-FC98E8962CA0}" dt="2022-04-24T19:33:37.470" v="3146" actId="1076"/>
          <ac:spMkLst>
            <pc:docMk/>
            <pc:sldMk cId="2216697836" sldId="274"/>
            <ac:spMk id="58" creationId="{D4F1B5A0-01B3-551D-FEF7-57EEE1CD0C18}"/>
          </ac:spMkLst>
        </pc:spChg>
        <pc:cxnChg chg="add del mod">
          <ac:chgData name="Mina Mangseth Svorkmo" userId="23b4850d-abf9-40da-810d-ba454e073172" providerId="ADAL" clId="{AF597C93-C00D-1841-90DC-FC98E8962CA0}" dt="2022-04-24T19:18:20.453" v="3009" actId="478"/>
          <ac:cxnSpMkLst>
            <pc:docMk/>
            <pc:sldMk cId="2216697836" sldId="274"/>
            <ac:cxnSpMk id="7" creationId="{5CA3315A-ABD9-6809-65B1-A02F49464718}"/>
          </ac:cxnSpMkLst>
        </pc:cxnChg>
        <pc:cxnChg chg="add del mod">
          <ac:chgData name="Mina Mangseth Svorkmo" userId="23b4850d-abf9-40da-810d-ba454e073172" providerId="ADAL" clId="{AF597C93-C00D-1841-90DC-FC98E8962CA0}" dt="2022-04-24T19:21:26.897" v="3043" actId="478"/>
          <ac:cxnSpMkLst>
            <pc:docMk/>
            <pc:sldMk cId="2216697836" sldId="274"/>
            <ac:cxnSpMk id="9" creationId="{4F427E1C-2460-34D9-DFB4-E8F78FE2095A}"/>
          </ac:cxnSpMkLst>
        </pc:cxnChg>
        <pc:cxnChg chg="add mod">
          <ac:chgData name="Mina Mangseth Svorkmo" userId="23b4850d-abf9-40da-810d-ba454e073172" providerId="ADAL" clId="{AF597C93-C00D-1841-90DC-FC98E8962CA0}" dt="2022-04-24T19:18:01.046" v="3008"/>
          <ac:cxnSpMkLst>
            <pc:docMk/>
            <pc:sldMk cId="2216697836" sldId="274"/>
            <ac:cxnSpMk id="12" creationId="{ABAA8B06-559B-F4DC-DE02-9B13B9BC2FE7}"/>
          </ac:cxnSpMkLst>
        </pc:cxnChg>
        <pc:cxnChg chg="add del mod">
          <ac:chgData name="Mina Mangseth Svorkmo" userId="23b4850d-abf9-40da-810d-ba454e073172" providerId="ADAL" clId="{AF597C93-C00D-1841-90DC-FC98E8962CA0}" dt="2022-04-24T19:18:34.675" v="3013" actId="478"/>
          <ac:cxnSpMkLst>
            <pc:docMk/>
            <pc:sldMk cId="2216697836" sldId="274"/>
            <ac:cxnSpMk id="14" creationId="{10EC9786-FE95-BF45-55F6-94B0E42BCE7E}"/>
          </ac:cxnSpMkLst>
        </pc:cxnChg>
        <pc:cxnChg chg="add del mod">
          <ac:chgData name="Mina Mangseth Svorkmo" userId="23b4850d-abf9-40da-810d-ba454e073172" providerId="ADAL" clId="{AF597C93-C00D-1841-90DC-FC98E8962CA0}" dt="2022-04-24T19:18:32.868" v="3012" actId="478"/>
          <ac:cxnSpMkLst>
            <pc:docMk/>
            <pc:sldMk cId="2216697836" sldId="274"/>
            <ac:cxnSpMk id="15" creationId="{33A78676-6F0E-7934-951F-95E20A2FE90E}"/>
          </ac:cxnSpMkLst>
        </pc:cxnChg>
        <pc:cxnChg chg="add del mod">
          <ac:chgData name="Mina Mangseth Svorkmo" userId="23b4850d-abf9-40da-810d-ba454e073172" providerId="ADAL" clId="{AF597C93-C00D-1841-90DC-FC98E8962CA0}" dt="2022-04-24T19:18:22.765" v="3010" actId="478"/>
          <ac:cxnSpMkLst>
            <pc:docMk/>
            <pc:sldMk cId="2216697836" sldId="274"/>
            <ac:cxnSpMk id="16" creationId="{A2FB3146-A706-37DB-8A85-0FA6C8518E9F}"/>
          </ac:cxnSpMkLst>
        </pc:cxnChg>
        <pc:cxnChg chg="add del mod">
          <ac:chgData name="Mina Mangseth Svorkmo" userId="23b4850d-abf9-40da-810d-ba454e073172" providerId="ADAL" clId="{AF597C93-C00D-1841-90DC-FC98E8962CA0}" dt="2022-04-24T19:23:01.785" v="3052" actId="478"/>
          <ac:cxnSpMkLst>
            <pc:docMk/>
            <pc:sldMk cId="2216697836" sldId="274"/>
            <ac:cxnSpMk id="23" creationId="{7E421478-AD54-75A1-A283-39CA9406D8F1}"/>
          </ac:cxnSpMkLst>
        </pc:cxnChg>
        <pc:cxnChg chg="add del mod">
          <ac:chgData name="Mina Mangseth Svorkmo" userId="23b4850d-abf9-40da-810d-ba454e073172" providerId="ADAL" clId="{AF597C93-C00D-1841-90DC-FC98E8962CA0}" dt="2022-04-24T19:23:04.261" v="3053" actId="478"/>
          <ac:cxnSpMkLst>
            <pc:docMk/>
            <pc:sldMk cId="2216697836" sldId="274"/>
            <ac:cxnSpMk id="24" creationId="{6678A40E-4653-1F22-5FD5-B56FBD131C92}"/>
          </ac:cxnSpMkLst>
        </pc:cxnChg>
        <pc:cxnChg chg="add mod">
          <ac:chgData name="Mina Mangseth Svorkmo" userId="23b4850d-abf9-40da-810d-ba454e073172" providerId="ADAL" clId="{AF597C93-C00D-1841-90DC-FC98E8962CA0}" dt="2022-04-24T19:22:55.162" v="3051" actId="1076"/>
          <ac:cxnSpMkLst>
            <pc:docMk/>
            <pc:sldMk cId="2216697836" sldId="274"/>
            <ac:cxnSpMk id="25" creationId="{49C7BDA6-37B0-3EB8-67B1-ED99300AA5B4}"/>
          </ac:cxnSpMkLst>
        </pc:cxnChg>
        <pc:cxnChg chg="add mod">
          <ac:chgData name="Mina Mangseth Svorkmo" userId="23b4850d-abf9-40da-810d-ba454e073172" providerId="ADAL" clId="{AF597C93-C00D-1841-90DC-FC98E8962CA0}" dt="2022-04-24T19:21:33.263" v="3044" actId="1076"/>
          <ac:cxnSpMkLst>
            <pc:docMk/>
            <pc:sldMk cId="2216697836" sldId="274"/>
            <ac:cxnSpMk id="28" creationId="{0393AF7A-33B5-A660-0A87-23B8C2DAF92E}"/>
          </ac:cxnSpMkLst>
        </pc:cxnChg>
        <pc:cxnChg chg="add mod">
          <ac:chgData name="Mina Mangseth Svorkmo" userId="23b4850d-abf9-40da-810d-ba454e073172" providerId="ADAL" clId="{AF597C93-C00D-1841-90DC-FC98E8962CA0}" dt="2022-04-24T19:32:03.142" v="3131" actId="14100"/>
          <ac:cxnSpMkLst>
            <pc:docMk/>
            <pc:sldMk cId="2216697836" sldId="274"/>
            <ac:cxnSpMk id="31" creationId="{930425DE-C47C-9ACA-CCB6-4E6E33785BBF}"/>
          </ac:cxnSpMkLst>
        </pc:cxnChg>
        <pc:cxnChg chg="add mod">
          <ac:chgData name="Mina Mangseth Svorkmo" userId="23b4850d-abf9-40da-810d-ba454e073172" providerId="ADAL" clId="{AF597C93-C00D-1841-90DC-FC98E8962CA0}" dt="2022-04-24T19:24:10.428" v="3061" actId="14100"/>
          <ac:cxnSpMkLst>
            <pc:docMk/>
            <pc:sldMk cId="2216697836" sldId="274"/>
            <ac:cxnSpMk id="34" creationId="{C202FCF3-4335-5DB9-974D-A5302F449204}"/>
          </ac:cxnSpMkLst>
        </pc:cxnChg>
        <pc:cxnChg chg="add mod">
          <ac:chgData name="Mina Mangseth Svorkmo" userId="23b4850d-abf9-40da-810d-ba454e073172" providerId="ADAL" clId="{AF597C93-C00D-1841-90DC-FC98E8962CA0}" dt="2022-04-24T19:25:31.516" v="3072" actId="14100"/>
          <ac:cxnSpMkLst>
            <pc:docMk/>
            <pc:sldMk cId="2216697836" sldId="274"/>
            <ac:cxnSpMk id="39" creationId="{927E571A-A881-AC95-495E-D5EDD7AF1C09}"/>
          </ac:cxnSpMkLst>
        </pc:cxnChg>
        <pc:cxnChg chg="add mod">
          <ac:chgData name="Mina Mangseth Svorkmo" userId="23b4850d-abf9-40da-810d-ba454e073172" providerId="ADAL" clId="{AF597C93-C00D-1841-90DC-FC98E8962CA0}" dt="2022-04-24T19:28:22.564" v="3105" actId="14100"/>
          <ac:cxnSpMkLst>
            <pc:docMk/>
            <pc:sldMk cId="2216697836" sldId="274"/>
            <ac:cxnSpMk id="45" creationId="{100A0B4D-4751-FF57-FDC9-ED4D342496C3}"/>
          </ac:cxnSpMkLst>
        </pc:cxnChg>
        <pc:cxnChg chg="add mod">
          <ac:chgData name="Mina Mangseth Svorkmo" userId="23b4850d-abf9-40da-810d-ba454e073172" providerId="ADAL" clId="{AF597C93-C00D-1841-90DC-FC98E8962CA0}" dt="2022-04-24T19:31:35.460" v="3129" actId="1582"/>
          <ac:cxnSpMkLst>
            <pc:docMk/>
            <pc:sldMk cId="2216697836" sldId="274"/>
            <ac:cxnSpMk id="50" creationId="{2C374998-8B46-AD70-2B3F-22B2493D979A}"/>
          </ac:cxnSpMkLst>
        </pc:cxnChg>
        <pc:cxnChg chg="add mod">
          <ac:chgData name="Mina Mangseth Svorkmo" userId="23b4850d-abf9-40da-810d-ba454e073172" providerId="ADAL" clId="{AF597C93-C00D-1841-90DC-FC98E8962CA0}" dt="2022-04-24T19:31:44.943" v="3130" actId="1582"/>
          <ac:cxnSpMkLst>
            <pc:docMk/>
            <pc:sldMk cId="2216697836" sldId="274"/>
            <ac:cxnSpMk id="52" creationId="{7542D014-F6A1-B9AD-D598-F595496BE8C6}"/>
          </ac:cxnSpMkLst>
        </pc:cxnChg>
        <pc:cxnChg chg="add del">
          <ac:chgData name="Mina Mangseth Svorkmo" userId="23b4850d-abf9-40da-810d-ba454e073172" providerId="ADAL" clId="{AF597C93-C00D-1841-90DC-FC98E8962CA0}" dt="2022-04-24T19:34:56.383" v="3148" actId="478"/>
          <ac:cxnSpMkLst>
            <pc:docMk/>
            <pc:sldMk cId="2216697836" sldId="274"/>
            <ac:cxnSpMk id="55" creationId="{AA051EC8-A672-B865-26D8-8DC66A312194}"/>
          </ac:cxnSpMkLst>
        </pc:cxnChg>
      </pc:sldChg>
    </pc:docChg>
  </pc:docChgLst>
  <pc:docChgLst>
    <pc:chgData name="Malin Rekdal" userId="9f9f70d8-f325-442a-8a1c-6e34897c7264" providerId="ADAL" clId="{6612A808-438B-9146-A6C8-5DFCA1FA174B}"/>
    <pc:docChg chg="undo custSel modSld">
      <pc:chgData name="Malin Rekdal" userId="9f9f70d8-f325-442a-8a1c-6e34897c7264" providerId="ADAL" clId="{6612A808-438B-9146-A6C8-5DFCA1FA174B}" dt="2022-04-23T16:04:48.418" v="199"/>
      <pc:docMkLst>
        <pc:docMk/>
      </pc:docMkLst>
      <pc:sldChg chg="addSp delSp">
        <pc:chgData name="Malin Rekdal" userId="9f9f70d8-f325-442a-8a1c-6e34897c7264" providerId="ADAL" clId="{6612A808-438B-9146-A6C8-5DFCA1FA174B}" dt="2022-04-23T07:57:15.101" v="6" actId="1111"/>
        <pc:sldMkLst>
          <pc:docMk/>
          <pc:sldMk cId="3063903100" sldId="256"/>
        </pc:sldMkLst>
        <pc:spChg chg="add">
          <ac:chgData name="Malin Rekdal" userId="9f9f70d8-f325-442a-8a1c-6e34897c7264" providerId="ADAL" clId="{6612A808-438B-9146-A6C8-5DFCA1FA174B}" dt="2022-04-23T07:57:15.101" v="6" actId="1111"/>
          <ac:spMkLst>
            <pc:docMk/>
            <pc:sldMk cId="3063903100" sldId="256"/>
            <ac:spMk id="7" creationId="{207EFE47-33E3-DB42-93E3-510194DCE0D5}"/>
          </ac:spMkLst>
        </pc:spChg>
        <pc:inkChg chg="add del">
          <ac:chgData name="Malin Rekdal" userId="9f9f70d8-f325-442a-8a1c-6e34897c7264" providerId="ADAL" clId="{6612A808-438B-9146-A6C8-5DFCA1FA174B}" dt="2022-04-23T07:56:49.087" v="1"/>
          <ac:inkMkLst>
            <pc:docMk/>
            <pc:sldMk cId="3063903100" sldId="256"/>
            <ac:inkMk id="3" creationId="{8B3782C2-63C9-3A48-95DD-208A178C6A9E}"/>
          </ac:inkMkLst>
        </pc:inkChg>
        <pc:inkChg chg="add del">
          <ac:chgData name="Malin Rekdal" userId="9f9f70d8-f325-442a-8a1c-6e34897c7264" providerId="ADAL" clId="{6612A808-438B-9146-A6C8-5DFCA1FA174B}" dt="2022-04-23T07:57:05.121" v="4"/>
          <ac:inkMkLst>
            <pc:docMk/>
            <pc:sldMk cId="3063903100" sldId="256"/>
            <ac:inkMk id="4" creationId="{993B24B9-CB87-6D4D-9A24-70F0BDF41B2F}"/>
          </ac:inkMkLst>
        </pc:inkChg>
        <pc:inkChg chg="add del">
          <ac:chgData name="Malin Rekdal" userId="9f9f70d8-f325-442a-8a1c-6e34897c7264" providerId="ADAL" clId="{6612A808-438B-9146-A6C8-5DFCA1FA174B}" dt="2022-04-23T07:57:05.121" v="4"/>
          <ac:inkMkLst>
            <pc:docMk/>
            <pc:sldMk cId="3063903100" sldId="256"/>
            <ac:inkMk id="5" creationId="{5DEAEDC4-8AFA-6F4E-95A2-92287D692902}"/>
          </ac:inkMkLst>
        </pc:inkChg>
        <pc:inkChg chg="add del reco">
          <ac:chgData name="Malin Rekdal" userId="9f9f70d8-f325-442a-8a1c-6e34897c7264" providerId="ADAL" clId="{6612A808-438B-9146-A6C8-5DFCA1FA174B}" dt="2022-04-23T07:57:07.655" v="5"/>
          <ac:inkMkLst>
            <pc:docMk/>
            <pc:sldMk cId="3063903100" sldId="256"/>
            <ac:inkMk id="6" creationId="{4C40D0CA-3FCC-7E48-B9A4-0DE4C6E31C1F}"/>
          </ac:inkMkLst>
        </pc:inkChg>
      </pc:sldChg>
      <pc:sldChg chg="addSp delSp modSp">
        <pc:chgData name="Malin Rekdal" userId="9f9f70d8-f325-442a-8a1c-6e34897c7264" providerId="ADAL" clId="{6612A808-438B-9146-A6C8-5DFCA1FA174B}" dt="2022-04-23T11:55:45.251" v="139"/>
        <pc:sldMkLst>
          <pc:docMk/>
          <pc:sldMk cId="51207422" sldId="257"/>
        </pc:sldMkLst>
        <pc:spChg chg="add del mod">
          <ac:chgData name="Malin Rekdal" userId="9f9f70d8-f325-442a-8a1c-6e34897c7264" providerId="ADAL" clId="{6612A808-438B-9146-A6C8-5DFCA1FA174B}" dt="2022-04-23T11:52:56.127" v="72"/>
          <ac:spMkLst>
            <pc:docMk/>
            <pc:sldMk cId="51207422" sldId="257"/>
            <ac:spMk id="42" creationId="{9FA3420E-9CE0-C045-9676-3B9AA4F9DCB8}"/>
          </ac:spMkLst>
        </pc:spChg>
        <pc:spChg chg="add del mod">
          <ac:chgData name="Malin Rekdal" userId="9f9f70d8-f325-442a-8a1c-6e34897c7264" providerId="ADAL" clId="{6612A808-438B-9146-A6C8-5DFCA1FA174B}" dt="2022-04-23T11:52:24.077" v="45"/>
          <ac:spMkLst>
            <pc:docMk/>
            <pc:sldMk cId="51207422" sldId="257"/>
            <ac:spMk id="76" creationId="{EE48072E-32D1-E947-B7A6-EEE94BB5FF32}"/>
          </ac:spMkLst>
        </pc:spChg>
        <pc:inkChg chg="add del">
          <ac:chgData name="Malin Rekdal" userId="9f9f70d8-f325-442a-8a1c-6e34897c7264" providerId="ADAL" clId="{6612A808-438B-9146-A6C8-5DFCA1FA174B}" dt="2022-04-23T11:51:07.370" v="8"/>
          <ac:inkMkLst>
            <pc:docMk/>
            <pc:sldMk cId="51207422" sldId="257"/>
            <ac:inkMk id="3" creationId="{091CD1E3-619B-5546-92A6-C11526C08355}"/>
          </ac:inkMkLst>
        </pc:inkChg>
        <pc:inkChg chg="add del">
          <ac:chgData name="Malin Rekdal" userId="9f9f70d8-f325-442a-8a1c-6e34897c7264" providerId="ADAL" clId="{6612A808-438B-9146-A6C8-5DFCA1FA174B}" dt="2022-04-23T11:51:20.038" v="13"/>
          <ac:inkMkLst>
            <pc:docMk/>
            <pc:sldMk cId="51207422" sldId="257"/>
            <ac:inkMk id="4" creationId="{6C6CF7AF-918C-FD4D-96BE-09797047BBCA}"/>
          </ac:inkMkLst>
        </pc:inkChg>
        <pc:inkChg chg="add del">
          <ac:chgData name="Malin Rekdal" userId="9f9f70d8-f325-442a-8a1c-6e34897c7264" providerId="ADAL" clId="{6612A808-438B-9146-A6C8-5DFCA1FA174B}" dt="2022-04-23T11:51:19.674" v="12"/>
          <ac:inkMkLst>
            <pc:docMk/>
            <pc:sldMk cId="51207422" sldId="257"/>
            <ac:inkMk id="5" creationId="{AAD9394F-8509-DB4B-A729-D11E64C40631}"/>
          </ac:inkMkLst>
        </pc:inkChg>
        <pc:inkChg chg="add del reco">
          <ac:chgData name="Malin Rekdal" userId="9f9f70d8-f325-442a-8a1c-6e34897c7264" providerId="ADAL" clId="{6612A808-438B-9146-A6C8-5DFCA1FA174B}" dt="2022-04-23T11:51:19.674" v="12"/>
          <ac:inkMkLst>
            <pc:docMk/>
            <pc:sldMk cId="51207422" sldId="257"/>
            <ac:inkMk id="6" creationId="{7E729408-8384-AD48-8216-745E5C2F4E7B}"/>
          </ac:inkMkLst>
        </pc:inkChg>
        <pc:inkChg chg="add del">
          <ac:chgData name="Malin Rekdal" userId="9f9f70d8-f325-442a-8a1c-6e34897c7264" providerId="ADAL" clId="{6612A808-438B-9146-A6C8-5DFCA1FA174B}" dt="2022-04-23T11:51:24.940" v="15"/>
          <ac:inkMkLst>
            <pc:docMk/>
            <pc:sldMk cId="51207422" sldId="257"/>
            <ac:inkMk id="7" creationId="{31B3AC12-4BE7-5E43-849D-EC4863F1E8C2}"/>
          </ac:inkMkLst>
        </pc:inkChg>
        <pc:inkChg chg="add del">
          <ac:chgData name="Malin Rekdal" userId="9f9f70d8-f325-442a-8a1c-6e34897c7264" providerId="ADAL" clId="{6612A808-438B-9146-A6C8-5DFCA1FA174B}" dt="2022-04-23T11:51:35.913" v="18"/>
          <ac:inkMkLst>
            <pc:docMk/>
            <pc:sldMk cId="51207422" sldId="257"/>
            <ac:inkMk id="9" creationId="{79A9A8C9-D633-E94D-AC5E-475CED6132FA}"/>
          </ac:inkMkLst>
        </pc:inkChg>
        <pc:inkChg chg="add del">
          <ac:chgData name="Malin Rekdal" userId="9f9f70d8-f325-442a-8a1c-6e34897c7264" providerId="ADAL" clId="{6612A808-438B-9146-A6C8-5DFCA1FA174B}" dt="2022-04-23T11:51:59.605" v="30"/>
          <ac:inkMkLst>
            <pc:docMk/>
            <pc:sldMk cId="51207422" sldId="257"/>
            <ac:inkMk id="10" creationId="{02E57F78-F180-2547-8085-CFB1E7C16804}"/>
          </ac:inkMkLst>
        </pc:inkChg>
        <pc:inkChg chg="add del">
          <ac:chgData name="Malin Rekdal" userId="9f9f70d8-f325-442a-8a1c-6e34897c7264" providerId="ADAL" clId="{6612A808-438B-9146-A6C8-5DFCA1FA174B}" dt="2022-04-23T11:51:58.452" v="29"/>
          <ac:inkMkLst>
            <pc:docMk/>
            <pc:sldMk cId="51207422" sldId="257"/>
            <ac:inkMk id="11" creationId="{4D85C850-D5AA-364D-A78B-709582515F6F}"/>
          </ac:inkMkLst>
        </pc:inkChg>
        <pc:inkChg chg="add del">
          <ac:chgData name="Malin Rekdal" userId="9f9f70d8-f325-442a-8a1c-6e34897c7264" providerId="ADAL" clId="{6612A808-438B-9146-A6C8-5DFCA1FA174B}" dt="2022-04-23T11:51:58.241" v="28"/>
          <ac:inkMkLst>
            <pc:docMk/>
            <pc:sldMk cId="51207422" sldId="257"/>
            <ac:inkMk id="18" creationId="{95D2BFFC-038F-B246-B009-CD546D4867C5}"/>
          </ac:inkMkLst>
        </pc:inkChg>
        <pc:inkChg chg="add del reco">
          <ac:chgData name="Malin Rekdal" userId="9f9f70d8-f325-442a-8a1c-6e34897c7264" providerId="ADAL" clId="{6612A808-438B-9146-A6C8-5DFCA1FA174B}" dt="2022-04-23T11:51:58.241" v="28"/>
          <ac:inkMkLst>
            <pc:docMk/>
            <pc:sldMk cId="51207422" sldId="257"/>
            <ac:inkMk id="20" creationId="{1C6BF1DB-7CCA-BF44-930F-830DF91F1EC1}"/>
          </ac:inkMkLst>
        </pc:inkChg>
        <pc:inkChg chg="add del">
          <ac:chgData name="Malin Rekdal" userId="9f9f70d8-f325-442a-8a1c-6e34897c7264" providerId="ADAL" clId="{6612A808-438B-9146-A6C8-5DFCA1FA174B}" dt="2022-04-23T11:51:57.840" v="27"/>
          <ac:inkMkLst>
            <pc:docMk/>
            <pc:sldMk cId="51207422" sldId="257"/>
            <ac:inkMk id="21" creationId="{75F9FD7F-FF4F-3B41-9C28-422139E8154B}"/>
          </ac:inkMkLst>
        </pc:inkChg>
        <pc:inkChg chg="add del">
          <ac:chgData name="Malin Rekdal" userId="9f9f70d8-f325-442a-8a1c-6e34897c7264" providerId="ADAL" clId="{6612A808-438B-9146-A6C8-5DFCA1FA174B}" dt="2022-04-23T11:51:57.681" v="26"/>
          <ac:inkMkLst>
            <pc:docMk/>
            <pc:sldMk cId="51207422" sldId="257"/>
            <ac:inkMk id="22" creationId="{6704B41D-D7D5-9D40-891D-ADE596B473A5}"/>
          </ac:inkMkLst>
        </pc:inkChg>
        <pc:inkChg chg="add del">
          <ac:chgData name="Malin Rekdal" userId="9f9f70d8-f325-442a-8a1c-6e34897c7264" providerId="ADAL" clId="{6612A808-438B-9146-A6C8-5DFCA1FA174B}" dt="2022-04-23T11:52:56.500" v="73"/>
          <ac:inkMkLst>
            <pc:docMk/>
            <pc:sldMk cId="51207422" sldId="257"/>
            <ac:inkMk id="40" creationId="{BA21C246-09AB-944B-94E6-4B324E883899}"/>
          </ac:inkMkLst>
        </pc:inkChg>
        <pc:inkChg chg="add del">
          <ac:chgData name="Malin Rekdal" userId="9f9f70d8-f325-442a-8a1c-6e34897c7264" providerId="ADAL" clId="{6612A808-438B-9146-A6C8-5DFCA1FA174B}" dt="2022-04-23T11:52:25.147" v="48"/>
          <ac:inkMkLst>
            <pc:docMk/>
            <pc:sldMk cId="51207422" sldId="257"/>
            <ac:inkMk id="43" creationId="{03FA6C4F-0B76-DC44-86E0-C7EEDD46E953}"/>
          </ac:inkMkLst>
        </pc:inkChg>
        <pc:inkChg chg="add del">
          <ac:chgData name="Malin Rekdal" userId="9f9f70d8-f325-442a-8a1c-6e34897c7264" providerId="ADAL" clId="{6612A808-438B-9146-A6C8-5DFCA1FA174B}" dt="2022-04-23T11:52:24.803" v="47"/>
          <ac:inkMkLst>
            <pc:docMk/>
            <pc:sldMk cId="51207422" sldId="257"/>
            <ac:inkMk id="45" creationId="{135E8940-D0BA-1542-938E-2EF4D40A1540}"/>
          </ac:inkMkLst>
        </pc:inkChg>
        <pc:inkChg chg="add del reco">
          <ac:chgData name="Malin Rekdal" userId="9f9f70d8-f325-442a-8a1c-6e34897c7264" providerId="ADAL" clId="{6612A808-438B-9146-A6C8-5DFCA1FA174B}" dt="2022-04-23T11:52:24.803" v="47"/>
          <ac:inkMkLst>
            <pc:docMk/>
            <pc:sldMk cId="51207422" sldId="257"/>
            <ac:inkMk id="56" creationId="{4D3489CE-05B6-C440-868C-5F08EAB95E46}"/>
          </ac:inkMkLst>
        </pc:inkChg>
        <pc:inkChg chg="add del">
          <ac:chgData name="Malin Rekdal" userId="9f9f70d8-f325-442a-8a1c-6e34897c7264" providerId="ADAL" clId="{6612A808-438B-9146-A6C8-5DFCA1FA174B}" dt="2022-04-23T11:52:24.435" v="46"/>
          <ac:inkMkLst>
            <pc:docMk/>
            <pc:sldMk cId="51207422" sldId="257"/>
            <ac:inkMk id="75" creationId="{E9F1AC62-A8AD-AC48-AC2D-BE8C02571D55}"/>
          </ac:inkMkLst>
        </pc:inkChg>
        <pc:inkChg chg="add del">
          <ac:chgData name="Malin Rekdal" userId="9f9f70d8-f325-442a-8a1c-6e34897c7264" providerId="ADAL" clId="{6612A808-438B-9146-A6C8-5DFCA1FA174B}" dt="2022-04-23T11:52:23.732" v="44"/>
          <ac:inkMkLst>
            <pc:docMk/>
            <pc:sldMk cId="51207422" sldId="257"/>
            <ac:inkMk id="77" creationId="{A1CB0294-68E6-CB48-84DA-F24979C14821}"/>
          </ac:inkMkLst>
        </pc:inkChg>
        <pc:inkChg chg="add del">
          <ac:chgData name="Malin Rekdal" userId="9f9f70d8-f325-442a-8a1c-6e34897c7264" providerId="ADAL" clId="{6612A808-438B-9146-A6C8-5DFCA1FA174B}" dt="2022-04-23T11:52:55.829" v="71"/>
          <ac:inkMkLst>
            <pc:docMk/>
            <pc:sldMk cId="51207422" sldId="257"/>
            <ac:inkMk id="79" creationId="{8A457308-BA69-AD44-BB5F-7D4CA6D7A431}"/>
          </ac:inkMkLst>
        </pc:inkChg>
        <pc:inkChg chg="add del">
          <ac:chgData name="Malin Rekdal" userId="9f9f70d8-f325-442a-8a1c-6e34897c7264" providerId="ADAL" clId="{6612A808-438B-9146-A6C8-5DFCA1FA174B}" dt="2022-04-23T11:52:55.100" v="69"/>
          <ac:inkMkLst>
            <pc:docMk/>
            <pc:sldMk cId="51207422" sldId="257"/>
            <ac:inkMk id="81" creationId="{54D17D1C-0AC4-4B42-8BA5-B2BC4D490A71}"/>
          </ac:inkMkLst>
        </pc:inkChg>
        <pc:inkChg chg="add del">
          <ac:chgData name="Malin Rekdal" userId="9f9f70d8-f325-442a-8a1c-6e34897c7264" providerId="ADAL" clId="{6612A808-438B-9146-A6C8-5DFCA1FA174B}" dt="2022-04-23T11:52:54.393" v="67"/>
          <ac:inkMkLst>
            <pc:docMk/>
            <pc:sldMk cId="51207422" sldId="257"/>
            <ac:inkMk id="83" creationId="{41836D4D-8FE2-6A41-B562-31838901CFB6}"/>
          </ac:inkMkLst>
        </pc:inkChg>
        <pc:inkChg chg="add del">
          <ac:chgData name="Malin Rekdal" userId="9f9f70d8-f325-442a-8a1c-6e34897c7264" providerId="ADAL" clId="{6612A808-438B-9146-A6C8-5DFCA1FA174B}" dt="2022-04-23T11:52:53.848" v="64"/>
          <ac:inkMkLst>
            <pc:docMk/>
            <pc:sldMk cId="51207422" sldId="257"/>
            <ac:inkMk id="86" creationId="{7990CD8C-DA95-964F-B0D5-3976DD902999}"/>
          </ac:inkMkLst>
        </pc:inkChg>
        <pc:inkChg chg="add del">
          <ac:chgData name="Malin Rekdal" userId="9f9f70d8-f325-442a-8a1c-6e34897c7264" providerId="ADAL" clId="{6612A808-438B-9146-A6C8-5DFCA1FA174B}" dt="2022-04-23T11:52:53.681" v="63"/>
          <ac:inkMkLst>
            <pc:docMk/>
            <pc:sldMk cId="51207422" sldId="257"/>
            <ac:inkMk id="87" creationId="{10EEC344-8EEC-2C4D-BB60-EB645FE4BAD7}"/>
          </ac:inkMkLst>
        </pc:inkChg>
        <pc:inkChg chg="add del reco">
          <ac:chgData name="Malin Rekdal" userId="9f9f70d8-f325-442a-8a1c-6e34897c7264" providerId="ADAL" clId="{6612A808-438B-9146-A6C8-5DFCA1FA174B}" dt="2022-04-23T11:52:53.681" v="63"/>
          <ac:inkMkLst>
            <pc:docMk/>
            <pc:sldMk cId="51207422" sldId="257"/>
            <ac:inkMk id="88" creationId="{D840C80A-4AA8-1444-817B-28F90F47A2B4}"/>
          </ac:inkMkLst>
        </pc:inkChg>
        <pc:inkChg chg="add del">
          <ac:chgData name="Malin Rekdal" userId="9f9f70d8-f325-442a-8a1c-6e34897c7264" providerId="ADAL" clId="{6612A808-438B-9146-A6C8-5DFCA1FA174B}" dt="2022-04-23T11:52:53.521" v="62"/>
          <ac:inkMkLst>
            <pc:docMk/>
            <pc:sldMk cId="51207422" sldId="257"/>
            <ac:inkMk id="89" creationId="{1CA89E05-D531-9744-8990-B4D384291D0C}"/>
          </ac:inkMkLst>
        </pc:inkChg>
        <pc:inkChg chg="add del">
          <ac:chgData name="Malin Rekdal" userId="9f9f70d8-f325-442a-8a1c-6e34897c7264" providerId="ADAL" clId="{6612A808-438B-9146-A6C8-5DFCA1FA174B}" dt="2022-04-23T11:53:02.122" v="75"/>
          <ac:inkMkLst>
            <pc:docMk/>
            <pc:sldMk cId="51207422" sldId="257"/>
            <ac:inkMk id="90" creationId="{71C0A907-5FA2-1F4D-BAFA-4903A3BA1B55}"/>
          </ac:inkMkLst>
        </pc:inkChg>
        <pc:inkChg chg="add del">
          <ac:chgData name="Malin Rekdal" userId="9f9f70d8-f325-442a-8a1c-6e34897c7264" providerId="ADAL" clId="{6612A808-438B-9146-A6C8-5DFCA1FA174B}" dt="2022-04-23T11:54:13.204" v="104"/>
          <ac:inkMkLst>
            <pc:docMk/>
            <pc:sldMk cId="51207422" sldId="257"/>
            <ac:inkMk id="101" creationId="{388567EF-B36D-844B-A63D-332DC1D0BF50}"/>
          </ac:inkMkLst>
        </pc:inkChg>
        <pc:inkChg chg="add del">
          <ac:chgData name="Malin Rekdal" userId="9f9f70d8-f325-442a-8a1c-6e34897c7264" providerId="ADAL" clId="{6612A808-438B-9146-A6C8-5DFCA1FA174B}" dt="2022-04-23T11:54:12.670" v="102"/>
          <ac:inkMkLst>
            <pc:docMk/>
            <pc:sldMk cId="51207422" sldId="257"/>
            <ac:inkMk id="103" creationId="{3907F0B3-B29B-F746-8B17-1B53CA4439E0}"/>
          </ac:inkMkLst>
        </pc:inkChg>
        <pc:inkChg chg="add del">
          <ac:chgData name="Malin Rekdal" userId="9f9f70d8-f325-442a-8a1c-6e34897c7264" providerId="ADAL" clId="{6612A808-438B-9146-A6C8-5DFCA1FA174B}" dt="2022-04-23T11:54:12.164" v="100"/>
          <ac:inkMkLst>
            <pc:docMk/>
            <pc:sldMk cId="51207422" sldId="257"/>
            <ac:inkMk id="105" creationId="{80FD3058-A40E-B74F-9DB5-83922D456D19}"/>
          </ac:inkMkLst>
        </pc:inkChg>
        <pc:inkChg chg="add del">
          <ac:chgData name="Malin Rekdal" userId="9f9f70d8-f325-442a-8a1c-6e34897c7264" providerId="ADAL" clId="{6612A808-438B-9146-A6C8-5DFCA1FA174B}" dt="2022-04-23T11:54:11.518" v="98"/>
          <ac:inkMkLst>
            <pc:docMk/>
            <pc:sldMk cId="51207422" sldId="257"/>
            <ac:inkMk id="108" creationId="{A8BCBC78-2738-CF49-BBED-48811009E9C5}"/>
          </ac:inkMkLst>
        </pc:inkChg>
        <pc:inkChg chg="add del">
          <ac:chgData name="Malin Rekdal" userId="9f9f70d8-f325-442a-8a1c-6e34897c7264" providerId="ADAL" clId="{6612A808-438B-9146-A6C8-5DFCA1FA174B}" dt="2022-04-23T11:54:10.743" v="96"/>
          <ac:inkMkLst>
            <pc:docMk/>
            <pc:sldMk cId="51207422" sldId="257"/>
            <ac:inkMk id="110" creationId="{F63F1D10-FE40-4E48-AC5F-5FAAFC346C93}"/>
          </ac:inkMkLst>
        </pc:inkChg>
        <pc:inkChg chg="add del">
          <ac:chgData name="Malin Rekdal" userId="9f9f70d8-f325-442a-8a1c-6e34897c7264" providerId="ADAL" clId="{6612A808-438B-9146-A6C8-5DFCA1FA174B}" dt="2022-04-23T11:55:17.786" v="109"/>
          <ac:inkMkLst>
            <pc:docMk/>
            <pc:sldMk cId="51207422" sldId="257"/>
            <ac:inkMk id="114" creationId="{AF2A6BE9-CF9F-764F-A7D4-B1DAFF0D4754}"/>
          </ac:inkMkLst>
        </pc:inkChg>
        <pc:inkChg chg="add del">
          <ac:chgData name="Malin Rekdal" userId="9f9f70d8-f325-442a-8a1c-6e34897c7264" providerId="ADAL" clId="{6612A808-438B-9146-A6C8-5DFCA1FA174B}" dt="2022-04-23T11:55:33.108" v="124"/>
          <ac:inkMkLst>
            <pc:docMk/>
            <pc:sldMk cId="51207422" sldId="257"/>
            <ac:inkMk id="116" creationId="{0C73417A-AF9E-4741-B74C-C9BA5EEC1FCC}"/>
          </ac:inkMkLst>
        </pc:inkChg>
        <pc:inkChg chg="add del">
          <ac:chgData name="Malin Rekdal" userId="9f9f70d8-f325-442a-8a1c-6e34897c7264" providerId="ADAL" clId="{6612A808-438B-9146-A6C8-5DFCA1FA174B}" dt="2022-04-23T11:55:32.174" v="122"/>
          <ac:inkMkLst>
            <pc:docMk/>
            <pc:sldMk cId="51207422" sldId="257"/>
            <ac:inkMk id="118" creationId="{4F9BE086-2286-DD44-9028-BE9412AC6E59}"/>
          </ac:inkMkLst>
        </pc:inkChg>
        <pc:inkChg chg="add del">
          <ac:chgData name="Malin Rekdal" userId="9f9f70d8-f325-442a-8a1c-6e34897c7264" providerId="ADAL" clId="{6612A808-438B-9146-A6C8-5DFCA1FA174B}" dt="2022-04-23T11:55:31.640" v="120"/>
          <ac:inkMkLst>
            <pc:docMk/>
            <pc:sldMk cId="51207422" sldId="257"/>
            <ac:inkMk id="120" creationId="{8ADECB8A-B74B-8743-87DA-E8FA04682315}"/>
          </ac:inkMkLst>
        </pc:inkChg>
        <pc:inkChg chg="add del">
          <ac:chgData name="Malin Rekdal" userId="9f9f70d8-f325-442a-8a1c-6e34897c7264" providerId="ADAL" clId="{6612A808-438B-9146-A6C8-5DFCA1FA174B}" dt="2022-04-23T11:55:45.251" v="139"/>
          <ac:inkMkLst>
            <pc:docMk/>
            <pc:sldMk cId="51207422" sldId="257"/>
            <ac:inkMk id="124" creationId="{8BEAA30B-BE43-C246-8C53-E2E428B5231C}"/>
          </ac:inkMkLst>
        </pc:inkChg>
        <pc:inkChg chg="add del">
          <ac:chgData name="Malin Rekdal" userId="9f9f70d8-f325-442a-8a1c-6e34897c7264" providerId="ADAL" clId="{6612A808-438B-9146-A6C8-5DFCA1FA174B}" dt="2022-04-23T11:55:44.989" v="138"/>
          <ac:inkMkLst>
            <pc:docMk/>
            <pc:sldMk cId="51207422" sldId="257"/>
            <ac:inkMk id="125" creationId="{84B3DEA1-1B3E-A84F-9F4B-9BCA8D557F43}"/>
          </ac:inkMkLst>
        </pc:inkChg>
        <pc:inkChg chg="add del reco">
          <ac:chgData name="Malin Rekdal" userId="9f9f70d8-f325-442a-8a1c-6e34897c7264" providerId="ADAL" clId="{6612A808-438B-9146-A6C8-5DFCA1FA174B}" dt="2022-04-23T11:55:44.989" v="138"/>
          <ac:inkMkLst>
            <pc:docMk/>
            <pc:sldMk cId="51207422" sldId="257"/>
            <ac:inkMk id="126" creationId="{4E7ECFCE-0265-F049-8EBE-3BDEDE6D7A11}"/>
          </ac:inkMkLst>
        </pc:inkChg>
        <pc:inkChg chg="add del">
          <ac:chgData name="Malin Rekdal" userId="9f9f70d8-f325-442a-8a1c-6e34897c7264" providerId="ADAL" clId="{6612A808-438B-9146-A6C8-5DFCA1FA174B}" dt="2022-04-23T11:55:44.582" v="137"/>
          <ac:inkMkLst>
            <pc:docMk/>
            <pc:sldMk cId="51207422" sldId="257"/>
            <ac:inkMk id="127" creationId="{6D6AF343-DBDE-7D48-B160-9CF11C18251A}"/>
          </ac:inkMkLst>
        </pc:inkChg>
        <pc:inkChg chg="add del">
          <ac:chgData name="Malin Rekdal" userId="9f9f70d8-f325-442a-8a1c-6e34897c7264" providerId="ADAL" clId="{6612A808-438B-9146-A6C8-5DFCA1FA174B}" dt="2022-04-23T11:55:44.266" v="135"/>
          <ac:inkMkLst>
            <pc:docMk/>
            <pc:sldMk cId="51207422" sldId="257"/>
            <ac:inkMk id="129" creationId="{9DCFBDEB-D5CE-C54C-9003-24023ACA6901}"/>
          </ac:inkMkLst>
        </pc:inkChg>
        <pc:cxnChg chg="add del">
          <ac:chgData name="Malin Rekdal" userId="9f9f70d8-f325-442a-8a1c-6e34897c7264" providerId="ADAL" clId="{6612A808-438B-9146-A6C8-5DFCA1FA174B}" dt="2022-04-23T11:51:36.131" v="19" actId="1042"/>
          <ac:cxnSpMkLst>
            <pc:docMk/>
            <pc:sldMk cId="51207422" sldId="257"/>
            <ac:cxnSpMk id="8" creationId="{80EBBFC2-4247-6844-8D95-9713DCAB0A39}"/>
          </ac:cxnSpMkLst>
        </pc:cxnChg>
        <pc:cxnChg chg="add del mod">
          <ac:chgData name="Malin Rekdal" userId="9f9f70d8-f325-442a-8a1c-6e34897c7264" providerId="ADAL" clId="{6612A808-438B-9146-A6C8-5DFCA1FA174B}" dt="2022-04-23T11:52:23.469" v="43"/>
          <ac:cxnSpMkLst>
            <pc:docMk/>
            <pc:sldMk cId="51207422" sldId="257"/>
            <ac:cxnSpMk id="78" creationId="{A3CD582C-ED6D-524F-9CD4-653BD0C3BCDE}"/>
          </ac:cxnSpMkLst>
        </pc:cxnChg>
        <pc:cxnChg chg="add del mod">
          <ac:chgData name="Malin Rekdal" userId="9f9f70d8-f325-442a-8a1c-6e34897c7264" providerId="ADAL" clId="{6612A808-438B-9146-A6C8-5DFCA1FA174B}" dt="2022-04-23T11:52:55.458" v="70"/>
          <ac:cxnSpMkLst>
            <pc:docMk/>
            <pc:sldMk cId="51207422" sldId="257"/>
            <ac:cxnSpMk id="80" creationId="{C7F472E7-7E6E-DC4B-A379-B0AF5DE94B9D}"/>
          </ac:cxnSpMkLst>
        </pc:cxnChg>
        <pc:cxnChg chg="add del mod">
          <ac:chgData name="Malin Rekdal" userId="9f9f70d8-f325-442a-8a1c-6e34897c7264" providerId="ADAL" clId="{6612A808-438B-9146-A6C8-5DFCA1FA174B}" dt="2022-04-23T11:52:54.739" v="68"/>
          <ac:cxnSpMkLst>
            <pc:docMk/>
            <pc:sldMk cId="51207422" sldId="257"/>
            <ac:cxnSpMk id="82" creationId="{90CAF046-95DF-BD4D-93D9-6DEC01BFE55A}"/>
          </ac:cxnSpMkLst>
        </pc:cxnChg>
        <pc:cxnChg chg="add del mod">
          <ac:chgData name="Malin Rekdal" userId="9f9f70d8-f325-442a-8a1c-6e34897c7264" providerId="ADAL" clId="{6612A808-438B-9146-A6C8-5DFCA1FA174B}" dt="2022-04-23T11:54:12.951" v="103"/>
          <ac:cxnSpMkLst>
            <pc:docMk/>
            <pc:sldMk cId="51207422" sldId="257"/>
            <ac:cxnSpMk id="102" creationId="{45CD1FB9-385D-3647-8DC1-30607F731E25}"/>
          </ac:cxnSpMkLst>
        </pc:cxnChg>
        <pc:cxnChg chg="add del mod">
          <ac:chgData name="Malin Rekdal" userId="9f9f70d8-f325-442a-8a1c-6e34897c7264" providerId="ADAL" clId="{6612A808-438B-9146-A6C8-5DFCA1FA174B}" dt="2022-04-23T11:54:12.371" v="101"/>
          <ac:cxnSpMkLst>
            <pc:docMk/>
            <pc:sldMk cId="51207422" sldId="257"/>
            <ac:cxnSpMk id="104" creationId="{924691F5-1717-4446-B057-512AB513B52F}"/>
          </ac:cxnSpMkLst>
        </pc:cxnChg>
        <pc:cxnChg chg="add del mod">
          <ac:chgData name="Malin Rekdal" userId="9f9f70d8-f325-442a-8a1c-6e34897c7264" providerId="ADAL" clId="{6612A808-438B-9146-A6C8-5DFCA1FA174B}" dt="2022-04-23T11:54:11.879" v="99"/>
          <ac:cxnSpMkLst>
            <pc:docMk/>
            <pc:sldMk cId="51207422" sldId="257"/>
            <ac:cxnSpMk id="106" creationId="{7B813CC9-2005-8740-973D-88C238D6F570}"/>
          </ac:cxnSpMkLst>
        </pc:cxnChg>
        <pc:cxnChg chg="add del mod">
          <ac:chgData name="Malin Rekdal" userId="9f9f70d8-f325-442a-8a1c-6e34897c7264" providerId="ADAL" clId="{6612A808-438B-9146-A6C8-5DFCA1FA174B}" dt="2022-04-23T11:54:11.126" v="97"/>
          <ac:cxnSpMkLst>
            <pc:docMk/>
            <pc:sldMk cId="51207422" sldId="257"/>
            <ac:cxnSpMk id="109" creationId="{77DB6A1D-AD67-A949-82B7-C81AF53734F6}"/>
          </ac:cxnSpMkLst>
        </pc:cxnChg>
        <pc:cxnChg chg="add del mod">
          <ac:chgData name="Malin Rekdal" userId="9f9f70d8-f325-442a-8a1c-6e34897c7264" providerId="ADAL" clId="{6612A808-438B-9146-A6C8-5DFCA1FA174B}" dt="2022-04-23T11:54:10.529" v="95"/>
          <ac:cxnSpMkLst>
            <pc:docMk/>
            <pc:sldMk cId="51207422" sldId="257"/>
            <ac:cxnSpMk id="111" creationId="{1A7BD004-2336-744C-95FD-2A01A172C9AD}"/>
          </ac:cxnSpMkLst>
        </pc:cxnChg>
        <pc:cxnChg chg="add del mod">
          <ac:chgData name="Malin Rekdal" userId="9f9f70d8-f325-442a-8a1c-6e34897c7264" providerId="ADAL" clId="{6612A808-438B-9146-A6C8-5DFCA1FA174B}" dt="2022-04-23T11:55:16.896" v="108"/>
          <ac:cxnSpMkLst>
            <pc:docMk/>
            <pc:sldMk cId="51207422" sldId="257"/>
            <ac:cxnSpMk id="115" creationId="{1251CA68-6111-EF4E-9C5F-6DA62CE99B09}"/>
          </ac:cxnSpMkLst>
        </pc:cxnChg>
        <pc:cxnChg chg="add del mod">
          <ac:chgData name="Malin Rekdal" userId="9f9f70d8-f325-442a-8a1c-6e34897c7264" providerId="ADAL" clId="{6612A808-438B-9146-A6C8-5DFCA1FA174B}" dt="2022-04-23T11:55:32.408" v="123"/>
          <ac:cxnSpMkLst>
            <pc:docMk/>
            <pc:sldMk cId="51207422" sldId="257"/>
            <ac:cxnSpMk id="117" creationId="{7DB0B95D-5019-2D4A-BAE8-0123F69634E5}"/>
          </ac:cxnSpMkLst>
        </pc:cxnChg>
        <pc:cxnChg chg="add del mod">
          <ac:chgData name="Malin Rekdal" userId="9f9f70d8-f325-442a-8a1c-6e34897c7264" providerId="ADAL" clId="{6612A808-438B-9146-A6C8-5DFCA1FA174B}" dt="2022-04-23T11:55:31.841" v="121"/>
          <ac:cxnSpMkLst>
            <pc:docMk/>
            <pc:sldMk cId="51207422" sldId="257"/>
            <ac:cxnSpMk id="119" creationId="{7F6DBDFC-6F7D-D14A-8FB6-0088F5C3FC9C}"/>
          </ac:cxnSpMkLst>
        </pc:cxnChg>
        <pc:cxnChg chg="add del mod">
          <ac:chgData name="Malin Rekdal" userId="9f9f70d8-f325-442a-8a1c-6e34897c7264" providerId="ADAL" clId="{6612A808-438B-9146-A6C8-5DFCA1FA174B}" dt="2022-04-23T11:55:31.492" v="119"/>
          <ac:cxnSpMkLst>
            <pc:docMk/>
            <pc:sldMk cId="51207422" sldId="257"/>
            <ac:cxnSpMk id="123" creationId="{61BC5B6D-A9D4-3B47-A62A-AA5BEF479340}"/>
          </ac:cxnSpMkLst>
        </pc:cxnChg>
        <pc:cxnChg chg="add del mod">
          <ac:chgData name="Malin Rekdal" userId="9f9f70d8-f325-442a-8a1c-6e34897c7264" providerId="ADAL" clId="{6612A808-438B-9146-A6C8-5DFCA1FA174B}" dt="2022-04-23T11:55:44.431" v="136"/>
          <ac:cxnSpMkLst>
            <pc:docMk/>
            <pc:sldMk cId="51207422" sldId="257"/>
            <ac:cxnSpMk id="128" creationId="{C5FD6429-5BB9-874F-9C29-88F8432E3965}"/>
          </ac:cxnSpMkLst>
        </pc:cxnChg>
        <pc:cxnChg chg="add del mod">
          <ac:chgData name="Malin Rekdal" userId="9f9f70d8-f325-442a-8a1c-6e34897c7264" providerId="ADAL" clId="{6612A808-438B-9146-A6C8-5DFCA1FA174B}" dt="2022-04-23T11:55:44.116" v="134"/>
          <ac:cxnSpMkLst>
            <pc:docMk/>
            <pc:sldMk cId="51207422" sldId="257"/>
            <ac:cxnSpMk id="131" creationId="{069E5701-0545-1A4B-A793-E4F4F38EE002}"/>
          </ac:cxnSpMkLst>
        </pc:cxnChg>
      </pc:sldChg>
      <pc:sldChg chg="addSp delSp">
        <pc:chgData name="Malin Rekdal" userId="9f9f70d8-f325-442a-8a1c-6e34897c7264" providerId="ADAL" clId="{6612A808-438B-9146-A6C8-5DFCA1FA174B}" dt="2022-04-23T16:04:48.418" v="199"/>
        <pc:sldMkLst>
          <pc:docMk/>
          <pc:sldMk cId="2359000611" sldId="265"/>
        </pc:sldMkLst>
        <pc:inkChg chg="add">
          <ac:chgData name="Malin Rekdal" userId="9f9f70d8-f325-442a-8a1c-6e34897c7264" providerId="ADAL" clId="{6612A808-438B-9146-A6C8-5DFCA1FA174B}" dt="2022-04-23T15:55:46.771" v="140"/>
          <ac:inkMkLst>
            <pc:docMk/>
            <pc:sldMk cId="2359000611" sldId="265"/>
            <ac:inkMk id="2" creationId="{3E2BD758-DC8C-6D4B-A022-5115212B53AE}"/>
          </ac:inkMkLst>
        </pc:inkChg>
        <pc:inkChg chg="add del">
          <ac:chgData name="Malin Rekdal" userId="9f9f70d8-f325-442a-8a1c-6e34897c7264" providerId="ADAL" clId="{6612A808-438B-9146-A6C8-5DFCA1FA174B}" dt="2022-04-23T15:55:52.965" v="142"/>
          <ac:inkMkLst>
            <pc:docMk/>
            <pc:sldMk cId="2359000611" sldId="265"/>
            <ac:inkMk id="3" creationId="{04D76457-D298-FB4B-AB86-8B4239ACE045}"/>
          </ac:inkMkLst>
        </pc:inkChg>
        <pc:inkChg chg="add del">
          <ac:chgData name="Malin Rekdal" userId="9f9f70d8-f325-442a-8a1c-6e34897c7264" providerId="ADAL" clId="{6612A808-438B-9146-A6C8-5DFCA1FA174B}" dt="2022-04-23T15:59:44.108" v="198"/>
          <ac:inkMkLst>
            <pc:docMk/>
            <pc:sldMk cId="2359000611" sldId="265"/>
            <ac:inkMk id="3" creationId="{D81AF580-FAAD-8042-B4F4-890FD42CDA26}"/>
          </ac:inkMkLst>
        </pc:inkChg>
        <pc:inkChg chg="add del">
          <ac:chgData name="Malin Rekdal" userId="9f9f70d8-f325-442a-8a1c-6e34897c7264" providerId="ADAL" clId="{6612A808-438B-9146-A6C8-5DFCA1FA174B}" dt="2022-04-23T15:59:43.573" v="197"/>
          <ac:inkMkLst>
            <pc:docMk/>
            <pc:sldMk cId="2359000611" sldId="265"/>
            <ac:inkMk id="4" creationId="{7D51F81C-AE5E-5641-919C-6848D1829BC8}"/>
          </ac:inkMkLst>
        </pc:inkChg>
        <pc:inkChg chg="add">
          <ac:chgData name="Malin Rekdal" userId="9f9f70d8-f325-442a-8a1c-6e34897c7264" providerId="ADAL" clId="{6612A808-438B-9146-A6C8-5DFCA1FA174B}" dt="2022-04-23T15:55:55.893" v="143"/>
          <ac:inkMkLst>
            <pc:docMk/>
            <pc:sldMk cId="2359000611" sldId="265"/>
            <ac:inkMk id="15" creationId="{24FFB637-5B90-4B41-83D0-F394F679ACD7}"/>
          </ac:inkMkLst>
        </pc:inkChg>
        <pc:inkChg chg="add">
          <ac:chgData name="Malin Rekdal" userId="9f9f70d8-f325-442a-8a1c-6e34897c7264" providerId="ADAL" clId="{6612A808-438B-9146-A6C8-5DFCA1FA174B}" dt="2022-04-23T15:55:59.893" v="144"/>
          <ac:inkMkLst>
            <pc:docMk/>
            <pc:sldMk cId="2359000611" sldId="265"/>
            <ac:inkMk id="16" creationId="{CDEE8379-F03A-6A46-A13F-B2DCAE9A4BAA}"/>
          </ac:inkMkLst>
        </pc:inkChg>
        <pc:inkChg chg="add del">
          <ac:chgData name="Malin Rekdal" userId="9f9f70d8-f325-442a-8a1c-6e34897c7264" providerId="ADAL" clId="{6612A808-438B-9146-A6C8-5DFCA1FA174B}" dt="2022-04-23T15:59:43.346" v="196"/>
          <ac:inkMkLst>
            <pc:docMk/>
            <pc:sldMk cId="2359000611" sldId="265"/>
            <ac:inkMk id="17" creationId="{691CA03B-FD8F-9641-B0DE-269F68011D82}"/>
          </ac:inkMkLst>
        </pc:inkChg>
        <pc:inkChg chg="add del">
          <ac:chgData name="Malin Rekdal" userId="9f9f70d8-f325-442a-8a1c-6e34897c7264" providerId="ADAL" clId="{6612A808-438B-9146-A6C8-5DFCA1FA174B}" dt="2022-04-23T15:56:06.120" v="147"/>
          <ac:inkMkLst>
            <pc:docMk/>
            <pc:sldMk cId="2359000611" sldId="265"/>
            <ac:inkMk id="17" creationId="{6BF15404-035F-3844-B64D-DB0ECB1CC04A}"/>
          </ac:inkMkLst>
        </pc:inkChg>
        <pc:inkChg chg="add del">
          <ac:chgData name="Malin Rekdal" userId="9f9f70d8-f325-442a-8a1c-6e34897c7264" providerId="ADAL" clId="{6612A808-438B-9146-A6C8-5DFCA1FA174B}" dt="2022-04-23T15:59:29.082" v="195"/>
          <ac:inkMkLst>
            <pc:docMk/>
            <pc:sldMk cId="2359000611" sldId="265"/>
            <ac:inkMk id="18" creationId="{3A85DBE3-5B0E-E843-9267-56F6CD0F6F03}"/>
          </ac:inkMkLst>
        </pc:inkChg>
        <pc:inkChg chg="add del">
          <ac:chgData name="Malin Rekdal" userId="9f9f70d8-f325-442a-8a1c-6e34897c7264" providerId="ADAL" clId="{6612A808-438B-9146-A6C8-5DFCA1FA174B}" dt="2022-04-23T15:56:06.120" v="147"/>
          <ac:inkMkLst>
            <pc:docMk/>
            <pc:sldMk cId="2359000611" sldId="265"/>
            <ac:inkMk id="18" creationId="{78DF8939-C778-E147-B2EB-21AC19D0B62F}"/>
          </ac:inkMkLst>
        </pc:inkChg>
        <pc:inkChg chg="add reco">
          <ac:chgData name="Malin Rekdal" userId="9f9f70d8-f325-442a-8a1c-6e34897c7264" providerId="ADAL" clId="{6612A808-438B-9146-A6C8-5DFCA1FA174B}" dt="2022-04-23T15:56:06.120" v="147"/>
          <ac:inkMkLst>
            <pc:docMk/>
            <pc:sldMk cId="2359000611" sldId="265"/>
            <ac:inkMk id="22" creationId="{C57C32F3-9E84-CA4F-8E3A-4874D2EFDE0B}"/>
          </ac:inkMkLst>
        </pc:inkChg>
        <pc:inkChg chg="add">
          <ac:chgData name="Malin Rekdal" userId="9f9f70d8-f325-442a-8a1c-6e34897c7264" providerId="ADAL" clId="{6612A808-438B-9146-A6C8-5DFCA1FA174B}" dt="2022-04-23T16:04:48.418" v="199"/>
          <ac:inkMkLst>
            <pc:docMk/>
            <pc:sldMk cId="2359000611" sldId="265"/>
            <ac:inkMk id="23" creationId="{A2C968D5-FBEB-E340-8515-10FCAAE0F210}"/>
          </ac:inkMkLst>
        </pc:inkChg>
        <pc:inkChg chg="add del">
          <ac:chgData name="Malin Rekdal" userId="9f9f70d8-f325-442a-8a1c-6e34897c7264" providerId="ADAL" clId="{6612A808-438B-9146-A6C8-5DFCA1FA174B}" dt="2022-04-23T15:56:09.286" v="151"/>
          <ac:inkMkLst>
            <pc:docMk/>
            <pc:sldMk cId="2359000611" sldId="265"/>
            <ac:inkMk id="23" creationId="{DC4952E5-260C-354A-9AC4-052BAEDD5323}"/>
          </ac:inkMkLst>
        </pc:inkChg>
        <pc:inkChg chg="add del">
          <ac:chgData name="Malin Rekdal" userId="9f9f70d8-f325-442a-8a1c-6e34897c7264" providerId="ADAL" clId="{6612A808-438B-9146-A6C8-5DFCA1FA174B}" dt="2022-04-23T15:56:09.286" v="151"/>
          <ac:inkMkLst>
            <pc:docMk/>
            <pc:sldMk cId="2359000611" sldId="265"/>
            <ac:inkMk id="24" creationId="{B036913A-D81B-A242-A89D-B958BEEEB548}"/>
          </ac:inkMkLst>
        </pc:inkChg>
        <pc:inkChg chg="add del">
          <ac:chgData name="Malin Rekdal" userId="9f9f70d8-f325-442a-8a1c-6e34897c7264" providerId="ADAL" clId="{6612A808-438B-9146-A6C8-5DFCA1FA174B}" dt="2022-04-23T15:56:09.286" v="151"/>
          <ac:inkMkLst>
            <pc:docMk/>
            <pc:sldMk cId="2359000611" sldId="265"/>
            <ac:inkMk id="25" creationId="{9F716B6D-A177-B54F-9051-511E8F5FA9CD}"/>
          </ac:inkMkLst>
        </pc:inkChg>
        <pc:inkChg chg="add reco">
          <ac:chgData name="Malin Rekdal" userId="9f9f70d8-f325-442a-8a1c-6e34897c7264" providerId="ADAL" clId="{6612A808-438B-9146-A6C8-5DFCA1FA174B}" dt="2022-04-23T15:56:09.286" v="151"/>
          <ac:inkMkLst>
            <pc:docMk/>
            <pc:sldMk cId="2359000611" sldId="265"/>
            <ac:inkMk id="26" creationId="{622DA11C-6661-EC4D-94DA-F1D9F370D526}"/>
          </ac:inkMkLst>
        </pc:inkChg>
        <pc:inkChg chg="add del">
          <ac:chgData name="Malin Rekdal" userId="9f9f70d8-f325-442a-8a1c-6e34897c7264" providerId="ADAL" clId="{6612A808-438B-9146-A6C8-5DFCA1FA174B}" dt="2022-04-23T15:56:13.531" v="154"/>
          <ac:inkMkLst>
            <pc:docMk/>
            <pc:sldMk cId="2359000611" sldId="265"/>
            <ac:inkMk id="27" creationId="{02FE011F-6C7C-6F4B-9F0C-0FBAE450607F}"/>
          </ac:inkMkLst>
        </pc:inkChg>
        <pc:inkChg chg="add del">
          <ac:chgData name="Malin Rekdal" userId="9f9f70d8-f325-442a-8a1c-6e34897c7264" providerId="ADAL" clId="{6612A808-438B-9146-A6C8-5DFCA1FA174B}" dt="2022-04-23T15:56:13.531" v="154"/>
          <ac:inkMkLst>
            <pc:docMk/>
            <pc:sldMk cId="2359000611" sldId="265"/>
            <ac:inkMk id="28" creationId="{99558294-4754-8B43-AC60-AFCDCFDE34DB}"/>
          </ac:inkMkLst>
        </pc:inkChg>
        <pc:inkChg chg="add reco">
          <ac:chgData name="Malin Rekdal" userId="9f9f70d8-f325-442a-8a1c-6e34897c7264" providerId="ADAL" clId="{6612A808-438B-9146-A6C8-5DFCA1FA174B}" dt="2022-04-23T15:56:13.531" v="154"/>
          <ac:inkMkLst>
            <pc:docMk/>
            <pc:sldMk cId="2359000611" sldId="265"/>
            <ac:inkMk id="29" creationId="{44DDA3FF-DFFA-6146-A4A0-3400C9F8AB63}"/>
          </ac:inkMkLst>
        </pc:inkChg>
        <pc:inkChg chg="add">
          <ac:chgData name="Malin Rekdal" userId="9f9f70d8-f325-442a-8a1c-6e34897c7264" providerId="ADAL" clId="{6612A808-438B-9146-A6C8-5DFCA1FA174B}" dt="2022-04-23T15:56:13.534" v="155"/>
          <ac:inkMkLst>
            <pc:docMk/>
            <pc:sldMk cId="2359000611" sldId="265"/>
            <ac:inkMk id="31" creationId="{43E70D2F-34DF-F842-9FBF-249CE80A6D25}"/>
          </ac:inkMkLst>
        </pc:inkChg>
        <pc:inkChg chg="add del">
          <ac:chgData name="Malin Rekdal" userId="9f9f70d8-f325-442a-8a1c-6e34897c7264" providerId="ADAL" clId="{6612A808-438B-9146-A6C8-5DFCA1FA174B}" dt="2022-04-23T15:56:21.581" v="159"/>
          <ac:inkMkLst>
            <pc:docMk/>
            <pc:sldMk cId="2359000611" sldId="265"/>
            <ac:inkMk id="32" creationId="{4B1D6B28-7F49-9648-AC1A-3E50AC08AA45}"/>
          </ac:inkMkLst>
        </pc:inkChg>
        <pc:inkChg chg="add del">
          <ac:chgData name="Malin Rekdal" userId="9f9f70d8-f325-442a-8a1c-6e34897c7264" providerId="ADAL" clId="{6612A808-438B-9146-A6C8-5DFCA1FA174B}" dt="2022-04-23T15:56:21.581" v="159"/>
          <ac:inkMkLst>
            <pc:docMk/>
            <pc:sldMk cId="2359000611" sldId="265"/>
            <ac:inkMk id="33" creationId="{6290787B-28EE-F246-95D3-F4568102734A}"/>
          </ac:inkMkLst>
        </pc:inkChg>
        <pc:inkChg chg="add del">
          <ac:chgData name="Malin Rekdal" userId="9f9f70d8-f325-442a-8a1c-6e34897c7264" providerId="ADAL" clId="{6612A808-438B-9146-A6C8-5DFCA1FA174B}" dt="2022-04-23T15:56:21.581" v="159"/>
          <ac:inkMkLst>
            <pc:docMk/>
            <pc:sldMk cId="2359000611" sldId="265"/>
            <ac:inkMk id="34" creationId="{8FD01C92-5A9D-8942-BB6F-A18822E3DDA1}"/>
          </ac:inkMkLst>
        </pc:inkChg>
        <pc:inkChg chg="add reco">
          <ac:chgData name="Malin Rekdal" userId="9f9f70d8-f325-442a-8a1c-6e34897c7264" providerId="ADAL" clId="{6612A808-438B-9146-A6C8-5DFCA1FA174B}" dt="2022-04-23T15:56:21.581" v="159"/>
          <ac:inkMkLst>
            <pc:docMk/>
            <pc:sldMk cId="2359000611" sldId="265"/>
            <ac:inkMk id="35" creationId="{1367F2A8-A3E7-4646-BB40-74090F5BCC6C}"/>
          </ac:inkMkLst>
        </pc:inkChg>
        <pc:inkChg chg="add">
          <ac:chgData name="Malin Rekdal" userId="9f9f70d8-f325-442a-8a1c-6e34897c7264" providerId="ADAL" clId="{6612A808-438B-9146-A6C8-5DFCA1FA174B}" dt="2022-04-23T15:56:25.992" v="160"/>
          <ac:inkMkLst>
            <pc:docMk/>
            <pc:sldMk cId="2359000611" sldId="265"/>
            <ac:inkMk id="36" creationId="{F3A6BB0E-50ED-FA41-9A26-714E520A5158}"/>
          </ac:inkMkLst>
        </pc:inkChg>
        <pc:inkChg chg="add del">
          <ac:chgData name="Malin Rekdal" userId="9f9f70d8-f325-442a-8a1c-6e34897c7264" providerId="ADAL" clId="{6612A808-438B-9146-A6C8-5DFCA1FA174B}" dt="2022-04-23T15:56:33.751" v="163"/>
          <ac:inkMkLst>
            <pc:docMk/>
            <pc:sldMk cId="2359000611" sldId="265"/>
            <ac:inkMk id="37" creationId="{68DD5129-6CDA-0540-BF4C-F7DFDC856361}"/>
          </ac:inkMkLst>
        </pc:inkChg>
        <pc:inkChg chg="add del">
          <ac:chgData name="Malin Rekdal" userId="9f9f70d8-f325-442a-8a1c-6e34897c7264" providerId="ADAL" clId="{6612A808-438B-9146-A6C8-5DFCA1FA174B}" dt="2022-04-23T15:56:33.751" v="163"/>
          <ac:inkMkLst>
            <pc:docMk/>
            <pc:sldMk cId="2359000611" sldId="265"/>
            <ac:inkMk id="38" creationId="{794F54D6-DC2A-AE47-A696-FD48026B5882}"/>
          </ac:inkMkLst>
        </pc:inkChg>
        <pc:inkChg chg="add reco">
          <ac:chgData name="Malin Rekdal" userId="9f9f70d8-f325-442a-8a1c-6e34897c7264" providerId="ADAL" clId="{6612A808-438B-9146-A6C8-5DFCA1FA174B}" dt="2022-04-23T15:56:33.751" v="163"/>
          <ac:inkMkLst>
            <pc:docMk/>
            <pc:sldMk cId="2359000611" sldId="265"/>
            <ac:inkMk id="39" creationId="{C93DA8BE-E281-B442-8CBC-22C5F8C59D02}"/>
          </ac:inkMkLst>
        </pc:inkChg>
        <pc:inkChg chg="add del">
          <ac:chgData name="Malin Rekdal" userId="9f9f70d8-f325-442a-8a1c-6e34897c7264" providerId="ADAL" clId="{6612A808-438B-9146-A6C8-5DFCA1FA174B}" dt="2022-04-23T15:56:45.719" v="167"/>
          <ac:inkMkLst>
            <pc:docMk/>
            <pc:sldMk cId="2359000611" sldId="265"/>
            <ac:inkMk id="40" creationId="{C5BFA8CE-1523-2449-8463-8A939F6D6B5B}"/>
          </ac:inkMkLst>
        </pc:inkChg>
        <pc:inkChg chg="add del">
          <ac:chgData name="Malin Rekdal" userId="9f9f70d8-f325-442a-8a1c-6e34897c7264" providerId="ADAL" clId="{6612A808-438B-9146-A6C8-5DFCA1FA174B}" dt="2022-04-23T15:56:45.493" v="166"/>
          <ac:inkMkLst>
            <pc:docMk/>
            <pc:sldMk cId="2359000611" sldId="265"/>
            <ac:inkMk id="41" creationId="{112836BF-D49F-BB4F-A659-0E38FC4FB156}"/>
          </ac:inkMkLst>
        </pc:inkChg>
        <pc:inkChg chg="add del">
          <ac:chgData name="Malin Rekdal" userId="9f9f70d8-f325-442a-8a1c-6e34897c7264" providerId="ADAL" clId="{6612A808-438B-9146-A6C8-5DFCA1FA174B}" dt="2022-04-23T15:57:30.524" v="173"/>
          <ac:inkMkLst>
            <pc:docMk/>
            <pc:sldMk cId="2359000611" sldId="265"/>
            <ac:inkMk id="42" creationId="{08EF993C-AE37-9C4C-AC61-DEE337A45980}"/>
          </ac:inkMkLst>
        </pc:inkChg>
        <pc:inkChg chg="add del">
          <ac:chgData name="Malin Rekdal" userId="9f9f70d8-f325-442a-8a1c-6e34897c7264" providerId="ADAL" clId="{6612A808-438B-9146-A6C8-5DFCA1FA174B}" dt="2022-04-23T15:57:30.521" v="172"/>
          <ac:inkMkLst>
            <pc:docMk/>
            <pc:sldMk cId="2359000611" sldId="265"/>
            <ac:inkMk id="43" creationId="{684F7910-74FB-AC42-9F05-449EC57DC4D4}"/>
          </ac:inkMkLst>
        </pc:inkChg>
        <pc:inkChg chg="add del">
          <ac:chgData name="Malin Rekdal" userId="9f9f70d8-f325-442a-8a1c-6e34897c7264" providerId="ADAL" clId="{6612A808-438B-9146-A6C8-5DFCA1FA174B}" dt="2022-04-23T15:57:29.493" v="171"/>
          <ac:inkMkLst>
            <pc:docMk/>
            <pc:sldMk cId="2359000611" sldId="265"/>
            <ac:inkMk id="44" creationId="{A08AF2B3-3E08-6845-BD1C-722188B1433C}"/>
          </ac:inkMkLst>
        </pc:inkChg>
        <pc:inkChg chg="add">
          <ac:chgData name="Malin Rekdal" userId="9f9f70d8-f325-442a-8a1c-6e34897c7264" providerId="ADAL" clId="{6612A808-438B-9146-A6C8-5DFCA1FA174B}" dt="2022-04-23T15:57:33.903" v="174"/>
          <ac:inkMkLst>
            <pc:docMk/>
            <pc:sldMk cId="2359000611" sldId="265"/>
            <ac:inkMk id="45" creationId="{EBD7D6AD-5989-0E42-ABFC-02A2759C196F}"/>
          </ac:inkMkLst>
        </pc:inkChg>
        <pc:inkChg chg="add del">
          <ac:chgData name="Malin Rekdal" userId="9f9f70d8-f325-442a-8a1c-6e34897c7264" providerId="ADAL" clId="{6612A808-438B-9146-A6C8-5DFCA1FA174B}" dt="2022-04-23T15:57:37.112" v="178"/>
          <ac:inkMkLst>
            <pc:docMk/>
            <pc:sldMk cId="2359000611" sldId="265"/>
            <ac:inkMk id="46" creationId="{722DEA17-4235-324D-9F47-A1147C83C388}"/>
          </ac:inkMkLst>
        </pc:inkChg>
        <pc:inkChg chg="add del">
          <ac:chgData name="Malin Rekdal" userId="9f9f70d8-f325-442a-8a1c-6e34897c7264" providerId="ADAL" clId="{6612A808-438B-9146-A6C8-5DFCA1FA174B}" dt="2022-04-23T15:57:37.112" v="178"/>
          <ac:inkMkLst>
            <pc:docMk/>
            <pc:sldMk cId="2359000611" sldId="265"/>
            <ac:inkMk id="47" creationId="{D9D60D2A-B415-6E46-9517-A182D7E8FB56}"/>
          </ac:inkMkLst>
        </pc:inkChg>
        <pc:inkChg chg="add del">
          <ac:chgData name="Malin Rekdal" userId="9f9f70d8-f325-442a-8a1c-6e34897c7264" providerId="ADAL" clId="{6612A808-438B-9146-A6C8-5DFCA1FA174B}" dt="2022-04-23T15:57:37.112" v="178"/>
          <ac:inkMkLst>
            <pc:docMk/>
            <pc:sldMk cId="2359000611" sldId="265"/>
            <ac:inkMk id="48" creationId="{EAB8EFE5-3839-BA44-994C-A8584CBEEFB8}"/>
          </ac:inkMkLst>
        </pc:inkChg>
        <pc:inkChg chg="add reco">
          <ac:chgData name="Malin Rekdal" userId="9f9f70d8-f325-442a-8a1c-6e34897c7264" providerId="ADAL" clId="{6612A808-438B-9146-A6C8-5DFCA1FA174B}" dt="2022-04-23T15:57:37.112" v="178"/>
          <ac:inkMkLst>
            <pc:docMk/>
            <pc:sldMk cId="2359000611" sldId="265"/>
            <ac:inkMk id="49" creationId="{1FCFD28C-9F01-0A47-80C9-4FCADAF47F10}"/>
          </ac:inkMkLst>
        </pc:inkChg>
        <pc:inkChg chg="add">
          <ac:chgData name="Malin Rekdal" userId="9f9f70d8-f325-442a-8a1c-6e34897c7264" providerId="ADAL" clId="{6612A808-438B-9146-A6C8-5DFCA1FA174B}" dt="2022-04-23T15:57:37.114" v="179"/>
          <ac:inkMkLst>
            <pc:docMk/>
            <pc:sldMk cId="2359000611" sldId="265"/>
            <ac:inkMk id="50" creationId="{123C9FEA-B190-084B-AFEC-B2DFB6190ACA}"/>
          </ac:inkMkLst>
        </pc:inkChg>
        <pc:inkChg chg="add">
          <ac:chgData name="Malin Rekdal" userId="9f9f70d8-f325-442a-8a1c-6e34897c7264" providerId="ADAL" clId="{6612A808-438B-9146-A6C8-5DFCA1FA174B}" dt="2022-04-23T15:57:38.482" v="180"/>
          <ac:inkMkLst>
            <pc:docMk/>
            <pc:sldMk cId="2359000611" sldId="265"/>
            <ac:inkMk id="51" creationId="{BB24C264-07C4-2248-BB8D-457D5806FCCA}"/>
          </ac:inkMkLst>
        </pc:inkChg>
        <pc:inkChg chg="add">
          <ac:chgData name="Malin Rekdal" userId="9f9f70d8-f325-442a-8a1c-6e34897c7264" providerId="ADAL" clId="{6612A808-438B-9146-A6C8-5DFCA1FA174B}" dt="2022-04-23T15:57:38.691" v="181"/>
          <ac:inkMkLst>
            <pc:docMk/>
            <pc:sldMk cId="2359000611" sldId="265"/>
            <ac:inkMk id="52" creationId="{778DD59A-6065-FB40-AB20-C91422C04908}"/>
          </ac:inkMkLst>
        </pc:inkChg>
        <pc:inkChg chg="add">
          <ac:chgData name="Malin Rekdal" userId="9f9f70d8-f325-442a-8a1c-6e34897c7264" providerId="ADAL" clId="{6612A808-438B-9146-A6C8-5DFCA1FA174B}" dt="2022-04-23T15:57:39.275" v="182"/>
          <ac:inkMkLst>
            <pc:docMk/>
            <pc:sldMk cId="2359000611" sldId="265"/>
            <ac:inkMk id="53" creationId="{F9817BB7-7D69-154A-81EB-83F42C37D877}"/>
          </ac:inkMkLst>
        </pc:inkChg>
        <pc:inkChg chg="add">
          <ac:chgData name="Malin Rekdal" userId="9f9f70d8-f325-442a-8a1c-6e34897c7264" providerId="ADAL" clId="{6612A808-438B-9146-A6C8-5DFCA1FA174B}" dt="2022-04-23T15:57:39.832" v="183"/>
          <ac:inkMkLst>
            <pc:docMk/>
            <pc:sldMk cId="2359000611" sldId="265"/>
            <ac:inkMk id="54" creationId="{AEA20906-20F5-384C-9157-4C4EBC60699C}"/>
          </ac:inkMkLst>
        </pc:inkChg>
        <pc:inkChg chg="add">
          <ac:chgData name="Malin Rekdal" userId="9f9f70d8-f325-442a-8a1c-6e34897c7264" providerId="ADAL" clId="{6612A808-438B-9146-A6C8-5DFCA1FA174B}" dt="2022-04-23T15:57:40.432" v="184"/>
          <ac:inkMkLst>
            <pc:docMk/>
            <pc:sldMk cId="2359000611" sldId="265"/>
            <ac:inkMk id="55" creationId="{C64D1D23-4DDD-184C-9547-83E344C01345}"/>
          </ac:inkMkLst>
        </pc:inkChg>
        <pc:inkChg chg="add">
          <ac:chgData name="Malin Rekdal" userId="9f9f70d8-f325-442a-8a1c-6e34897c7264" providerId="ADAL" clId="{6612A808-438B-9146-A6C8-5DFCA1FA174B}" dt="2022-04-23T15:57:41.087" v="185"/>
          <ac:inkMkLst>
            <pc:docMk/>
            <pc:sldMk cId="2359000611" sldId="265"/>
            <ac:inkMk id="56" creationId="{1C3A62BC-0A80-5440-AEB6-C02AE7EA6769}"/>
          </ac:inkMkLst>
        </pc:inkChg>
        <pc:inkChg chg="add">
          <ac:chgData name="Malin Rekdal" userId="9f9f70d8-f325-442a-8a1c-6e34897c7264" providerId="ADAL" clId="{6612A808-438B-9146-A6C8-5DFCA1FA174B}" dt="2022-04-23T15:57:41.649" v="186"/>
          <ac:inkMkLst>
            <pc:docMk/>
            <pc:sldMk cId="2359000611" sldId="265"/>
            <ac:inkMk id="57" creationId="{6415CBF6-E194-2D43-A853-FDACC43B4E1B}"/>
          </ac:inkMkLst>
        </pc:inkChg>
        <pc:inkChg chg="add">
          <ac:chgData name="Malin Rekdal" userId="9f9f70d8-f325-442a-8a1c-6e34897c7264" providerId="ADAL" clId="{6612A808-438B-9146-A6C8-5DFCA1FA174B}" dt="2022-04-23T15:57:42.248" v="187"/>
          <ac:inkMkLst>
            <pc:docMk/>
            <pc:sldMk cId="2359000611" sldId="265"/>
            <ac:inkMk id="58" creationId="{3BC4454D-2536-8E4D-8184-5F2C6692CF9B}"/>
          </ac:inkMkLst>
        </pc:inkChg>
        <pc:inkChg chg="add">
          <ac:chgData name="Malin Rekdal" userId="9f9f70d8-f325-442a-8a1c-6e34897c7264" providerId="ADAL" clId="{6612A808-438B-9146-A6C8-5DFCA1FA174B}" dt="2022-04-23T15:57:42.855" v="188"/>
          <ac:inkMkLst>
            <pc:docMk/>
            <pc:sldMk cId="2359000611" sldId="265"/>
            <ac:inkMk id="59" creationId="{1C4BA9EA-5B46-E843-9A92-AB2373CDD2A3}"/>
          </ac:inkMkLst>
        </pc:inkChg>
        <pc:inkChg chg="add">
          <ac:chgData name="Malin Rekdal" userId="9f9f70d8-f325-442a-8a1c-6e34897c7264" providerId="ADAL" clId="{6612A808-438B-9146-A6C8-5DFCA1FA174B}" dt="2022-04-23T15:57:43.447" v="189"/>
          <ac:inkMkLst>
            <pc:docMk/>
            <pc:sldMk cId="2359000611" sldId="265"/>
            <ac:inkMk id="60" creationId="{A091980D-EE73-AB43-B226-A3D7107D1D9B}"/>
          </ac:inkMkLst>
        </pc:inkChg>
        <pc:inkChg chg="add">
          <ac:chgData name="Malin Rekdal" userId="9f9f70d8-f325-442a-8a1c-6e34897c7264" providerId="ADAL" clId="{6612A808-438B-9146-A6C8-5DFCA1FA174B}" dt="2022-04-23T15:57:44.796" v="190"/>
          <ac:inkMkLst>
            <pc:docMk/>
            <pc:sldMk cId="2359000611" sldId="265"/>
            <ac:inkMk id="61" creationId="{27859FD0-F0C1-D549-9043-2F0EBB8D3009}"/>
          </ac:inkMkLst>
        </pc:inkChg>
      </pc:sldChg>
    </pc:docChg>
  </pc:docChgLst>
  <pc:docChgLst>
    <pc:chgData name="Malin Rekdal" userId="9f9f70d8-f325-442a-8a1c-6e34897c7264" providerId="ADAL" clId="{5A199E9E-4069-4E70-A284-3EAF0CD2D3E8}"/>
    <pc:docChg chg="undo redo custSel addSld delSld modSld sldOrd">
      <pc:chgData name="Malin Rekdal" userId="9f9f70d8-f325-442a-8a1c-6e34897c7264" providerId="ADAL" clId="{5A199E9E-4069-4E70-A284-3EAF0CD2D3E8}" dt="2022-04-24T16:03:56.898" v="1484" actId="1076"/>
      <pc:docMkLst>
        <pc:docMk/>
      </pc:docMkLst>
      <pc:sldChg chg="addSp modSp mod">
        <pc:chgData name="Malin Rekdal" userId="9f9f70d8-f325-442a-8a1c-6e34897c7264" providerId="ADAL" clId="{5A199E9E-4069-4E70-A284-3EAF0CD2D3E8}" dt="2022-04-23T14:45:51.144" v="508" actId="1076"/>
        <pc:sldMkLst>
          <pc:docMk/>
          <pc:sldMk cId="3063903100" sldId="256"/>
        </pc:sldMkLst>
        <pc:spChg chg="add mod">
          <ac:chgData name="Malin Rekdal" userId="9f9f70d8-f325-442a-8a1c-6e34897c7264" providerId="ADAL" clId="{5A199E9E-4069-4E70-A284-3EAF0CD2D3E8}" dt="2022-04-23T14:45:51.144" v="508" actId="1076"/>
          <ac:spMkLst>
            <pc:docMk/>
            <pc:sldMk cId="3063903100" sldId="256"/>
            <ac:spMk id="2" creationId="{074B9D67-E154-43CA-BD08-D3AEC51AA082}"/>
          </ac:spMkLst>
        </pc:spChg>
        <pc:cxnChg chg="mod">
          <ac:chgData name="Malin Rekdal" userId="9f9f70d8-f325-442a-8a1c-6e34897c7264" providerId="ADAL" clId="{5A199E9E-4069-4E70-A284-3EAF0CD2D3E8}" dt="2022-04-23T13:36:09.765" v="385" actId="1076"/>
          <ac:cxnSpMkLst>
            <pc:docMk/>
            <pc:sldMk cId="3063903100" sldId="256"/>
            <ac:cxnSpMk id="163" creationId="{8B9EC4D2-9CC9-0730-5D23-17D4BC0B451F}"/>
          </ac:cxnSpMkLst>
        </pc:cxnChg>
      </pc:sldChg>
      <pc:sldChg chg="addSp delSp modSp mod">
        <pc:chgData name="Malin Rekdal" userId="9f9f70d8-f325-442a-8a1c-6e34897c7264" providerId="ADAL" clId="{5A199E9E-4069-4E70-A284-3EAF0CD2D3E8}" dt="2022-04-24T15:46:13.353" v="1466" actId="478"/>
        <pc:sldMkLst>
          <pc:docMk/>
          <pc:sldMk cId="51207422" sldId="257"/>
        </pc:sldMkLst>
        <pc:spChg chg="add mod">
          <ac:chgData name="Malin Rekdal" userId="9f9f70d8-f325-442a-8a1c-6e34897c7264" providerId="ADAL" clId="{5A199E9E-4069-4E70-A284-3EAF0CD2D3E8}" dt="2022-04-23T07:50:42.345" v="69" actId="20577"/>
          <ac:spMkLst>
            <pc:docMk/>
            <pc:sldMk cId="51207422" sldId="257"/>
            <ac:spMk id="2" creationId="{4866F0EC-E0BB-46EE-8C24-1563F7CB043C}"/>
          </ac:spMkLst>
        </pc:spChg>
        <pc:spChg chg="del mod">
          <ac:chgData name="Malin Rekdal" userId="9f9f70d8-f325-442a-8a1c-6e34897c7264" providerId="ADAL" clId="{5A199E9E-4069-4E70-A284-3EAF0CD2D3E8}" dt="2022-04-24T15:46:13.353" v="1466" actId="478"/>
          <ac:spMkLst>
            <pc:docMk/>
            <pc:sldMk cId="51207422" sldId="257"/>
            <ac:spMk id="34" creationId="{EB887671-6CDA-8570-614F-356B666502B9}"/>
          </ac:spMkLst>
        </pc:spChg>
        <pc:spChg chg="del">
          <ac:chgData name="Malin Rekdal" userId="9f9f70d8-f325-442a-8a1c-6e34897c7264" providerId="ADAL" clId="{5A199E9E-4069-4E70-A284-3EAF0CD2D3E8}" dt="2022-04-24T15:46:07.886" v="1463" actId="478"/>
          <ac:spMkLst>
            <pc:docMk/>
            <pc:sldMk cId="51207422" sldId="257"/>
            <ac:spMk id="35" creationId="{A7C4851D-8810-E2A5-A273-F618E9EE53E7}"/>
          </ac:spMkLst>
        </pc:spChg>
        <pc:cxnChg chg="add del mod">
          <ac:chgData name="Malin Rekdal" userId="9f9f70d8-f325-442a-8a1c-6e34897c7264" providerId="ADAL" clId="{5A199E9E-4069-4E70-A284-3EAF0CD2D3E8}" dt="2022-04-23T12:00:27.061" v="337" actId="478"/>
          <ac:cxnSpMkLst>
            <pc:docMk/>
            <pc:sldMk cId="51207422" sldId="257"/>
            <ac:cxnSpMk id="87" creationId="{30715F83-179C-4711-8AD3-0CE9E2C30189}"/>
          </ac:cxnSpMkLst>
        </pc:cxnChg>
        <pc:cxnChg chg="mod">
          <ac:chgData name="Malin Rekdal" userId="9f9f70d8-f325-442a-8a1c-6e34897c7264" providerId="ADAL" clId="{5A199E9E-4069-4E70-A284-3EAF0CD2D3E8}" dt="2022-04-23T15:29:39.652" v="844" actId="1076"/>
          <ac:cxnSpMkLst>
            <pc:docMk/>
            <pc:sldMk cId="51207422" sldId="257"/>
            <ac:cxnSpMk id="190" creationId="{DE810109-9CB8-B633-9021-43F931F4BFAF}"/>
          </ac:cxnSpMkLst>
        </pc:cxnChg>
        <pc:cxnChg chg="mod">
          <ac:chgData name="Malin Rekdal" userId="9f9f70d8-f325-442a-8a1c-6e34897c7264" providerId="ADAL" clId="{5A199E9E-4069-4E70-A284-3EAF0CD2D3E8}" dt="2022-04-23T11:57:30.594" v="332" actId="14100"/>
          <ac:cxnSpMkLst>
            <pc:docMk/>
            <pc:sldMk cId="51207422" sldId="257"/>
            <ac:cxnSpMk id="218" creationId="{A449C91D-A261-7F8F-A076-85E3256F7CFB}"/>
          </ac:cxnSpMkLst>
        </pc:cxnChg>
      </pc:sldChg>
      <pc:sldChg chg="addSp modSp mod">
        <pc:chgData name="Malin Rekdal" userId="9f9f70d8-f325-442a-8a1c-6e34897c7264" providerId="ADAL" clId="{5A199E9E-4069-4E70-A284-3EAF0CD2D3E8}" dt="2022-04-23T13:51:48.105" v="386" actId="1076"/>
        <pc:sldMkLst>
          <pc:docMk/>
          <pc:sldMk cId="100122796" sldId="258"/>
        </pc:sldMkLst>
        <pc:spChg chg="add mod">
          <ac:chgData name="Malin Rekdal" userId="9f9f70d8-f325-442a-8a1c-6e34897c7264" providerId="ADAL" clId="{5A199E9E-4069-4E70-A284-3EAF0CD2D3E8}" dt="2022-04-23T13:51:48.105" v="386" actId="1076"/>
          <ac:spMkLst>
            <pc:docMk/>
            <pc:sldMk cId="100122796" sldId="258"/>
            <ac:spMk id="2" creationId="{3790D570-7902-43A1-9DAD-80B277DE024B}"/>
          </ac:spMkLst>
        </pc:spChg>
      </pc:sldChg>
      <pc:sldChg chg="addSp modSp del mod">
        <pc:chgData name="Malin Rekdal" userId="9f9f70d8-f325-442a-8a1c-6e34897c7264" providerId="ADAL" clId="{5A199E9E-4069-4E70-A284-3EAF0CD2D3E8}" dt="2022-04-23T15:25:40.753" v="787" actId="2696"/>
        <pc:sldMkLst>
          <pc:docMk/>
          <pc:sldMk cId="3122641353" sldId="259"/>
        </pc:sldMkLst>
        <pc:spChg chg="add mod">
          <ac:chgData name="Malin Rekdal" userId="9f9f70d8-f325-442a-8a1c-6e34897c7264" providerId="ADAL" clId="{5A199E9E-4069-4E70-A284-3EAF0CD2D3E8}" dt="2022-04-23T07:51:10.722" v="156" actId="20577"/>
          <ac:spMkLst>
            <pc:docMk/>
            <pc:sldMk cId="3122641353" sldId="259"/>
            <ac:spMk id="2" creationId="{476FD34F-71C3-4226-85A8-52D3053C628C}"/>
          </ac:spMkLst>
        </pc:spChg>
      </pc:sldChg>
      <pc:sldChg chg="addSp modSp del mod">
        <pc:chgData name="Malin Rekdal" userId="9f9f70d8-f325-442a-8a1c-6e34897c7264" providerId="ADAL" clId="{5A199E9E-4069-4E70-A284-3EAF0CD2D3E8}" dt="2022-04-23T15:25:43.642" v="788" actId="2696"/>
        <pc:sldMkLst>
          <pc:docMk/>
          <pc:sldMk cId="2298924471" sldId="260"/>
        </pc:sldMkLst>
        <pc:spChg chg="add mod">
          <ac:chgData name="Malin Rekdal" userId="9f9f70d8-f325-442a-8a1c-6e34897c7264" providerId="ADAL" clId="{5A199E9E-4069-4E70-A284-3EAF0CD2D3E8}" dt="2022-04-23T07:51:19.491" v="178" actId="20577"/>
          <ac:spMkLst>
            <pc:docMk/>
            <pc:sldMk cId="2298924471" sldId="260"/>
            <ac:spMk id="2" creationId="{53D6F5BF-9EB7-4E04-8A51-F1590E319FC5}"/>
          </ac:spMkLst>
        </pc:spChg>
      </pc:sldChg>
      <pc:sldChg chg="del">
        <pc:chgData name="Malin Rekdal" userId="9f9f70d8-f325-442a-8a1c-6e34897c7264" providerId="ADAL" clId="{5A199E9E-4069-4E70-A284-3EAF0CD2D3E8}" dt="2022-04-23T07:53:04.245" v="190" actId="47"/>
        <pc:sldMkLst>
          <pc:docMk/>
          <pc:sldMk cId="2515250713" sldId="261"/>
        </pc:sldMkLst>
      </pc:sldChg>
      <pc:sldChg chg="del">
        <pc:chgData name="Malin Rekdal" userId="9f9f70d8-f325-442a-8a1c-6e34897c7264" providerId="ADAL" clId="{5A199E9E-4069-4E70-A284-3EAF0CD2D3E8}" dt="2022-04-23T07:53:05.391" v="191" actId="47"/>
        <pc:sldMkLst>
          <pc:docMk/>
          <pc:sldMk cId="2115679920" sldId="262"/>
        </pc:sldMkLst>
      </pc:sldChg>
      <pc:sldChg chg="del">
        <pc:chgData name="Malin Rekdal" userId="9f9f70d8-f325-442a-8a1c-6e34897c7264" providerId="ADAL" clId="{5A199E9E-4069-4E70-A284-3EAF0CD2D3E8}" dt="2022-04-23T07:53:06.498" v="192" actId="47"/>
        <pc:sldMkLst>
          <pc:docMk/>
          <pc:sldMk cId="1857756507" sldId="263"/>
        </pc:sldMkLst>
      </pc:sldChg>
      <pc:sldChg chg="addSp delSp modSp add mod">
        <pc:chgData name="Malin Rekdal" userId="9f9f70d8-f325-442a-8a1c-6e34897c7264" providerId="ADAL" clId="{5A199E9E-4069-4E70-A284-3EAF0CD2D3E8}" dt="2022-04-23T14:34:57.281" v="506" actId="20577"/>
        <pc:sldMkLst>
          <pc:docMk/>
          <pc:sldMk cId="165674211" sldId="264"/>
        </pc:sldMkLst>
        <pc:spChg chg="mod">
          <ac:chgData name="Malin Rekdal" userId="9f9f70d8-f325-442a-8a1c-6e34897c7264" providerId="ADAL" clId="{5A199E9E-4069-4E70-A284-3EAF0CD2D3E8}" dt="2022-04-23T07:52:26.453" v="189" actId="20577"/>
          <ac:spMkLst>
            <pc:docMk/>
            <pc:sldMk cId="165674211" sldId="264"/>
            <ac:spMk id="2" creationId="{53D6F5BF-9EB7-4E04-8A51-F1590E319FC5}"/>
          </ac:spMkLst>
        </pc:spChg>
        <pc:spChg chg="add mod">
          <ac:chgData name="Malin Rekdal" userId="9f9f70d8-f325-442a-8a1c-6e34897c7264" providerId="ADAL" clId="{5A199E9E-4069-4E70-A284-3EAF0CD2D3E8}" dt="2022-04-23T11:47:45.765" v="294" actId="114"/>
          <ac:spMkLst>
            <pc:docMk/>
            <pc:sldMk cId="165674211" sldId="264"/>
            <ac:spMk id="13" creationId="{84C9B60B-F2F3-4D18-9674-6717F622B9BD}"/>
          </ac:spMkLst>
        </pc:spChg>
        <pc:spChg chg="add mod">
          <ac:chgData name="Malin Rekdal" userId="9f9f70d8-f325-442a-8a1c-6e34897c7264" providerId="ADAL" clId="{5A199E9E-4069-4E70-A284-3EAF0CD2D3E8}" dt="2022-04-23T11:47:41.497" v="292" actId="114"/>
          <ac:spMkLst>
            <pc:docMk/>
            <pc:sldMk cId="165674211" sldId="264"/>
            <ac:spMk id="14" creationId="{704AE5A5-AF6F-487A-9907-5B0418E1D991}"/>
          </ac:spMkLst>
        </pc:spChg>
        <pc:spChg chg="add del">
          <ac:chgData name="Malin Rekdal" userId="9f9f70d8-f325-442a-8a1c-6e34897c7264" providerId="ADAL" clId="{5A199E9E-4069-4E70-A284-3EAF0CD2D3E8}" dt="2022-04-23T11:42:20.361" v="238" actId="22"/>
          <ac:spMkLst>
            <pc:docMk/>
            <pc:sldMk cId="165674211" sldId="264"/>
            <ac:spMk id="16" creationId="{77F55CC6-FB51-413A-8A35-CEDA335356C1}"/>
          </ac:spMkLst>
        </pc:spChg>
        <pc:spChg chg="add mod">
          <ac:chgData name="Malin Rekdal" userId="9f9f70d8-f325-442a-8a1c-6e34897c7264" providerId="ADAL" clId="{5A199E9E-4069-4E70-A284-3EAF0CD2D3E8}" dt="2022-04-23T11:47:15.405" v="287" actId="114"/>
          <ac:spMkLst>
            <pc:docMk/>
            <pc:sldMk cId="165674211" sldId="264"/>
            <ac:spMk id="17" creationId="{B6CCD157-58A3-4761-A505-A6E774D2172D}"/>
          </ac:spMkLst>
        </pc:spChg>
        <pc:spChg chg="add mod">
          <ac:chgData name="Malin Rekdal" userId="9f9f70d8-f325-442a-8a1c-6e34897c7264" providerId="ADAL" clId="{5A199E9E-4069-4E70-A284-3EAF0CD2D3E8}" dt="2022-04-23T12:22:00.350" v="347" actId="20577"/>
          <ac:spMkLst>
            <pc:docMk/>
            <pc:sldMk cId="165674211" sldId="264"/>
            <ac:spMk id="18" creationId="{104CD9C3-84AF-4E86-AC13-3E7A16E737FF}"/>
          </ac:spMkLst>
        </pc:spChg>
        <pc:spChg chg="add mod">
          <ac:chgData name="Malin Rekdal" userId="9f9f70d8-f325-442a-8a1c-6e34897c7264" providerId="ADAL" clId="{5A199E9E-4069-4E70-A284-3EAF0CD2D3E8}" dt="2022-04-23T12:22:04.021" v="349" actId="20577"/>
          <ac:spMkLst>
            <pc:docMk/>
            <pc:sldMk cId="165674211" sldId="264"/>
            <ac:spMk id="19" creationId="{CC7D2AA5-A113-4801-BB7D-0949642878F9}"/>
          </ac:spMkLst>
        </pc:spChg>
        <pc:spChg chg="add mod">
          <ac:chgData name="Malin Rekdal" userId="9f9f70d8-f325-442a-8a1c-6e34897c7264" providerId="ADAL" clId="{5A199E9E-4069-4E70-A284-3EAF0CD2D3E8}" dt="2022-04-23T12:22:09.930" v="353" actId="20577"/>
          <ac:spMkLst>
            <pc:docMk/>
            <pc:sldMk cId="165674211" sldId="264"/>
            <ac:spMk id="20" creationId="{C3DEA157-C22B-435A-BB41-60DF8B27A812}"/>
          </ac:spMkLst>
        </pc:spChg>
        <pc:spChg chg="add del mod">
          <ac:chgData name="Malin Rekdal" userId="9f9f70d8-f325-442a-8a1c-6e34897c7264" providerId="ADAL" clId="{5A199E9E-4069-4E70-A284-3EAF0CD2D3E8}" dt="2022-04-23T11:44:28.835" v="267"/>
          <ac:spMkLst>
            <pc:docMk/>
            <pc:sldMk cId="165674211" sldId="264"/>
            <ac:spMk id="23" creationId="{1F13EE53-30C2-4BE0-A9EE-B56453326AB6}"/>
          </ac:spMkLst>
        </pc:spChg>
        <pc:spChg chg="add del mod">
          <ac:chgData name="Malin Rekdal" userId="9f9f70d8-f325-442a-8a1c-6e34897c7264" providerId="ADAL" clId="{5A199E9E-4069-4E70-A284-3EAF0CD2D3E8}" dt="2022-04-23T11:44:28.835" v="267"/>
          <ac:spMkLst>
            <pc:docMk/>
            <pc:sldMk cId="165674211" sldId="264"/>
            <ac:spMk id="24" creationId="{14C17544-3DEE-429E-97C6-94C191C74A3F}"/>
          </ac:spMkLst>
        </pc:spChg>
        <pc:spChg chg="add del mod">
          <ac:chgData name="Malin Rekdal" userId="9f9f70d8-f325-442a-8a1c-6e34897c7264" providerId="ADAL" clId="{5A199E9E-4069-4E70-A284-3EAF0CD2D3E8}" dt="2022-04-23T11:44:28.835" v="267"/>
          <ac:spMkLst>
            <pc:docMk/>
            <pc:sldMk cId="165674211" sldId="264"/>
            <ac:spMk id="25" creationId="{6EBD5C9D-338F-4E02-AE26-D12E57463745}"/>
          </ac:spMkLst>
        </pc:spChg>
        <pc:spChg chg="add del mod">
          <ac:chgData name="Malin Rekdal" userId="9f9f70d8-f325-442a-8a1c-6e34897c7264" providerId="ADAL" clId="{5A199E9E-4069-4E70-A284-3EAF0CD2D3E8}" dt="2022-04-23T11:44:28.835" v="267"/>
          <ac:spMkLst>
            <pc:docMk/>
            <pc:sldMk cId="165674211" sldId="264"/>
            <ac:spMk id="26" creationId="{F1E0766A-922E-4127-9031-C93CD63AB2B3}"/>
          </ac:spMkLst>
        </pc:spChg>
        <pc:spChg chg="add del mod">
          <ac:chgData name="Malin Rekdal" userId="9f9f70d8-f325-442a-8a1c-6e34897c7264" providerId="ADAL" clId="{5A199E9E-4069-4E70-A284-3EAF0CD2D3E8}" dt="2022-04-23T11:44:28.835" v="267"/>
          <ac:spMkLst>
            <pc:docMk/>
            <pc:sldMk cId="165674211" sldId="264"/>
            <ac:spMk id="27" creationId="{D510B1A8-938B-4CA7-AEE1-33FF44E01CB4}"/>
          </ac:spMkLst>
        </pc:spChg>
        <pc:spChg chg="add mod">
          <ac:chgData name="Malin Rekdal" userId="9f9f70d8-f325-442a-8a1c-6e34897c7264" providerId="ADAL" clId="{5A199E9E-4069-4E70-A284-3EAF0CD2D3E8}" dt="2022-04-23T14:19:50.184" v="454" actId="1076"/>
          <ac:spMkLst>
            <pc:docMk/>
            <pc:sldMk cId="165674211" sldId="264"/>
            <ac:spMk id="31" creationId="{4B7BE759-0CF6-46D6-8C11-AB09AFCDE0AD}"/>
          </ac:spMkLst>
        </pc:spChg>
        <pc:spChg chg="add mod">
          <ac:chgData name="Malin Rekdal" userId="9f9f70d8-f325-442a-8a1c-6e34897c7264" providerId="ADAL" clId="{5A199E9E-4069-4E70-A284-3EAF0CD2D3E8}" dt="2022-04-23T14:19:32.003" v="449" actId="1076"/>
          <ac:spMkLst>
            <pc:docMk/>
            <pc:sldMk cId="165674211" sldId="264"/>
            <ac:spMk id="32" creationId="{EC2C34F4-EBFF-4801-AE57-80FBF9126DD5}"/>
          </ac:spMkLst>
        </pc:spChg>
        <pc:spChg chg="add mod">
          <ac:chgData name="Malin Rekdal" userId="9f9f70d8-f325-442a-8a1c-6e34897c7264" providerId="ADAL" clId="{5A199E9E-4069-4E70-A284-3EAF0CD2D3E8}" dt="2022-04-23T12:52:25.168" v="362" actId="403"/>
          <ac:spMkLst>
            <pc:docMk/>
            <pc:sldMk cId="165674211" sldId="264"/>
            <ac:spMk id="33" creationId="{42C67B90-77C1-410D-9AB5-ED0108F604C6}"/>
          </ac:spMkLst>
        </pc:spChg>
        <pc:spChg chg="add mod">
          <ac:chgData name="Malin Rekdal" userId="9f9f70d8-f325-442a-8a1c-6e34897c7264" providerId="ADAL" clId="{5A199E9E-4069-4E70-A284-3EAF0CD2D3E8}" dt="2022-04-23T12:53:38.932" v="378" actId="1076"/>
          <ac:spMkLst>
            <pc:docMk/>
            <pc:sldMk cId="165674211" sldId="264"/>
            <ac:spMk id="34" creationId="{BA93BE6A-D420-403F-9759-E1B1739FCCE2}"/>
          </ac:spMkLst>
        </pc:spChg>
        <pc:spChg chg="add del mod">
          <ac:chgData name="Malin Rekdal" userId="9f9f70d8-f325-442a-8a1c-6e34897c7264" providerId="ADAL" clId="{5A199E9E-4069-4E70-A284-3EAF0CD2D3E8}" dt="2022-04-23T11:48:57.983" v="314" actId="478"/>
          <ac:spMkLst>
            <pc:docMk/>
            <pc:sldMk cId="165674211" sldId="264"/>
            <ac:spMk id="35" creationId="{D0DEA493-A90B-4D32-9E8D-215B7FF2F986}"/>
          </ac:spMkLst>
        </pc:spChg>
        <pc:spChg chg="add del">
          <ac:chgData name="Malin Rekdal" userId="9f9f70d8-f325-442a-8a1c-6e34897c7264" providerId="ADAL" clId="{5A199E9E-4069-4E70-A284-3EAF0CD2D3E8}" dt="2022-04-23T11:48:54.002" v="313" actId="22"/>
          <ac:spMkLst>
            <pc:docMk/>
            <pc:sldMk cId="165674211" sldId="264"/>
            <ac:spMk id="37" creationId="{B1EA4CA6-88AA-45A8-BA34-6070B8801944}"/>
          </ac:spMkLst>
        </pc:spChg>
        <pc:spChg chg="add mod">
          <ac:chgData name="Malin Rekdal" userId="9f9f70d8-f325-442a-8a1c-6e34897c7264" providerId="ADAL" clId="{5A199E9E-4069-4E70-A284-3EAF0CD2D3E8}" dt="2022-04-23T12:53:07.271" v="372" actId="1076"/>
          <ac:spMkLst>
            <pc:docMk/>
            <pc:sldMk cId="165674211" sldId="264"/>
            <ac:spMk id="38" creationId="{3090B249-6F60-4D46-80FA-29F49174BE7D}"/>
          </ac:spMkLst>
        </pc:spChg>
        <pc:spChg chg="add mod">
          <ac:chgData name="Malin Rekdal" userId="9f9f70d8-f325-442a-8a1c-6e34897c7264" providerId="ADAL" clId="{5A199E9E-4069-4E70-A284-3EAF0CD2D3E8}" dt="2022-04-23T12:53:58.041" v="383" actId="1076"/>
          <ac:spMkLst>
            <pc:docMk/>
            <pc:sldMk cId="165674211" sldId="264"/>
            <ac:spMk id="39" creationId="{C455F4DD-B0F9-46D0-B05F-E3B78ECFDF27}"/>
          </ac:spMkLst>
        </pc:spChg>
        <pc:spChg chg="add del mod">
          <ac:chgData name="Malin Rekdal" userId="9f9f70d8-f325-442a-8a1c-6e34897c7264" providerId="ADAL" clId="{5A199E9E-4069-4E70-A284-3EAF0CD2D3E8}" dt="2022-04-23T14:33:19.705" v="475" actId="478"/>
          <ac:spMkLst>
            <pc:docMk/>
            <pc:sldMk cId="165674211" sldId="264"/>
            <ac:spMk id="40" creationId="{6E89EB92-07BC-42A1-BAD9-FE0427925A52}"/>
          </ac:spMkLst>
        </pc:spChg>
        <pc:spChg chg="add mod">
          <ac:chgData name="Malin Rekdal" userId="9f9f70d8-f325-442a-8a1c-6e34897c7264" providerId="ADAL" clId="{5A199E9E-4069-4E70-A284-3EAF0CD2D3E8}" dt="2022-04-23T14:33:08.515" v="472" actId="208"/>
          <ac:spMkLst>
            <pc:docMk/>
            <pc:sldMk cId="165674211" sldId="264"/>
            <ac:spMk id="41" creationId="{F11CECF6-FEF7-45AF-B0CA-DB6883599209}"/>
          </ac:spMkLst>
        </pc:spChg>
        <pc:spChg chg="add del">
          <ac:chgData name="Malin Rekdal" userId="9f9f70d8-f325-442a-8a1c-6e34897c7264" providerId="ADAL" clId="{5A199E9E-4069-4E70-A284-3EAF0CD2D3E8}" dt="2022-04-23T14:33:14.826" v="474" actId="22"/>
          <ac:spMkLst>
            <pc:docMk/>
            <pc:sldMk cId="165674211" sldId="264"/>
            <ac:spMk id="43" creationId="{1199DC21-8C96-4CD8-8E3C-631EA4C53E93}"/>
          </ac:spMkLst>
        </pc:spChg>
        <pc:spChg chg="add del mod">
          <ac:chgData name="Malin Rekdal" userId="9f9f70d8-f325-442a-8a1c-6e34897c7264" providerId="ADAL" clId="{5A199E9E-4069-4E70-A284-3EAF0CD2D3E8}" dt="2022-04-23T14:33:39.489" v="484"/>
          <ac:spMkLst>
            <pc:docMk/>
            <pc:sldMk cId="165674211" sldId="264"/>
            <ac:spMk id="45" creationId="{1CBABABF-08AF-4AA6-A167-CB0681B1CF33}"/>
          </ac:spMkLst>
        </pc:spChg>
        <pc:spChg chg="add del mod">
          <ac:chgData name="Malin Rekdal" userId="9f9f70d8-f325-442a-8a1c-6e34897c7264" providerId="ADAL" clId="{5A199E9E-4069-4E70-A284-3EAF0CD2D3E8}" dt="2022-04-23T14:33:39.489" v="482" actId="22"/>
          <ac:spMkLst>
            <pc:docMk/>
            <pc:sldMk cId="165674211" sldId="264"/>
            <ac:spMk id="47" creationId="{9587D216-C1BA-4B6F-8A18-38590C17A1BF}"/>
          </ac:spMkLst>
        </pc:spChg>
        <pc:spChg chg="add mod">
          <ac:chgData name="Malin Rekdal" userId="9f9f70d8-f325-442a-8a1c-6e34897c7264" providerId="ADAL" clId="{5A199E9E-4069-4E70-A284-3EAF0CD2D3E8}" dt="2022-04-23T14:34:00.738" v="493" actId="207"/>
          <ac:spMkLst>
            <pc:docMk/>
            <pc:sldMk cId="165674211" sldId="264"/>
            <ac:spMk id="48" creationId="{6026CCEC-8D91-4281-92CD-45AF580E5277}"/>
          </ac:spMkLst>
        </pc:spChg>
        <pc:spChg chg="add mod">
          <ac:chgData name="Malin Rekdal" userId="9f9f70d8-f325-442a-8a1c-6e34897c7264" providerId="ADAL" clId="{5A199E9E-4069-4E70-A284-3EAF0CD2D3E8}" dt="2022-04-23T14:34:27.880" v="499" actId="208"/>
          <ac:spMkLst>
            <pc:docMk/>
            <pc:sldMk cId="165674211" sldId="264"/>
            <ac:spMk id="49" creationId="{B00C8AD6-B6AF-4ED1-91F8-206308729489}"/>
          </ac:spMkLst>
        </pc:spChg>
        <pc:spChg chg="add mod">
          <ac:chgData name="Malin Rekdal" userId="9f9f70d8-f325-442a-8a1c-6e34897c7264" providerId="ADAL" clId="{5A199E9E-4069-4E70-A284-3EAF0CD2D3E8}" dt="2022-04-23T14:34:57.281" v="506" actId="20577"/>
          <ac:spMkLst>
            <pc:docMk/>
            <pc:sldMk cId="165674211" sldId="264"/>
            <ac:spMk id="50" creationId="{7ABC9FDB-3323-4FDE-8757-4292C9B62CBF}"/>
          </ac:spMkLst>
        </pc:spChg>
        <pc:grpChg chg="mod">
          <ac:chgData name="Malin Rekdal" userId="9f9f70d8-f325-442a-8a1c-6e34897c7264" providerId="ADAL" clId="{5A199E9E-4069-4E70-A284-3EAF0CD2D3E8}" dt="2022-04-23T11:40:52.890" v="205"/>
          <ac:grpSpMkLst>
            <pc:docMk/>
            <pc:sldMk cId="165674211" sldId="264"/>
            <ac:grpSpMk id="8" creationId="{2C7C2C73-BEDA-435D-B9CF-6A793527DD0E}"/>
          </ac:grpSpMkLst>
        </pc:grpChg>
        <pc:picChg chg="add mod modCrop">
          <ac:chgData name="Malin Rekdal" userId="9f9f70d8-f325-442a-8a1c-6e34897c7264" providerId="ADAL" clId="{5A199E9E-4069-4E70-A284-3EAF0CD2D3E8}" dt="2022-04-23T14:34:09.190" v="495" actId="1076"/>
          <ac:picMkLst>
            <pc:docMk/>
            <pc:sldMk cId="165674211" sldId="264"/>
            <ac:picMk id="4" creationId="{8623D0E1-8494-42FA-90FF-0BE56B16DF1D}"/>
          </ac:picMkLst>
        </pc:picChg>
        <pc:picChg chg="add del mod">
          <ac:chgData name="Malin Rekdal" userId="9f9f70d8-f325-442a-8a1c-6e34897c7264" providerId="ADAL" clId="{5A199E9E-4069-4E70-A284-3EAF0CD2D3E8}" dt="2022-04-23T11:44:20.192" v="264" actId="478"/>
          <ac:picMkLst>
            <pc:docMk/>
            <pc:sldMk cId="165674211" sldId="264"/>
            <ac:picMk id="5" creationId="{CE68E5FB-C600-4786-BBB9-1CBAD7E19BEA}"/>
          </ac:picMkLst>
        </pc:picChg>
        <pc:picChg chg="add mod">
          <ac:chgData name="Malin Rekdal" userId="9f9f70d8-f325-442a-8a1c-6e34897c7264" providerId="ADAL" clId="{5A199E9E-4069-4E70-A284-3EAF0CD2D3E8}" dt="2022-04-23T14:31:44.324" v="461" actId="1076"/>
          <ac:picMkLst>
            <pc:docMk/>
            <pc:sldMk cId="165674211" sldId="264"/>
            <ac:picMk id="28" creationId="{224D19FD-FA05-4E1C-9999-B5E6A517315B}"/>
          </ac:picMkLst>
        </pc:picChg>
        <pc:inkChg chg="add del mod">
          <ac:chgData name="Malin Rekdal" userId="9f9f70d8-f325-442a-8a1c-6e34897c7264" providerId="ADAL" clId="{5A199E9E-4069-4E70-A284-3EAF0CD2D3E8}" dt="2022-04-23T11:40:53.116" v="206" actId="9405"/>
          <ac:inkMkLst>
            <pc:docMk/>
            <pc:sldMk cId="165674211" sldId="264"/>
            <ac:inkMk id="6" creationId="{AAFCEB55-2578-4407-92F9-056FD3C01553}"/>
          </ac:inkMkLst>
        </pc:inkChg>
        <pc:inkChg chg="add del mod">
          <ac:chgData name="Malin Rekdal" userId="9f9f70d8-f325-442a-8a1c-6e34897c7264" providerId="ADAL" clId="{5A199E9E-4069-4E70-A284-3EAF0CD2D3E8}" dt="2022-04-23T11:40:52.890" v="205"/>
          <ac:inkMkLst>
            <pc:docMk/>
            <pc:sldMk cId="165674211" sldId="264"/>
            <ac:inkMk id="7" creationId="{F24CF213-9ACF-4C10-8FC4-8F4909E3D8D8}"/>
          </ac:inkMkLst>
        </pc:inkChg>
        <pc:inkChg chg="add del">
          <ac:chgData name="Malin Rekdal" userId="9f9f70d8-f325-442a-8a1c-6e34897c7264" providerId="ADAL" clId="{5A199E9E-4069-4E70-A284-3EAF0CD2D3E8}" dt="2022-04-23T11:40:57.899" v="208" actId="9405"/>
          <ac:inkMkLst>
            <pc:docMk/>
            <pc:sldMk cId="165674211" sldId="264"/>
            <ac:inkMk id="9" creationId="{9B286510-4FE7-4E40-AFDA-ACE5EFC217D3}"/>
          </ac:inkMkLst>
        </pc:inkChg>
        <pc:inkChg chg="add del">
          <ac:chgData name="Malin Rekdal" userId="9f9f70d8-f325-442a-8a1c-6e34897c7264" providerId="ADAL" clId="{5A199E9E-4069-4E70-A284-3EAF0CD2D3E8}" dt="2022-04-23T11:41:03.012" v="210" actId="9405"/>
          <ac:inkMkLst>
            <pc:docMk/>
            <pc:sldMk cId="165674211" sldId="264"/>
            <ac:inkMk id="10" creationId="{965D8821-6A5A-4942-9778-AA26A19F5FF8}"/>
          </ac:inkMkLst>
        </pc:inkChg>
        <pc:inkChg chg="add mod">
          <ac:chgData name="Malin Rekdal" userId="9f9f70d8-f325-442a-8a1c-6e34897c7264" providerId="ADAL" clId="{5A199E9E-4069-4E70-A284-3EAF0CD2D3E8}" dt="2022-04-23T11:46:28.908" v="283" actId="114"/>
          <ac:inkMkLst>
            <pc:docMk/>
            <pc:sldMk cId="165674211" sldId="264"/>
            <ac:inkMk id="11" creationId="{8E015F5E-4A2D-4676-A02C-EC1C2EA7AAD5}"/>
          </ac:inkMkLst>
        </pc:inkChg>
        <pc:inkChg chg="add mod">
          <ac:chgData name="Malin Rekdal" userId="9f9f70d8-f325-442a-8a1c-6e34897c7264" providerId="ADAL" clId="{5A199E9E-4069-4E70-A284-3EAF0CD2D3E8}" dt="2022-04-23T11:46:28.908" v="283" actId="114"/>
          <ac:inkMkLst>
            <pc:docMk/>
            <pc:sldMk cId="165674211" sldId="264"/>
            <ac:inkMk id="12" creationId="{92CEC8B0-7C64-4E17-BE07-4CF9690ED06C}"/>
          </ac:inkMkLst>
        </pc:inkChg>
        <pc:inkChg chg="add del mod">
          <ac:chgData name="Malin Rekdal" userId="9f9f70d8-f325-442a-8a1c-6e34897c7264" providerId="ADAL" clId="{5A199E9E-4069-4E70-A284-3EAF0CD2D3E8}" dt="2022-04-23T11:44:28.835" v="267"/>
          <ac:inkMkLst>
            <pc:docMk/>
            <pc:sldMk cId="165674211" sldId="264"/>
            <ac:inkMk id="21" creationId="{D0EC903E-DF84-42F7-8FB2-6939BE88A5DD}"/>
          </ac:inkMkLst>
        </pc:inkChg>
        <pc:inkChg chg="add del mod">
          <ac:chgData name="Malin Rekdal" userId="9f9f70d8-f325-442a-8a1c-6e34897c7264" providerId="ADAL" clId="{5A199E9E-4069-4E70-A284-3EAF0CD2D3E8}" dt="2022-04-23T11:44:28.835" v="267"/>
          <ac:inkMkLst>
            <pc:docMk/>
            <pc:sldMk cId="165674211" sldId="264"/>
            <ac:inkMk id="22" creationId="{C70DB1CC-AEC7-4632-8FFB-C74739D0F476}"/>
          </ac:inkMkLst>
        </pc:inkChg>
        <pc:inkChg chg="add mod">
          <ac:chgData name="Malin Rekdal" userId="9f9f70d8-f325-442a-8a1c-6e34897c7264" providerId="ADAL" clId="{5A199E9E-4069-4E70-A284-3EAF0CD2D3E8}" dt="2022-04-23T12:22:37.936" v="360" actId="1076"/>
          <ac:inkMkLst>
            <pc:docMk/>
            <pc:sldMk cId="165674211" sldId="264"/>
            <ac:inkMk id="29" creationId="{234F83E7-A8E1-4C86-8AF5-944538BF16AA}"/>
          </ac:inkMkLst>
        </pc:inkChg>
        <pc:inkChg chg="add mod">
          <ac:chgData name="Malin Rekdal" userId="9f9f70d8-f325-442a-8a1c-6e34897c7264" providerId="ADAL" clId="{5A199E9E-4069-4E70-A284-3EAF0CD2D3E8}" dt="2022-04-23T12:22:37.936" v="360" actId="1076"/>
          <ac:inkMkLst>
            <pc:docMk/>
            <pc:sldMk cId="165674211" sldId="264"/>
            <ac:inkMk id="30" creationId="{86E52570-DB1A-46D1-9C68-6C0D0518082E}"/>
          </ac:inkMkLst>
        </pc:inkChg>
      </pc:sldChg>
      <pc:sldChg chg="addSp delSp modSp add mod ord">
        <pc:chgData name="Malin Rekdal" userId="9f9f70d8-f325-442a-8a1c-6e34897c7264" providerId="ADAL" clId="{5A199E9E-4069-4E70-A284-3EAF0CD2D3E8}" dt="2022-04-23T16:06:45.523" v="944" actId="9405"/>
        <pc:sldMkLst>
          <pc:docMk/>
          <pc:sldMk cId="2326712125" sldId="266"/>
        </pc:sldMkLst>
        <pc:spChg chg="add del">
          <ac:chgData name="Malin Rekdal" userId="9f9f70d8-f325-442a-8a1c-6e34897c7264" providerId="ADAL" clId="{5A199E9E-4069-4E70-A284-3EAF0CD2D3E8}" dt="2022-04-23T14:15:04.975" v="418" actId="22"/>
          <ac:spMkLst>
            <pc:docMk/>
            <pc:sldMk cId="2326712125" sldId="266"/>
            <ac:spMk id="4" creationId="{8B45E6AB-B118-4AA7-98A0-3D54A000AC16}"/>
          </ac:spMkLst>
        </pc:spChg>
        <pc:spChg chg="mod">
          <ac:chgData name="Malin Rekdal" userId="9f9f70d8-f325-442a-8a1c-6e34897c7264" providerId="ADAL" clId="{5A199E9E-4069-4E70-A284-3EAF0CD2D3E8}" dt="2022-04-23T14:17:42.777" v="440" actId="20577"/>
          <ac:spMkLst>
            <pc:docMk/>
            <pc:sldMk cId="2326712125" sldId="266"/>
            <ac:spMk id="5" creationId="{C44ED27E-EE14-51CE-7E15-18BF2D11CF7A}"/>
          </ac:spMkLst>
        </pc:spChg>
        <pc:grpChg chg="mod">
          <ac:chgData name="Malin Rekdal" userId="9f9f70d8-f325-442a-8a1c-6e34897c7264" providerId="ADAL" clId="{5A199E9E-4069-4E70-A284-3EAF0CD2D3E8}" dt="2022-04-23T16:06:40.656" v="935"/>
          <ac:grpSpMkLst>
            <pc:docMk/>
            <pc:sldMk cId="2326712125" sldId="266"/>
            <ac:grpSpMk id="45" creationId="{3736914A-4FA3-41E7-86DC-DC0F415FCFE2}"/>
          </ac:grpSpMkLst>
        </pc:grpChg>
        <pc:grpChg chg="mod">
          <ac:chgData name="Malin Rekdal" userId="9f9f70d8-f325-442a-8a1c-6e34897c7264" providerId="ADAL" clId="{5A199E9E-4069-4E70-A284-3EAF0CD2D3E8}" dt="2022-04-23T16:06:40.656" v="935"/>
          <ac:grpSpMkLst>
            <pc:docMk/>
            <pc:sldMk cId="2326712125" sldId="266"/>
            <ac:grpSpMk id="46" creationId="{5A14842A-5D43-4E0F-A1A5-9DA11C082EB1}"/>
          </ac:grpSpMkLst>
        </pc:grpChg>
        <pc:inkChg chg="add del">
          <ac:chgData name="Malin Rekdal" userId="9f9f70d8-f325-442a-8a1c-6e34897c7264" providerId="ADAL" clId="{5A199E9E-4069-4E70-A284-3EAF0CD2D3E8}" dt="2022-04-23T16:06:45.523" v="944" actId="9405"/>
          <ac:inkMkLst>
            <pc:docMk/>
            <pc:sldMk cId="2326712125" sldId="266"/>
            <ac:inkMk id="26" creationId="{25450F9E-FD9F-4265-B2B3-75AC758D74A2}"/>
          </ac:inkMkLst>
        </pc:inkChg>
        <pc:inkChg chg="add del">
          <ac:chgData name="Malin Rekdal" userId="9f9f70d8-f325-442a-8a1c-6e34897c7264" providerId="ADAL" clId="{5A199E9E-4069-4E70-A284-3EAF0CD2D3E8}" dt="2022-04-23T16:06:44.591" v="943" actId="9405"/>
          <ac:inkMkLst>
            <pc:docMk/>
            <pc:sldMk cId="2326712125" sldId="266"/>
            <ac:inkMk id="31" creationId="{F8250146-3AB8-4514-B072-5310656AD25E}"/>
          </ac:inkMkLst>
        </pc:inkChg>
        <pc:inkChg chg="add del mod">
          <ac:chgData name="Malin Rekdal" userId="9f9f70d8-f325-442a-8a1c-6e34897c7264" providerId="ADAL" clId="{5A199E9E-4069-4E70-A284-3EAF0CD2D3E8}" dt="2022-04-23T16:06:43.410" v="942" actId="9405"/>
          <ac:inkMkLst>
            <pc:docMk/>
            <pc:sldMk cId="2326712125" sldId="266"/>
            <ac:inkMk id="32" creationId="{8A35C41A-50C4-40EB-9498-894BDB4B7BC8}"/>
          </ac:inkMkLst>
        </pc:inkChg>
        <pc:inkChg chg="add del mod">
          <ac:chgData name="Malin Rekdal" userId="9f9f70d8-f325-442a-8a1c-6e34897c7264" providerId="ADAL" clId="{5A199E9E-4069-4E70-A284-3EAF0CD2D3E8}" dt="2022-04-23T16:06:42.872" v="941" actId="9405"/>
          <ac:inkMkLst>
            <pc:docMk/>
            <pc:sldMk cId="2326712125" sldId="266"/>
            <ac:inkMk id="35" creationId="{4894CE0C-851D-461A-A2D6-FF6121B9672E}"/>
          </ac:inkMkLst>
        </pc:inkChg>
        <pc:inkChg chg="add del mod">
          <ac:chgData name="Malin Rekdal" userId="9f9f70d8-f325-442a-8a1c-6e34897c7264" providerId="ADAL" clId="{5A199E9E-4069-4E70-A284-3EAF0CD2D3E8}" dt="2022-04-23T16:06:42.486" v="940" actId="9405"/>
          <ac:inkMkLst>
            <pc:docMk/>
            <pc:sldMk cId="2326712125" sldId="266"/>
            <ac:inkMk id="39" creationId="{0DACB018-9E1E-4C99-94AC-0CA5565A8D51}"/>
          </ac:inkMkLst>
        </pc:inkChg>
        <pc:inkChg chg="add del mod">
          <ac:chgData name="Malin Rekdal" userId="9f9f70d8-f325-442a-8a1c-6e34897c7264" providerId="ADAL" clId="{5A199E9E-4069-4E70-A284-3EAF0CD2D3E8}" dt="2022-04-23T16:06:41.993" v="939" actId="9405"/>
          <ac:inkMkLst>
            <pc:docMk/>
            <pc:sldMk cId="2326712125" sldId="266"/>
            <ac:inkMk id="40" creationId="{DC55C231-1C6E-481B-8B97-8852A58D9F7B}"/>
          </ac:inkMkLst>
        </pc:inkChg>
        <pc:inkChg chg="add del">
          <ac:chgData name="Malin Rekdal" userId="9f9f70d8-f325-442a-8a1c-6e34897c7264" providerId="ADAL" clId="{5A199E9E-4069-4E70-A284-3EAF0CD2D3E8}" dt="2022-04-23T16:06:41.571" v="938" actId="9405"/>
          <ac:inkMkLst>
            <pc:docMk/>
            <pc:sldMk cId="2326712125" sldId="266"/>
            <ac:inkMk id="41" creationId="{7972AC4E-F26F-4737-BE57-389C309B6A9E}"/>
          </ac:inkMkLst>
        </pc:inkChg>
        <pc:inkChg chg="add del">
          <ac:chgData name="Malin Rekdal" userId="9f9f70d8-f325-442a-8a1c-6e34897c7264" providerId="ADAL" clId="{5A199E9E-4069-4E70-A284-3EAF0CD2D3E8}" dt="2022-04-23T16:06:41.191" v="937" actId="9405"/>
          <ac:inkMkLst>
            <pc:docMk/>
            <pc:sldMk cId="2326712125" sldId="266"/>
            <ac:inkMk id="42" creationId="{AB048C90-4F02-4722-B7AA-31DA7F37013C}"/>
          </ac:inkMkLst>
        </pc:inkChg>
        <pc:inkChg chg="add del mod">
          <ac:chgData name="Malin Rekdal" userId="9f9f70d8-f325-442a-8a1c-6e34897c7264" providerId="ADAL" clId="{5A199E9E-4069-4E70-A284-3EAF0CD2D3E8}" dt="2022-04-23T16:06:40.852" v="936" actId="9405"/>
          <ac:inkMkLst>
            <pc:docMk/>
            <pc:sldMk cId="2326712125" sldId="266"/>
            <ac:inkMk id="43" creationId="{647CA125-8ED8-4996-A0E9-D906144BED8D}"/>
          </ac:inkMkLst>
        </pc:inkChg>
        <pc:inkChg chg="add del mod">
          <ac:chgData name="Malin Rekdal" userId="9f9f70d8-f325-442a-8a1c-6e34897c7264" providerId="ADAL" clId="{5A199E9E-4069-4E70-A284-3EAF0CD2D3E8}" dt="2022-04-23T16:06:40.656" v="935"/>
          <ac:inkMkLst>
            <pc:docMk/>
            <pc:sldMk cId="2326712125" sldId="266"/>
            <ac:inkMk id="44" creationId="{3EFB6F16-596D-463F-8EBD-F1687D6CF037}"/>
          </ac:inkMkLst>
        </pc:inkChg>
      </pc:sldChg>
      <pc:sldChg chg="addSp delSp modSp add mod">
        <pc:chgData name="Malin Rekdal" userId="9f9f70d8-f325-442a-8a1c-6e34897c7264" providerId="ADAL" clId="{5A199E9E-4069-4E70-A284-3EAF0CD2D3E8}" dt="2022-04-24T08:17:35.357" v="1124"/>
        <pc:sldMkLst>
          <pc:docMk/>
          <pc:sldMk cId="3776622781" sldId="267"/>
        </pc:sldMkLst>
        <pc:spChg chg="add del mod">
          <ac:chgData name="Malin Rekdal" userId="9f9f70d8-f325-442a-8a1c-6e34897c7264" providerId="ADAL" clId="{5A199E9E-4069-4E70-A284-3EAF0CD2D3E8}" dt="2022-04-23T14:55:16.947" v="573" actId="478"/>
          <ac:spMkLst>
            <pc:docMk/>
            <pc:sldMk cId="3776622781" sldId="267"/>
            <ac:spMk id="14" creationId="{0FE225F6-2482-4D49-AA95-587820C6798B}"/>
          </ac:spMkLst>
        </pc:spChg>
        <pc:spChg chg="add del mod">
          <ac:chgData name="Malin Rekdal" userId="9f9f70d8-f325-442a-8a1c-6e34897c7264" providerId="ADAL" clId="{5A199E9E-4069-4E70-A284-3EAF0CD2D3E8}" dt="2022-04-23T14:55:37.495" v="589" actId="478"/>
          <ac:spMkLst>
            <pc:docMk/>
            <pc:sldMk cId="3776622781" sldId="267"/>
            <ac:spMk id="15" creationId="{87D0B36C-CC9E-45D5-8197-B36E56811444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18" creationId="{A303CF71-3D89-455C-BC61-9721C54CDB40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19" creationId="{3ECE862B-EDFF-4DC4-8B0D-5CB2AA2F462B}"/>
          </ac:spMkLst>
        </pc:spChg>
        <pc:spChg chg="add del mod">
          <ac:chgData name="Malin Rekdal" userId="9f9f70d8-f325-442a-8a1c-6e34897c7264" providerId="ADAL" clId="{5A199E9E-4069-4E70-A284-3EAF0CD2D3E8}" dt="2022-04-23T14:53:45.940" v="520" actId="478"/>
          <ac:spMkLst>
            <pc:docMk/>
            <pc:sldMk cId="3776622781" sldId="267"/>
            <ac:spMk id="32" creationId="{C477CD47-158C-4FB5-9CF5-75B4EB0A2821}"/>
          </ac:spMkLst>
        </pc:spChg>
        <pc:spChg chg="add del mod">
          <ac:chgData name="Malin Rekdal" userId="9f9f70d8-f325-442a-8a1c-6e34897c7264" providerId="ADAL" clId="{5A199E9E-4069-4E70-A284-3EAF0CD2D3E8}" dt="2022-04-23T14:53:34.544" v="514" actId="478"/>
          <ac:spMkLst>
            <pc:docMk/>
            <pc:sldMk cId="3776622781" sldId="267"/>
            <ac:spMk id="33" creationId="{B8D4D5B4-7050-4DCA-AF09-03F4A34ABEA6}"/>
          </ac:spMkLst>
        </pc:spChg>
        <pc:spChg chg="add del mod">
          <ac:chgData name="Malin Rekdal" userId="9f9f70d8-f325-442a-8a1c-6e34897c7264" providerId="ADAL" clId="{5A199E9E-4069-4E70-A284-3EAF0CD2D3E8}" dt="2022-04-23T14:55:21.658" v="578" actId="478"/>
          <ac:spMkLst>
            <pc:docMk/>
            <pc:sldMk cId="3776622781" sldId="267"/>
            <ac:spMk id="34" creationId="{9BAEF6F0-4ABA-4E7E-80CF-971E01E61684}"/>
          </ac:spMkLst>
        </pc:spChg>
        <pc:spChg chg="add del mod">
          <ac:chgData name="Malin Rekdal" userId="9f9f70d8-f325-442a-8a1c-6e34897c7264" providerId="ADAL" clId="{5A199E9E-4069-4E70-A284-3EAF0CD2D3E8}" dt="2022-04-23T14:55:18.507" v="574" actId="478"/>
          <ac:spMkLst>
            <pc:docMk/>
            <pc:sldMk cId="3776622781" sldId="267"/>
            <ac:spMk id="35" creationId="{B7151566-21AD-46C8-B8DA-4D1F1C079220}"/>
          </ac:spMkLst>
        </pc:spChg>
        <pc:spChg chg="add del mod">
          <ac:chgData name="Malin Rekdal" userId="9f9f70d8-f325-442a-8a1c-6e34897c7264" providerId="ADAL" clId="{5A199E9E-4069-4E70-A284-3EAF0CD2D3E8}" dt="2022-04-23T15:10:10.909" v="724" actId="1076"/>
          <ac:spMkLst>
            <pc:docMk/>
            <pc:sldMk cId="3776622781" sldId="267"/>
            <ac:spMk id="36" creationId="{1E7B3BA7-4EB7-46B3-86F0-EA2BA197CBD1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37" creationId="{4AB53982-51D2-40DD-AE5F-8616A2B4CC99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38" creationId="{D445F409-A610-4D61-9367-BFE173835003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39" creationId="{113674DA-7471-4D56-9D5B-FAAE8D9C91F0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40" creationId="{1A7C3972-1C5A-4C1E-9B0A-6DDF51BD9972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41" creationId="{D07C0FFC-F45E-4145-8336-D2A812D8E4D9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42" creationId="{0762E291-0667-4953-9B01-8835EE1293B3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43" creationId="{F65EB842-E746-4434-A76E-C5E6DF92F841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44" creationId="{A520EA61-E820-4541-BF26-556551600BDA}"/>
          </ac:spMkLst>
        </pc:spChg>
        <pc:spChg chg="add del mod">
          <ac:chgData name="Malin Rekdal" userId="9f9f70d8-f325-442a-8a1c-6e34897c7264" providerId="ADAL" clId="{5A199E9E-4069-4E70-A284-3EAF0CD2D3E8}" dt="2022-04-23T15:26:40.067" v="799" actId="478"/>
          <ac:spMkLst>
            <pc:docMk/>
            <pc:sldMk cId="3776622781" sldId="267"/>
            <ac:spMk id="45" creationId="{8ECE3C3A-06C9-4250-BE8D-6416DD23915D}"/>
          </ac:spMkLst>
        </pc:spChg>
        <pc:spChg chg="add del mod">
          <ac:chgData name="Malin Rekdal" userId="9f9f70d8-f325-442a-8a1c-6e34897c7264" providerId="ADAL" clId="{5A199E9E-4069-4E70-A284-3EAF0CD2D3E8}" dt="2022-04-23T14:54:30.450" v="550" actId="478"/>
          <ac:spMkLst>
            <pc:docMk/>
            <pc:sldMk cId="3776622781" sldId="267"/>
            <ac:spMk id="46" creationId="{F34FE6E6-EF9A-4ECA-92CE-721968457BE9}"/>
          </ac:spMkLst>
        </pc:spChg>
        <pc:spChg chg="add del mod">
          <ac:chgData name="Malin Rekdal" userId="9f9f70d8-f325-442a-8a1c-6e34897c7264" providerId="ADAL" clId="{5A199E9E-4069-4E70-A284-3EAF0CD2D3E8}" dt="2022-04-23T14:54:28.915" v="549" actId="478"/>
          <ac:spMkLst>
            <pc:docMk/>
            <pc:sldMk cId="3776622781" sldId="267"/>
            <ac:spMk id="47" creationId="{DB214658-2112-4C6F-BFCD-DDB0ED9700BD}"/>
          </ac:spMkLst>
        </pc:spChg>
        <pc:spChg chg="add del mod">
          <ac:chgData name="Malin Rekdal" userId="9f9f70d8-f325-442a-8a1c-6e34897c7264" providerId="ADAL" clId="{5A199E9E-4069-4E70-A284-3EAF0CD2D3E8}" dt="2022-04-23T14:54:27.697" v="548" actId="478"/>
          <ac:spMkLst>
            <pc:docMk/>
            <pc:sldMk cId="3776622781" sldId="267"/>
            <ac:spMk id="48" creationId="{8BEAA164-07B0-4A35-82E9-7A6A3FC8B2C3}"/>
          </ac:spMkLst>
        </pc:spChg>
        <pc:spChg chg="add del mod">
          <ac:chgData name="Malin Rekdal" userId="9f9f70d8-f325-442a-8a1c-6e34897c7264" providerId="ADAL" clId="{5A199E9E-4069-4E70-A284-3EAF0CD2D3E8}" dt="2022-04-23T14:54:25.957" v="547" actId="478"/>
          <ac:spMkLst>
            <pc:docMk/>
            <pc:sldMk cId="3776622781" sldId="267"/>
            <ac:spMk id="49" creationId="{A2A48851-19E9-4D05-8F3D-10611B5B04A4}"/>
          </ac:spMkLst>
        </pc:spChg>
        <pc:spChg chg="add del mod">
          <ac:chgData name="Malin Rekdal" userId="9f9f70d8-f325-442a-8a1c-6e34897c7264" providerId="ADAL" clId="{5A199E9E-4069-4E70-A284-3EAF0CD2D3E8}" dt="2022-04-23T15:26:20.655" v="789" actId="478"/>
          <ac:spMkLst>
            <pc:docMk/>
            <pc:sldMk cId="3776622781" sldId="267"/>
            <ac:spMk id="50" creationId="{56EB2756-478B-4107-AC12-20C38B866FFE}"/>
          </ac:spMkLst>
        </pc:spChg>
        <pc:spChg chg="add del mod">
          <ac:chgData name="Malin Rekdal" userId="9f9f70d8-f325-442a-8a1c-6e34897c7264" providerId="ADAL" clId="{5A199E9E-4069-4E70-A284-3EAF0CD2D3E8}" dt="2022-04-24T08:17:17.275" v="1120" actId="20577"/>
          <ac:spMkLst>
            <pc:docMk/>
            <pc:sldMk cId="3776622781" sldId="267"/>
            <ac:spMk id="51" creationId="{78651D84-0BA1-488A-878C-D566354267A5}"/>
          </ac:spMkLst>
        </pc:spChg>
        <pc:spChg chg="add del mod">
          <ac:chgData name="Malin Rekdal" userId="9f9f70d8-f325-442a-8a1c-6e34897c7264" providerId="ADAL" clId="{5A199E9E-4069-4E70-A284-3EAF0CD2D3E8}" dt="2022-04-23T15:08:45.118" v="709" actId="1076"/>
          <ac:spMkLst>
            <pc:docMk/>
            <pc:sldMk cId="3776622781" sldId="267"/>
            <ac:spMk id="52" creationId="{A7106629-4FCA-45B5-B342-24DE31AFBCA6}"/>
          </ac:spMkLst>
        </pc:spChg>
        <pc:spChg chg="add del mod">
          <ac:chgData name="Malin Rekdal" userId="9f9f70d8-f325-442a-8a1c-6e34897c7264" providerId="ADAL" clId="{5A199E9E-4069-4E70-A284-3EAF0CD2D3E8}" dt="2022-04-23T15:10:19.612" v="726" actId="1076"/>
          <ac:spMkLst>
            <pc:docMk/>
            <pc:sldMk cId="3776622781" sldId="267"/>
            <ac:spMk id="53" creationId="{E8C8F1AA-BA9E-435F-8E68-48714C5BF44D}"/>
          </ac:spMkLst>
        </pc:spChg>
        <pc:spChg chg="add del mod">
          <ac:chgData name="Malin Rekdal" userId="9f9f70d8-f325-442a-8a1c-6e34897c7264" providerId="ADAL" clId="{5A199E9E-4069-4E70-A284-3EAF0CD2D3E8}" dt="2022-04-23T16:19:03.638" v="954" actId="1076"/>
          <ac:spMkLst>
            <pc:docMk/>
            <pc:sldMk cId="3776622781" sldId="267"/>
            <ac:spMk id="54" creationId="{49B8394F-BAC3-421D-95AC-CCE62D0624BD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55" creationId="{CB8DF4F2-B3DD-48A6-ACA6-ECC0A09E302F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56" creationId="{099F605E-4D9C-4026-86BB-8EA7CAA9EF8C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57" creationId="{8819D9E2-0E7E-4DDF-83F4-AB9126A43660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58" creationId="{626E0854-9B95-4EAE-B3AA-AB4654342592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59" creationId="{E3FCBB0D-7B57-4CFF-BD9F-0179CEAE0C2C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60" creationId="{F3FEF5DC-4805-4B15-B69C-6722E0BEDB74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61" creationId="{7AC7D0C6-E279-4DB0-966E-509467617CD9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62" creationId="{4F356902-81EE-4E3C-89D5-DAA15E678224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63" creationId="{AACFCA87-83DA-46F4-B650-01BA4C76C145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64" creationId="{B9D7649C-D898-4880-90D3-B3B6D0386836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65" creationId="{54210E8E-B49D-43DB-B73D-DBF73E60D914}"/>
          </ac:spMkLst>
        </pc:spChg>
        <pc:spChg chg="add del mod">
          <ac:chgData name="Malin Rekdal" userId="9f9f70d8-f325-442a-8a1c-6e34897c7264" providerId="ADAL" clId="{5A199E9E-4069-4E70-A284-3EAF0CD2D3E8}" dt="2022-04-23T15:10:44.463" v="729" actId="1076"/>
          <ac:spMkLst>
            <pc:docMk/>
            <pc:sldMk cId="3776622781" sldId="267"/>
            <ac:spMk id="66" creationId="{6B74C4D0-6644-4001-9FEA-85708263A416}"/>
          </ac:spMkLst>
        </pc:spChg>
        <pc:spChg chg="add del mod">
          <ac:chgData name="Malin Rekdal" userId="9f9f70d8-f325-442a-8a1c-6e34897c7264" providerId="ADAL" clId="{5A199E9E-4069-4E70-A284-3EAF0CD2D3E8}" dt="2022-04-23T14:59:28.175" v="619" actId="1076"/>
          <ac:spMkLst>
            <pc:docMk/>
            <pc:sldMk cId="3776622781" sldId="267"/>
            <ac:spMk id="67" creationId="{E40F6DCE-BCEA-4B35-82CC-2618C705C204}"/>
          </ac:spMkLst>
        </pc:spChg>
        <pc:spChg chg="add del mod">
          <ac:chgData name="Malin Rekdal" userId="9f9f70d8-f325-442a-8a1c-6e34897c7264" providerId="ADAL" clId="{5A199E9E-4069-4E70-A284-3EAF0CD2D3E8}" dt="2022-04-23T15:11:43.073" v="743" actId="1076"/>
          <ac:spMkLst>
            <pc:docMk/>
            <pc:sldMk cId="3776622781" sldId="267"/>
            <ac:spMk id="68" creationId="{6D9D4F8E-6968-4D42-857F-5F9AD7AB0E3E}"/>
          </ac:spMkLst>
        </pc:spChg>
        <pc:spChg chg="add del mod">
          <ac:chgData name="Malin Rekdal" userId="9f9f70d8-f325-442a-8a1c-6e34897c7264" providerId="ADAL" clId="{5A199E9E-4069-4E70-A284-3EAF0CD2D3E8}" dt="2022-04-23T15:31:55.466" v="858" actId="1076"/>
          <ac:spMkLst>
            <pc:docMk/>
            <pc:sldMk cId="3776622781" sldId="267"/>
            <ac:spMk id="69" creationId="{4C754131-B629-4940-9B1F-34A0EDAFC5BE}"/>
          </ac:spMkLst>
        </pc:spChg>
        <pc:spChg chg="add del mod">
          <ac:chgData name="Malin Rekdal" userId="9f9f70d8-f325-442a-8a1c-6e34897c7264" providerId="ADAL" clId="{5A199E9E-4069-4E70-A284-3EAF0CD2D3E8}" dt="2022-04-23T15:11:30.725" v="738" actId="1076"/>
          <ac:spMkLst>
            <pc:docMk/>
            <pc:sldMk cId="3776622781" sldId="267"/>
            <ac:spMk id="70" creationId="{DDB3C651-3336-49FF-AA7E-8CD069B6E7D7}"/>
          </ac:spMkLst>
        </pc:spChg>
        <pc:spChg chg="add del mod">
          <ac:chgData name="Malin Rekdal" userId="9f9f70d8-f325-442a-8a1c-6e34897c7264" providerId="ADAL" clId="{5A199E9E-4069-4E70-A284-3EAF0CD2D3E8}" dt="2022-04-23T15:11:32.527" v="739" actId="1076"/>
          <ac:spMkLst>
            <pc:docMk/>
            <pc:sldMk cId="3776622781" sldId="267"/>
            <ac:spMk id="71" creationId="{823F9B71-90EA-4AD5-B4F4-E07B83D81B77}"/>
          </ac:spMkLst>
        </pc:spChg>
        <pc:spChg chg="add del mod">
          <ac:chgData name="Malin Rekdal" userId="9f9f70d8-f325-442a-8a1c-6e34897c7264" providerId="ADAL" clId="{5A199E9E-4069-4E70-A284-3EAF0CD2D3E8}" dt="2022-04-23T15:34:33.284" v="885" actId="1076"/>
          <ac:spMkLst>
            <pc:docMk/>
            <pc:sldMk cId="3776622781" sldId="267"/>
            <ac:spMk id="72" creationId="{B8081046-9AEF-4C69-B72A-7D8701CB6131}"/>
          </ac:spMkLst>
        </pc:spChg>
        <pc:spChg chg="add del mod">
          <ac:chgData name="Malin Rekdal" userId="9f9f70d8-f325-442a-8a1c-6e34897c7264" providerId="ADAL" clId="{5A199E9E-4069-4E70-A284-3EAF0CD2D3E8}" dt="2022-04-23T15:11:41.104" v="742" actId="1076"/>
          <ac:spMkLst>
            <pc:docMk/>
            <pc:sldMk cId="3776622781" sldId="267"/>
            <ac:spMk id="73" creationId="{54B17122-FDE4-409E-8175-EACA5975CD79}"/>
          </ac:spMkLst>
        </pc:spChg>
        <pc:spChg chg="add del mod">
          <ac:chgData name="Malin Rekdal" userId="9f9f70d8-f325-442a-8a1c-6e34897c7264" providerId="ADAL" clId="{5A199E9E-4069-4E70-A284-3EAF0CD2D3E8}" dt="2022-04-23T15:28:16.597" v="825" actId="1076"/>
          <ac:spMkLst>
            <pc:docMk/>
            <pc:sldMk cId="3776622781" sldId="267"/>
            <ac:spMk id="74" creationId="{D33B590F-9593-44E3-9EB0-4516B442D819}"/>
          </ac:spMkLst>
        </pc:spChg>
        <pc:spChg chg="add del mod">
          <ac:chgData name="Malin Rekdal" userId="9f9f70d8-f325-442a-8a1c-6e34897c7264" providerId="ADAL" clId="{5A199E9E-4069-4E70-A284-3EAF0CD2D3E8}" dt="2022-04-23T15:11:46.815" v="744" actId="1076"/>
          <ac:spMkLst>
            <pc:docMk/>
            <pc:sldMk cId="3776622781" sldId="267"/>
            <ac:spMk id="75" creationId="{AF150AF7-22D9-4EC6-994F-CAEE1C0F9789}"/>
          </ac:spMkLst>
        </pc:spChg>
        <pc:spChg chg="add del mod">
          <ac:chgData name="Malin Rekdal" userId="9f9f70d8-f325-442a-8a1c-6e34897c7264" providerId="ADAL" clId="{5A199E9E-4069-4E70-A284-3EAF0CD2D3E8}" dt="2022-04-23T14:53:41.002" v="519" actId="478"/>
          <ac:spMkLst>
            <pc:docMk/>
            <pc:sldMk cId="3776622781" sldId="267"/>
            <ac:spMk id="76" creationId="{05849B24-63A5-49C7-9FC8-722D1DF7C0E9}"/>
          </ac:spMkLst>
        </pc:spChg>
        <pc:spChg chg="add del mod">
          <ac:chgData name="Malin Rekdal" userId="9f9f70d8-f325-442a-8a1c-6e34897c7264" providerId="ADAL" clId="{5A199E9E-4069-4E70-A284-3EAF0CD2D3E8}" dt="2022-04-23T14:54:15.873" v="545" actId="478"/>
          <ac:spMkLst>
            <pc:docMk/>
            <pc:sldMk cId="3776622781" sldId="267"/>
            <ac:spMk id="77" creationId="{E44CE94C-317A-4529-8AE5-B8D48F5F982B}"/>
          </ac:spMkLst>
        </pc:spChg>
        <pc:spChg chg="add del mod">
          <ac:chgData name="Malin Rekdal" userId="9f9f70d8-f325-442a-8a1c-6e34897c7264" providerId="ADAL" clId="{5A199E9E-4069-4E70-A284-3EAF0CD2D3E8}" dt="2022-04-23T14:53:41.002" v="519" actId="478"/>
          <ac:spMkLst>
            <pc:docMk/>
            <pc:sldMk cId="3776622781" sldId="267"/>
            <ac:spMk id="78" creationId="{6997D86B-B8F6-430C-A5CA-706F62D65A47}"/>
          </ac:spMkLst>
        </pc:spChg>
        <pc:spChg chg="add del mod">
          <ac:chgData name="Malin Rekdal" userId="9f9f70d8-f325-442a-8a1c-6e34897c7264" providerId="ADAL" clId="{5A199E9E-4069-4E70-A284-3EAF0CD2D3E8}" dt="2022-04-23T14:54:15.719" v="540" actId="478"/>
          <ac:spMkLst>
            <pc:docMk/>
            <pc:sldMk cId="3776622781" sldId="267"/>
            <ac:spMk id="79" creationId="{391C15FA-987B-4459-B601-AEC1A79CF792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80" creationId="{D2DDCDDE-E34E-4396-8F70-97118A55D4FE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81" creationId="{C82FAF18-5EE3-44C5-935E-BC1C60112E0C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82" creationId="{C16DC90C-E2AC-4EE7-849C-5AB57899AECC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83" creationId="{9A86EE88-A072-4F00-B320-09EA6B50AF66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84" creationId="{DC7CC215-7EAE-4BA9-9F45-70412FB3D68B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85" creationId="{A7A6F6E8-8FF0-4333-B1C8-0647C540F241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86" creationId="{A62D583D-333B-4A27-BBBA-624494AFE94E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87" creationId="{01C9F25A-883B-46EF-858C-D8FC867227A2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88" creationId="{F4A7FAD7-A693-4EAB-A78D-FBA731A21212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89" creationId="{2619E7B5-D6E0-4AC5-A22F-0E4AF0C602AC}"/>
          </ac:spMkLst>
        </pc:spChg>
        <pc:spChg chg="add del mod">
          <ac:chgData name="Malin Rekdal" userId="9f9f70d8-f325-442a-8a1c-6e34897c7264" providerId="ADAL" clId="{5A199E9E-4069-4E70-A284-3EAF0CD2D3E8}" dt="2022-04-23T14:55:20.994" v="577" actId="478"/>
          <ac:spMkLst>
            <pc:docMk/>
            <pc:sldMk cId="3776622781" sldId="267"/>
            <ac:spMk id="94" creationId="{A8FD1D1E-2E9E-429E-97EC-3E8839D5F63C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95" creationId="{AF1431B8-72F6-4153-9969-37E7A00013AA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96" creationId="{019EA262-C24A-4C52-B054-6B1AE6E6583D}"/>
          </ac:spMkLst>
        </pc:spChg>
        <pc:spChg chg="add del mod">
          <ac:chgData name="Malin Rekdal" userId="9f9f70d8-f325-442a-8a1c-6e34897c7264" providerId="ADAL" clId="{5A199E9E-4069-4E70-A284-3EAF0CD2D3E8}" dt="2022-04-23T14:53:41.002" v="519" actId="478"/>
          <ac:spMkLst>
            <pc:docMk/>
            <pc:sldMk cId="3776622781" sldId="267"/>
            <ac:spMk id="97" creationId="{E3F112FD-2AB1-4D3A-90E8-87F436AA291F}"/>
          </ac:spMkLst>
        </pc:spChg>
        <pc:spChg chg="add del mod">
          <ac:chgData name="Malin Rekdal" userId="9f9f70d8-f325-442a-8a1c-6e34897c7264" providerId="ADAL" clId="{5A199E9E-4069-4E70-A284-3EAF0CD2D3E8}" dt="2022-04-23T14:53:41.002" v="519" actId="478"/>
          <ac:spMkLst>
            <pc:docMk/>
            <pc:sldMk cId="3776622781" sldId="267"/>
            <ac:spMk id="98" creationId="{579A6043-DD85-4031-9423-4FAF1BE13EB3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99" creationId="{9FB9F39A-DFB4-4174-9FDE-D22273311F83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100" creationId="{2AC2EA52-0FD5-49CC-809E-61318711A770}"/>
          </ac:spMkLst>
        </pc:spChg>
        <pc:spChg chg="add del mod">
          <ac:chgData name="Malin Rekdal" userId="9f9f70d8-f325-442a-8a1c-6e34897c7264" providerId="ADAL" clId="{5A199E9E-4069-4E70-A284-3EAF0CD2D3E8}" dt="2022-04-23T14:55:36.556" v="588" actId="478"/>
          <ac:spMkLst>
            <pc:docMk/>
            <pc:sldMk cId="3776622781" sldId="267"/>
            <ac:spMk id="101" creationId="{958368C0-B2C8-4B1B-BB4F-BD6B2D0F0113}"/>
          </ac:spMkLst>
        </pc:spChg>
        <pc:spChg chg="add del mod">
          <ac:chgData name="Malin Rekdal" userId="9f9f70d8-f325-442a-8a1c-6e34897c7264" providerId="ADAL" clId="{5A199E9E-4069-4E70-A284-3EAF0CD2D3E8}" dt="2022-04-23T14:55:36.139" v="587" actId="478"/>
          <ac:spMkLst>
            <pc:docMk/>
            <pc:sldMk cId="3776622781" sldId="267"/>
            <ac:spMk id="102" creationId="{724C0A99-0029-4E05-9FA8-5A8B6D0A0E9D}"/>
          </ac:spMkLst>
        </pc:spChg>
        <pc:spChg chg="add del mod">
          <ac:chgData name="Malin Rekdal" userId="9f9f70d8-f325-442a-8a1c-6e34897c7264" providerId="ADAL" clId="{5A199E9E-4069-4E70-A284-3EAF0CD2D3E8}" dt="2022-04-23T14:54:55.627" v="560" actId="478"/>
          <ac:spMkLst>
            <pc:docMk/>
            <pc:sldMk cId="3776622781" sldId="267"/>
            <ac:spMk id="103" creationId="{D646EB5F-415C-4D73-B5B6-294A0FE97147}"/>
          </ac:spMkLst>
        </pc:spChg>
        <pc:spChg chg="add del mod">
          <ac:chgData name="Malin Rekdal" userId="9f9f70d8-f325-442a-8a1c-6e34897c7264" providerId="ADAL" clId="{5A199E9E-4069-4E70-A284-3EAF0CD2D3E8}" dt="2022-04-23T14:54:55.627" v="560" actId="478"/>
          <ac:spMkLst>
            <pc:docMk/>
            <pc:sldMk cId="3776622781" sldId="267"/>
            <ac:spMk id="104" creationId="{33947714-6DDB-43AF-B972-2677F8ECE2FA}"/>
          </ac:spMkLst>
        </pc:spChg>
        <pc:spChg chg="add del mod">
          <ac:chgData name="Malin Rekdal" userId="9f9f70d8-f325-442a-8a1c-6e34897c7264" providerId="ADAL" clId="{5A199E9E-4069-4E70-A284-3EAF0CD2D3E8}" dt="2022-04-23T14:55:01.602" v="561" actId="478"/>
          <ac:spMkLst>
            <pc:docMk/>
            <pc:sldMk cId="3776622781" sldId="267"/>
            <ac:spMk id="105" creationId="{F6690D84-BDDA-4347-8553-655D361613C6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106" creationId="{9DD6B840-7AF1-4250-9BF6-4A04B5BE487E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107" creationId="{36567A93-4098-4E61-B2D0-2E830A8286DE}"/>
          </ac:spMkLst>
        </pc:spChg>
        <pc:spChg chg="add del mod">
          <ac:chgData name="Malin Rekdal" userId="9f9f70d8-f325-442a-8a1c-6e34897c7264" providerId="ADAL" clId="{5A199E9E-4069-4E70-A284-3EAF0CD2D3E8}" dt="2022-04-23T14:53:38.136" v="518" actId="478"/>
          <ac:spMkLst>
            <pc:docMk/>
            <pc:sldMk cId="3776622781" sldId="267"/>
            <ac:spMk id="120" creationId="{33944848-ABAA-4EB7-88DA-0059DEB75FC4}"/>
          </ac:spMkLst>
        </pc:spChg>
        <pc:spChg chg="add del mod">
          <ac:chgData name="Malin Rekdal" userId="9f9f70d8-f325-442a-8a1c-6e34897c7264" providerId="ADAL" clId="{5A199E9E-4069-4E70-A284-3EAF0CD2D3E8}" dt="2022-04-23T14:55:19.105" v="575" actId="478"/>
          <ac:spMkLst>
            <pc:docMk/>
            <pc:sldMk cId="3776622781" sldId="267"/>
            <ac:spMk id="121" creationId="{E4282A42-B05B-4D05-A6DF-D25CBC28DAEE}"/>
          </ac:spMkLst>
        </pc:spChg>
        <pc:spChg chg="add del mod">
          <ac:chgData name="Malin Rekdal" userId="9f9f70d8-f325-442a-8a1c-6e34897c7264" providerId="ADAL" clId="{5A199E9E-4069-4E70-A284-3EAF0CD2D3E8}" dt="2022-04-23T14:54:15.773" v="542" actId="478"/>
          <ac:spMkLst>
            <pc:docMk/>
            <pc:sldMk cId="3776622781" sldId="267"/>
            <ac:spMk id="125" creationId="{3FF0B2C6-24DE-4444-A284-D71C8275B49F}"/>
          </ac:spMkLst>
        </pc:spChg>
        <pc:spChg chg="add del mod">
          <ac:chgData name="Malin Rekdal" userId="9f9f70d8-f325-442a-8a1c-6e34897c7264" providerId="ADAL" clId="{5A199E9E-4069-4E70-A284-3EAF0CD2D3E8}" dt="2022-04-23T14:54:15.757" v="541" actId="478"/>
          <ac:spMkLst>
            <pc:docMk/>
            <pc:sldMk cId="3776622781" sldId="267"/>
            <ac:spMk id="126" creationId="{7587C31A-104E-4551-B1B8-AFFE69F90EFB}"/>
          </ac:spMkLst>
        </pc:spChg>
        <pc:spChg chg="add del mod">
          <ac:chgData name="Malin Rekdal" userId="9f9f70d8-f325-442a-8a1c-6e34897c7264" providerId="ADAL" clId="{5A199E9E-4069-4E70-A284-3EAF0CD2D3E8}" dt="2022-04-23T14:54:15.835" v="544" actId="478"/>
          <ac:spMkLst>
            <pc:docMk/>
            <pc:sldMk cId="3776622781" sldId="267"/>
            <ac:spMk id="127" creationId="{7BDA6C78-9FDA-4F50-8168-1F33DB4E9771}"/>
          </ac:spMkLst>
        </pc:spChg>
        <pc:spChg chg="add del mod">
          <ac:chgData name="Malin Rekdal" userId="9f9f70d8-f325-442a-8a1c-6e34897c7264" providerId="ADAL" clId="{5A199E9E-4069-4E70-A284-3EAF0CD2D3E8}" dt="2022-04-23T14:54:15.719" v="540" actId="478"/>
          <ac:spMkLst>
            <pc:docMk/>
            <pc:sldMk cId="3776622781" sldId="267"/>
            <ac:spMk id="128" creationId="{DE8136E9-6B35-4580-AB56-7570ABD2A432}"/>
          </ac:spMkLst>
        </pc:spChg>
        <pc:spChg chg="add del mod">
          <ac:chgData name="Malin Rekdal" userId="9f9f70d8-f325-442a-8a1c-6e34897c7264" providerId="ADAL" clId="{5A199E9E-4069-4E70-A284-3EAF0CD2D3E8}" dt="2022-04-23T14:54:15.719" v="540" actId="478"/>
          <ac:spMkLst>
            <pc:docMk/>
            <pc:sldMk cId="3776622781" sldId="267"/>
            <ac:spMk id="129" creationId="{9409AB4C-77C7-4B72-8AD9-7751CD285B50}"/>
          </ac:spMkLst>
        </pc:spChg>
        <pc:spChg chg="add del mod">
          <ac:chgData name="Malin Rekdal" userId="9f9f70d8-f325-442a-8a1c-6e34897c7264" providerId="ADAL" clId="{5A199E9E-4069-4E70-A284-3EAF0CD2D3E8}" dt="2022-04-23T14:54:15.719" v="540" actId="478"/>
          <ac:spMkLst>
            <pc:docMk/>
            <pc:sldMk cId="3776622781" sldId="267"/>
            <ac:spMk id="130" creationId="{2BB65555-FDF0-424F-8437-9A0AE22EEE5C}"/>
          </ac:spMkLst>
        </pc:spChg>
        <pc:spChg chg="add del mod">
          <ac:chgData name="Malin Rekdal" userId="9f9f70d8-f325-442a-8a1c-6e34897c7264" providerId="ADAL" clId="{5A199E9E-4069-4E70-A284-3EAF0CD2D3E8}" dt="2022-04-23T15:08:40.380" v="707" actId="478"/>
          <ac:spMkLst>
            <pc:docMk/>
            <pc:sldMk cId="3776622781" sldId="267"/>
            <ac:spMk id="152" creationId="{71ECE80A-1035-4A9E-8FD4-C7ABDFACBEDA}"/>
          </ac:spMkLst>
        </pc:spChg>
        <pc:spChg chg="add mod">
          <ac:chgData name="Malin Rekdal" userId="9f9f70d8-f325-442a-8a1c-6e34897c7264" providerId="ADAL" clId="{5A199E9E-4069-4E70-A284-3EAF0CD2D3E8}" dt="2022-04-24T08:16:49.224" v="1111" actId="20577"/>
          <ac:spMkLst>
            <pc:docMk/>
            <pc:sldMk cId="3776622781" sldId="267"/>
            <ac:spMk id="224" creationId="{700046F2-2246-45B1-9274-2DD459757C85}"/>
          </ac:spMkLst>
        </pc:spChg>
        <pc:spChg chg="add mod">
          <ac:chgData name="Malin Rekdal" userId="9f9f70d8-f325-442a-8a1c-6e34897c7264" providerId="ADAL" clId="{5A199E9E-4069-4E70-A284-3EAF0CD2D3E8}" dt="2022-04-24T08:16:48.437" v="1109"/>
          <ac:spMkLst>
            <pc:docMk/>
            <pc:sldMk cId="3776622781" sldId="267"/>
            <ac:spMk id="225" creationId="{AE96CDB5-6C9D-40BE-BD0B-E70720643E83}"/>
          </ac:spMkLst>
        </pc:spChg>
        <pc:spChg chg="add mod">
          <ac:chgData name="Malin Rekdal" userId="9f9f70d8-f325-442a-8a1c-6e34897c7264" providerId="ADAL" clId="{5A199E9E-4069-4E70-A284-3EAF0CD2D3E8}" dt="2022-04-23T15:29:46.281" v="846" actId="1076"/>
          <ac:spMkLst>
            <pc:docMk/>
            <pc:sldMk cId="3776622781" sldId="267"/>
            <ac:spMk id="242" creationId="{6265BB61-A47D-46B5-98E7-390490998822}"/>
          </ac:spMkLst>
        </pc:spChg>
        <pc:spChg chg="add mod">
          <ac:chgData name="Malin Rekdal" userId="9f9f70d8-f325-442a-8a1c-6e34897c7264" providerId="ADAL" clId="{5A199E9E-4069-4E70-A284-3EAF0CD2D3E8}" dt="2022-04-23T16:13:24.376" v="947" actId="1076"/>
          <ac:spMkLst>
            <pc:docMk/>
            <pc:sldMk cId="3776622781" sldId="267"/>
            <ac:spMk id="250" creationId="{9F3B49D4-14A1-4323-B3D7-434770086B4D}"/>
          </ac:spMkLst>
        </pc:spChg>
        <pc:spChg chg="add del mod">
          <ac:chgData name="Malin Rekdal" userId="9f9f70d8-f325-442a-8a1c-6e34897c7264" providerId="ADAL" clId="{5A199E9E-4069-4E70-A284-3EAF0CD2D3E8}" dt="2022-04-24T08:17:35.357" v="1124"/>
          <ac:spMkLst>
            <pc:docMk/>
            <pc:sldMk cId="3776622781" sldId="267"/>
            <ac:spMk id="294" creationId="{6518CDE8-3D0C-4C09-BE43-3F24EEF33276}"/>
          </ac:spMkLst>
        </pc:spChg>
        <pc:inkChg chg="add del">
          <ac:chgData name="Malin Rekdal" userId="9f9f70d8-f325-442a-8a1c-6e34897c7264" providerId="ADAL" clId="{5A199E9E-4069-4E70-A284-3EAF0CD2D3E8}" dt="2022-04-23T15:35:05.253" v="887" actId="9405"/>
          <ac:inkMkLst>
            <pc:docMk/>
            <pc:sldMk cId="3776622781" sldId="267"/>
            <ac:inkMk id="264" creationId="{7C700FE3-81F5-4AD0-9213-F070255BA0D7}"/>
          </ac:inkMkLst>
        </pc:inkChg>
        <pc:inkChg chg="add">
          <ac:chgData name="Malin Rekdal" userId="9f9f70d8-f325-442a-8a1c-6e34897c7264" providerId="ADAL" clId="{5A199E9E-4069-4E70-A284-3EAF0CD2D3E8}" dt="2022-04-23T15:35:16.631" v="888" actId="9405"/>
          <ac:inkMkLst>
            <pc:docMk/>
            <pc:sldMk cId="3776622781" sldId="267"/>
            <ac:inkMk id="265" creationId="{362AB89F-F188-448D-BBF2-B41C2521E907}"/>
          </ac:inkMkLst>
        </pc:inkChg>
        <pc:inkChg chg="add">
          <ac:chgData name="Malin Rekdal" userId="9f9f70d8-f325-442a-8a1c-6e34897c7264" providerId="ADAL" clId="{5A199E9E-4069-4E70-A284-3EAF0CD2D3E8}" dt="2022-04-23T15:35:37.592" v="889" actId="9405"/>
          <ac:inkMkLst>
            <pc:docMk/>
            <pc:sldMk cId="3776622781" sldId="267"/>
            <ac:inkMk id="266" creationId="{24C6CEB1-9C04-4BB2-BABE-E41125417482}"/>
          </ac:inkMkLst>
        </pc:inkChg>
        <pc:inkChg chg="add del">
          <ac:chgData name="Malin Rekdal" userId="9f9f70d8-f325-442a-8a1c-6e34897c7264" providerId="ADAL" clId="{5A199E9E-4069-4E70-A284-3EAF0CD2D3E8}" dt="2022-04-23T15:35:47.925" v="891" actId="9405"/>
          <ac:inkMkLst>
            <pc:docMk/>
            <pc:sldMk cId="3776622781" sldId="267"/>
            <ac:inkMk id="267" creationId="{3E3BF595-B90C-4398-BE50-045421DB5658}"/>
          </ac:inkMkLst>
        </pc:inkChg>
        <pc:inkChg chg="add del">
          <ac:chgData name="Malin Rekdal" userId="9f9f70d8-f325-442a-8a1c-6e34897c7264" providerId="ADAL" clId="{5A199E9E-4069-4E70-A284-3EAF0CD2D3E8}" dt="2022-04-23T15:35:57.757" v="893" actId="9405"/>
          <ac:inkMkLst>
            <pc:docMk/>
            <pc:sldMk cId="3776622781" sldId="267"/>
            <ac:inkMk id="268" creationId="{CD397967-5BE9-48CB-88AA-92F7C699B1C2}"/>
          </ac:inkMkLst>
        </pc:inkChg>
        <pc:inkChg chg="add del">
          <ac:chgData name="Malin Rekdal" userId="9f9f70d8-f325-442a-8a1c-6e34897c7264" providerId="ADAL" clId="{5A199E9E-4069-4E70-A284-3EAF0CD2D3E8}" dt="2022-04-23T15:46:24.434" v="918" actId="9405"/>
          <ac:inkMkLst>
            <pc:docMk/>
            <pc:sldMk cId="3776622781" sldId="267"/>
            <ac:inkMk id="283" creationId="{78696484-D678-48BD-ACAD-E75D4CEC4787}"/>
          </ac:inkMkLst>
        </pc:inkChg>
        <pc:inkChg chg="add">
          <ac:chgData name="Malin Rekdal" userId="9f9f70d8-f325-442a-8a1c-6e34897c7264" providerId="ADAL" clId="{5A199E9E-4069-4E70-A284-3EAF0CD2D3E8}" dt="2022-04-23T15:46:26.875" v="919" actId="9405"/>
          <ac:inkMkLst>
            <pc:docMk/>
            <pc:sldMk cId="3776622781" sldId="267"/>
            <ac:inkMk id="284" creationId="{59F6BE1C-93C8-4E7C-B23D-2B86635675AD}"/>
          </ac:inkMkLst>
        </pc:inkChg>
        <pc:inkChg chg="add">
          <ac:chgData name="Malin Rekdal" userId="9f9f70d8-f325-442a-8a1c-6e34897c7264" providerId="ADAL" clId="{5A199E9E-4069-4E70-A284-3EAF0CD2D3E8}" dt="2022-04-23T15:46:27.840" v="920" actId="9405"/>
          <ac:inkMkLst>
            <pc:docMk/>
            <pc:sldMk cId="3776622781" sldId="267"/>
            <ac:inkMk id="285" creationId="{DACA2609-3B78-40BA-80FC-9F9E29FE4601}"/>
          </ac:inkMkLst>
        </pc:inkChg>
        <pc:inkChg chg="add">
          <ac:chgData name="Malin Rekdal" userId="9f9f70d8-f325-442a-8a1c-6e34897c7264" providerId="ADAL" clId="{5A199E9E-4069-4E70-A284-3EAF0CD2D3E8}" dt="2022-04-23T15:46:34.326" v="921" actId="9405"/>
          <ac:inkMkLst>
            <pc:docMk/>
            <pc:sldMk cId="3776622781" sldId="267"/>
            <ac:inkMk id="286" creationId="{80058ABC-00D2-4855-BDC1-E7F43C7B9E0B}"/>
          </ac:inkMkLst>
        </pc:inkChg>
        <pc:inkChg chg="add">
          <ac:chgData name="Malin Rekdal" userId="9f9f70d8-f325-442a-8a1c-6e34897c7264" providerId="ADAL" clId="{5A199E9E-4069-4E70-A284-3EAF0CD2D3E8}" dt="2022-04-23T15:47:14.929" v="922" actId="9405"/>
          <ac:inkMkLst>
            <pc:docMk/>
            <pc:sldMk cId="3776622781" sldId="267"/>
            <ac:inkMk id="287" creationId="{928F952C-FA0D-48D6-AF1F-FE8CF6E8BD83}"/>
          </ac:inkMkLst>
        </pc:inkChg>
        <pc:cxnChg chg="add del mod">
          <ac:chgData name="Malin Rekdal" userId="9f9f70d8-f325-442a-8a1c-6e34897c7264" providerId="ADAL" clId="{5A199E9E-4069-4E70-A284-3EAF0CD2D3E8}" dt="2022-04-23T14:55:03.590" v="562" actId="478"/>
          <ac:cxnSpMkLst>
            <pc:docMk/>
            <pc:sldMk cId="3776622781" sldId="267"/>
            <ac:cxnSpMk id="3" creationId="{7E66D450-19BC-4381-B198-2884DFB46DEA}"/>
          </ac:cxnSpMkLst>
        </pc:cxnChg>
        <pc:cxnChg chg="add del mod">
          <ac:chgData name="Malin Rekdal" userId="9f9f70d8-f325-442a-8a1c-6e34897c7264" providerId="ADAL" clId="{5A199E9E-4069-4E70-A284-3EAF0CD2D3E8}" dt="2022-04-23T14:53:38.136" v="518" actId="478"/>
          <ac:cxnSpMkLst>
            <pc:docMk/>
            <pc:sldMk cId="3776622781" sldId="267"/>
            <ac:cxnSpMk id="4" creationId="{A89FA891-08B5-408F-AC5B-C058AB5BCEF3}"/>
          </ac:cxnSpMkLst>
        </pc:cxnChg>
        <pc:cxnChg chg="add del mod">
          <ac:chgData name="Malin Rekdal" userId="9f9f70d8-f325-442a-8a1c-6e34897c7264" providerId="ADAL" clId="{5A199E9E-4069-4E70-A284-3EAF0CD2D3E8}" dt="2022-04-23T14:55:22.070" v="579" actId="478"/>
          <ac:cxnSpMkLst>
            <pc:docMk/>
            <pc:sldMk cId="3776622781" sldId="267"/>
            <ac:cxnSpMk id="6" creationId="{67AB90AD-EAE4-46D7-AEE8-6FB749D1BC55}"/>
          </ac:cxnSpMkLst>
        </pc:cxnChg>
        <pc:cxnChg chg="add del mod">
          <ac:chgData name="Malin Rekdal" userId="9f9f70d8-f325-442a-8a1c-6e34897c7264" providerId="ADAL" clId="{5A199E9E-4069-4E70-A284-3EAF0CD2D3E8}" dt="2022-04-23T14:53:38.136" v="518" actId="478"/>
          <ac:cxnSpMkLst>
            <pc:docMk/>
            <pc:sldMk cId="3776622781" sldId="267"/>
            <ac:cxnSpMk id="7" creationId="{E59F4DD7-A809-419A-A01A-9022288069F3}"/>
          </ac:cxnSpMkLst>
        </pc:cxnChg>
        <pc:cxnChg chg="add del mod">
          <ac:chgData name="Malin Rekdal" userId="9f9f70d8-f325-442a-8a1c-6e34897c7264" providerId="ADAL" clId="{5A199E9E-4069-4E70-A284-3EAF0CD2D3E8}" dt="2022-04-23T14:55:01.602" v="561" actId="478"/>
          <ac:cxnSpMkLst>
            <pc:docMk/>
            <pc:sldMk cId="3776622781" sldId="267"/>
            <ac:cxnSpMk id="8" creationId="{3C72D197-4085-4FB6-8804-1F9D783F58F6}"/>
          </ac:cxnSpMkLst>
        </pc:cxnChg>
        <pc:cxnChg chg="add del mod">
          <ac:chgData name="Malin Rekdal" userId="9f9f70d8-f325-442a-8a1c-6e34897c7264" providerId="ADAL" clId="{5A199E9E-4069-4E70-A284-3EAF0CD2D3E8}" dt="2022-04-23T14:55:09.527" v="565" actId="478"/>
          <ac:cxnSpMkLst>
            <pc:docMk/>
            <pc:sldMk cId="3776622781" sldId="267"/>
            <ac:cxnSpMk id="9" creationId="{09195198-1658-4C14-8E87-A8901B938025}"/>
          </ac:cxnSpMkLst>
        </pc:cxnChg>
        <pc:cxnChg chg="add del mod">
          <ac:chgData name="Malin Rekdal" userId="9f9f70d8-f325-442a-8a1c-6e34897c7264" providerId="ADAL" clId="{5A199E9E-4069-4E70-A284-3EAF0CD2D3E8}" dt="2022-04-23T14:55:19.912" v="576" actId="478"/>
          <ac:cxnSpMkLst>
            <pc:docMk/>
            <pc:sldMk cId="3776622781" sldId="267"/>
            <ac:cxnSpMk id="10" creationId="{807F9518-FF02-42F0-96DA-C7CAB5B218AA}"/>
          </ac:cxnSpMkLst>
        </pc:cxnChg>
        <pc:cxnChg chg="add del mod">
          <ac:chgData name="Malin Rekdal" userId="9f9f70d8-f325-442a-8a1c-6e34897c7264" providerId="ADAL" clId="{5A199E9E-4069-4E70-A284-3EAF0CD2D3E8}" dt="2022-04-23T14:55:23.291" v="580" actId="478"/>
          <ac:cxnSpMkLst>
            <pc:docMk/>
            <pc:sldMk cId="3776622781" sldId="267"/>
            <ac:cxnSpMk id="11" creationId="{9EAC43C5-C3DF-45C3-AD5F-9ECAABEB03A9}"/>
          </ac:cxnSpMkLst>
        </pc:cxnChg>
        <pc:cxnChg chg="add del mod">
          <ac:chgData name="Malin Rekdal" userId="9f9f70d8-f325-442a-8a1c-6e34897c7264" providerId="ADAL" clId="{5A199E9E-4069-4E70-A284-3EAF0CD2D3E8}" dt="2022-04-23T14:55:38.147" v="590" actId="478"/>
          <ac:cxnSpMkLst>
            <pc:docMk/>
            <pc:sldMk cId="3776622781" sldId="267"/>
            <ac:cxnSpMk id="12" creationId="{024EFCC1-AC18-4F25-A26B-D2AB4753E3FB}"/>
          </ac:cxnSpMkLst>
        </pc:cxnChg>
        <pc:cxnChg chg="add del mod">
          <ac:chgData name="Malin Rekdal" userId="9f9f70d8-f325-442a-8a1c-6e34897c7264" providerId="ADAL" clId="{5A199E9E-4069-4E70-A284-3EAF0CD2D3E8}" dt="2022-04-23T14:55:10.666" v="567" actId="478"/>
          <ac:cxnSpMkLst>
            <pc:docMk/>
            <pc:sldMk cId="3776622781" sldId="267"/>
            <ac:cxnSpMk id="13" creationId="{C1F1259A-27F2-4C4A-B90E-AAE51652F8C6}"/>
          </ac:cxnSpMkLst>
        </pc:cxnChg>
        <pc:cxnChg chg="add del mod">
          <ac:chgData name="Malin Rekdal" userId="9f9f70d8-f325-442a-8a1c-6e34897c7264" providerId="ADAL" clId="{5A199E9E-4069-4E70-A284-3EAF0CD2D3E8}" dt="2022-04-23T14:53:38.136" v="518" actId="478"/>
          <ac:cxnSpMkLst>
            <pc:docMk/>
            <pc:sldMk cId="3776622781" sldId="267"/>
            <ac:cxnSpMk id="16" creationId="{BF91AFD3-2038-4EE9-974F-48081C8DE3DA}"/>
          </ac:cxnSpMkLst>
        </pc:cxnChg>
        <pc:cxnChg chg="add del mod">
          <ac:chgData name="Malin Rekdal" userId="9f9f70d8-f325-442a-8a1c-6e34897c7264" providerId="ADAL" clId="{5A199E9E-4069-4E70-A284-3EAF0CD2D3E8}" dt="2022-04-23T14:53:38.136" v="518" actId="478"/>
          <ac:cxnSpMkLst>
            <pc:docMk/>
            <pc:sldMk cId="3776622781" sldId="267"/>
            <ac:cxnSpMk id="17" creationId="{D8B8D3C1-37A5-4D48-B9E5-476E6A1EADBC}"/>
          </ac:cxnSpMkLst>
        </pc:cxnChg>
        <pc:cxnChg chg="add del mod">
          <ac:chgData name="Malin Rekdal" userId="9f9f70d8-f325-442a-8a1c-6e34897c7264" providerId="ADAL" clId="{5A199E9E-4069-4E70-A284-3EAF0CD2D3E8}" dt="2022-04-23T14:53:38.136" v="518" actId="478"/>
          <ac:cxnSpMkLst>
            <pc:docMk/>
            <pc:sldMk cId="3776622781" sldId="267"/>
            <ac:cxnSpMk id="20" creationId="{3507ABC7-0D0A-4332-9AF0-222FF41D5731}"/>
          </ac:cxnSpMkLst>
        </pc:cxnChg>
        <pc:cxnChg chg="add del mod">
          <ac:chgData name="Malin Rekdal" userId="9f9f70d8-f325-442a-8a1c-6e34897c7264" providerId="ADAL" clId="{5A199E9E-4069-4E70-A284-3EAF0CD2D3E8}" dt="2022-04-23T14:53:38.136" v="518" actId="478"/>
          <ac:cxnSpMkLst>
            <pc:docMk/>
            <pc:sldMk cId="3776622781" sldId="267"/>
            <ac:cxnSpMk id="21" creationId="{3010C44B-D3AE-46C1-9EC0-58E44435B06C}"/>
          </ac:cxnSpMkLst>
        </pc:cxnChg>
        <pc:cxnChg chg="add del mod">
          <ac:chgData name="Malin Rekdal" userId="9f9f70d8-f325-442a-8a1c-6e34897c7264" providerId="ADAL" clId="{5A199E9E-4069-4E70-A284-3EAF0CD2D3E8}" dt="2022-04-23T14:55:33.935" v="584" actId="478"/>
          <ac:cxnSpMkLst>
            <pc:docMk/>
            <pc:sldMk cId="3776622781" sldId="267"/>
            <ac:cxnSpMk id="22" creationId="{252E15CC-6DF1-419C-9FF5-316CE96012A7}"/>
          </ac:cxnSpMkLst>
        </pc:cxnChg>
        <pc:cxnChg chg="add del mod">
          <ac:chgData name="Malin Rekdal" userId="9f9f70d8-f325-442a-8a1c-6e34897c7264" providerId="ADAL" clId="{5A199E9E-4069-4E70-A284-3EAF0CD2D3E8}" dt="2022-04-23T14:55:01.602" v="561" actId="478"/>
          <ac:cxnSpMkLst>
            <pc:docMk/>
            <pc:sldMk cId="3776622781" sldId="267"/>
            <ac:cxnSpMk id="23" creationId="{6567732C-3406-4230-8AF3-40D22B499A61}"/>
          </ac:cxnSpMkLst>
        </pc:cxnChg>
        <pc:cxnChg chg="add del mod">
          <ac:chgData name="Malin Rekdal" userId="9f9f70d8-f325-442a-8a1c-6e34897c7264" providerId="ADAL" clId="{5A199E9E-4069-4E70-A284-3EAF0CD2D3E8}" dt="2022-04-23T14:54:51.878" v="556" actId="478"/>
          <ac:cxnSpMkLst>
            <pc:docMk/>
            <pc:sldMk cId="3776622781" sldId="267"/>
            <ac:cxnSpMk id="24" creationId="{7F174228-6DB8-498C-B800-A33650FE9515}"/>
          </ac:cxnSpMkLst>
        </pc:cxnChg>
        <pc:cxnChg chg="add del mod">
          <ac:chgData name="Malin Rekdal" userId="9f9f70d8-f325-442a-8a1c-6e34897c7264" providerId="ADAL" clId="{5A199E9E-4069-4E70-A284-3EAF0CD2D3E8}" dt="2022-04-23T14:55:07.463" v="563" actId="478"/>
          <ac:cxnSpMkLst>
            <pc:docMk/>
            <pc:sldMk cId="3776622781" sldId="267"/>
            <ac:cxnSpMk id="25" creationId="{A946E03C-4093-4565-B71B-8BD43052B797}"/>
          </ac:cxnSpMkLst>
        </pc:cxnChg>
        <pc:cxnChg chg="add del mod">
          <ac:chgData name="Malin Rekdal" userId="9f9f70d8-f325-442a-8a1c-6e34897c7264" providerId="ADAL" clId="{5A199E9E-4069-4E70-A284-3EAF0CD2D3E8}" dt="2022-04-23T14:54:54.296" v="559" actId="478"/>
          <ac:cxnSpMkLst>
            <pc:docMk/>
            <pc:sldMk cId="3776622781" sldId="267"/>
            <ac:cxnSpMk id="26" creationId="{B54B0B59-344E-4F17-AF5A-700B25AB142C}"/>
          </ac:cxnSpMkLst>
        </pc:cxnChg>
        <pc:cxnChg chg="add del mod">
          <ac:chgData name="Malin Rekdal" userId="9f9f70d8-f325-442a-8a1c-6e34897c7264" providerId="ADAL" clId="{5A199E9E-4069-4E70-A284-3EAF0CD2D3E8}" dt="2022-04-23T14:55:15.692" v="571" actId="478"/>
          <ac:cxnSpMkLst>
            <pc:docMk/>
            <pc:sldMk cId="3776622781" sldId="267"/>
            <ac:cxnSpMk id="27" creationId="{45C1FFD6-4CB3-4620-B227-C4F3F21C8B6A}"/>
          </ac:cxnSpMkLst>
        </pc:cxnChg>
        <pc:cxnChg chg="add del mod">
          <ac:chgData name="Malin Rekdal" userId="9f9f70d8-f325-442a-8a1c-6e34897c7264" providerId="ADAL" clId="{5A199E9E-4069-4E70-A284-3EAF0CD2D3E8}" dt="2022-04-23T14:54:47.313" v="551" actId="478"/>
          <ac:cxnSpMkLst>
            <pc:docMk/>
            <pc:sldMk cId="3776622781" sldId="267"/>
            <ac:cxnSpMk id="28" creationId="{71DC10F2-0339-4CE1-A21F-7B4A2401897E}"/>
          </ac:cxnSpMkLst>
        </pc:cxnChg>
        <pc:cxnChg chg="add del mod">
          <ac:chgData name="Malin Rekdal" userId="9f9f70d8-f325-442a-8a1c-6e34897c7264" providerId="ADAL" clId="{5A199E9E-4069-4E70-A284-3EAF0CD2D3E8}" dt="2022-04-23T14:53:38.136" v="518" actId="478"/>
          <ac:cxnSpMkLst>
            <pc:docMk/>
            <pc:sldMk cId="3776622781" sldId="267"/>
            <ac:cxnSpMk id="29" creationId="{CD4C5E35-0077-4E2A-8C1A-58DF687F5159}"/>
          </ac:cxnSpMkLst>
        </pc:cxnChg>
        <pc:cxnChg chg="add del mod">
          <ac:chgData name="Malin Rekdal" userId="9f9f70d8-f325-442a-8a1c-6e34897c7264" providerId="ADAL" clId="{5A199E9E-4069-4E70-A284-3EAF0CD2D3E8}" dt="2022-04-23T14:54:48.752" v="552" actId="478"/>
          <ac:cxnSpMkLst>
            <pc:docMk/>
            <pc:sldMk cId="3776622781" sldId="267"/>
            <ac:cxnSpMk id="30" creationId="{1D34D959-ACF5-496B-AFDE-293585C0554A}"/>
          </ac:cxnSpMkLst>
        </pc:cxnChg>
        <pc:cxnChg chg="add del mod">
          <ac:chgData name="Malin Rekdal" userId="9f9f70d8-f325-442a-8a1c-6e34897c7264" providerId="ADAL" clId="{5A199E9E-4069-4E70-A284-3EAF0CD2D3E8}" dt="2022-04-23T14:55:14.891" v="570" actId="478"/>
          <ac:cxnSpMkLst>
            <pc:docMk/>
            <pc:sldMk cId="3776622781" sldId="267"/>
            <ac:cxnSpMk id="31" creationId="{1AB963D6-90EE-4676-8DE9-BE0937758293}"/>
          </ac:cxnSpMkLst>
        </pc:cxnChg>
        <pc:cxnChg chg="add del mod">
          <ac:chgData name="Malin Rekdal" userId="9f9f70d8-f325-442a-8a1c-6e34897c7264" providerId="ADAL" clId="{5A199E9E-4069-4E70-A284-3EAF0CD2D3E8}" dt="2022-04-23T14:53:38.136" v="518" actId="478"/>
          <ac:cxnSpMkLst>
            <pc:docMk/>
            <pc:sldMk cId="3776622781" sldId="267"/>
            <ac:cxnSpMk id="90" creationId="{EE5A5081-3774-4FD4-81AC-F1E94D2E0290}"/>
          </ac:cxnSpMkLst>
        </pc:cxnChg>
        <pc:cxnChg chg="add del mod">
          <ac:chgData name="Malin Rekdal" userId="9f9f70d8-f325-442a-8a1c-6e34897c7264" providerId="ADAL" clId="{5A199E9E-4069-4E70-A284-3EAF0CD2D3E8}" dt="2022-04-23T14:55:16.293" v="572" actId="478"/>
          <ac:cxnSpMkLst>
            <pc:docMk/>
            <pc:sldMk cId="3776622781" sldId="267"/>
            <ac:cxnSpMk id="91" creationId="{FFEB60FB-F892-4448-9275-28BF79E73096}"/>
          </ac:cxnSpMkLst>
        </pc:cxnChg>
        <pc:cxnChg chg="add del mod">
          <ac:chgData name="Malin Rekdal" userId="9f9f70d8-f325-442a-8a1c-6e34897c7264" providerId="ADAL" clId="{5A199E9E-4069-4E70-A284-3EAF0CD2D3E8}" dt="2022-04-23T14:53:38.136" v="518" actId="478"/>
          <ac:cxnSpMkLst>
            <pc:docMk/>
            <pc:sldMk cId="3776622781" sldId="267"/>
            <ac:cxnSpMk id="92" creationId="{1DF56979-6C34-4923-9636-8CFD7CBF5852}"/>
          </ac:cxnSpMkLst>
        </pc:cxnChg>
        <pc:cxnChg chg="add del mod">
          <ac:chgData name="Malin Rekdal" userId="9f9f70d8-f325-442a-8a1c-6e34897c7264" providerId="ADAL" clId="{5A199E9E-4069-4E70-A284-3EAF0CD2D3E8}" dt="2022-04-23T14:55:01.602" v="561" actId="478"/>
          <ac:cxnSpMkLst>
            <pc:docMk/>
            <pc:sldMk cId="3776622781" sldId="267"/>
            <ac:cxnSpMk id="93" creationId="{9AD9AA15-A8CB-4C0B-BE96-7403582F3D28}"/>
          </ac:cxnSpMkLst>
        </pc:cxnChg>
        <pc:cxnChg chg="add del mod">
          <ac:chgData name="Malin Rekdal" userId="9f9f70d8-f325-442a-8a1c-6e34897c7264" providerId="ADAL" clId="{5A199E9E-4069-4E70-A284-3EAF0CD2D3E8}" dt="2022-04-23T14:53:41.002" v="519" actId="478"/>
          <ac:cxnSpMkLst>
            <pc:docMk/>
            <pc:sldMk cId="3776622781" sldId="267"/>
            <ac:cxnSpMk id="108" creationId="{44CF9A87-2904-4655-A685-0B74399FD610}"/>
          </ac:cxnSpMkLst>
        </pc:cxnChg>
        <pc:cxnChg chg="add del mod">
          <ac:chgData name="Malin Rekdal" userId="9f9f70d8-f325-442a-8a1c-6e34897c7264" providerId="ADAL" clId="{5A199E9E-4069-4E70-A284-3EAF0CD2D3E8}" dt="2022-04-23T14:53:38.136" v="518" actId="478"/>
          <ac:cxnSpMkLst>
            <pc:docMk/>
            <pc:sldMk cId="3776622781" sldId="267"/>
            <ac:cxnSpMk id="109" creationId="{A7D82433-11FA-4811-B652-1960ABC0D59D}"/>
          </ac:cxnSpMkLst>
        </pc:cxnChg>
        <pc:cxnChg chg="add del mod">
          <ac:chgData name="Malin Rekdal" userId="9f9f70d8-f325-442a-8a1c-6e34897c7264" providerId="ADAL" clId="{5A199E9E-4069-4E70-A284-3EAF0CD2D3E8}" dt="2022-04-23T14:54:53.463" v="558" actId="478"/>
          <ac:cxnSpMkLst>
            <pc:docMk/>
            <pc:sldMk cId="3776622781" sldId="267"/>
            <ac:cxnSpMk id="110" creationId="{A0CA6B98-5713-4504-B7A6-7AA866603086}"/>
          </ac:cxnSpMkLst>
        </pc:cxnChg>
        <pc:cxnChg chg="add del mod">
          <ac:chgData name="Malin Rekdal" userId="9f9f70d8-f325-442a-8a1c-6e34897c7264" providerId="ADAL" clId="{5A199E9E-4069-4E70-A284-3EAF0CD2D3E8}" dt="2022-04-23T14:55:10.112" v="566" actId="478"/>
          <ac:cxnSpMkLst>
            <pc:docMk/>
            <pc:sldMk cId="3776622781" sldId="267"/>
            <ac:cxnSpMk id="111" creationId="{689424E8-0510-41FA-BB8F-255CF481A81E}"/>
          </ac:cxnSpMkLst>
        </pc:cxnChg>
        <pc:cxnChg chg="add del mod">
          <ac:chgData name="Malin Rekdal" userId="9f9f70d8-f325-442a-8a1c-6e34897c7264" providerId="ADAL" clId="{5A199E9E-4069-4E70-A284-3EAF0CD2D3E8}" dt="2022-04-23T14:54:52.925" v="557" actId="478"/>
          <ac:cxnSpMkLst>
            <pc:docMk/>
            <pc:sldMk cId="3776622781" sldId="267"/>
            <ac:cxnSpMk id="112" creationId="{4E128E06-B084-41E3-A850-91B810BC58C3}"/>
          </ac:cxnSpMkLst>
        </pc:cxnChg>
        <pc:cxnChg chg="add del mod">
          <ac:chgData name="Malin Rekdal" userId="9f9f70d8-f325-442a-8a1c-6e34897c7264" providerId="ADAL" clId="{5A199E9E-4069-4E70-A284-3EAF0CD2D3E8}" dt="2022-04-23T14:55:08.223" v="564" actId="478"/>
          <ac:cxnSpMkLst>
            <pc:docMk/>
            <pc:sldMk cId="3776622781" sldId="267"/>
            <ac:cxnSpMk id="113" creationId="{709BED9B-3843-4586-800E-5D21E86D29DD}"/>
          </ac:cxnSpMkLst>
        </pc:cxnChg>
        <pc:cxnChg chg="add del mod">
          <ac:chgData name="Malin Rekdal" userId="9f9f70d8-f325-442a-8a1c-6e34897c7264" providerId="ADAL" clId="{5A199E9E-4069-4E70-A284-3EAF0CD2D3E8}" dt="2022-04-23T14:55:01.602" v="561" actId="478"/>
          <ac:cxnSpMkLst>
            <pc:docMk/>
            <pc:sldMk cId="3776622781" sldId="267"/>
            <ac:cxnSpMk id="114" creationId="{DCBE4781-32EA-4006-9996-3A9CF6E7734F}"/>
          </ac:cxnSpMkLst>
        </pc:cxnChg>
        <pc:cxnChg chg="add del mod">
          <ac:chgData name="Malin Rekdal" userId="9f9f70d8-f325-442a-8a1c-6e34897c7264" providerId="ADAL" clId="{5A199E9E-4069-4E70-A284-3EAF0CD2D3E8}" dt="2022-04-23T14:54:51.480" v="555" actId="478"/>
          <ac:cxnSpMkLst>
            <pc:docMk/>
            <pc:sldMk cId="3776622781" sldId="267"/>
            <ac:cxnSpMk id="115" creationId="{3C350A78-9BAC-4AC5-9496-BA1CDA50D37A}"/>
          </ac:cxnSpMkLst>
        </pc:cxnChg>
        <pc:cxnChg chg="add del mod">
          <ac:chgData name="Malin Rekdal" userId="9f9f70d8-f325-442a-8a1c-6e34897c7264" providerId="ADAL" clId="{5A199E9E-4069-4E70-A284-3EAF0CD2D3E8}" dt="2022-04-23T14:55:34.936" v="585" actId="478"/>
          <ac:cxnSpMkLst>
            <pc:docMk/>
            <pc:sldMk cId="3776622781" sldId="267"/>
            <ac:cxnSpMk id="116" creationId="{D03FD3B0-AF0D-4C92-A9CA-78FABE6853D2}"/>
          </ac:cxnSpMkLst>
        </pc:cxnChg>
        <pc:cxnChg chg="add del mod">
          <ac:chgData name="Malin Rekdal" userId="9f9f70d8-f325-442a-8a1c-6e34897c7264" providerId="ADAL" clId="{5A199E9E-4069-4E70-A284-3EAF0CD2D3E8}" dt="2022-04-23T14:55:01.602" v="561" actId="478"/>
          <ac:cxnSpMkLst>
            <pc:docMk/>
            <pc:sldMk cId="3776622781" sldId="267"/>
            <ac:cxnSpMk id="117" creationId="{2BA63574-40BF-4CDC-9419-AF82AF935C74}"/>
          </ac:cxnSpMkLst>
        </pc:cxnChg>
        <pc:cxnChg chg="add del mod">
          <ac:chgData name="Malin Rekdal" userId="9f9f70d8-f325-442a-8a1c-6e34897c7264" providerId="ADAL" clId="{5A199E9E-4069-4E70-A284-3EAF0CD2D3E8}" dt="2022-04-23T14:54:50.890" v="554" actId="478"/>
          <ac:cxnSpMkLst>
            <pc:docMk/>
            <pc:sldMk cId="3776622781" sldId="267"/>
            <ac:cxnSpMk id="118" creationId="{E8BDAC57-6439-4F58-98E2-16124878B96A}"/>
          </ac:cxnSpMkLst>
        </pc:cxnChg>
        <pc:cxnChg chg="add del mod">
          <ac:chgData name="Malin Rekdal" userId="9f9f70d8-f325-442a-8a1c-6e34897c7264" providerId="ADAL" clId="{5A199E9E-4069-4E70-A284-3EAF0CD2D3E8}" dt="2022-04-23T14:55:33.310" v="583" actId="478"/>
          <ac:cxnSpMkLst>
            <pc:docMk/>
            <pc:sldMk cId="3776622781" sldId="267"/>
            <ac:cxnSpMk id="119" creationId="{FE895A74-47F0-48D9-9B2B-24D08B016438}"/>
          </ac:cxnSpMkLst>
        </pc:cxnChg>
        <pc:cxnChg chg="add del mod">
          <ac:chgData name="Malin Rekdal" userId="9f9f70d8-f325-442a-8a1c-6e34897c7264" providerId="ADAL" clId="{5A199E9E-4069-4E70-A284-3EAF0CD2D3E8}" dt="2022-04-23T14:55:35.490" v="586" actId="478"/>
          <ac:cxnSpMkLst>
            <pc:docMk/>
            <pc:sldMk cId="3776622781" sldId="267"/>
            <ac:cxnSpMk id="122" creationId="{C0D914C1-02A0-48F3-B401-A380A811588E}"/>
          </ac:cxnSpMkLst>
        </pc:cxnChg>
        <pc:cxnChg chg="add del mod">
          <ac:chgData name="Malin Rekdal" userId="9f9f70d8-f325-442a-8a1c-6e34897c7264" providerId="ADAL" clId="{5A199E9E-4069-4E70-A284-3EAF0CD2D3E8}" dt="2022-04-23T14:55:03.590" v="562" actId="478"/>
          <ac:cxnSpMkLst>
            <pc:docMk/>
            <pc:sldMk cId="3776622781" sldId="267"/>
            <ac:cxnSpMk id="123" creationId="{B95BD29D-2FE6-407A-B796-4A2A0E77421B}"/>
          </ac:cxnSpMkLst>
        </pc:cxnChg>
        <pc:cxnChg chg="add del mod">
          <ac:chgData name="Malin Rekdal" userId="9f9f70d8-f325-442a-8a1c-6e34897c7264" providerId="ADAL" clId="{5A199E9E-4069-4E70-A284-3EAF0CD2D3E8}" dt="2022-04-23T14:54:15.719" v="540" actId="478"/>
          <ac:cxnSpMkLst>
            <pc:docMk/>
            <pc:sldMk cId="3776622781" sldId="267"/>
            <ac:cxnSpMk id="124" creationId="{11096EFA-548D-4900-8C8C-CAD561C7A025}"/>
          </ac:cxnSpMkLst>
        </pc:cxnChg>
        <pc:cxnChg chg="add del mod">
          <ac:chgData name="Malin Rekdal" userId="9f9f70d8-f325-442a-8a1c-6e34897c7264" providerId="ADAL" clId="{5A199E9E-4069-4E70-A284-3EAF0CD2D3E8}" dt="2022-04-23T14:54:15.904" v="546" actId="478"/>
          <ac:cxnSpMkLst>
            <pc:docMk/>
            <pc:sldMk cId="3776622781" sldId="267"/>
            <ac:cxnSpMk id="131" creationId="{22E5AE0E-82E6-4262-B042-CF18C7C5F04E}"/>
          </ac:cxnSpMkLst>
        </pc:cxnChg>
        <pc:cxnChg chg="add del mod">
          <ac:chgData name="Malin Rekdal" userId="9f9f70d8-f325-442a-8a1c-6e34897c7264" providerId="ADAL" clId="{5A199E9E-4069-4E70-A284-3EAF0CD2D3E8}" dt="2022-04-23T14:56:37.905" v="602" actId="478"/>
          <ac:cxnSpMkLst>
            <pc:docMk/>
            <pc:sldMk cId="3776622781" sldId="267"/>
            <ac:cxnSpMk id="132" creationId="{70813ACA-7874-4A90-AFCE-D32B33E52FE5}"/>
          </ac:cxnSpMkLst>
        </pc:cxnChg>
        <pc:cxnChg chg="add del mod">
          <ac:chgData name="Malin Rekdal" userId="9f9f70d8-f325-442a-8a1c-6e34897c7264" providerId="ADAL" clId="{5A199E9E-4069-4E70-A284-3EAF0CD2D3E8}" dt="2022-04-23T14:57:38.374" v="605" actId="478"/>
          <ac:cxnSpMkLst>
            <pc:docMk/>
            <pc:sldMk cId="3776622781" sldId="267"/>
            <ac:cxnSpMk id="134" creationId="{0182447C-5CA9-4E1A-A6A4-E78ADCD42856}"/>
          </ac:cxnSpMkLst>
        </pc:cxnChg>
        <pc:cxnChg chg="add del mod">
          <ac:chgData name="Malin Rekdal" userId="9f9f70d8-f325-442a-8a1c-6e34897c7264" providerId="ADAL" clId="{5A199E9E-4069-4E70-A284-3EAF0CD2D3E8}" dt="2022-04-23T15:08:39.517" v="706" actId="478"/>
          <ac:cxnSpMkLst>
            <pc:docMk/>
            <pc:sldMk cId="3776622781" sldId="267"/>
            <ac:cxnSpMk id="136" creationId="{77D97F0B-9A1C-4EF4-A3F1-5B800EFE1696}"/>
          </ac:cxnSpMkLst>
        </pc:cxnChg>
        <pc:cxnChg chg="add del mod">
          <ac:chgData name="Malin Rekdal" userId="9f9f70d8-f325-442a-8a1c-6e34897c7264" providerId="ADAL" clId="{5A199E9E-4069-4E70-A284-3EAF0CD2D3E8}" dt="2022-04-23T15:05:31.775" v="684" actId="478"/>
          <ac:cxnSpMkLst>
            <pc:docMk/>
            <pc:sldMk cId="3776622781" sldId="267"/>
            <ac:cxnSpMk id="146" creationId="{7D082C59-E21E-4EC9-94C6-039C58B6D765}"/>
          </ac:cxnSpMkLst>
        </pc:cxnChg>
        <pc:cxnChg chg="add del mod">
          <ac:chgData name="Malin Rekdal" userId="9f9f70d8-f325-442a-8a1c-6e34897c7264" providerId="ADAL" clId="{5A199E9E-4069-4E70-A284-3EAF0CD2D3E8}" dt="2022-04-23T15:08:31.401" v="704" actId="478"/>
          <ac:cxnSpMkLst>
            <pc:docMk/>
            <pc:sldMk cId="3776622781" sldId="267"/>
            <ac:cxnSpMk id="154" creationId="{5C0F1F22-3414-453C-8867-6E5F9B22F04A}"/>
          </ac:cxnSpMkLst>
        </pc:cxnChg>
        <pc:cxnChg chg="add del">
          <ac:chgData name="Malin Rekdal" userId="9f9f70d8-f325-442a-8a1c-6e34897c7264" providerId="ADAL" clId="{5A199E9E-4069-4E70-A284-3EAF0CD2D3E8}" dt="2022-04-23T15:03:35.908" v="674" actId="478"/>
          <ac:cxnSpMkLst>
            <pc:docMk/>
            <pc:sldMk cId="3776622781" sldId="267"/>
            <ac:cxnSpMk id="170" creationId="{79F353EF-4B61-402B-92E0-A4D818465710}"/>
          </ac:cxnSpMkLst>
        </pc:cxnChg>
        <pc:cxnChg chg="add del mod">
          <ac:chgData name="Malin Rekdal" userId="9f9f70d8-f325-442a-8a1c-6e34897c7264" providerId="ADAL" clId="{5A199E9E-4069-4E70-A284-3EAF0CD2D3E8}" dt="2022-04-23T15:08:28.827" v="703" actId="478"/>
          <ac:cxnSpMkLst>
            <pc:docMk/>
            <pc:sldMk cId="3776622781" sldId="267"/>
            <ac:cxnSpMk id="174" creationId="{F94473C3-47D7-41C6-B19D-DB46F0B89118}"/>
          </ac:cxnSpMkLst>
        </pc:cxnChg>
        <pc:cxnChg chg="add del mod">
          <ac:chgData name="Malin Rekdal" userId="9f9f70d8-f325-442a-8a1c-6e34897c7264" providerId="ADAL" clId="{5A199E9E-4069-4E70-A284-3EAF0CD2D3E8}" dt="2022-04-23T15:08:39.061" v="705" actId="478"/>
          <ac:cxnSpMkLst>
            <pc:docMk/>
            <pc:sldMk cId="3776622781" sldId="267"/>
            <ac:cxnSpMk id="179" creationId="{93F4CC9F-93F1-4108-9929-4D700E8CF915}"/>
          </ac:cxnSpMkLst>
        </pc:cxnChg>
        <pc:cxnChg chg="add del">
          <ac:chgData name="Malin Rekdal" userId="9f9f70d8-f325-442a-8a1c-6e34897c7264" providerId="ADAL" clId="{5A199E9E-4069-4E70-A284-3EAF0CD2D3E8}" dt="2022-04-23T15:08:52.468" v="711" actId="11529"/>
          <ac:cxnSpMkLst>
            <pc:docMk/>
            <pc:sldMk cId="3776622781" sldId="267"/>
            <ac:cxnSpMk id="187" creationId="{D2642FF4-2023-4572-86AE-11CBF125A96F}"/>
          </ac:cxnSpMkLst>
        </pc:cxnChg>
        <pc:cxnChg chg="add del mod">
          <ac:chgData name="Malin Rekdal" userId="9f9f70d8-f325-442a-8a1c-6e34897c7264" providerId="ADAL" clId="{5A199E9E-4069-4E70-A284-3EAF0CD2D3E8}" dt="2022-04-23T15:09:02.285" v="715" actId="11529"/>
          <ac:cxnSpMkLst>
            <pc:docMk/>
            <pc:sldMk cId="3776622781" sldId="267"/>
            <ac:cxnSpMk id="189" creationId="{F0054635-1998-4407-A5D3-5E72BD8E878C}"/>
          </ac:cxnSpMkLst>
        </pc:cxnChg>
        <pc:cxnChg chg="add del mod">
          <ac:chgData name="Malin Rekdal" userId="9f9f70d8-f325-442a-8a1c-6e34897c7264" providerId="ADAL" clId="{5A199E9E-4069-4E70-A284-3EAF0CD2D3E8}" dt="2022-04-23T15:09:10.434" v="717" actId="11529"/>
          <ac:cxnSpMkLst>
            <pc:docMk/>
            <pc:sldMk cId="3776622781" sldId="267"/>
            <ac:cxnSpMk id="192" creationId="{D007F51D-E03D-40DD-AFA9-587ED52F30E1}"/>
          </ac:cxnSpMkLst>
        </pc:cxnChg>
        <pc:cxnChg chg="add mod">
          <ac:chgData name="Malin Rekdal" userId="9f9f70d8-f325-442a-8a1c-6e34897c7264" providerId="ADAL" clId="{5A199E9E-4069-4E70-A284-3EAF0CD2D3E8}" dt="2022-04-23T15:11:10.575" v="734" actId="1582"/>
          <ac:cxnSpMkLst>
            <pc:docMk/>
            <pc:sldMk cId="3776622781" sldId="267"/>
            <ac:cxnSpMk id="194" creationId="{DD38222F-E853-4DCF-884D-231B640261B4}"/>
          </ac:cxnSpMkLst>
        </pc:cxnChg>
        <pc:cxnChg chg="add mod">
          <ac:chgData name="Malin Rekdal" userId="9f9f70d8-f325-442a-8a1c-6e34897c7264" providerId="ADAL" clId="{5A199E9E-4069-4E70-A284-3EAF0CD2D3E8}" dt="2022-04-23T15:11:06.663" v="732" actId="1582"/>
          <ac:cxnSpMkLst>
            <pc:docMk/>
            <pc:sldMk cId="3776622781" sldId="267"/>
            <ac:cxnSpMk id="196" creationId="{EF1B9807-B7BE-4909-A3BA-67DA9913D674}"/>
          </ac:cxnSpMkLst>
        </pc:cxnChg>
        <pc:cxnChg chg="add del">
          <ac:chgData name="Malin Rekdal" userId="9f9f70d8-f325-442a-8a1c-6e34897c7264" providerId="ADAL" clId="{5A199E9E-4069-4E70-A284-3EAF0CD2D3E8}" dt="2022-04-23T15:11:12.225" v="735" actId="478"/>
          <ac:cxnSpMkLst>
            <pc:docMk/>
            <pc:sldMk cId="3776622781" sldId="267"/>
            <ac:cxnSpMk id="198" creationId="{A9480DD7-8DB8-432A-AC84-7289AC861B5C}"/>
          </ac:cxnSpMkLst>
        </pc:cxnChg>
        <pc:cxnChg chg="add del mod ord">
          <ac:chgData name="Malin Rekdal" userId="9f9f70d8-f325-442a-8a1c-6e34897c7264" providerId="ADAL" clId="{5A199E9E-4069-4E70-A284-3EAF0CD2D3E8}" dt="2022-04-23T15:28:18.546" v="827" actId="21"/>
          <ac:cxnSpMkLst>
            <pc:docMk/>
            <pc:sldMk cId="3776622781" sldId="267"/>
            <ac:cxnSpMk id="200" creationId="{95205B0C-E9C3-4C55-BD97-E32102B7525E}"/>
          </ac:cxnSpMkLst>
        </pc:cxnChg>
        <pc:cxnChg chg="add del mod">
          <ac:chgData name="Malin Rekdal" userId="9f9f70d8-f325-442a-8a1c-6e34897c7264" providerId="ADAL" clId="{5A199E9E-4069-4E70-A284-3EAF0CD2D3E8}" dt="2022-04-23T15:16:39.681" v="781" actId="478"/>
          <ac:cxnSpMkLst>
            <pc:docMk/>
            <pc:sldMk cId="3776622781" sldId="267"/>
            <ac:cxnSpMk id="203" creationId="{E2E1A701-956C-4984-A8AD-EDF31D369683}"/>
          </ac:cxnSpMkLst>
        </pc:cxnChg>
        <pc:cxnChg chg="add del">
          <ac:chgData name="Malin Rekdal" userId="9f9f70d8-f325-442a-8a1c-6e34897c7264" providerId="ADAL" clId="{5A199E9E-4069-4E70-A284-3EAF0CD2D3E8}" dt="2022-04-23T15:16:47.287" v="782" actId="478"/>
          <ac:cxnSpMkLst>
            <pc:docMk/>
            <pc:sldMk cId="3776622781" sldId="267"/>
            <ac:cxnSpMk id="205" creationId="{82CFAC56-99CB-4B07-B7E8-3342FB834B4E}"/>
          </ac:cxnSpMkLst>
        </pc:cxnChg>
        <pc:cxnChg chg="add del mod">
          <ac:chgData name="Malin Rekdal" userId="9f9f70d8-f325-442a-8a1c-6e34897c7264" providerId="ADAL" clId="{5A199E9E-4069-4E70-A284-3EAF0CD2D3E8}" dt="2022-04-23T15:26:22.946" v="790" actId="478"/>
          <ac:cxnSpMkLst>
            <pc:docMk/>
            <pc:sldMk cId="3776622781" sldId="267"/>
            <ac:cxnSpMk id="222" creationId="{755F1AD2-848E-4CBE-93AD-23863B149A67}"/>
          </ac:cxnSpMkLst>
        </pc:cxnChg>
        <pc:cxnChg chg="add del mod">
          <ac:chgData name="Malin Rekdal" userId="9f9f70d8-f325-442a-8a1c-6e34897c7264" providerId="ADAL" clId="{5A199E9E-4069-4E70-A284-3EAF0CD2D3E8}" dt="2022-04-23T15:28:09.630" v="824" actId="478"/>
          <ac:cxnSpMkLst>
            <pc:docMk/>
            <pc:sldMk cId="3776622781" sldId="267"/>
            <ac:cxnSpMk id="227" creationId="{A1DEA2A3-CABC-4758-BC87-911885B61979}"/>
          </ac:cxnSpMkLst>
        </pc:cxnChg>
        <pc:cxnChg chg="add mod ord">
          <ac:chgData name="Malin Rekdal" userId="9f9f70d8-f325-442a-8a1c-6e34897c7264" providerId="ADAL" clId="{5A199E9E-4069-4E70-A284-3EAF0CD2D3E8}" dt="2022-04-23T15:36:18.846" v="898" actId="167"/>
          <ac:cxnSpMkLst>
            <pc:docMk/>
            <pc:sldMk cId="3776622781" sldId="267"/>
            <ac:cxnSpMk id="234" creationId="{D7CE9191-5D3C-43C8-B3DC-445EAA3BF448}"/>
          </ac:cxnSpMkLst>
        </pc:cxnChg>
        <pc:cxnChg chg="add del">
          <ac:chgData name="Malin Rekdal" userId="9f9f70d8-f325-442a-8a1c-6e34897c7264" providerId="ADAL" clId="{5A199E9E-4069-4E70-A284-3EAF0CD2D3E8}" dt="2022-04-23T15:29:02.594" v="835" actId="11529"/>
          <ac:cxnSpMkLst>
            <pc:docMk/>
            <pc:sldMk cId="3776622781" sldId="267"/>
            <ac:cxnSpMk id="239" creationId="{9C755D9D-2849-480F-87F1-D2C774DBCF22}"/>
          </ac:cxnSpMkLst>
        </pc:cxnChg>
        <pc:cxnChg chg="add mod">
          <ac:chgData name="Malin Rekdal" userId="9f9f70d8-f325-442a-8a1c-6e34897c7264" providerId="ADAL" clId="{5A199E9E-4069-4E70-A284-3EAF0CD2D3E8}" dt="2022-04-23T15:29:28.249" v="842" actId="1582"/>
          <ac:cxnSpMkLst>
            <pc:docMk/>
            <pc:sldMk cId="3776622781" sldId="267"/>
            <ac:cxnSpMk id="241" creationId="{9FB6857D-081D-44FD-AC8F-183827FBF768}"/>
          </ac:cxnSpMkLst>
        </pc:cxnChg>
        <pc:cxnChg chg="add mod">
          <ac:chgData name="Malin Rekdal" userId="9f9f70d8-f325-442a-8a1c-6e34897c7264" providerId="ADAL" clId="{5A199E9E-4069-4E70-A284-3EAF0CD2D3E8}" dt="2022-04-23T16:13:37.105" v="951" actId="14100"/>
          <ac:cxnSpMkLst>
            <pc:docMk/>
            <pc:sldMk cId="3776622781" sldId="267"/>
            <ac:cxnSpMk id="244" creationId="{F121F18B-5F2E-45E8-BB26-67A493AB8176}"/>
          </ac:cxnSpMkLst>
        </pc:cxnChg>
        <pc:cxnChg chg="add mod ord">
          <ac:chgData name="Malin Rekdal" userId="9f9f70d8-f325-442a-8a1c-6e34897c7264" providerId="ADAL" clId="{5A199E9E-4069-4E70-A284-3EAF0CD2D3E8}" dt="2022-04-23T15:36:43.592" v="902" actId="167"/>
          <ac:cxnSpMkLst>
            <pc:docMk/>
            <pc:sldMk cId="3776622781" sldId="267"/>
            <ac:cxnSpMk id="251" creationId="{1875F5C3-BF9B-4B2F-B848-13F3C86B8BFA}"/>
          </ac:cxnSpMkLst>
        </pc:cxnChg>
        <pc:cxnChg chg="add mod">
          <ac:chgData name="Malin Rekdal" userId="9f9f70d8-f325-442a-8a1c-6e34897c7264" providerId="ADAL" clId="{5A199E9E-4069-4E70-A284-3EAF0CD2D3E8}" dt="2022-04-23T15:34:24.125" v="884" actId="14100"/>
          <ac:cxnSpMkLst>
            <pc:docMk/>
            <pc:sldMk cId="3776622781" sldId="267"/>
            <ac:cxnSpMk id="254" creationId="{717B33F3-E5C1-4B81-81AA-92F08903C891}"/>
          </ac:cxnSpMkLst>
        </pc:cxnChg>
        <pc:cxnChg chg="add mod">
          <ac:chgData name="Malin Rekdal" userId="9f9f70d8-f325-442a-8a1c-6e34897c7264" providerId="ADAL" clId="{5A199E9E-4069-4E70-A284-3EAF0CD2D3E8}" dt="2022-04-23T15:37:10.302" v="905" actId="1582"/>
          <ac:cxnSpMkLst>
            <pc:docMk/>
            <pc:sldMk cId="3776622781" sldId="267"/>
            <ac:cxnSpMk id="276" creationId="{F789CF5B-13ED-4560-B5D1-69C73FC8AE2E}"/>
          </ac:cxnSpMkLst>
        </pc:cxnChg>
        <pc:cxnChg chg="add mod">
          <ac:chgData name="Malin Rekdal" userId="9f9f70d8-f325-442a-8a1c-6e34897c7264" providerId="ADAL" clId="{5A199E9E-4069-4E70-A284-3EAF0CD2D3E8}" dt="2022-04-24T08:16:48.437" v="1109"/>
          <ac:cxnSpMkLst>
            <pc:docMk/>
            <pc:sldMk cId="3776622781" sldId="267"/>
            <ac:cxnSpMk id="278" creationId="{14972D31-92E6-4B75-BC42-11B05C39AE2F}"/>
          </ac:cxnSpMkLst>
        </pc:cxnChg>
        <pc:cxnChg chg="add mod ord">
          <ac:chgData name="Malin Rekdal" userId="9f9f70d8-f325-442a-8a1c-6e34897c7264" providerId="ADAL" clId="{5A199E9E-4069-4E70-A284-3EAF0CD2D3E8}" dt="2022-04-24T08:17:17.275" v="1120" actId="20577"/>
          <ac:cxnSpMkLst>
            <pc:docMk/>
            <pc:sldMk cId="3776622781" sldId="267"/>
            <ac:cxnSpMk id="281" creationId="{C3EC5E3D-C64F-4F84-8569-5C9759814089}"/>
          </ac:cxnSpMkLst>
        </pc:cxnChg>
      </pc:sldChg>
      <pc:sldChg chg="addSp delSp modSp mod">
        <pc:chgData name="Malin Rekdal" userId="9f9f70d8-f325-442a-8a1c-6e34897c7264" providerId="ADAL" clId="{5A199E9E-4069-4E70-A284-3EAF0CD2D3E8}" dt="2022-04-23T21:04:52.131" v="1087" actId="1076"/>
        <pc:sldMkLst>
          <pc:docMk/>
          <pc:sldMk cId="377520846" sldId="268"/>
        </pc:sldMkLst>
        <pc:spChg chg="add mod">
          <ac:chgData name="Malin Rekdal" userId="9f9f70d8-f325-442a-8a1c-6e34897c7264" providerId="ADAL" clId="{5A199E9E-4069-4E70-A284-3EAF0CD2D3E8}" dt="2022-04-23T21:02:25.925" v="1068" actId="1076"/>
          <ac:spMkLst>
            <pc:docMk/>
            <pc:sldMk cId="377520846" sldId="268"/>
            <ac:spMk id="8" creationId="{F1BEDCC9-59C7-4689-8283-2E1E56EECC81}"/>
          </ac:spMkLst>
        </pc:spChg>
        <pc:spChg chg="add mod">
          <ac:chgData name="Malin Rekdal" userId="9f9f70d8-f325-442a-8a1c-6e34897c7264" providerId="ADAL" clId="{5A199E9E-4069-4E70-A284-3EAF0CD2D3E8}" dt="2022-04-23T20:55:36.488" v="1040" actId="20577"/>
          <ac:spMkLst>
            <pc:docMk/>
            <pc:sldMk cId="377520846" sldId="268"/>
            <ac:spMk id="9" creationId="{734B5A8F-729A-4E0D-9F50-65D83CECC579}"/>
          </ac:spMkLst>
        </pc:spChg>
        <pc:grpChg chg="mod">
          <ac:chgData name="Malin Rekdal" userId="9f9f70d8-f325-442a-8a1c-6e34897c7264" providerId="ADAL" clId="{5A199E9E-4069-4E70-A284-3EAF0CD2D3E8}" dt="2022-04-23T21:03:28.511" v="1074"/>
          <ac:grpSpMkLst>
            <pc:docMk/>
            <pc:sldMk cId="377520846" sldId="268"/>
            <ac:grpSpMk id="22" creationId="{7C2F9614-E4B9-4F7A-8BE5-3044D2C1E352}"/>
          </ac:grpSpMkLst>
        </pc:grpChg>
        <pc:picChg chg="add del mod">
          <ac:chgData name="Malin Rekdal" userId="9f9f70d8-f325-442a-8a1c-6e34897c7264" providerId="ADAL" clId="{5A199E9E-4069-4E70-A284-3EAF0CD2D3E8}" dt="2022-04-23T20:53:49.884" v="960" actId="478"/>
          <ac:picMkLst>
            <pc:docMk/>
            <pc:sldMk cId="377520846" sldId="268"/>
            <ac:picMk id="5" creationId="{D17DE9F0-BFC1-446A-A1BF-BF528E3FC5EF}"/>
          </ac:picMkLst>
        </pc:picChg>
        <pc:picChg chg="add mod">
          <ac:chgData name="Malin Rekdal" userId="9f9f70d8-f325-442a-8a1c-6e34897c7264" providerId="ADAL" clId="{5A199E9E-4069-4E70-A284-3EAF0CD2D3E8}" dt="2022-04-23T21:03:59.227" v="1081" actId="1076"/>
          <ac:picMkLst>
            <pc:docMk/>
            <pc:sldMk cId="377520846" sldId="268"/>
            <ac:picMk id="7" creationId="{CB3B87CC-B6AE-4795-897F-8C7F7037AA05}"/>
          </ac:picMkLst>
        </pc:picChg>
        <pc:inkChg chg="add mod">
          <ac:chgData name="Malin Rekdal" userId="9f9f70d8-f325-442a-8a1c-6e34897c7264" providerId="ADAL" clId="{5A199E9E-4069-4E70-A284-3EAF0CD2D3E8}" dt="2022-04-23T21:03:42.683" v="1078" actId="1076"/>
          <ac:inkMkLst>
            <pc:docMk/>
            <pc:sldMk cId="377520846" sldId="268"/>
            <ac:inkMk id="10" creationId="{01E9AB64-649D-475F-B347-0251991D70F5}"/>
          </ac:inkMkLst>
        </pc:inkChg>
        <pc:inkChg chg="add">
          <ac:chgData name="Malin Rekdal" userId="9f9f70d8-f325-442a-8a1c-6e34897c7264" providerId="ADAL" clId="{5A199E9E-4069-4E70-A284-3EAF0CD2D3E8}" dt="2022-04-23T21:00:12.626" v="1042" actId="9405"/>
          <ac:inkMkLst>
            <pc:docMk/>
            <pc:sldMk cId="377520846" sldId="268"/>
            <ac:inkMk id="11" creationId="{083316FF-EB3A-4061-A73B-F0D512933515}"/>
          </ac:inkMkLst>
        </pc:inkChg>
        <pc:inkChg chg="add mod">
          <ac:chgData name="Malin Rekdal" userId="9f9f70d8-f325-442a-8a1c-6e34897c7264" providerId="ADAL" clId="{5A199E9E-4069-4E70-A284-3EAF0CD2D3E8}" dt="2022-04-23T21:03:28.511" v="1074"/>
          <ac:inkMkLst>
            <pc:docMk/>
            <pc:sldMk cId="377520846" sldId="268"/>
            <ac:inkMk id="19" creationId="{0653FD51-2C6F-436A-B1A9-C9EA4472D7BD}"/>
          </ac:inkMkLst>
        </pc:inkChg>
        <pc:inkChg chg="add mod">
          <ac:chgData name="Malin Rekdal" userId="9f9f70d8-f325-442a-8a1c-6e34897c7264" providerId="ADAL" clId="{5A199E9E-4069-4E70-A284-3EAF0CD2D3E8}" dt="2022-04-23T21:03:28.511" v="1074"/>
          <ac:inkMkLst>
            <pc:docMk/>
            <pc:sldMk cId="377520846" sldId="268"/>
            <ac:inkMk id="20" creationId="{2B30917E-4E4D-4FDA-A67C-CC018D862F61}"/>
          </ac:inkMkLst>
        </pc:inkChg>
        <pc:inkChg chg="add mod">
          <ac:chgData name="Malin Rekdal" userId="9f9f70d8-f325-442a-8a1c-6e34897c7264" providerId="ADAL" clId="{5A199E9E-4069-4E70-A284-3EAF0CD2D3E8}" dt="2022-04-23T21:03:28.511" v="1074"/>
          <ac:inkMkLst>
            <pc:docMk/>
            <pc:sldMk cId="377520846" sldId="268"/>
            <ac:inkMk id="21" creationId="{B9E7FBC3-D65E-4356-8FA2-21F08B8D9AED}"/>
          </ac:inkMkLst>
        </pc:inkChg>
        <pc:cxnChg chg="add del mod">
          <ac:chgData name="Malin Rekdal" userId="9f9f70d8-f325-442a-8a1c-6e34897c7264" providerId="ADAL" clId="{5A199E9E-4069-4E70-A284-3EAF0CD2D3E8}" dt="2022-04-23T21:01:41.799" v="1066" actId="478"/>
          <ac:cxnSpMkLst>
            <pc:docMk/>
            <pc:sldMk cId="377520846" sldId="268"/>
            <ac:cxnSpMk id="13" creationId="{A0C0233F-9C9F-43C8-9FC7-C161CC0E1ABC}"/>
          </ac:cxnSpMkLst>
        </pc:cxnChg>
        <pc:cxnChg chg="add del mod">
          <ac:chgData name="Malin Rekdal" userId="9f9f70d8-f325-442a-8a1c-6e34897c7264" providerId="ADAL" clId="{5A199E9E-4069-4E70-A284-3EAF0CD2D3E8}" dt="2022-04-23T21:01:12.909" v="1057"/>
          <ac:cxnSpMkLst>
            <pc:docMk/>
            <pc:sldMk cId="377520846" sldId="268"/>
            <ac:cxnSpMk id="14" creationId="{9A196DBD-9B2C-4776-AEF8-B029764A68B5}"/>
          </ac:cxnSpMkLst>
        </pc:cxnChg>
        <pc:cxnChg chg="add mod">
          <ac:chgData name="Malin Rekdal" userId="9f9f70d8-f325-442a-8a1c-6e34897c7264" providerId="ADAL" clId="{5A199E9E-4069-4E70-A284-3EAF0CD2D3E8}" dt="2022-04-23T21:01:35.409" v="1063" actId="1076"/>
          <ac:cxnSpMkLst>
            <pc:docMk/>
            <pc:sldMk cId="377520846" sldId="268"/>
            <ac:cxnSpMk id="17" creationId="{541D1B40-5050-4AAA-AA36-03CFCCB594A5}"/>
          </ac:cxnSpMkLst>
        </pc:cxnChg>
        <pc:cxnChg chg="add mod">
          <ac:chgData name="Malin Rekdal" userId="9f9f70d8-f325-442a-8a1c-6e34897c7264" providerId="ADAL" clId="{5A199E9E-4069-4E70-A284-3EAF0CD2D3E8}" dt="2022-04-23T21:01:39.843" v="1065" actId="1076"/>
          <ac:cxnSpMkLst>
            <pc:docMk/>
            <pc:sldMk cId="377520846" sldId="268"/>
            <ac:cxnSpMk id="18" creationId="{BBDDA849-88CA-49D0-B098-669AA8A5C81C}"/>
          </ac:cxnSpMkLst>
        </pc:cxnChg>
        <pc:cxnChg chg="add mod">
          <ac:chgData name="Malin Rekdal" userId="9f9f70d8-f325-442a-8a1c-6e34897c7264" providerId="ADAL" clId="{5A199E9E-4069-4E70-A284-3EAF0CD2D3E8}" dt="2022-04-23T21:04:52.131" v="1087" actId="1076"/>
          <ac:cxnSpMkLst>
            <pc:docMk/>
            <pc:sldMk cId="377520846" sldId="268"/>
            <ac:cxnSpMk id="23" creationId="{22967770-9FB9-4EB7-A1AF-F18A16E55B97}"/>
          </ac:cxnSpMkLst>
        </pc:cxnChg>
      </pc:sldChg>
      <pc:sldChg chg="addSp delSp modSp add mod">
        <pc:chgData name="Malin Rekdal" userId="9f9f70d8-f325-442a-8a1c-6e34897c7264" providerId="ADAL" clId="{5A199E9E-4069-4E70-A284-3EAF0CD2D3E8}" dt="2022-04-24T14:45:56.547" v="1462"/>
        <pc:sldMkLst>
          <pc:docMk/>
          <pc:sldMk cId="2261854277" sldId="270"/>
        </pc:sldMkLst>
        <pc:spChg chg="mod">
          <ac:chgData name="Malin Rekdal" userId="9f9f70d8-f325-442a-8a1c-6e34897c7264" providerId="ADAL" clId="{5A199E9E-4069-4E70-A284-3EAF0CD2D3E8}" dt="2022-04-24T12:22:28.382" v="1416" actId="255"/>
          <ac:spMkLst>
            <pc:docMk/>
            <pc:sldMk cId="2261854277" sldId="270"/>
            <ac:spMk id="2" creationId="{074B9D67-E154-43CA-BD08-D3AEC51AA082}"/>
          </ac:spMkLst>
        </pc:spChg>
        <pc:spChg chg="add del">
          <ac:chgData name="Malin Rekdal" userId="9f9f70d8-f325-442a-8a1c-6e34897c7264" providerId="ADAL" clId="{5A199E9E-4069-4E70-A284-3EAF0CD2D3E8}" dt="2022-04-24T11:10:21.197" v="1214" actId="478"/>
          <ac:spMkLst>
            <pc:docMk/>
            <pc:sldMk cId="2261854277" sldId="270"/>
            <ac:spMk id="8" creationId="{50EAE223-8FDB-4437-8CCC-6D9A7135977D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46" creationId="{51C1F8EC-2671-DB14-C3C4-B8AEE1AA8964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47" creationId="{BB953E73-F4B7-203E-6662-9D0B20FC2E57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51" creationId="{C3F9EEFF-A062-925E-0EA0-BF21FFDDEB4B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161" creationId="{E7B1286A-A520-4040-8EA5-BD7E37988A4F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162" creationId="{59ADF654-0151-4453-877F-06879045D4A2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163" creationId="{DA4FFC38-A7A2-43AD-BA02-28FAB1D11D64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164" creationId="{10A79347-C483-4A6E-AC5D-D07DF27A09C6}"/>
          </ac:spMkLst>
        </pc:spChg>
        <pc:spChg chg="del">
          <ac:chgData name="Malin Rekdal" userId="9f9f70d8-f325-442a-8a1c-6e34897c7264" providerId="ADAL" clId="{5A199E9E-4069-4E70-A284-3EAF0CD2D3E8}" dt="2022-04-24T11:06:38.123" v="1128" actId="478"/>
          <ac:spMkLst>
            <pc:docMk/>
            <pc:sldMk cId="2261854277" sldId="270"/>
            <ac:spMk id="165" creationId="{AD5956B9-E3EA-312B-5BE1-929FE77DE93C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66" creationId="{6106BD67-D53F-E8C4-933E-99A249D17FAD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67" creationId="{70014585-7A97-25A7-D54F-92B24BFFF5BD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68" creationId="{A3CF2F35-44B5-AAA0-FF5C-3FD25D5264AC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69" creationId="{734C0B15-4F5A-2839-026C-3EB7085FB98C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70" creationId="{C15359AA-30B9-CA84-148A-5B230DFFEEAC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71" creationId="{426DAD7F-5033-A12D-D3BC-4AB4CF822BC6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72" creationId="{DBAD89F8-5666-CA23-4344-6E30038BC921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73" creationId="{1649ED47-F57B-29A4-8C2A-3DC8330266AE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74" creationId="{8258985A-5457-57EC-088C-33725DBA5081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75" creationId="{68AFB98B-7517-CF65-32A9-8069DE8483F4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76" creationId="{1279BEF0-84A5-D472-0DDA-7663136CFAF8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77" creationId="{82E5ED2B-8A4D-84F8-1022-7A945A156FA1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78" creationId="{E9509A58-A69D-9450-2A13-C539ACAC42F4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79" creationId="{875106AF-ED4B-7457-28A5-701F5EF16651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80" creationId="{BFDF0622-E3C7-ED62-251E-92A77DE3110F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81" creationId="{171C88E1-ED88-68B2-D313-57AAB123F060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82" creationId="{02190EA2-F6C2-35FF-5EB5-8B4C885B0EA8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83" creationId="{96E8D4D2-407C-FA8B-9609-17BAFDEAED8E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84" creationId="{4BE28E84-2964-30BB-B035-63189CCB91D4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85" creationId="{7D05572F-6A03-1C7C-0914-8381628A38C8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86" creationId="{C6D6DABB-A620-7CFC-5305-482E082FC53A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87" creationId="{E6CB8A58-3555-CD78-A158-740B7E997A27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88" creationId="{A787B90E-A410-5671-C21D-2681C1BEBFF6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89" creationId="{737A1866-029F-5250-5F3A-A606CB10B8BC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90" creationId="{2B6CBCEC-EAE0-0A7D-7BB3-D8E582028240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91" creationId="{521714D8-58C5-C6EE-E59C-F065A65A825D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92" creationId="{D1F35A23-25E9-DF06-6E9B-6E8AF8E3F599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93" creationId="{DDFF2A9F-E863-44DF-8DAC-975417E4041A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94" creationId="{1D953B2F-83DC-D6E2-C3BE-7A87E390E5A0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95" creationId="{CFDC82E4-A5F2-2216-E677-4DE7C0B94CCF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96" creationId="{A116A31E-402E-989B-4747-177CA73537AD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97" creationId="{A21EA782-A4B4-8D1B-CDF0-7083D4A95F24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98" creationId="{1D5A94A5-FAE9-468F-A429-4F1A64D5A780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199" creationId="{F232DE73-5FE1-0AFF-6871-ADBDABC9FC2D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00" creationId="{6D3368D4-0E22-2AEC-7932-2D957FD57BAD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01" creationId="{55A94FA6-E9FC-3CEB-A7AA-75576F1D1DFB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02" creationId="{C0EE2EAF-EB80-8F8B-8261-A091F287A159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03" creationId="{306B0622-43E3-6F78-0AC2-9C2E80E04406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04" creationId="{D0980315-B92E-2E38-6DE5-F7E7738E7591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05" creationId="{BC06F3EB-17E4-C00B-099B-8C6E615D7A7D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06" creationId="{B32B2F96-5C68-259E-25F0-CB8EDB8F41B6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07" creationId="{EB5FD4D9-0088-2A99-D21A-05AA971C848C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08" creationId="{F33A73CF-9DC3-88B4-DC48-BB24C25C26CA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09" creationId="{B6F81D33-68F6-18D0-4E0D-23FA51528BF4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10" creationId="{1BD95A28-8753-B891-B282-019EA141F661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11" creationId="{DB1A939A-9224-3CF9-AFAB-A13BD9221F8E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12" creationId="{EF27BEAE-0A9B-4875-A1A7-93EC8066809C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13" creationId="{1CE72187-CBF6-9BBA-A0BB-F8E5786BBB65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214" creationId="{A0382402-5B97-4B4F-AE60-0BAFF197E499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215" creationId="{03837EE3-A2D7-410F-B2FF-ABCAABD5D257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216" creationId="{9FC53F3F-D120-4C9D-943C-63C5252C59F7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217" creationId="{B81DE65B-0C24-4816-98F0-4147504DE72B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218" creationId="{64B9EFBC-0C14-4414-8056-1953B4697CB4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219" creationId="{029F1B77-3470-4F3A-8899-0004D36BC3C2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230" creationId="{325E6665-0AB2-4DD1-83B9-715F2E016CA1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231" creationId="{F054A6E4-461E-4A9C-B765-57B40D2A8D48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32" creationId="{18674F86-2E09-3FE8-E503-453A0FB223E5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33" creationId="{4C09AC3D-51EC-5D15-5A4A-3DBCBAE6388E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34" creationId="{6E6E7452-915D-6916-C06E-F02DBB5113D8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35" creationId="{FCE4532E-6D9F-867A-238C-94F227BA826C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36" creationId="{2D30E179-08E4-F6E8-4036-7A13D94D9ED3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37" creationId="{0F1A2FE4-2D74-9B08-01D1-CC0882236C68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238" creationId="{A2078FD4-987D-4E4D-830E-03733795B87F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39" creationId="{1F87799D-ADB0-20F4-35EF-E390D9AA5882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40" creationId="{B822DC41-653F-EAD4-12EA-3ED2B38469AD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41" creationId="{AB1D2406-238C-E806-FB4E-12E59EA59EDF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42" creationId="{18DF1697-EC2A-711F-B028-D76CA4C518D9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43" creationId="{7EC9F681-F92B-C66D-BC79-984C8BE03369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44" creationId="{957E44E9-CD1A-5E30-B6E6-1D953C9A97CC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45" creationId="{A60D1C31-CD32-E29F-3A3F-15663DC4CC05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246" creationId="{617EF6B9-3AC3-4896-BDFD-6511B7364104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247" creationId="{1D689AE9-D883-4F21-8E9D-7CBB0378F949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249" creationId="{FC3C1D73-D133-4A1E-A1CB-A130184B1D94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58" creationId="{DEEE2442-2BA2-A975-2769-EA1C19D379CA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59" creationId="{CF5CEF3B-BFCE-4D94-3F11-7E3A14FC2DAB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261" creationId="{60615098-D2F1-4B52-9835-1C4EAF099291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262" creationId="{AED984A2-A98D-42B4-9874-5224A737BA46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65" creationId="{A166AFF0-9A8C-0C2E-A86B-BEFC864B8366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66" creationId="{0183BC94-2B37-2138-B5DB-663EEB12C95A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67" creationId="{8B2ECEAA-E307-C9D9-2E79-3ACB3BE0F6DB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68" creationId="{6677D3BF-81A9-7186-BB1A-20E1FB1C76DF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69" creationId="{F539032E-D0AB-3E32-7BFF-4BCFDC07F397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70" creationId="{0EB2779A-CAD7-6926-398D-A713870D7638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71" creationId="{3F8E2E69-50AE-F993-2213-6CCD8732CD10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72" creationId="{93128BB1-2D44-6D7C-FA54-BC9E7B7209B8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73" creationId="{453EAF4E-F3A4-C7AD-93F7-08C339392D79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74" creationId="{44B664E5-CA17-783A-DAA7-76514FF665C6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75" creationId="{C5EC78E8-C164-0EE1-7CCC-5BDE7538B6E3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76" creationId="{4BEDA566-4DC1-A782-95CF-858F4E56259C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77" creationId="{BC1FEC83-FA64-5CEB-53B4-9436D5FA81E8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78" creationId="{E30AFDCB-0350-3C59-A50D-5B4D173846DF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79" creationId="{ED9843CC-4AC8-2D61-89AE-8C1E81626D6A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80" creationId="{CD9DA71B-40A7-7BC4-8580-30E007BA1ABD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81" creationId="{1362DDF4-E9AE-BF34-1FF9-0683368F23DD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82" creationId="{16E2E94F-DB9C-F740-457E-F4A2DBAB9451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83" creationId="{341DFE51-6B9D-883C-46E0-A85F41494668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84" creationId="{96C2BB6D-6CDD-C432-691B-8F4F3C339725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285" creationId="{C606599F-B392-4F66-9362-AF388DFCA2B2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286" creationId="{06ED21AD-BC6C-0B34-215B-CC7A24928C16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287" creationId="{DDF0FD7B-1BB8-42F5-9F2B-27C3E3C54162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296" creationId="{ABBC0273-A8B6-4A0F-A009-1B7712BCCF16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298" creationId="{E3C54463-CAED-47BB-AA11-F69AA14D6577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299" creationId="{8CD2028A-E003-4171-9B56-5C812F170D34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00" creationId="{1C342D1C-0800-4057-8512-62D01AFDD53F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01" creationId="{9519B8FB-D77A-43DE-BC24-7D7E17D4575F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02" creationId="{756F378F-117A-46CD-8F57-E1D5711AAE96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03" creationId="{411F9FFA-87F7-4760-90BA-1D1B9639FE92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04" creationId="{89942F35-D8D8-4C13-BA1C-F3C483CFC6BA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05" creationId="{DB185AF6-F698-4939-8CEE-5F52DF24F1BB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08" creationId="{DF1FA707-0E78-4B33-8B67-99EA7E066B78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09" creationId="{473C3D85-2A23-46AB-B461-DE0BF67E31AE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10" creationId="{C0DCC21E-FD6E-45AE-BE50-590728F45544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11" creationId="{250F3103-5FA3-47AE-AE14-2C163909FAB8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12" creationId="{2C3AB385-7418-4B64-997C-CB1724D2725C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14" creationId="{678A0638-15EB-4F42-A579-80A81CA2C47F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15" creationId="{D48F194C-55AA-4638-AFB1-841244F46877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17" creationId="{5CD09715-B210-4B4D-80A6-1B5DD5E389C8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319" creationId="{6C467A58-EE8D-79A0-59A0-98AE91D32479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21" creationId="{89C90143-5F8B-477A-8A9B-6272C2A28AA0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22" creationId="{21200DDF-2C33-4353-88A4-CF808078EB49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24" creationId="{D55E3A47-5EBC-41EC-AADD-674856F995D6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25" creationId="{ED0C0457-9571-4590-82F3-B3AA1B94AE93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26" creationId="{E9C5A694-D669-4D71-A954-B957CD5A2190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28" creationId="{277658BD-165C-46B5-9798-EDD0E2C792C3}"/>
          </ac:spMkLst>
        </pc:spChg>
        <pc:spChg chg="del">
          <ac:chgData name="Malin Rekdal" userId="9f9f70d8-f325-442a-8a1c-6e34897c7264" providerId="ADAL" clId="{5A199E9E-4069-4E70-A284-3EAF0CD2D3E8}" dt="2022-04-24T11:00:19.148" v="1126" actId="478"/>
          <ac:spMkLst>
            <pc:docMk/>
            <pc:sldMk cId="2261854277" sldId="270"/>
            <ac:spMk id="329" creationId="{90816B73-5F38-9E58-F50B-B0127BD4CD8A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30" creationId="{7B3E4F80-C9F5-4FFD-BCA2-82DCCFF6BBBB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32" creationId="{56F982DB-55EE-42FB-B1E6-C3CFD6116F2E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33" creationId="{F2215AD7-CE26-40E8-9A1A-5BD958821BD9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34" creationId="{EC411CA2-F54C-41B5-98CE-82C0655C16F8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35" creationId="{1B188797-F816-431D-97AB-D32E2D01D26C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36" creationId="{F6DB1E27-5541-4E01-AA00-0D9A3DE249AB}"/>
          </ac:spMkLst>
        </pc:spChg>
        <pc:spChg chg="add del mod">
          <ac:chgData name="Malin Rekdal" userId="9f9f70d8-f325-442a-8a1c-6e34897c7264" providerId="ADAL" clId="{5A199E9E-4069-4E70-A284-3EAF0CD2D3E8}" dt="2022-04-24T11:10:29.853" v="1215" actId="478"/>
          <ac:spMkLst>
            <pc:docMk/>
            <pc:sldMk cId="2261854277" sldId="270"/>
            <ac:spMk id="338" creationId="{D8FF73F0-E0C8-4736-8A19-342AFD5EB9E9}"/>
          </ac:spMkLst>
        </pc:spChg>
        <pc:spChg chg="add mod">
          <ac:chgData name="Malin Rekdal" userId="9f9f70d8-f325-442a-8a1c-6e34897c7264" providerId="ADAL" clId="{5A199E9E-4069-4E70-A284-3EAF0CD2D3E8}" dt="2022-04-24T12:24:27.952" v="1445" actId="14100"/>
          <ac:spMkLst>
            <pc:docMk/>
            <pc:sldMk cId="2261854277" sldId="270"/>
            <ac:spMk id="339" creationId="{841E6ADF-DF88-4E5E-B470-1F01324857FD}"/>
          </ac:spMkLst>
        </pc:spChg>
        <pc:spChg chg="add mod">
          <ac:chgData name="Malin Rekdal" userId="9f9f70d8-f325-442a-8a1c-6e34897c7264" providerId="ADAL" clId="{5A199E9E-4069-4E70-A284-3EAF0CD2D3E8}" dt="2022-04-24T12:24:25.592" v="1444" actId="1076"/>
          <ac:spMkLst>
            <pc:docMk/>
            <pc:sldMk cId="2261854277" sldId="270"/>
            <ac:spMk id="342" creationId="{54D7393D-9992-42EB-A6C6-DAD4FB2B0E25}"/>
          </ac:spMkLst>
        </pc:spChg>
        <pc:spChg chg="add del mod">
          <ac:chgData name="Malin Rekdal" userId="9f9f70d8-f325-442a-8a1c-6e34897c7264" providerId="ADAL" clId="{5A199E9E-4069-4E70-A284-3EAF0CD2D3E8}" dt="2022-04-24T14:45:53.685" v="1459" actId="478"/>
          <ac:spMkLst>
            <pc:docMk/>
            <pc:sldMk cId="2261854277" sldId="270"/>
            <ac:spMk id="344" creationId="{DC43D978-73C9-4699-9967-D06DFCA0FA16}"/>
          </ac:spMkLst>
        </pc:spChg>
        <pc:spChg chg="add mod">
          <ac:chgData name="Malin Rekdal" userId="9f9f70d8-f325-442a-8a1c-6e34897c7264" providerId="ADAL" clId="{5A199E9E-4069-4E70-A284-3EAF0CD2D3E8}" dt="2022-04-24T12:22:50.486" v="1421" actId="1076"/>
          <ac:spMkLst>
            <pc:docMk/>
            <pc:sldMk cId="2261854277" sldId="270"/>
            <ac:spMk id="345" creationId="{E8E82EA3-9356-4016-818D-D6B7815AEC8D}"/>
          </ac:spMkLst>
        </pc:spChg>
        <pc:spChg chg="add del mod">
          <ac:chgData name="Malin Rekdal" userId="9f9f70d8-f325-442a-8a1c-6e34897c7264" providerId="ADAL" clId="{5A199E9E-4069-4E70-A284-3EAF0CD2D3E8}" dt="2022-04-24T11:10:53.243" v="1232" actId="22"/>
          <ac:spMkLst>
            <pc:docMk/>
            <pc:sldMk cId="2261854277" sldId="270"/>
            <ac:spMk id="346" creationId="{F5233ED0-5E6C-4CA3-B260-C5359B7A73F3}"/>
          </ac:spMkLst>
        </pc:spChg>
        <pc:spChg chg="add del mod">
          <ac:chgData name="Malin Rekdal" userId="9f9f70d8-f325-442a-8a1c-6e34897c7264" providerId="ADAL" clId="{5A199E9E-4069-4E70-A284-3EAF0CD2D3E8}" dt="2022-04-24T11:10:51.570" v="1228"/>
          <ac:spMkLst>
            <pc:docMk/>
            <pc:sldMk cId="2261854277" sldId="270"/>
            <ac:spMk id="348" creationId="{B607207D-8194-4C59-8B51-DD62A0E41703}"/>
          </ac:spMkLst>
        </pc:spChg>
        <pc:spChg chg="add mod">
          <ac:chgData name="Malin Rekdal" userId="9f9f70d8-f325-442a-8a1c-6e34897c7264" providerId="ADAL" clId="{5A199E9E-4069-4E70-A284-3EAF0CD2D3E8}" dt="2022-04-24T12:22:41.151" v="1417" actId="1076"/>
          <ac:spMkLst>
            <pc:docMk/>
            <pc:sldMk cId="2261854277" sldId="270"/>
            <ac:spMk id="349" creationId="{2A06B685-3746-4422-A178-0FFF4498A71D}"/>
          </ac:spMkLst>
        </pc:spChg>
        <pc:spChg chg="add mod">
          <ac:chgData name="Malin Rekdal" userId="9f9f70d8-f325-442a-8a1c-6e34897c7264" providerId="ADAL" clId="{5A199E9E-4069-4E70-A284-3EAF0CD2D3E8}" dt="2022-04-24T12:22:28.382" v="1416" actId="255"/>
          <ac:spMkLst>
            <pc:docMk/>
            <pc:sldMk cId="2261854277" sldId="270"/>
            <ac:spMk id="350" creationId="{DE646A12-9DF6-41AE-8100-7D7C7A268657}"/>
          </ac:spMkLst>
        </pc:spChg>
        <pc:spChg chg="add mod">
          <ac:chgData name="Malin Rekdal" userId="9f9f70d8-f325-442a-8a1c-6e34897c7264" providerId="ADAL" clId="{5A199E9E-4069-4E70-A284-3EAF0CD2D3E8}" dt="2022-04-24T12:22:43.043" v="1418" actId="1076"/>
          <ac:spMkLst>
            <pc:docMk/>
            <pc:sldMk cId="2261854277" sldId="270"/>
            <ac:spMk id="351" creationId="{1C2EB114-D8A6-4C5E-90A7-BC4C2EBDE3E4}"/>
          </ac:spMkLst>
        </pc:spChg>
        <pc:spChg chg="add mod">
          <ac:chgData name="Malin Rekdal" userId="9f9f70d8-f325-442a-8a1c-6e34897c7264" providerId="ADAL" clId="{5A199E9E-4069-4E70-A284-3EAF0CD2D3E8}" dt="2022-04-24T12:22:28.382" v="1416" actId="255"/>
          <ac:spMkLst>
            <pc:docMk/>
            <pc:sldMk cId="2261854277" sldId="270"/>
            <ac:spMk id="352" creationId="{2464F936-3CE6-461C-B3BF-764AFD9C2DB5}"/>
          </ac:spMkLst>
        </pc:spChg>
        <pc:spChg chg="add mod">
          <ac:chgData name="Malin Rekdal" userId="9f9f70d8-f325-442a-8a1c-6e34897c7264" providerId="ADAL" clId="{5A199E9E-4069-4E70-A284-3EAF0CD2D3E8}" dt="2022-04-24T12:22:58.294" v="1423" actId="1076"/>
          <ac:spMkLst>
            <pc:docMk/>
            <pc:sldMk cId="2261854277" sldId="270"/>
            <ac:spMk id="353" creationId="{59A047C5-D724-4FC3-A063-732CA59BF00B}"/>
          </ac:spMkLst>
        </pc:spChg>
        <pc:spChg chg="add mod">
          <ac:chgData name="Malin Rekdal" userId="9f9f70d8-f325-442a-8a1c-6e34897c7264" providerId="ADAL" clId="{5A199E9E-4069-4E70-A284-3EAF0CD2D3E8}" dt="2022-04-24T12:22:28.382" v="1416" actId="255"/>
          <ac:spMkLst>
            <pc:docMk/>
            <pc:sldMk cId="2261854277" sldId="270"/>
            <ac:spMk id="355" creationId="{BDD7C3B4-09AA-47DA-853E-B3C041823B43}"/>
          </ac:spMkLst>
        </pc:spChg>
        <pc:spChg chg="add mod">
          <ac:chgData name="Malin Rekdal" userId="9f9f70d8-f325-442a-8a1c-6e34897c7264" providerId="ADAL" clId="{5A199E9E-4069-4E70-A284-3EAF0CD2D3E8}" dt="2022-04-24T12:23:00.748" v="1424" actId="1076"/>
          <ac:spMkLst>
            <pc:docMk/>
            <pc:sldMk cId="2261854277" sldId="270"/>
            <ac:spMk id="356" creationId="{816E6750-91C9-4808-B2C6-45993AA7EF23}"/>
          </ac:spMkLst>
        </pc:spChg>
        <pc:spChg chg="add mod">
          <ac:chgData name="Malin Rekdal" userId="9f9f70d8-f325-442a-8a1c-6e34897c7264" providerId="ADAL" clId="{5A199E9E-4069-4E70-A284-3EAF0CD2D3E8}" dt="2022-04-24T12:22:28.382" v="1416" actId="255"/>
          <ac:spMkLst>
            <pc:docMk/>
            <pc:sldMk cId="2261854277" sldId="270"/>
            <ac:spMk id="357" creationId="{C7FCC727-1537-4CFA-B7CA-0535823C8B52}"/>
          </ac:spMkLst>
        </pc:spChg>
        <pc:spChg chg="add mod">
          <ac:chgData name="Malin Rekdal" userId="9f9f70d8-f325-442a-8a1c-6e34897c7264" providerId="ADAL" clId="{5A199E9E-4069-4E70-A284-3EAF0CD2D3E8}" dt="2022-04-24T12:23:04.507" v="1425" actId="1076"/>
          <ac:spMkLst>
            <pc:docMk/>
            <pc:sldMk cId="2261854277" sldId="270"/>
            <ac:spMk id="358" creationId="{EA70C28E-F9CA-41B3-A3A6-80FF18403B83}"/>
          </ac:spMkLst>
        </pc:spChg>
        <pc:spChg chg="add del mod">
          <ac:chgData name="Malin Rekdal" userId="9f9f70d8-f325-442a-8a1c-6e34897c7264" providerId="ADAL" clId="{5A199E9E-4069-4E70-A284-3EAF0CD2D3E8}" dt="2022-04-24T12:07:03.202" v="1283" actId="478"/>
          <ac:spMkLst>
            <pc:docMk/>
            <pc:sldMk cId="2261854277" sldId="270"/>
            <ac:spMk id="359" creationId="{2CF3D571-1272-42A9-A27A-4A44456592DB}"/>
          </ac:spMkLst>
        </pc:spChg>
        <pc:spChg chg="add mod">
          <ac:chgData name="Malin Rekdal" userId="9f9f70d8-f325-442a-8a1c-6e34897c7264" providerId="ADAL" clId="{5A199E9E-4069-4E70-A284-3EAF0CD2D3E8}" dt="2022-04-24T12:23:15.096" v="1427" actId="255"/>
          <ac:spMkLst>
            <pc:docMk/>
            <pc:sldMk cId="2261854277" sldId="270"/>
            <ac:spMk id="360" creationId="{4DD86A29-BC6C-4728-8833-73FA0305C747}"/>
          </ac:spMkLst>
        </pc:spChg>
        <pc:spChg chg="add del mod">
          <ac:chgData name="Malin Rekdal" userId="9f9f70d8-f325-442a-8a1c-6e34897c7264" providerId="ADAL" clId="{5A199E9E-4069-4E70-A284-3EAF0CD2D3E8}" dt="2022-04-24T12:06:59.352" v="1282" actId="478"/>
          <ac:spMkLst>
            <pc:docMk/>
            <pc:sldMk cId="2261854277" sldId="270"/>
            <ac:spMk id="361" creationId="{2AEBD471-254B-4376-B8CA-433CA97C8171}"/>
          </ac:spMkLst>
        </pc:spChg>
        <pc:spChg chg="add mod">
          <ac:chgData name="Malin Rekdal" userId="9f9f70d8-f325-442a-8a1c-6e34897c7264" providerId="ADAL" clId="{5A199E9E-4069-4E70-A284-3EAF0CD2D3E8}" dt="2022-04-24T12:23:15.096" v="1427" actId="255"/>
          <ac:spMkLst>
            <pc:docMk/>
            <pc:sldMk cId="2261854277" sldId="270"/>
            <ac:spMk id="362" creationId="{4A179E79-23E2-4D9D-8FFA-B45B0E9FDB68}"/>
          </ac:spMkLst>
        </pc:spChg>
        <pc:spChg chg="add mod">
          <ac:chgData name="Malin Rekdal" userId="9f9f70d8-f325-442a-8a1c-6e34897c7264" providerId="ADAL" clId="{5A199E9E-4069-4E70-A284-3EAF0CD2D3E8}" dt="2022-04-24T12:23:15.096" v="1427" actId="255"/>
          <ac:spMkLst>
            <pc:docMk/>
            <pc:sldMk cId="2261854277" sldId="270"/>
            <ac:spMk id="363" creationId="{5B09F8C6-0B77-4EF6-BAF2-BB29E11B7445}"/>
          </ac:spMkLst>
        </pc:spChg>
        <pc:spChg chg="add mod">
          <ac:chgData name="Malin Rekdal" userId="9f9f70d8-f325-442a-8a1c-6e34897c7264" providerId="ADAL" clId="{5A199E9E-4069-4E70-A284-3EAF0CD2D3E8}" dt="2022-04-24T12:23:15.096" v="1427" actId="255"/>
          <ac:spMkLst>
            <pc:docMk/>
            <pc:sldMk cId="2261854277" sldId="270"/>
            <ac:spMk id="364" creationId="{AF23C4C9-2B79-4AA0-B93A-BDDF2F0B75C7}"/>
          </ac:spMkLst>
        </pc:spChg>
        <pc:spChg chg="add mod">
          <ac:chgData name="Malin Rekdal" userId="9f9f70d8-f325-442a-8a1c-6e34897c7264" providerId="ADAL" clId="{5A199E9E-4069-4E70-A284-3EAF0CD2D3E8}" dt="2022-04-24T12:23:15.096" v="1427" actId="255"/>
          <ac:spMkLst>
            <pc:docMk/>
            <pc:sldMk cId="2261854277" sldId="270"/>
            <ac:spMk id="365" creationId="{FEE18C26-6D19-401E-9967-9608A048F4BC}"/>
          </ac:spMkLst>
        </pc:spChg>
        <pc:spChg chg="add mod">
          <ac:chgData name="Malin Rekdal" userId="9f9f70d8-f325-442a-8a1c-6e34897c7264" providerId="ADAL" clId="{5A199E9E-4069-4E70-A284-3EAF0CD2D3E8}" dt="2022-04-24T12:23:15.096" v="1427" actId="255"/>
          <ac:spMkLst>
            <pc:docMk/>
            <pc:sldMk cId="2261854277" sldId="270"/>
            <ac:spMk id="370" creationId="{63CB6F7D-82A8-463E-8312-E57442BC5876}"/>
          </ac:spMkLst>
        </pc:spChg>
        <pc:spChg chg="add del mod">
          <ac:chgData name="Malin Rekdal" userId="9f9f70d8-f325-442a-8a1c-6e34897c7264" providerId="ADAL" clId="{5A199E9E-4069-4E70-A284-3EAF0CD2D3E8}" dt="2022-04-24T14:45:56.547" v="1462"/>
          <ac:spMkLst>
            <pc:docMk/>
            <pc:sldMk cId="2261854277" sldId="270"/>
            <ac:spMk id="371" creationId="{CEB7B085-50EB-480F-B1D8-2F60936AF9E2}"/>
          </ac:spMkLst>
        </pc:spChg>
        <pc:spChg chg="add mod">
          <ac:chgData name="Malin Rekdal" userId="9f9f70d8-f325-442a-8a1c-6e34897c7264" providerId="ADAL" clId="{5A199E9E-4069-4E70-A284-3EAF0CD2D3E8}" dt="2022-04-24T12:23:15.096" v="1427" actId="255"/>
          <ac:spMkLst>
            <pc:docMk/>
            <pc:sldMk cId="2261854277" sldId="270"/>
            <ac:spMk id="372" creationId="{F640B1EC-A8DA-4F71-8ACA-81C7A6ED9017}"/>
          </ac:spMkLst>
        </pc:spChg>
        <pc:spChg chg="add mod">
          <ac:chgData name="Malin Rekdal" userId="9f9f70d8-f325-442a-8a1c-6e34897c7264" providerId="ADAL" clId="{5A199E9E-4069-4E70-A284-3EAF0CD2D3E8}" dt="2022-04-24T12:23:15.096" v="1427" actId="255"/>
          <ac:spMkLst>
            <pc:docMk/>
            <pc:sldMk cId="2261854277" sldId="270"/>
            <ac:spMk id="373" creationId="{C21DB16E-20E4-42DB-9681-915B3AD7383B}"/>
          </ac:spMkLst>
        </pc:spChg>
        <pc:spChg chg="add mod">
          <ac:chgData name="Malin Rekdal" userId="9f9f70d8-f325-442a-8a1c-6e34897c7264" providerId="ADAL" clId="{5A199E9E-4069-4E70-A284-3EAF0CD2D3E8}" dt="2022-04-24T12:23:15.096" v="1427" actId="255"/>
          <ac:spMkLst>
            <pc:docMk/>
            <pc:sldMk cId="2261854277" sldId="270"/>
            <ac:spMk id="374" creationId="{A3E90924-804F-4533-AF18-14540073A254}"/>
          </ac:spMkLst>
        </pc:spChg>
        <pc:spChg chg="add mod">
          <ac:chgData name="Malin Rekdal" userId="9f9f70d8-f325-442a-8a1c-6e34897c7264" providerId="ADAL" clId="{5A199E9E-4069-4E70-A284-3EAF0CD2D3E8}" dt="2022-04-24T12:24:12.750" v="1442" actId="20577"/>
          <ac:spMkLst>
            <pc:docMk/>
            <pc:sldMk cId="2261854277" sldId="270"/>
            <ac:spMk id="375" creationId="{132A3EB6-7B65-40CC-B26F-2BBF1089EFC0}"/>
          </ac:spMkLst>
        </pc:spChg>
        <pc:spChg chg="add mod">
          <ac:chgData name="Malin Rekdal" userId="9f9f70d8-f325-442a-8a1c-6e34897c7264" providerId="ADAL" clId="{5A199E9E-4069-4E70-A284-3EAF0CD2D3E8}" dt="2022-04-24T12:22:28.382" v="1416" actId="255"/>
          <ac:spMkLst>
            <pc:docMk/>
            <pc:sldMk cId="2261854277" sldId="270"/>
            <ac:spMk id="376" creationId="{D90C3A5C-E4E1-4524-83A3-ED5B5B70C7A5}"/>
          </ac:spMkLst>
        </pc:spChg>
        <pc:spChg chg="add mod">
          <ac:chgData name="Malin Rekdal" userId="9f9f70d8-f325-442a-8a1c-6e34897c7264" providerId="ADAL" clId="{5A199E9E-4069-4E70-A284-3EAF0CD2D3E8}" dt="2022-04-24T12:22:28.382" v="1416" actId="255"/>
          <ac:spMkLst>
            <pc:docMk/>
            <pc:sldMk cId="2261854277" sldId="270"/>
            <ac:spMk id="377" creationId="{D9D587E2-B725-437D-99A1-6C5915A6899C}"/>
          </ac:spMkLst>
        </pc:spChg>
        <pc:spChg chg="add mod">
          <ac:chgData name="Malin Rekdal" userId="9f9f70d8-f325-442a-8a1c-6e34897c7264" providerId="ADAL" clId="{5A199E9E-4069-4E70-A284-3EAF0CD2D3E8}" dt="2022-04-24T12:22:28.382" v="1416" actId="255"/>
          <ac:spMkLst>
            <pc:docMk/>
            <pc:sldMk cId="2261854277" sldId="270"/>
            <ac:spMk id="378" creationId="{8730AC9D-1E3A-4D34-A24F-6E775CDB7ED2}"/>
          </ac:spMkLst>
        </pc:spChg>
        <pc:spChg chg="add mod">
          <ac:chgData name="Malin Rekdal" userId="9f9f70d8-f325-442a-8a1c-6e34897c7264" providerId="ADAL" clId="{5A199E9E-4069-4E70-A284-3EAF0CD2D3E8}" dt="2022-04-24T12:22:28.382" v="1416" actId="255"/>
          <ac:spMkLst>
            <pc:docMk/>
            <pc:sldMk cId="2261854277" sldId="270"/>
            <ac:spMk id="379" creationId="{41A7D3FA-A56E-4E2F-98C7-0AD4FA727EE6}"/>
          </ac:spMkLst>
        </pc:spChg>
        <pc:spChg chg="add mod">
          <ac:chgData name="Malin Rekdal" userId="9f9f70d8-f325-442a-8a1c-6e34897c7264" providerId="ADAL" clId="{5A199E9E-4069-4E70-A284-3EAF0CD2D3E8}" dt="2022-04-24T12:22:28.382" v="1416" actId="255"/>
          <ac:spMkLst>
            <pc:docMk/>
            <pc:sldMk cId="2261854277" sldId="270"/>
            <ac:spMk id="380" creationId="{DA1D5698-EA19-4F3E-99F3-B0DD773DD195}"/>
          </ac:spMkLst>
        </pc:spChg>
        <pc:spChg chg="add mod">
          <ac:chgData name="Malin Rekdal" userId="9f9f70d8-f325-442a-8a1c-6e34897c7264" providerId="ADAL" clId="{5A199E9E-4069-4E70-A284-3EAF0CD2D3E8}" dt="2022-04-24T12:22:54.194" v="1422" actId="1076"/>
          <ac:spMkLst>
            <pc:docMk/>
            <pc:sldMk cId="2261854277" sldId="270"/>
            <ac:spMk id="381" creationId="{8888AD87-F3A2-47B3-B0FD-380E76A30936}"/>
          </ac:spMkLst>
        </pc:spChg>
        <pc:spChg chg="add mod">
          <ac:chgData name="Malin Rekdal" userId="9f9f70d8-f325-442a-8a1c-6e34897c7264" providerId="ADAL" clId="{5A199E9E-4069-4E70-A284-3EAF0CD2D3E8}" dt="2022-04-24T12:22:44.662" v="1419" actId="1076"/>
          <ac:spMkLst>
            <pc:docMk/>
            <pc:sldMk cId="2261854277" sldId="270"/>
            <ac:spMk id="382" creationId="{DA1F2BB9-CC82-4502-BB09-9D8FF133DAE7}"/>
          </ac:spMkLst>
        </pc:spChg>
        <pc:spChg chg="add mod">
          <ac:chgData name="Malin Rekdal" userId="9f9f70d8-f325-442a-8a1c-6e34897c7264" providerId="ADAL" clId="{5A199E9E-4069-4E70-A284-3EAF0CD2D3E8}" dt="2022-04-24T12:22:28.382" v="1416" actId="255"/>
          <ac:spMkLst>
            <pc:docMk/>
            <pc:sldMk cId="2261854277" sldId="270"/>
            <ac:spMk id="383" creationId="{D03848B6-C865-4C1A-B5D8-B6DE4878B189}"/>
          </ac:spMkLst>
        </pc:spChg>
        <pc:spChg chg="add mod">
          <ac:chgData name="Malin Rekdal" userId="9f9f70d8-f325-442a-8a1c-6e34897c7264" providerId="ADAL" clId="{5A199E9E-4069-4E70-A284-3EAF0CD2D3E8}" dt="2022-04-24T12:22:28.382" v="1416" actId="255"/>
          <ac:spMkLst>
            <pc:docMk/>
            <pc:sldMk cId="2261854277" sldId="270"/>
            <ac:spMk id="384" creationId="{D4F9F975-EE22-4BCE-8776-88CEBC3ABA85}"/>
          </ac:spMkLst>
        </pc:spChg>
        <pc:spChg chg="add mod">
          <ac:chgData name="Malin Rekdal" userId="9f9f70d8-f325-442a-8a1c-6e34897c7264" providerId="ADAL" clId="{5A199E9E-4069-4E70-A284-3EAF0CD2D3E8}" dt="2022-04-24T12:22:28.382" v="1416" actId="255"/>
          <ac:spMkLst>
            <pc:docMk/>
            <pc:sldMk cId="2261854277" sldId="270"/>
            <ac:spMk id="385" creationId="{F98E96B5-7834-480C-A2EB-63C60D0C9393}"/>
          </ac:spMkLst>
        </pc:spChg>
        <pc:spChg chg="add mod">
          <ac:chgData name="Malin Rekdal" userId="9f9f70d8-f325-442a-8a1c-6e34897c7264" providerId="ADAL" clId="{5A199E9E-4069-4E70-A284-3EAF0CD2D3E8}" dt="2022-04-24T12:22:28.382" v="1416" actId="255"/>
          <ac:spMkLst>
            <pc:docMk/>
            <pc:sldMk cId="2261854277" sldId="270"/>
            <ac:spMk id="386" creationId="{21EF35E0-A254-48DE-B50E-B3341FEDD1B9}"/>
          </ac:spMkLst>
        </pc:spChg>
        <pc:spChg chg="add mod">
          <ac:chgData name="Malin Rekdal" userId="9f9f70d8-f325-442a-8a1c-6e34897c7264" providerId="ADAL" clId="{5A199E9E-4069-4E70-A284-3EAF0CD2D3E8}" dt="2022-04-24T12:22:28.382" v="1416" actId="255"/>
          <ac:spMkLst>
            <pc:docMk/>
            <pc:sldMk cId="2261854277" sldId="270"/>
            <ac:spMk id="387" creationId="{0D7A327B-9A9A-4F6E-8134-C9980E1983E8}"/>
          </ac:spMkLst>
        </pc:spChg>
        <pc:spChg chg="add mod">
          <ac:chgData name="Malin Rekdal" userId="9f9f70d8-f325-442a-8a1c-6e34897c7264" providerId="ADAL" clId="{5A199E9E-4069-4E70-A284-3EAF0CD2D3E8}" dt="2022-04-24T12:22:28.382" v="1416" actId="255"/>
          <ac:spMkLst>
            <pc:docMk/>
            <pc:sldMk cId="2261854277" sldId="270"/>
            <ac:spMk id="388" creationId="{1F7E46F2-BD4A-49B4-862A-966A975FEB02}"/>
          </ac:spMkLst>
        </pc:spChg>
        <pc:spChg chg="add mod">
          <ac:chgData name="Malin Rekdal" userId="9f9f70d8-f325-442a-8a1c-6e34897c7264" providerId="ADAL" clId="{5A199E9E-4069-4E70-A284-3EAF0CD2D3E8}" dt="2022-04-24T12:22:28.382" v="1416" actId="255"/>
          <ac:spMkLst>
            <pc:docMk/>
            <pc:sldMk cId="2261854277" sldId="270"/>
            <ac:spMk id="389" creationId="{FBC36C90-6FF3-4ABA-B19B-6A1258880229}"/>
          </ac:spMkLst>
        </pc:spChg>
        <pc:spChg chg="add mod">
          <ac:chgData name="Malin Rekdal" userId="9f9f70d8-f325-442a-8a1c-6e34897c7264" providerId="ADAL" clId="{5A199E9E-4069-4E70-A284-3EAF0CD2D3E8}" dt="2022-04-24T12:22:28.382" v="1416" actId="255"/>
          <ac:spMkLst>
            <pc:docMk/>
            <pc:sldMk cId="2261854277" sldId="270"/>
            <ac:spMk id="390" creationId="{ED64A95E-E554-469B-A6DF-30580CD851B2}"/>
          </ac:spMkLst>
        </pc:spChg>
        <pc:spChg chg="add mod">
          <ac:chgData name="Malin Rekdal" userId="9f9f70d8-f325-442a-8a1c-6e34897c7264" providerId="ADAL" clId="{5A199E9E-4069-4E70-A284-3EAF0CD2D3E8}" dt="2022-04-24T12:22:28.382" v="1416" actId="255"/>
          <ac:spMkLst>
            <pc:docMk/>
            <pc:sldMk cId="2261854277" sldId="270"/>
            <ac:spMk id="391" creationId="{A397E036-C80C-408B-8D61-4C3963738780}"/>
          </ac:spMkLst>
        </pc:spChg>
        <pc:spChg chg="add mod">
          <ac:chgData name="Malin Rekdal" userId="9f9f70d8-f325-442a-8a1c-6e34897c7264" providerId="ADAL" clId="{5A199E9E-4069-4E70-A284-3EAF0CD2D3E8}" dt="2022-04-24T12:22:28.382" v="1416" actId="255"/>
          <ac:spMkLst>
            <pc:docMk/>
            <pc:sldMk cId="2261854277" sldId="270"/>
            <ac:spMk id="392" creationId="{4BDF60AC-650B-4B8B-986B-6B726F827DB7}"/>
          </ac:spMkLst>
        </pc:spChg>
        <pc:cxnChg chg="add mod ord">
          <ac:chgData name="Malin Rekdal" userId="9f9f70d8-f325-442a-8a1c-6e34897c7264" providerId="ADAL" clId="{5A199E9E-4069-4E70-A284-3EAF0CD2D3E8}" dt="2022-04-24T12:24:33.603" v="1446" actId="167"/>
          <ac:cxnSpMkLst>
            <pc:docMk/>
            <pc:sldMk cId="2261854277" sldId="270"/>
            <ac:cxnSpMk id="4" creationId="{E15651E6-B896-425C-9FF3-8CFB147FEA27}"/>
          </ac:cxnSpMkLst>
        </pc:cxnChg>
        <pc:cxnChg chg="add mod">
          <ac:chgData name="Malin Rekdal" userId="9f9f70d8-f325-442a-8a1c-6e34897c7264" providerId="ADAL" clId="{5A199E9E-4069-4E70-A284-3EAF0CD2D3E8}" dt="2022-04-24T12:22:50.486" v="1421" actId="1076"/>
          <ac:cxnSpMkLst>
            <pc:docMk/>
            <pc:sldMk cId="2261854277" sldId="270"/>
            <ac:cxnSpMk id="12" creationId="{419DA21E-AF47-40A9-B9FF-5E48D023E81E}"/>
          </ac:cxnSpMkLst>
        </pc:cxnChg>
        <pc:cxnChg chg="add del mod">
          <ac:chgData name="Malin Rekdal" userId="9f9f70d8-f325-442a-8a1c-6e34897c7264" providerId="ADAL" clId="{5A199E9E-4069-4E70-A284-3EAF0CD2D3E8}" dt="2022-04-24T12:07:57.646" v="1291" actId="478"/>
          <ac:cxnSpMkLst>
            <pc:docMk/>
            <pc:sldMk cId="2261854277" sldId="270"/>
            <ac:cxnSpMk id="16" creationId="{D7B4BA4D-2393-4879-AE41-36C69709109A}"/>
          </ac:cxnSpMkLst>
        </pc:cxnChg>
        <pc:cxnChg chg="add mod">
          <ac:chgData name="Malin Rekdal" userId="9f9f70d8-f325-442a-8a1c-6e34897c7264" providerId="ADAL" clId="{5A199E9E-4069-4E70-A284-3EAF0CD2D3E8}" dt="2022-04-24T12:08:48.834" v="1303" actId="1582"/>
          <ac:cxnSpMkLst>
            <pc:docMk/>
            <pc:sldMk cId="2261854277" sldId="270"/>
            <ac:cxnSpMk id="19" creationId="{5C5E9E2A-04CE-4F5D-A438-DC0980D5EA7E}"/>
          </ac:cxnSpMkLst>
        </pc:cxnChg>
        <pc:cxnChg chg="add mod">
          <ac:chgData name="Malin Rekdal" userId="9f9f70d8-f325-442a-8a1c-6e34897c7264" providerId="ADAL" clId="{5A199E9E-4069-4E70-A284-3EAF0CD2D3E8}" dt="2022-04-24T12:11:02.302" v="1325" actId="1076"/>
          <ac:cxnSpMkLst>
            <pc:docMk/>
            <pc:sldMk cId="2261854277" sldId="270"/>
            <ac:cxnSpMk id="21" creationId="{B4436E31-1F3D-4201-B4ED-6B46E4804E4E}"/>
          </ac:cxnSpMkLst>
        </pc:cxnChg>
        <pc:cxnChg chg="add mod">
          <ac:chgData name="Malin Rekdal" userId="9f9f70d8-f325-442a-8a1c-6e34897c7264" providerId="ADAL" clId="{5A199E9E-4069-4E70-A284-3EAF0CD2D3E8}" dt="2022-04-24T12:11:02.302" v="1325" actId="1076"/>
          <ac:cxnSpMkLst>
            <pc:docMk/>
            <pc:sldMk cId="2261854277" sldId="270"/>
            <ac:cxnSpMk id="23" creationId="{590483A7-DA3C-496A-A6B9-0651BCB4F778}"/>
          </ac:cxnSpMkLst>
        </pc:cxnChg>
        <pc:cxnChg chg="add mod">
          <ac:chgData name="Malin Rekdal" userId="9f9f70d8-f325-442a-8a1c-6e34897c7264" providerId="ADAL" clId="{5A199E9E-4069-4E70-A284-3EAF0CD2D3E8}" dt="2022-04-24T12:11:02.302" v="1325" actId="1076"/>
          <ac:cxnSpMkLst>
            <pc:docMk/>
            <pc:sldMk cId="2261854277" sldId="270"/>
            <ac:cxnSpMk id="25" creationId="{898CE048-2B5C-4668-B585-809E21756E54}"/>
          </ac:cxnSpMkLst>
        </pc:cxnChg>
        <pc:cxnChg chg="add del">
          <ac:chgData name="Malin Rekdal" userId="9f9f70d8-f325-442a-8a1c-6e34897c7264" providerId="ADAL" clId="{5A199E9E-4069-4E70-A284-3EAF0CD2D3E8}" dt="2022-04-24T12:21:25.999" v="1415" actId="478"/>
          <ac:cxnSpMkLst>
            <pc:docMk/>
            <pc:sldMk cId="2261854277" sldId="270"/>
            <ac:cxnSpMk id="31" creationId="{DFA5EA3D-D629-4919-9E17-A133970D138F}"/>
          </ac:cxnSpMkLst>
        </pc:cxnChg>
        <pc:cxnChg chg="add mod">
          <ac:chgData name="Malin Rekdal" userId="9f9f70d8-f325-442a-8a1c-6e34897c7264" providerId="ADAL" clId="{5A199E9E-4069-4E70-A284-3EAF0CD2D3E8}" dt="2022-04-24T12:26:07.425" v="1450" actId="1582"/>
          <ac:cxnSpMkLst>
            <pc:docMk/>
            <pc:sldMk cId="2261854277" sldId="270"/>
            <ac:cxnSpMk id="33" creationId="{CBB39229-9D16-4F67-B9B8-B49382BD03C9}"/>
          </ac:cxnSpMkLst>
        </pc:cxnChg>
        <pc:cxnChg chg="del">
          <ac:chgData name="Malin Rekdal" userId="9f9f70d8-f325-442a-8a1c-6e34897c7264" providerId="ADAL" clId="{5A199E9E-4069-4E70-A284-3EAF0CD2D3E8}" dt="2022-04-24T11:00:22.442" v="1127" actId="478"/>
          <ac:cxnSpMkLst>
            <pc:docMk/>
            <pc:sldMk cId="2261854277" sldId="270"/>
            <ac:cxnSpMk id="136" creationId="{55513AD0-E4C0-53DF-7F0F-12C9771B86F6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137" creationId="{A8E89A16-FBA9-BE9D-F308-A1B4A0E019E8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138" creationId="{5481B9F8-CB8C-8A9E-E9EE-1B4E411E39DF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139" creationId="{DBA4850B-B92C-13CC-F34A-A56431DDB98B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140" creationId="{BAC088D3-5954-BE2B-0C5A-E1E89A8889C3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141" creationId="{58D38460-F61F-6487-D04E-A6B51993D24D}"/>
          </ac:cxnSpMkLst>
        </pc:cxnChg>
        <pc:cxnChg chg="add del mod">
          <ac:chgData name="Malin Rekdal" userId="9f9f70d8-f325-442a-8a1c-6e34897c7264" providerId="ADAL" clId="{5A199E9E-4069-4E70-A284-3EAF0CD2D3E8}" dt="2022-04-24T11:07:04.315" v="1139" actId="478"/>
          <ac:cxnSpMkLst>
            <pc:docMk/>
            <pc:sldMk cId="2261854277" sldId="270"/>
            <ac:cxnSpMk id="142" creationId="{66531E28-F4F2-4D2B-8116-88E93AD170A8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143" creationId="{4A727758-5AFD-498D-94DF-5A36C3B1E57C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144" creationId="{042887E7-73F9-EC3D-54DD-93734B0C32A4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145" creationId="{3F21A58C-F57D-EFC4-B392-5D4121BC756C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148" creationId="{EA97FD4C-5766-F4B1-C7E0-74128ECA01D5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149" creationId="{ADEA9074-5755-4E4C-BEB5-62595535CAFF}"/>
          </ac:cxnSpMkLst>
        </pc:cxnChg>
        <pc:cxnChg chg="add del mod">
          <ac:chgData name="Malin Rekdal" userId="9f9f70d8-f325-442a-8a1c-6e34897c7264" providerId="ADAL" clId="{5A199E9E-4069-4E70-A284-3EAF0CD2D3E8}" dt="2022-04-24T11:07:00.555" v="1134" actId="478"/>
          <ac:cxnSpMkLst>
            <pc:docMk/>
            <pc:sldMk cId="2261854277" sldId="270"/>
            <ac:cxnSpMk id="150" creationId="{B91986A8-89EA-47A4-9CB0-6A1E40DF1881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152" creationId="{B5ADE766-4DAF-07B9-98A2-E2E7CBA1CCE4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153" creationId="{0ECF7B5D-9BE4-7FD7-1235-EE9BC4CBCD2A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154" creationId="{7FFBBAD7-1CDB-26A8-3D45-DBC0B72C07D2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155" creationId="{8B6207A4-9FCE-8733-EFB2-FA573A5D351F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156" creationId="{75C9D1EC-3C3E-CA3E-624E-AACEF99D48A3}"/>
          </ac:cxnSpMkLst>
        </pc:cxnChg>
        <pc:cxnChg chg="del">
          <ac:chgData name="Malin Rekdal" userId="9f9f70d8-f325-442a-8a1c-6e34897c7264" providerId="ADAL" clId="{5A199E9E-4069-4E70-A284-3EAF0CD2D3E8}" dt="2022-04-24T11:00:22.442" v="1127" actId="478"/>
          <ac:cxnSpMkLst>
            <pc:docMk/>
            <pc:sldMk cId="2261854277" sldId="270"/>
            <ac:cxnSpMk id="157" creationId="{DBD19B06-E3ED-ECF9-C1ED-BD35354DB062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158" creationId="{009DD1D7-0F40-9284-5829-7152D4D295C4}"/>
          </ac:cxnSpMkLst>
        </pc:cxnChg>
        <pc:cxnChg chg="add del mod">
          <ac:chgData name="Malin Rekdal" userId="9f9f70d8-f325-442a-8a1c-6e34897c7264" providerId="ADAL" clId="{5A199E9E-4069-4E70-A284-3EAF0CD2D3E8}" dt="2022-04-24T11:07:04.834" v="1140" actId="478"/>
          <ac:cxnSpMkLst>
            <pc:docMk/>
            <pc:sldMk cId="2261854277" sldId="270"/>
            <ac:cxnSpMk id="159" creationId="{A71EF013-B908-4768-AB37-E93749418295}"/>
          </ac:cxnSpMkLst>
        </pc:cxnChg>
        <pc:cxnChg chg="add del mod">
          <ac:chgData name="Malin Rekdal" userId="9f9f70d8-f325-442a-8a1c-6e34897c7264" providerId="ADAL" clId="{5A199E9E-4069-4E70-A284-3EAF0CD2D3E8}" dt="2022-04-24T11:07:06.916" v="1143" actId="478"/>
          <ac:cxnSpMkLst>
            <pc:docMk/>
            <pc:sldMk cId="2261854277" sldId="270"/>
            <ac:cxnSpMk id="160" creationId="{40324B18-EB00-4762-A2A9-DC6EBBD3C83B}"/>
          </ac:cxnSpMkLst>
        </pc:cxnChg>
        <pc:cxnChg chg="add del mod">
          <ac:chgData name="Malin Rekdal" userId="9f9f70d8-f325-442a-8a1c-6e34897c7264" providerId="ADAL" clId="{5A199E9E-4069-4E70-A284-3EAF0CD2D3E8}" dt="2022-04-24T11:07:05.986" v="1141" actId="478"/>
          <ac:cxnSpMkLst>
            <pc:docMk/>
            <pc:sldMk cId="2261854277" sldId="270"/>
            <ac:cxnSpMk id="220" creationId="{F04F651F-09F9-48F3-9DE7-5F7F771EA9FB}"/>
          </ac:cxnSpMkLst>
        </pc:cxnChg>
        <pc:cxnChg chg="add del mod">
          <ac:chgData name="Malin Rekdal" userId="9f9f70d8-f325-442a-8a1c-6e34897c7264" providerId="ADAL" clId="{5A199E9E-4069-4E70-A284-3EAF0CD2D3E8}" dt="2022-04-24T11:07:06.349" v="1142" actId="478"/>
          <ac:cxnSpMkLst>
            <pc:docMk/>
            <pc:sldMk cId="2261854277" sldId="270"/>
            <ac:cxnSpMk id="221" creationId="{429EC512-834F-40A6-9DCC-ED217E913CBD}"/>
          </ac:cxnSpMkLst>
        </pc:cxnChg>
        <pc:cxnChg chg="add del mod">
          <ac:chgData name="Malin Rekdal" userId="9f9f70d8-f325-442a-8a1c-6e34897c7264" providerId="ADAL" clId="{5A199E9E-4069-4E70-A284-3EAF0CD2D3E8}" dt="2022-04-24T11:07:01.257" v="1135" actId="478"/>
          <ac:cxnSpMkLst>
            <pc:docMk/>
            <pc:sldMk cId="2261854277" sldId="270"/>
            <ac:cxnSpMk id="222" creationId="{AD3F0C05-E40D-4C26-A353-A1E838E52BF1}"/>
          </ac:cxnSpMkLst>
        </pc:cxnChg>
        <pc:cxnChg chg="add del mod">
          <ac:chgData name="Malin Rekdal" userId="9f9f70d8-f325-442a-8a1c-6e34897c7264" providerId="ADAL" clId="{5A199E9E-4069-4E70-A284-3EAF0CD2D3E8}" dt="2022-04-24T11:07:02.787" v="1137" actId="478"/>
          <ac:cxnSpMkLst>
            <pc:docMk/>
            <pc:sldMk cId="2261854277" sldId="270"/>
            <ac:cxnSpMk id="223" creationId="{52742A5F-3B61-4F96-A95D-7B299EF309E9}"/>
          </ac:cxnSpMkLst>
        </pc:cxnChg>
        <pc:cxnChg chg="add del mod">
          <ac:chgData name="Malin Rekdal" userId="9f9f70d8-f325-442a-8a1c-6e34897c7264" providerId="ADAL" clId="{5A199E9E-4069-4E70-A284-3EAF0CD2D3E8}" dt="2022-04-24T11:07:03.522" v="1138" actId="478"/>
          <ac:cxnSpMkLst>
            <pc:docMk/>
            <pc:sldMk cId="2261854277" sldId="270"/>
            <ac:cxnSpMk id="224" creationId="{10355CB9-DDE4-4702-AC78-0B9E53A0F689}"/>
          </ac:cxnSpMkLst>
        </pc:cxnChg>
        <pc:cxnChg chg="add del mod">
          <ac:chgData name="Malin Rekdal" userId="9f9f70d8-f325-442a-8a1c-6e34897c7264" providerId="ADAL" clId="{5A199E9E-4069-4E70-A284-3EAF0CD2D3E8}" dt="2022-04-24T11:07:02.291" v="1136" actId="478"/>
          <ac:cxnSpMkLst>
            <pc:docMk/>
            <pc:sldMk cId="2261854277" sldId="270"/>
            <ac:cxnSpMk id="225" creationId="{C2226B6E-44EF-4709-AC0D-1D1BB739EF0C}"/>
          </ac:cxnSpMkLst>
        </pc:cxnChg>
        <pc:cxnChg chg="add del mod">
          <ac:chgData name="Malin Rekdal" userId="9f9f70d8-f325-442a-8a1c-6e34897c7264" providerId="ADAL" clId="{5A199E9E-4069-4E70-A284-3EAF0CD2D3E8}" dt="2022-04-24T11:07:10.854" v="1148" actId="478"/>
          <ac:cxnSpMkLst>
            <pc:docMk/>
            <pc:sldMk cId="2261854277" sldId="270"/>
            <ac:cxnSpMk id="226" creationId="{84C550C9-D30C-4703-8E1D-01C697FF6E14}"/>
          </ac:cxnSpMkLst>
        </pc:cxnChg>
        <pc:cxnChg chg="add del mod">
          <ac:chgData name="Malin Rekdal" userId="9f9f70d8-f325-442a-8a1c-6e34897c7264" providerId="ADAL" clId="{5A199E9E-4069-4E70-A284-3EAF0CD2D3E8}" dt="2022-04-24T11:07:14.045" v="1153" actId="478"/>
          <ac:cxnSpMkLst>
            <pc:docMk/>
            <pc:sldMk cId="2261854277" sldId="270"/>
            <ac:cxnSpMk id="227" creationId="{3220F6A5-AE04-473E-AA86-9CBFBABA231F}"/>
          </ac:cxnSpMkLst>
        </pc:cxnChg>
        <pc:cxnChg chg="add del mod">
          <ac:chgData name="Malin Rekdal" userId="9f9f70d8-f325-442a-8a1c-6e34897c7264" providerId="ADAL" clId="{5A199E9E-4069-4E70-A284-3EAF0CD2D3E8}" dt="2022-04-24T11:07:10.222" v="1147" actId="478"/>
          <ac:cxnSpMkLst>
            <pc:docMk/>
            <pc:sldMk cId="2261854277" sldId="270"/>
            <ac:cxnSpMk id="228" creationId="{63F0AEE3-6A58-4457-BB09-2BD00F5EA664}"/>
          </ac:cxnSpMkLst>
        </pc:cxnChg>
        <pc:cxnChg chg="add del mod">
          <ac:chgData name="Malin Rekdal" userId="9f9f70d8-f325-442a-8a1c-6e34897c7264" providerId="ADAL" clId="{5A199E9E-4069-4E70-A284-3EAF0CD2D3E8}" dt="2022-04-24T11:07:08.413" v="1144" actId="478"/>
          <ac:cxnSpMkLst>
            <pc:docMk/>
            <pc:sldMk cId="2261854277" sldId="270"/>
            <ac:cxnSpMk id="229" creationId="{D2321155-2CAF-432A-BF94-66DC2E6E0FAD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248" creationId="{F2480D5A-3290-572E-F912-FB1974EA873F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250" creationId="{1C216D2E-0F1E-EEFC-0F88-0A1DD1A59C94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251" creationId="{45231C5C-2830-2E6B-10EA-DA873AB174CD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252" creationId="{A68CD8F7-4BEF-FF71-821D-2A2D744BBC51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253" creationId="{84DBAC4B-F352-F4E9-6F39-00020F8F0D9B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254" creationId="{43918F95-2887-AC1E-2BE8-99DEF36ADE68}"/>
          </ac:cxnSpMkLst>
        </pc:cxnChg>
        <pc:cxnChg chg="del">
          <ac:chgData name="Malin Rekdal" userId="9f9f70d8-f325-442a-8a1c-6e34897c7264" providerId="ADAL" clId="{5A199E9E-4069-4E70-A284-3EAF0CD2D3E8}" dt="2022-04-24T11:00:22.442" v="1127" actId="478"/>
          <ac:cxnSpMkLst>
            <pc:docMk/>
            <pc:sldMk cId="2261854277" sldId="270"/>
            <ac:cxnSpMk id="255" creationId="{A0EF9427-C49B-94CD-818C-4188580CC12B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256" creationId="{4220FE4A-A338-BC8A-4200-800B9AF71E8C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257" creationId="{CB3A32E4-B0DF-C77D-3DC7-926F014B4726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260" creationId="{BEAA814F-C808-5183-410F-25B9000F24A8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263" creationId="{88874D95-884B-75F7-05F0-F04DF137BEFE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264" creationId="{4E003410-17D2-8CE7-4C07-FBBEA4DC9321}"/>
          </ac:cxnSpMkLst>
        </pc:cxnChg>
        <pc:cxnChg chg="add del mod">
          <ac:chgData name="Malin Rekdal" userId="9f9f70d8-f325-442a-8a1c-6e34897c7264" providerId="ADAL" clId="{5A199E9E-4069-4E70-A284-3EAF0CD2D3E8}" dt="2022-04-24T11:07:08.860" v="1145" actId="478"/>
          <ac:cxnSpMkLst>
            <pc:docMk/>
            <pc:sldMk cId="2261854277" sldId="270"/>
            <ac:cxnSpMk id="288" creationId="{7281C9FC-68F9-4700-B438-D24BD434D608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289" creationId="{7B147962-8480-65BA-3FD1-005F97FC4A1A}"/>
          </ac:cxnSpMkLst>
        </pc:cxnChg>
        <pc:cxnChg chg="add del mod">
          <ac:chgData name="Malin Rekdal" userId="9f9f70d8-f325-442a-8a1c-6e34897c7264" providerId="ADAL" clId="{5A199E9E-4069-4E70-A284-3EAF0CD2D3E8}" dt="2022-04-24T11:07:09.793" v="1146" actId="478"/>
          <ac:cxnSpMkLst>
            <pc:docMk/>
            <pc:sldMk cId="2261854277" sldId="270"/>
            <ac:cxnSpMk id="290" creationId="{D0913E93-F35F-4441-96C2-322B5165C976}"/>
          </ac:cxnSpMkLst>
        </pc:cxnChg>
        <pc:cxnChg chg="add del mod">
          <ac:chgData name="Malin Rekdal" userId="9f9f70d8-f325-442a-8a1c-6e34897c7264" providerId="ADAL" clId="{5A199E9E-4069-4E70-A284-3EAF0CD2D3E8}" dt="2022-04-24T11:07:13.637" v="1152" actId="478"/>
          <ac:cxnSpMkLst>
            <pc:docMk/>
            <pc:sldMk cId="2261854277" sldId="270"/>
            <ac:cxnSpMk id="291" creationId="{DB06FFA5-9DCD-48B1-B8DA-F90C31217A6F}"/>
          </ac:cxnSpMkLst>
        </pc:cxnChg>
        <pc:cxnChg chg="add del mod">
          <ac:chgData name="Malin Rekdal" userId="9f9f70d8-f325-442a-8a1c-6e34897c7264" providerId="ADAL" clId="{5A199E9E-4069-4E70-A284-3EAF0CD2D3E8}" dt="2022-04-24T11:07:13.267" v="1151" actId="478"/>
          <ac:cxnSpMkLst>
            <pc:docMk/>
            <pc:sldMk cId="2261854277" sldId="270"/>
            <ac:cxnSpMk id="292" creationId="{B66A495C-44CE-459B-BE55-1D6A964B21AD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293" creationId="{63F450BF-6BA3-87C6-9163-00F5D09C9568}"/>
          </ac:cxnSpMkLst>
        </pc:cxnChg>
        <pc:cxnChg chg="add del mod">
          <ac:chgData name="Malin Rekdal" userId="9f9f70d8-f325-442a-8a1c-6e34897c7264" providerId="ADAL" clId="{5A199E9E-4069-4E70-A284-3EAF0CD2D3E8}" dt="2022-04-24T11:07:11.421" v="1149" actId="478"/>
          <ac:cxnSpMkLst>
            <pc:docMk/>
            <pc:sldMk cId="2261854277" sldId="270"/>
            <ac:cxnSpMk id="294" creationId="{E5104E31-E34A-466F-BF39-6E1B65F374B9}"/>
          </ac:cxnSpMkLst>
        </pc:cxnChg>
        <pc:cxnChg chg="add del mod">
          <ac:chgData name="Malin Rekdal" userId="9f9f70d8-f325-442a-8a1c-6e34897c7264" providerId="ADAL" clId="{5A199E9E-4069-4E70-A284-3EAF0CD2D3E8}" dt="2022-04-24T11:07:12.682" v="1150" actId="478"/>
          <ac:cxnSpMkLst>
            <pc:docMk/>
            <pc:sldMk cId="2261854277" sldId="270"/>
            <ac:cxnSpMk id="295" creationId="{74137DA0-442A-489C-AD6A-90ECFC578FA4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297" creationId="{3A095C8C-2AA5-1278-1DF5-C69E50C61E56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306" creationId="{08D8D10A-82FF-ED67-2853-9443C0689A7C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307" creationId="{8D0511CA-C94B-DF5A-2E5C-677C76CBB1E2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313" creationId="{3FA76454-53BC-CB5A-7160-814F10A99334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316" creationId="{B4283F4C-B5BA-1A98-5372-74048AEF4EF9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318" creationId="{932D1984-4419-0E42-9DD9-D2B4124B5213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320" creationId="{32884BAC-8C42-039A-6E60-4D6CB0B12A71}"/>
          </ac:cxnSpMkLst>
        </pc:cxnChg>
        <pc:cxnChg chg="del mod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323" creationId="{7600F7A4-8068-E67F-9857-D5A031032996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327" creationId="{DDB8784C-EDE2-8266-20FA-848E4C6228A5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331" creationId="{27C45DBF-053D-8C80-A3B6-CC2A90B1BB48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337" creationId="{2D1CAA0A-986C-54D9-7931-1DCF57B3B0E6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340" creationId="{0333B6B4-FF44-8ECD-5104-017B4EE63F54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341" creationId="{D97550B1-B485-02B7-A1D2-D9C3FE68EABA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343" creationId="{978D5789-11BE-B20A-F522-B4BE673ABF44}"/>
          </ac:cxnSpMkLst>
        </pc:cxnChg>
        <pc:cxnChg chg="del">
          <ac:chgData name="Malin Rekdal" userId="9f9f70d8-f325-442a-8a1c-6e34897c7264" providerId="ADAL" clId="{5A199E9E-4069-4E70-A284-3EAF0CD2D3E8}" dt="2022-04-24T11:00:22.442" v="1127" actId="478"/>
          <ac:cxnSpMkLst>
            <pc:docMk/>
            <pc:sldMk cId="2261854277" sldId="270"/>
            <ac:cxnSpMk id="347" creationId="{86ED0D9C-A074-BA15-D13E-CD3329905B91}"/>
          </ac:cxnSpMkLst>
        </pc:cxnChg>
        <pc:cxnChg chg="del">
          <ac:chgData name="Malin Rekdal" userId="9f9f70d8-f325-442a-8a1c-6e34897c7264" providerId="ADAL" clId="{5A199E9E-4069-4E70-A284-3EAF0CD2D3E8}" dt="2022-04-24T11:00:19.148" v="1126" actId="478"/>
          <ac:cxnSpMkLst>
            <pc:docMk/>
            <pc:sldMk cId="2261854277" sldId="270"/>
            <ac:cxnSpMk id="354" creationId="{16D8FE1F-0EA8-EF9F-A95A-F1191D4A0AD4}"/>
          </ac:cxnSpMkLst>
        </pc:cxnChg>
        <pc:cxnChg chg="add mod">
          <ac:chgData name="Malin Rekdal" userId="9f9f70d8-f325-442a-8a1c-6e34897c7264" providerId="ADAL" clId="{5A199E9E-4069-4E70-A284-3EAF0CD2D3E8}" dt="2022-04-24T12:08:06.196" v="1293" actId="1076"/>
          <ac:cxnSpMkLst>
            <pc:docMk/>
            <pc:sldMk cId="2261854277" sldId="270"/>
            <ac:cxnSpMk id="366" creationId="{09481DA7-DA45-4D5C-BBDE-E995FE1BB5E3}"/>
          </ac:cxnSpMkLst>
        </pc:cxnChg>
        <pc:cxnChg chg="add mod">
          <ac:chgData name="Malin Rekdal" userId="9f9f70d8-f325-442a-8a1c-6e34897c7264" providerId="ADAL" clId="{5A199E9E-4069-4E70-A284-3EAF0CD2D3E8}" dt="2022-04-24T12:08:11.016" v="1295" actId="1076"/>
          <ac:cxnSpMkLst>
            <pc:docMk/>
            <pc:sldMk cId="2261854277" sldId="270"/>
            <ac:cxnSpMk id="367" creationId="{C5BC08A5-A8EC-449B-B626-ADED9C956BFF}"/>
          </ac:cxnSpMkLst>
        </pc:cxnChg>
        <pc:cxnChg chg="add mod">
          <ac:chgData name="Malin Rekdal" userId="9f9f70d8-f325-442a-8a1c-6e34897c7264" providerId="ADAL" clId="{5A199E9E-4069-4E70-A284-3EAF0CD2D3E8}" dt="2022-04-24T12:08:17.154" v="1297" actId="1076"/>
          <ac:cxnSpMkLst>
            <pc:docMk/>
            <pc:sldMk cId="2261854277" sldId="270"/>
            <ac:cxnSpMk id="368" creationId="{B6ED023D-C8C4-4F4B-8CB2-547641781324}"/>
          </ac:cxnSpMkLst>
        </pc:cxnChg>
        <pc:cxnChg chg="add mod">
          <ac:chgData name="Malin Rekdal" userId="9f9f70d8-f325-442a-8a1c-6e34897c7264" providerId="ADAL" clId="{5A199E9E-4069-4E70-A284-3EAF0CD2D3E8}" dt="2022-04-24T12:08:23.299" v="1299" actId="1076"/>
          <ac:cxnSpMkLst>
            <pc:docMk/>
            <pc:sldMk cId="2261854277" sldId="270"/>
            <ac:cxnSpMk id="369" creationId="{3FF0CCEF-1013-4C78-B6C9-5CDCB8B76C8B}"/>
          </ac:cxnSpMkLst>
        </pc:cxnChg>
        <pc:cxnChg chg="add mod">
          <ac:chgData name="Malin Rekdal" userId="9f9f70d8-f325-442a-8a1c-6e34897c7264" providerId="ADAL" clId="{5A199E9E-4069-4E70-A284-3EAF0CD2D3E8}" dt="2022-04-24T12:26:11.674" v="1452" actId="1076"/>
          <ac:cxnSpMkLst>
            <pc:docMk/>
            <pc:sldMk cId="2261854277" sldId="270"/>
            <ac:cxnSpMk id="393" creationId="{236257FD-FEF0-4B77-B164-E9C8C12E7635}"/>
          </ac:cxnSpMkLst>
        </pc:cxnChg>
        <pc:cxnChg chg="add mod">
          <ac:chgData name="Malin Rekdal" userId="9f9f70d8-f325-442a-8a1c-6e34897c7264" providerId="ADAL" clId="{5A199E9E-4069-4E70-A284-3EAF0CD2D3E8}" dt="2022-04-24T12:26:17.460" v="1454" actId="1076"/>
          <ac:cxnSpMkLst>
            <pc:docMk/>
            <pc:sldMk cId="2261854277" sldId="270"/>
            <ac:cxnSpMk id="394" creationId="{EAA11C12-F991-4B9C-9B66-5A3BCE0A1D2B}"/>
          </ac:cxnSpMkLst>
        </pc:cxnChg>
        <pc:cxnChg chg="add mod">
          <ac:chgData name="Malin Rekdal" userId="9f9f70d8-f325-442a-8a1c-6e34897c7264" providerId="ADAL" clId="{5A199E9E-4069-4E70-A284-3EAF0CD2D3E8}" dt="2022-04-24T12:26:27.128" v="1456" actId="1076"/>
          <ac:cxnSpMkLst>
            <pc:docMk/>
            <pc:sldMk cId="2261854277" sldId="270"/>
            <ac:cxnSpMk id="395" creationId="{CF824806-D8B9-4F4A-A250-BD976A79039E}"/>
          </ac:cxnSpMkLst>
        </pc:cxnChg>
        <pc:cxnChg chg="add mod">
          <ac:chgData name="Malin Rekdal" userId="9f9f70d8-f325-442a-8a1c-6e34897c7264" providerId="ADAL" clId="{5A199E9E-4069-4E70-A284-3EAF0CD2D3E8}" dt="2022-04-24T12:26:32.436" v="1458" actId="1076"/>
          <ac:cxnSpMkLst>
            <pc:docMk/>
            <pc:sldMk cId="2261854277" sldId="270"/>
            <ac:cxnSpMk id="396" creationId="{F3115BE9-9FDA-4F6C-9DC1-E99550555EDB}"/>
          </ac:cxnSpMkLst>
        </pc:cxnChg>
      </pc:sldChg>
      <pc:sldChg chg="modSp add mod">
        <pc:chgData name="Malin Rekdal" userId="9f9f70d8-f325-442a-8a1c-6e34897c7264" providerId="ADAL" clId="{5A199E9E-4069-4E70-A284-3EAF0CD2D3E8}" dt="2022-04-24T16:03:56.898" v="1484" actId="1076"/>
        <pc:sldMkLst>
          <pc:docMk/>
          <pc:sldMk cId="296989674" sldId="273"/>
        </pc:sldMkLst>
        <pc:spChg chg="mod">
          <ac:chgData name="Malin Rekdal" userId="9f9f70d8-f325-442a-8a1c-6e34897c7264" providerId="ADAL" clId="{5A199E9E-4069-4E70-A284-3EAF0CD2D3E8}" dt="2022-04-24T16:03:45.595" v="1479" actId="1076"/>
          <ac:spMkLst>
            <pc:docMk/>
            <pc:sldMk cId="296989674" sldId="273"/>
            <ac:spMk id="44" creationId="{DA4E6462-D323-2D07-2A8E-7ED6663CCF66}"/>
          </ac:spMkLst>
        </pc:spChg>
        <pc:spChg chg="mod">
          <ac:chgData name="Malin Rekdal" userId="9f9f70d8-f325-442a-8a1c-6e34897c7264" providerId="ADAL" clId="{5A199E9E-4069-4E70-A284-3EAF0CD2D3E8}" dt="2022-04-24T16:03:56.898" v="1484" actId="1076"/>
          <ac:spMkLst>
            <pc:docMk/>
            <pc:sldMk cId="296989674" sldId="273"/>
            <ac:spMk id="55" creationId="{EA3B9EA0-A7A9-D68F-3893-24B73E508C45}"/>
          </ac:spMkLst>
        </pc:spChg>
        <pc:spChg chg="mod">
          <ac:chgData name="Malin Rekdal" userId="9f9f70d8-f325-442a-8a1c-6e34897c7264" providerId="ADAL" clId="{5A199E9E-4069-4E70-A284-3EAF0CD2D3E8}" dt="2022-04-24T16:03:24.588" v="1472" actId="1076"/>
          <ac:spMkLst>
            <pc:docMk/>
            <pc:sldMk cId="296989674" sldId="273"/>
            <ac:spMk id="70" creationId="{BB757D88-F4C5-B535-DA53-6D92613F40E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35:16.63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51 1 24575,'1'23'0,"2"0"0,0 0 0,2 0 0,8 25 0,-7-26 0,0 0 0,-2 1 0,0 0 0,1 31 0,-7-32 0,-1 0 0,-1 0 0,-1-1 0,-1 0 0,-16 40 0,14-40 0,0 0 0,1 0 0,2 1 0,0 0 0,-3 35 0,4-27 0,2-21 0,1-22 0,-9-345 0,9 89 0,20 398 0,2 30 0,60 220 0,-81-378 0,3 9 0,0 1 0,9 17 0,-12-28 0,0 0 0,0 0 0,0 0 0,0 0 0,0 1 0,0-1 0,0 0 0,0 0 0,0 0 0,0 0 0,0 0 0,0 0 0,0 1 0,0-1 0,1 0 0,-1 0 0,0 0 0,0 0 0,0 0 0,0 0 0,0 0 0,0 1 0,0-1 0,0 0 0,0 0 0,1 0 0,-1 0 0,0 0 0,0 0 0,0 0 0,0 0 0,0 0 0,0 0 0,1 0 0,-1 0 0,0 0 0,0 0 0,0 0 0,0 0 0,0 0 0,1 0 0,-1 0 0,0 0 0,0 0 0,0 0 0,0 0 0,0 0 0,0 0 0,1 0 0,-1 0 0,0 0 0,0 0 0,0 0 0,0 0 0,0-1 0,0 1 0,0 0 0,1 0 0,2-12 0,-1-18 0,-2 30 0,8-133 0,41-219 0,-47 343 0,-1 3 0,0-1 0,1 1 0,-1-1 0,1 1 0,4-9 0,-6 15 0,0 0 0,0 0 0,0 0 0,0-1 0,1 1 0,-1 0 0,0 0 0,0 0 0,0-1 0,0 1 0,0 0 0,0 0 0,0 0 0,0 0 0,1-1 0,-1 1 0,0 0 0,0 0 0,0 0 0,0 0 0,0 0 0,1 0 0,-1-1 0,0 1 0,0 0 0,0 0 0,1 0 0,-1 0 0,0 0 0,0 0 0,0 0 0,1 0 0,-1 0 0,0 0 0,0 0 0,0 0 0,1 0 0,-1 0 0,0 0 0,0 0 0,0 0 0,1 0 0,-1 0 0,0 0 0,0 0 0,0 1 0,1-1 0,-1 0 0,0 0 0,0 0 0,0 0 0,0 0 0,0 0 0,1 1 0,-1-1 0,0 0 0,0 0 0,0 0 0,0 0 0,0 1 0,1-1 0,4 15 0,6 45 0,8 111 0,-10-68 0,0-33 0,-3-32 0,2 60 0,-8-98 0,0 0 0,0 1 0,0-1 0,0 0 0,0 0 0,0 0 0,0 1 0,0-1 0,0 0 0,0 0 0,0 1 0,0-1 0,0 0 0,0 0 0,0 1 0,0-1 0,0 0 0,0 0 0,0 0 0,0 1 0,0-1 0,0 0 0,0 0 0,0 1 0,-1-1 0,1 0 0,0 0 0,0 0 0,0 0 0,0 1 0,-1-1 0,1 0 0,0 0 0,0 0 0,0 0 0,-1 0 0,1 1 0,0-1 0,0 0 0,-1 0 0,-6-8 0,-6-17 0,3-4 93,0 0-1,-7-42 0,-4-10-1734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1:44:50.1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5:46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0 189 5497,'0'0'0,"0"0"2104,0 0-2104,0 0 1040,0 2-568,0 0-223,0 1 55,4 5 72,5-5-8,-9-3-368,3 11 392,7-1-48,-6 2 24,6 2 0,-2 1-32,0 0 8,-8-15-344,9 15 328,-1 1 56,2 2 72,-1-2-71,0 0-57,1 1-64,-10-17-264,9 17 128,-1-1 48,0 1-16,-8-17-160,8 16 224,1-1 80,-1-1-136,-4 0 104,8-2-184,-4 1-24,-4 0 152,6-2-224,-7 0 200,6-8-24,-6 8-64,1-8 152,-4-3-256,4 3 80,5 7 96,-7-10-32,-2 0-144,3 3 112,0 5 208,0-9-176,-3 1-144,2 0 376,0-2 25,0-1-97,-2 3-304,2-3 440,0-5-64,0 6 24,-2 2-400,2-9 440,0 1-16,-1 0 64,-1 8-488,0-13 432,0 1-8,0-1 8,0 13-432,0-15 337,0 0 7,-2 1-8,2 14-336,0-15 240,-3-1 24,1-1-160,2 17-104,-2-17 328,-1-2 8,0 0-112,3 19-224,-3-19 368,-5-2-328,8-1-48,0 22 8,-3-22 96,-6 0-240,7 0 232,2 22-88,-2-22 32,-1 2-32,0 2 280,3 18-280,-2-18 120,0 3 40,0 3 24,2 12-184,0-11 16,-2 2 248,2 6-168,0 3-96,0-4 208,0 2-88,0 2-272,0 0 152,1 0 16,0 2-136,1 7 120,-2-9 0,2 8 80,1 2-56,0 2 152,-3-12-176,3 15-112,1 2 32,-1 1 144,-3-18-64,5 17-232,-2 2 288,1 2-72,-4-21 16,4 18-128,0 1 152,0-1-40,-4-18 16,4 19 64,0-1-8,-1 0-16,-3-18-40,3 17 224,1-2-152,-1 1-24,-3-16-48,3 15 0,0-2-176,0 0 112,-3-13 64,3 12-24,0 0-96,0-1 160,-3-11-40,2 9-96,1 1 32,-1-1 240,-2-9-176,3 3-24,-1 8 240,1-11-56,-3 0-160,1 2 104,0 0 209,0-2-241,-1 0-72,1 0 168,-1-1-48,1-2-152,-1 3 32,1-3 176,-1-5-8,0 5 88,0 3-256,0-11 208,0 2-40,0 1 120,0 8-288,0-11 64,0 0 104,-2 0 168,2 11-336,-2-13 32,0 0 168,-2-1-16,4 14-184,-3-14-16,0-2 168,0-1-224,3 17 72,-3-16 56,0-2 56,-6-3-16,9 21-96,-2-18 448,-6-3-368,6 0-16,2 21-64,-3-21 128,0 1-240,-5 2 224,8 18-112,0-18 32,-2 2 8,0 3 120,2 13-160,-2-11-32,2 3 144,0 5-80,0 3-32,0-4 0,0 2 96,0 1-112,0 1 16,0 0 64,0 2-144,0 1 16,0-3 64,1 12-16,2-1-160,0 1 160,-3-12 16,4 16-80,0-1-40,-1 3 72,-3-18 48,8 18-96,-7 2 64,2 0 32,-3-20 0,3 19-32,0-1 48,1 0 16,-4-18-32,4 19-16,0-2 16,-1-1-16,-3-16 16,4 16-48,1 0 32,-2 0 0,-3-16 16,3 14-32,0 1 16,1-1 32,-4-14-16,3 13 0,1-2-16,-1 0 16,-3-11 0,2 10-8,1-2 8,0 0 0,-3-8 0,2 2 0,1 1 0,-1 0 24,-2-3-24,1 3 32,0-3 0,0 0 0,-1 0-32,0 0 48,0 0 16,0-3 0,0 3-64,0-4 64,0-5 8,0 1 8,0 8-80,0-9 80,-2-1 32,0 0-32,2 10-80,-3-12 80,0 1 0,0-2 32,3 13-112,-9-12 80,7-1 32,-6-2 0,8 15-112,-3-15 48,0 1-15,-9-3-33,12 17 0,-3-16 0,-8-3 0,3-1 0,8 20 0,-9-20 0,0-1 0,0-2 0,9 23 0,-9-22 0,-2 1 0,2-1 0,9 22 0,-9-22 0,0 3 0,1 1 0,8 18 0,-8-16 0,5 2 0,-6 4 0,9 10 0,-2-8 0,-1 5 0,1 0 0,2 3 0,-3-1 0,1 1 0,2 2 0,0-2 0,0 8 0,0 0 0,0 3 0,0-11 0,0 15 0,1 2 0,2 3 0,-3-20 0,4 22 0,-1 3-97,7 0-63,-10-25 160,3 25-96,5 1 64,-5-1 32,-3-25 0,4 25 0,0 0 0,4-1 16,-8-24-16,2 23-16,6 1-16,-6-1 32,-2-23 0,3 22-16,6 1 0,-8 0 16,-1-23 0,4 22 0,4 1-32,-6-4 32,-2-19 0,3 17-16,1-2 16,0-1 16,-4-14-16,4 13 0,0-2-16,-1-3 16,-3-8 0,3 3-16,0 7 0,1-10 48,-4 0-32,3 3 0,0-1 0,-2-2 32,-1 0-32,1 0 16,0-2 48,-1-1-16,0 3-48,1-8 48,-1 4 48,1-7-48,-1 11-48,1-10 64,-1-2 17,0 0-81,0 12 0,0-14 0,-2 0 0,0-2 0,2 16 0,-3-19 0,1 0 0,-1-2 0,3 21 0,-3-21 0,0-2 0,0 1 0,3 22 0,-8-24 0,6-2 0,-6 0 0,8 26 0,-3-27 0,-5-2 0,5 0 0,3 29 0,-8-31 0,5 1 0,-7 1 0,10 29 0,-2-30 0,-6 2 0,6 3 0,2 25 0,-3-23 0,0 4 0,0 3 0,3 16 0,-2-13 0,0 2 0,2 7 0,0 4 0,0-4 0,0 1 0,1 3 0,-1 0 0,2 0 0,1 3 0,0 9 0,-3-12 0,3 11 0,1 1 0,0 2 0,-4-14 0,4 17 0,4 1 0,-4 3 0,-4-21 0,3 20 0,1 1 0,4 0 0,-8-21 0,1 20 0,3 1 0,0-1 0,-4-20 0,4 20 0,4-2 0,-6 0 0,-2-18 0,3 16 0,0 1 0,0-2 0,-3-15 0,4 13-17,0-1-1031,0-2-632,-4-10 1680,8 10-2681,-6-2-1159,7-5-3122,-9-3 6962,4 11-11090,-4-11 11090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5:55.8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37 549 1136,'0'0'0,"1"-4"552,2-5-344,-3 9-208,4-8 144,-1 5-24,-2-7-40,-1 10-80,1-4 48,0-5-24,-1 1-8,0 8-16,0-8 32,0 4 48,0-9-16,0 13-64,0-10 120,-2 0 80,0-1 24,2 11-224,-2-11 328,0 0-64,2 0 40,0 11-304,-2-14 240,2 2-80,-2 0 8,2 12-168,-3-12 40,0-1 72,1 0-23,2 13-89,-2-13 128,0 1 32,-1 2-80,1 0 40,-1 1 32,1 1 48,0 4 40,0-5 56,0 6 104,2 3-400,-2-3 320,2 0 80,-3 2 64,3 1-464,0 0 200,0 0 104,0 4 24,0-4-328,0 3 232,0 7 96,0-1-63,0-9-265,1 8 232,1 3 16,0 1-96,-2-12-152,3 13 104,0 3-8,0-2-96,0 2 136,0-2-24,0 0-88,-3-14-24,3 16 72,0-3-168,0 0 112,-3-13-16,2 13 56,0-3-48,0 1 216,-2-11-224,2 9 40,0-1 0,-1-5 16,-1-3-56,1 9-88,0-7 88,-1 1-24,0-3 24,1 3-24,-1-1 48,0-2-32,0 0 8,0 0 112,0 0-72,0-1 16,0 1-56,-2-3 96,2-5-80,-2 5 88,2 3-104,-2-11 32,0 2 0,0-2-8,2 11-24,-2-12-80,0 0 160,0 0-56,2 12-24,-3-12 16,0 1 120,0-3-128,3 14-8,-3-12 104,0 1 80,0-1-152,3 12-32,-2-11 200,-1 1-192,1-1 8,2 11-16,-2-9 80,-1 0-120,1 1 120,2 8-80,0-4 32,-2-7 24,2 7 24,0 4-80,0-10 120,-2 6 16,2-5-88,0 9-48,0-4 56,0 0-24,0 0-24,0 4-8,1-3 104,0 0-8,0 1-32,-1 2-64,1-1 112,1 1-64,1 0-64,-3 0 16,3 2 24,0 1-24,0 6 24,-3-9-24,3 3 32,0 10-56,0-4 32,-3-9-8,4 11-88,-1 0 40,0 1 8,-3-12 40,4 12-160,-1 3 224,1-1-104,-4-14 40,4 15 0,-1 0 104,0 0-216,-3-15 112,3 17 64,0-4-88,0 2-88,-3-15 112,2 13 24,1 0-208,-1 2 152,-2-15 32,2 11-56,-1 1-48,1-1 168,-2-11-64,1 9-24,1 3 32,0-2 176,-2-10-184,1 10-16,0-1 48,0-6-48,-1-3 16,0 12-96,0-9 120,1 9-104,-1-12 80,0 8 48,1-5-48,-1 7-48,0-10 48,0 3 88,0 5-72,0-4 112,0-1-32,0 0-48,0-1 72,0-2-168,0 0 72,0 0 32,0 0-56,0-2-96,1-1 136,-1-7-40,0 10 0,1-4 16,-1-9 104,0 0-160,0 13 40,1-12 112,-1-4-72,0-1-120,0 1 136,0-3-144,0-1 40,0 20 48,0-22 0,0 1-88,0-1 120,0 22-32,-2-22-56,0-1 96,0 1 96,2 22-136,-2-23 72,-1-1 72,1 2-72,2 22-72,-3-23 40,0-1 88,0 1-48,3 23-80,-3-23 144,0 0-32,0 2-160,3 21 48,-3-21 96,0 2-40,0-2 57,3 21-113,-3-16 168,1 0-72,0 3 16,2 13-112,-2-11 64,0 1 0,2 1 64,0 9-128,-2-3 0,2-1 56,-2 1-24,2 3-32,-2-2-32,2 2 40,-2 0-40,2 0 32,0 8 32,-2 0-72,2 1-16,0-9 56,0 10 48,0 1-144,0 1 64,0-12 32,0 14 0,0 2-112,0 1 72,0-17 40,0 16-104,1 1 16,0 0 48,-1-17 40,1 18-104,0 0 120,0 0-80,-1-18 64,1 18-97,0 0 81,0 0-56,-1-18 72,1 18-24,1-1 16,-1 0-56,-1-17 64,2 17-40,0-1-32,-1-1 0,-1-15 72,1 15 0,0-1-32,1 1 32,-2-15 0,1 12-24,1 1 16,-1-1 8,-1-12 0,1 12 0,0-1 16,0 1 0,-1-12-16,1 10 0,0-1 0,0 1 8,-1-10-8,0 9 0,1-1 8,-1 0 8,0-8-16,1 3 0,-1 10 0,0-10 0,0-3 0,1 10-16,-1-7 8,1 6-16,-1-9 24,0 3 16,0 7-16,0-8 8,0-2-8,0 8 24,0-6-24,0 1 0,0-3 0,0 8-16,0-6 16,1 6-8,-1-8 8,0 3 24,0 0-16,0 5-8,0-8 0,0 2 0,0 7-8,0-7-8,0-2 16,1 10 0,-1-7-8,0 8 0,0-11 8,1 8-24,-1-5 8,0 7 0,0-10 16,0 3-8,0 9 32,0-9-24,0-3 0,0 11 8,0-8 0,0 7-24,0-10 16,0 3 0,0 7 0,0-7-24,0-3 24,0 11-8,0-8 8,0 9-16,0-12 16,0 3 16,0 7-32,0-7 16,0-3 0,0 10-8,0-7-8,-2 6 0,2-9 16,0 3-8,0 7 8,-2-7 0,2-3 0,-2 11 0,2-8 0,-2 8 0,2-11 0,0 3 0,0 8 0,-2-8 0,2-3 0,-2 10 0,2-8 0,0 7-8,0-9 8,0 3 0,-2 6 0,2-7 0,0-2 0,0 9 8,0-7-8,-2 7 0,2-9 0,0 2 0,0 1 8,0 0 16,0-3-24,-2 8 32,2-8-16,0 3 16,0-3-32,-2 3 24,2 5-40,-2-8 48,2 0-32,0 3 0,-2 0 16,2 0-8,0-3-8,-2 3 0,2 0-8,0-1-40,0-2 48,0 3-72,-2-1 16,2 0-16,0-2 72,0 3-24,-2-1 24,2 0 16,0-2-16,0 2-16,0 0 32,-2-2-16,2 0 0,0 2 8,0-2 0,0 0-8,0 0 8,-2 0 24,2 0 0,0 0-32,0 0 24,0 0-8,0 0 8,0 0-88,0 0 160,0 0-80,0 0 16,0 0-176,0 0 296,0 0-128,0 0-200,1 0 352,0 0-144,0 3-16,-1-3-16,1 0 32,-1 2-32,0-2 0,1 2 16,-1-2-8,0 2-32,0-2 24,0 2 16,0-2-32,0 2 32,0-2-16,1 2 0,-1 0 0,1-2 8,-1 0-8,1 2-8,-1-2 24,1 2 24,-1-2-40,1 2 16,0 0-8,0-2-8,-1 0 0,1 2-8,0-2-8,0 2 32,-1-2-16,0 2 8,0 0 0,1 0-8,-1-2 0,1 0 16,-1 2-8,1 0-8,-1-2 0,1 2-24,-1 0 16,0-2 8,1 2-8,-1 0 16,0-2-8,0 2 0,0 0 8,0 0-16,0-2 8,0 2 0,0 0 0,0 1-8,0-3 8,0 3 16,0 0-16,0 0 0,0-3 0,0 9 104,0-9-7,0 3 7,0-3-104,0 3 88,0-1-104,0 1 8,0 0 0,0 0 16,0 0 0,0 0 8,0 0-8,1 0-8,-1 0 8,0-1 8,0 0-16,0-2 0,0 2 0,0 0 16,0 0-16,0-2 0,0 3 0,0-1-8,0 0 0,0-2 8,0 2 0,0-2 8,0 2-8,0-2 0,0 2 8,0 0 8,0-2 0,0 0-16,0 2 0,0 0-8,0-2 8,0 2-8,0-2 16,0 2-8,0-2 0,0 0 8,0 2-16,0 0 8,0-2 0,0 2 24,0 0-24,0 1 0,0-3 0,0 2 0,0-2 8,0 0-8,0 2 0,0-2 8,0 0-8,0 0 16,0 0 0,0 0 8,0 0-80,0 0 136,0 0-96,0 0 32,0 0-32,0 0 32,0 0-8,0 0 0,0 0-104,0 0 208,0-1-104,0 1 0,0 0-8,0 0 16,0 0-32,0 0 40,0 0 0,0 0-72,0 2 104,-2-2-56,2 0 0,0 2 24,0 0-16,0 0 0,0-2-8,0 2 24,0 0-32,0 0 16,0-2-8,0 2 0,0 0 24,0-2-24,0 2-16,0 0 40,0-2 0,0 0-24,0 2 0,0-2 16,0 0 0,0 0-16,0 2 0,0-2 8,0 0 0,0 0 8,1 2-16,-1-2 0,0 0 8,1 0-16,-1 0 8,0 2-24,0-2 32,0 0-8,0 0 24,0 0 0,0 0-72,0 2 128,0-2-96,0 0 16,1 0 0,-1 2-8,0-2-24,0 0 32,0 0-8,0 2-16,0-2 32,0 0-8,0 0 16,0 2-40,0 0 56,0-2-32,0 2-8,0-2 16,0 0-8,0 0-8,0 2 8,0 0 0,0-2 0,1 0 8,-1 2-8,0-2-24,0 0 24,0 2 0,0 0 0,0-2-8,0 0 8,0 0 40,0 2-40,0-2 48,0 0-48,0 0 8,0 2-8,0-2-8,0 0 8,0 0-80,0 0 48,0 0 144,0 0-208,0 0 136,0 0-16,0 0 8,0 0-56,0 0 16,0 0 40,0 0-56,0 0 16,-2 0-8,2 0 16,0 0 16,0 0-32,0 0 16,0 0-8,0 2-32,0-2 56,0 0-16,0 0 16,0 2-8,0 0 16,0-2-24,0 0-16,-2 2 16,2-2 16,0 0-16,0 2 0,0-2 8,0 0-40,0 0 32,-2 0 8,2 2-40,0-2 32,0 0 32,0 0-40,-2 0 16,2 0-8,0 0 48,0 0-72,0 0 48,0 0-72,0 0 80,0 0-104,-2 0 72,2 0-24,0 0-8,0 0 88,0 0-48,0 4 104,-2-4-80,2 0-32,0 0 32,0 2 56,0-2-192,0 0 104,0 0 16,-2 0 0,2 0-112,0 0 96,0 0-16,0 0-80,0 0 72,0 0 160,0 0-312,0 2 160,0-2 16,-2 0 0,2 2 88,0-2-88,0 2 72,0-2-56,0 0-16,0 0-32,0 0 48,0 0-24,0 0 32,0 0-40,0 0-24,0 0 96,0 0-104,0 0 8,0 0 128,0 0-120,0 0 48,0 0 0,0 0 112,0 2-184,0-2 56,0 0-8,0 2-40,0-2 80,0 0-32,0 0 56,0 0 24,1 0-128,-1 0 48,0 0-32,1 0 32,-1 0-96,0 0 96,0 0 8,1 2-72,-1-2 32,0 0 32,0 3-32,1-3-96,-1 2 128,1-2 0,-1 0 80,0 2 128,0 0-112,0-2-104,1 2 32,-1-2-24,0 0-64,1 2 160,-1-2-96,0 0-80,1 0 96,-1 0 16,0 0-32,0 0-96,1 0 104,0 0-48,-1 0 40,0 0-32,1 0-64,-1 0 96,0 0 104,0 2-104,0-2 0,0 0 88,0 0-56,0 2-32,0-2 0,0 0-64,0 0 144,0 0-184,0 0 192,0 0-216,0 0 272,0 0-248,0 0 192,0 0-168,0 0-24,0 0 288,0 0-272,0 0 0,0 0 144,0 0 64,0 0-184,0 0-64,0 2 272,0-2-144,0 0-64,0 0 160,0 0-128,0 0-8,0 0 32,0 0 56,0 0-48,0-1-48,-2 0 24,2 1 24,0 0-24,0 0 16,0 0-32,0 0 112,-2 0-128,2 0 48,0 0 8,0 0 72,0 0-88,0 0-40,0 0 152,0 0-104,-2 0-8,2 0 16,0 0 64,0 0-48,0 0-32,0 0-48,0 0 152,0 0-8,0 0-152,0 0-24,0 0 160,0-1-96,0 0-72,0 1 104,0-1-24,0 1 48,0 0-24,0 0 64,0-1-120,0 1 136,0 0-80,0 0-16,0 0-80,0 0 208,0 0-112,0 0-16,0 0 40,0 0 48,0 0-152,-2 0 96,2 0 0,0 0-48,0 0 32,0-1-48,0 1 64,0-1-96,0 1 80,0 0 24,-2 0 0,2 0-88,0 0 64,0 0 64,0 0-56,0 0 16,0 0-120,0 2 256,0-2-152,0 0-8,0 0 64,0 0-40,-2 0-24,2 0 0,0 0-24,0 2 56,0-2-64,0 0 32,0 0-56,0 0-48,0 0 264,0 0-360,-2 2 176,2 0 56,0-2-32,0 2 72,0-2-80,0 2 104,0-2-96,0 0 88,0 2-176,0 0 168,0-2-80,0 2-16,0-2-72,0 2 176,0-2-88,0 0 48,0 0 24,0 0-192,0 0 200,0 0-72,0 0 64,0 0-232,0 0 256,0 2-72,0-2-88,0 0 64,0 0-80,1 0 104,-1 0 8,0 0-32,1 0 64,0 0-64,-1 0 48,1 0-16,0 0-32,0 0 8,0 0-96,-1 0 40,1 0 48,-1 0 0,1 0-72,0 2 120,0-2-40,-1 0-8,0 2 48,1 0 16,0-2-56,-1 0-8,0 2 80,0-2-112,1 0 40,-1 0-8,0 2 56,0-2-144,0 0 96,0 0-8,0 0-8,0 0-40,0 0 40,0 0 72,0 0-136,0 0 88,0-1-32,0 1 16,0 0-16,0 0 32,0 0-40,0-1 32,0 1-16,0 0 8,0 0-8,0 0 16,0-1-16,-2 1 8,2 0 16,0 0 0,0 0-16,-2 0 0,0 0 0,2 0 0,0 0-16,0 0 32,0 0-8,0 0-16,0 0 24,-2 0-16,2 0 0,0 2 24,0-2-32,0 2 16,0-2-8,0 0-8,0 2 16,0-2-8,-2 0-8,2 0-8,-2 0 40,2 0-24,-2 0 0,2 0 8,0 0-8,0 0-8,-2 0 8,2 0 0,-2 0-8,0 0 24,0 0-16,2 0 0,0 0-32,0 0 64,-2 0-64,2-1 32,0 0 16,0 1-16,0-1 0,0 0 0,-2 0 0,2 1 0,0-1 0,0 0 16,-2 0 8,2 1-24,-2-1 0,2 0-8,0 1 8,0-1 8,0 0 8,0 0-8,0 1-8,0-1 0,0 0 0,0 0-8,0 1 8,1-1 0,-1 0 0,0 0-16,0 1 16,0-1 16,0 0-16,0 0 16,0 1-16,0-1-8,0 0 8,0 0-8,0 1 8,0-2-16,0 0 32,0 0-40,0 2 24,0-2-24,0 0 24,0-1-40,0 3 40,-2-2-80,0-1-56,2 3 136,-2-3-977,0 0-1863,0 0-4266,2 3 7106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5:59.8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4240 4521 208,'0'0'0,"0"0"0,1-1 128,0 0 16,0-1 0,-1 2-144,1-3 136,0 0-32,-1 0 8,0 3-112,0-4 112,1-5 32,-1 0 16,0 9-160,0-11 176,0-1 40,0-2 16,0 14-232,0-17 360,-2-1 40,0-3 0,2 21-400,-2-21 496,-1-2 0,0-2 17,3 25-513,-9-26 520,6-2-48,-6-3 64,9 31-536,-8-31 968,-1-2 144,1 1 17,8 32-1129,-9-34 880,1-1-512,-2-2-144,10 37-224,-9-40 184,-1 0 64,-1-2-24,11 42-224,-13-43 224,2 1 32,0-3-64,11 45-192,-11-42 208,1 0 16,-1 2-40,11 40-184,-10-41 168,-2 2 24,2 1-32,10 38-160,-10-36 160,0 2-72,0 2 24,10 32-112,-10-30 72,0 1-48,0 3-16,10 26-8,-9-25-32,6 3 80,-7 4 72,10 18-120,-3-17 257,-7 4 39,8 3 0,2 10-296,-8-9 264,6 5-56,-1-4-16,3 8-192,-3-1 168,0 1 8,0 0 16,3 0-192,-2 2 176,2 1-8,0 7-8,0-10-160,0 3 152,0 10-88,3-2 32,-3-11-96,3 13 64,5 2-16,-5 1 24,-3-16-72,9 19 32,-1 1 72,-4 0 24,-4-20-128,11 21 128,-3 0 8,1 3-88,-9-24-48,9 24-8,2 0-16,-1 1 0,-10-25 24,11 25-24,1 2 0,-1 2 16,-11-29 8,13 28-40,-1 1 8,0-1 0,-12-28 32,11 27-40,1 1 16,0 0 16,-12-28 8,14 28-80,-2 1 16,0-2 8,-12-27 56,11 26-88,-1 0 24,1-2 0,-11-24 64,10 23-48,0-1 0,0-1 96,-10-21-48,8 18 80,0-2-24,0 0 24,-8-16-80,3 12 40,6-1-16,-6-2-16,-3-9-8,4 3 32,0 7-8,-1-10-32,-3 0 8,2 0-48,0 0-88,-1-1-64,-1 1 200,1-8-240,-1-1-8,0-3 24,0 12 224,-3-14-200,-5-4 24,5-2 8,3 20 168,-10-22-128,1-2-8,0-2 96,9 26 40,-10-27-24,0-3 16,-3 0 80,13 30-72,-12-32 32,-1-2-16,-1 0 16,14 34-32,-15-36-16,-1 0 32,0-3 40,16 39-56,-17-40 48,1-2 8,-2 2 0,18 40-56,-17-39 24,0 1 24,-1-1-48,18 39 0,-17-37-104,0 1 40,0 2 48,17 34 16,-16-32 48,0 2 88,0 2-32,16 28-104,-16-26 80,3 4 24,2 0-8,11 22-96,-10-17 184,-1 3-32,2 3 8,9 11-160,-8-8 152,-1 5-8,7 0-8,2 3-136,-3-1 144,1 1-16,0 3-24,2 19 96,0-9-112,0-13-88,1 15 64,2 5-80,5 2 32,-8-22-16,4 25-40,8 4 8,-2 0-8,-10-29 40,10 32-88,0 1 72,-1 1-16,-9-34 32,10 36 24,1 1 0,2-1-48,-13-36 24,13 37 0,0 3-48,1-1 48,-14-39 0,14 41 0,1-2 8,0 1-8,-15-40 0,14 37-64,0 1-40,1 0-24,-15-38 128,14 38-128,0 0-24,-1-1 16,-13-37 136,13 36-72,0-2-16,0 1 56,-13-35 32,12 33-24,-2-2-24,-1-4 16,-9-27 32,4 25-8,6-4-8,-7-2 40,-3-19-24,4 17 80,0-4-32,0-1 32,-4-12-80,2 9 64,-1-6 8,0 0 16,-1-3-88,0 0 72,0 0-8,0-8-24,0 8-40,-2-10 56,-1-2-8,-6-4-24,9 16-24,-3-19 8,-8-2 0,2-3 8,9 24-16,-10-28 24,-2-1 24,-1-2-64,13 31 16,-13-35 24,-1 0 56,0-3 0,14 38-80,-14-38 144,-2-3 16,1-1-24,15 42-136,-16-44 128,1 0 16,0 1-88,15 43-56,-15-46 88,0 0-32,1-2 56,14 48-112,-15-47 128,1 3-80,0 0-56,14 44 8,-13-42-64,1 1 88,-1 3 48,13 38-72,-13-37 185,1 3-17,0 1-96,12 33-72,-9-30 112,0 3-40,1 3 16,8 24-88,-8-20 144,5 2-40,-5 2 16,8 16-120,-2-12 136,-1 2-24,1 6 24,2 4-136,-2-3 104,0 0 0,2 2-32,0 1-72,0 0 80,0 2-8,1 7-32,-1-9-40,3 9 8,1 2-16,4 4-32,-8-15 40,3 15-24,7 3-24,-2 2-16,-8-20 64,8 24-16,0-1-8,3 2 8,-11-25 16,12 27-8,-1-2-96,1 2 16,-12-27 88,10 28-72,2 0 56,0 0 144,-12-28-128,13 29 88,0-1 24,-1-2-48,-12-26-64,11 27-16,0-3 56,0-1-24,-11-23-16,11 23 24,0-3-40,-2 0-8,-9-20 24,9 18 16,-5-2-40,5-3 8,-9-13 16,3 11 0,0-3-48,0-6-32,-3-2 80,1 2-136,0-2-128,-1 0-144,0 0 408,0-2-464,-3-9-81,-6-3 1,9 14 544,-3-18-440,-9-4 16,1-2 120,11 24 304,-11-26-224,-3-2 8,2-3 72,12 31 144,-14-32-88,0 0-48,-2-2 16,16 34 120,-17-35-64,1 2 24,1-3 80,15 36-40,-19-34 72,1-2 0,-1 1-64,19 35-8,-18-36 8,1 1 40,0 0-16,17 35-32,-18-36 32,0-3 448,-1 0 112,19 39-592,-20-41 616,-2 3 40,2 0-344,20 38-312,-20-35 89,-1-3-65,3 1-16,18 37-8,-19-37-72,2 2 72,-2 3 24,19 32-24,-17-30 64,2 1 16,-1 3 72,16 26-152,-14-24 232,1 5-48,1 3-40,12 16-144,-9-15 128,0 5-40,1 2-24,8 8-64,-3-3 48,-6 0-48,7 1-16,2 2 16,-3-1-8,1 1 16,0 3 56,2-3-64,0 8 64,0-5 48,0 9-24,0-12-88,0 10 128,3 2-104,0 1-8,-3-13-16,9 15 24,-5 2-80,6 0 144,-10-17-88,9 20-8,0 0 96,1 0-40,-10-20-48,12 22-88,0 0 192,0 1-144,-12-23 40,13 23-48,0 3 56,2-2-104,-15-24 96,16 26-24,0 1 32,1-2-48,-17-25 40,16 28 40,2-1-64,1 1-56,-19-28 80,20 29 64,0 0-48,2-3 48,-22-26-64,21 28 8,-2-3-8,-1-1-24,-18-24 24,18 23-72,-3-1 120,0-2-56,-15-20 8,14 21-16,1-3 64,-1-2-48,-14-16 0,10 15-8,-1-4-16,-6-2-80,-3-9 104,4 4-64,-1-1-112,0-1-64,-3-2 240,2 0-296,-2-2-136,0-8 96,0 10 336,-2-10-385,-1-1 33,-7-6 120,10 17 232,-8-19-288,-2-2 152,-3-2 112,13 23 24,-13-25-128,-2-3 160,-1 0-88,16 28 56,-17-31-88,-2-5 88,0 3-128,19 33 128,-21-36-48,-1 2 16,-1 1 16,23 33 16,-23-33 152,0-2 416,1 1 40,22 34-608,-21-34 737,2 1-153,0 2-424,19 31-160,-19-32 112,1 3-24,0 0 64,18 29-152,-18-28 72,0 3 72,2 0-112,16 25-32,-16-22 56,2 2 40,1 1-8,13 19-88,-13-18 144,2 3-16,1 3-24,10 12-104,-10-11 112,2 2-48,5 5 40,3 4-104,-9-8-24,7 8 152,0-1-120,2 1-8,-2 0-72,0 0 224,2 2-168,0-2 16,0 8 184,0-5 8,1 10 24,-1-13-216,3 10 144,5 2-32,-5 2-72,-3-14-40,11 16-40,-1-1-32,-1 2-64,-9-17 136,10 18 24,1 0-32,1 3 112,-12-21-104,13 22 64,0-1-40,0 1 16,-13-22-40,14 23 0,2-2 40,-1 1-8,-15-22-32,14 21-40,1-1 40,-1 0 0,-14-20 0,15 23 24,-1-2 80,0-2-64,-14-19-40,13 19 56,0-1-80,-2-1-8,-11-17 32,12 16 40,-3-2-104,1-1 40,-10-13 24,10 12 48,-6 0-208,7-3 56,-11-9 104,3 3-144,0 5-104,-1-8 144,-2 0 104,1 0-208,-1 0 64,0-2-64,0 2 208,0-3-288,-8-8 96,5 3-80,3 8 272,-11-11-208,2-3 104,0 0-48,9 14 152,-10-17-72,-2-1-104,0-3 8,12 21 168,-13-21-80,-1 1 48,0-3 104,14 23-72,-14-24 72,-1 2-48,1-1-48,14 23 24,-15-23-24,1 0 24,-1 0 24,15 23-24,-17-23 112,2 0-48,-1-1-24,16 24-40,-15-23-40,-3-2-8,2 2 48,16 23 0,-17-23 24,0-2-72,1 2-56,16 23 104,-18-24-72,1-3-24,0 2 80,17 25 16,-17-26 40,0 1-88,0 2 16,17 23 32,-17-23 32,0-1 24,1 3-16,16 21-40,-17-23 64,1 2-32,2 1-144,14 20 112,-15-18-32,2 1-8,-1 0 56,14 17-16,-13-15 72,1 1-8,0 2 32,12 12-96,-11-10 88,0 0-40,0 0 64,11 10-112,-9-10 96,0 6 72,6-5-16,3 9-152,-11-3 88,8 0 0,-6-1-56,9 4-32,-2-3 80,-1 1 8,0 1-8,3 1-80,-3 0 88,0 0-16,1 0 24,2 0-96,-2 3 96,2 0 8,0 0-16,0-3-88,1 9 96,2-6-8,0 7-8,-3-10-80,8 9 80,-5 0-16,7 0-16,-10-9-48,9 10 56,1 1-8,1 0-24,-11-11-24,12 12 16,0 1 0,0 1-16,-12-14 0,13 13 80,0 1-16,1 1 0,-14-15-64,15 14 64,-1 2-64,-1-1-24,-13-15 24,14 15-16,-1 0 8,0 1-24,-13-16 32,15 14 16,-1 0-32,0-1 16,-14-13 0,14 12-8,-1 0-32,0 1 40,-13-13 0,11 12 24,1-2-24,-2 0 16,-10-10-16,9 9-56,-1-6-24,-4 6-24,-4-9 104,8 2-144,-7 0-8,1-2-16,-2 0 168,1 0-168,0-1-80,-1-2-8,0 3 256,0-4-248,0-6-8,-3 1 72,3 9 184,-8-11-152,5-1 16,-11-3 24,14 15 112,-11-15-160,-2-1 24,-1-3-16,14 19 152,-17-19-120,0-3 64,0 0-24,17 22 80,-20-22-48,0-1-32,0 0 8,20 23 72,-21-22-41,-1-2 33,0 1 40,22 23-32,-22-23 49,-2-1-9,1 0 8,23 24-48,-23-25 48,1 2 16,1-1 8,21 24-72,-20-22 72,1 2-16,1-1 24,18 21-80,-20-20 72,3 2 16,-1 0-8,18 18-80,-18-18 88,0 2 16,1 0-32,17 16-72,-15-15 88,0 0 0,1 0 0,14 15-88,-14-12 80,2 1 0,0 2 56,12 9-136,-10-8 144,1 0 16,6 4 48,3 4-208,-11-8 136,8 6 48,-5-2-32,8 4-152,-2-1 168,-1 0 16,1 0-16,2 1-168,0 0 184,0 0-16,0 0-40,0 0-608,3 3 1120,2 7-544,4-7 8,-9-3-104,4 11 80,5-2-96,-1 1 8,-8-10 8,11 12-40,0 1-16,3 2 72,-14-15-16,15 15-16,0 0 16,1 0 0,-16-15 0,16 16 0,2 1 16,0 0-16,-18-17 0,18 17 8,1 1-8,-1 1 16,-18-19-16,20 17 0,-1 1 0,0 1 0,-19-19 0,20 19-16,-2-1 32,0-1-32,-18-17 16,19 16-8,-1 0-8,-1-1 0,-17-15 16,16 13-24,-2-1 8,-1-3-8,-13-9 24,12 9-64,-1-6-40,-3 7-16,-8-10 120,4 2-176,4 0 24,-7-2-16,-1 0 168,2 0-176,-1 0 48,0-3-24,-1 3 152,0-4-152,0-5-16,-2 1 0,2 8 168,-8-9-128,5-2 40,-8-2 8,11 13 80,-9-17-56,-3 1 16,-1-2-16,13 18 56,-15-19-48,-2-1-16,-3-1 32,20 21 32,-20-20-40,0 0 24,0-1 8,20 21 8,-20-20-16,1 1 16,0-1-24,19 20 24,-18-21 0,-2 1-16,0 0 16,20 20 0,-19-22 16,-1 1 8,-1 1 24,21 20-48,-18-20 40,-1 1 0,0 2 0,19 17-40,-19-16 24,2 0 72,1 1 32,16 15-128,-15-15 144,-1 2-16,1 0 24,15 13-152,-14-10 136,1 0-8,1 2-8,12 8-120,-11-4 40,0-7 24,2 8 24,9 3-88,-8-4 184,5 1-16,-7 0-32,10 3-136,-2-2 128,-1 1-24,0 0 32,3 1-136,-2 0 120,2 0 8,0 0-8,0 0-120,0 3 120,0 0 16,0 5 0,0-8-136,3 2 160,1 8-23,6-7-33,-10-3-104,4 12 96,7-1-80,-2 0 24,-9-11-40,10 12 56,1 1 0,-1 0-72,-10-13 16,12 13-32,1-1-8,0 0-8,-13-12 48,15 11 24,-3 1-80,1 0 0,-13-12 56,13 12-40,1-1-24,2 1 64,-1 0-16,-15-12 16,15 11-24,0 0 24,-1 1 0,-14-12 0,14 11 0,0-1-16,-14-10 16,13 9 0,-1-1-41,-1-5 17,-2 5-32,-9-8 56,4 2-56,4 0-40,-6-2-8,-2 0 104,2 0-136,-1 0 0,1-1 8,-2 1 128,0-2-136,0-1 16,-4-6-8,4 9 128,-8-4-104,5-9-8,-8 1 48,11 12 64,-11-14-40,-1-3 16,-2 2 8,14 15 16,-16-17-8,0 1-24,-1-1 32,17 17 0,-17-15 0,-1-1 16,-1 1 8,19 15-24,-17-17 96,0 1 8,0 0 0,17 16-104,-17-15 120,-1 1-96,0 0 16,18 14-40,-17-15 56,-1 1 0,18 14-56,-17-15 88,1 1-48,-1 2 0,1-2-96,16 14 56,-16-12-8,1 0 8,15 12 0,-14-12 8,-2 0 48,1 1-16,15 11-40,-15-11 40,1 0 16,1 0 8,13 11-64,-13-9 96,1 1 0,0 0-48,12 8-48,-9-4 112,1-6-16,5 7-7,3 3-89,-10-4 168,8 1-104,-1 0 16,3 3-80,-3-3 88,1 2-24,0-1 64,2 2-24,0 0-104,0 0 112,1 0 0,-1 0-112,3 0 40,0 9 0,6-7-24,-9-2-16,4 9 16,6-6-8,-1 8-8,-9-11 0,11 9 40,1-1-48,-1 2-32,1-2 64,-12-8-24,13 12-80,-1-1 64,3-1 0,-15-10 16,14 12-56,1 0 88,-2-1-64,-13-11 32,13 11 56,2 1-40,-3-1-16,-12-11 0,14 11 56,-1 1-72,-1-2-8,-12-10 24,11 9-56,-2-1 64,0-5 8,-9-3-16,4 12 32,4-10-48,-7 1-160,-1-3 176,1 3-208,0-1-80,-1-2 72,0 0 216,0 0-217,-3 0 25,-7-3 56,10 3 136,-8-10-200,-3-1 56,-2 0 0,13 11 144,-15-12-136,-2-3 88,0 2 8,17 13 40,-20-16-40,2 0-16,-1 2 72,19 14-16,-19-15-24,-2 0 32,0-1 72,21 16-80,-20-17 40,-1 2 0,3-1 0,18 16-40,-18-15 40,0-1-40,0 1 24,18 15-24,-17-13 72,1 1-24,0 0-8,16 12-40,-17-11 104,0-2-8,0 2 8,17 11-104,-15-11 152,0 1-8,1 0-24,14 10-120,-15-10 88,1 2 17,0-1-89,14 9-16,-14-9 24,1 5 48,1-7-64,12 11-8,-11-3 40,2-6-8,1 6 8,8 3-40,-3-3 96,-8-1-32,8 1 8,3 3-72,-8-1 24,8 0 32,-2 1-16,2 0-40,-2 0 88,2 2 8,0 1-128,0-3 32,0 8 72,2-5-8,2 5-64,-4-8 0,9 8 112,-6-5-80,7 5 24,-10-8-56,4 9 64,6-6-64,-1 7 56,-9-10-56,10 8 0,3 0 16,1 0 56,-14-8-72,14 8 0,-1 0 0,2 1-48,-15-9 48,16 3 0,-1 10-24,1-4 40,-16-9-16,17 3 96,0 8-136,1-3-8,-18-8 48,18 8 0,-1 0-96,-1 1 40,-16-9 56,17 10-24,-1-6-72,-2 8 80,-14-12 16,13 3-72,-2 5 48,-1-6 8,-10-2 16,5 2-136,4 0 72,-8-2-120,-1 0 184,2 0-200,-2 0 48,0-1-65,0 1 217,-8-3-200,5-5-48,-11 0 128,14 8 120,-11-9-128,-2-2 32,-3-1 112,16 12-16,-18-12-96,-2-1 48,-1 0 96,21 13-48,-21-12-24,-3-3 40,1 2 8,23 13-24,-25-13-56,0 0 72,1 0-16,24 13 0,-25-14 56,2-1-32,-1 0 0,24 15-24,-22-16 40,0 0 16,-2 0 64,24 16-120,-22-16 88,0 1 48,-1 0-96,23 15-40,-21-15 32,0 0-8,1-1 56,20 16-80,-20-15 96,1-1 8,0 0 65,19 16-169,-20-16 0,0 2 40,2 0-56,18 14 16,-18-12-64,3 0 208,0 1-72,15 11-72,-13-11 80,0 2 40,1 6-144,12 3 24,-10-9-32,1 6-8,0 1 112,9 2-72,-3-3 56,0 2 64,0 0 72,3 1-192,-2 0-16,2 0 104,0 0-24,0 0-64,0 2-24,0 1 80,3 6-56,-3-9 0,4 2 24,6 7 8,-2-6-48,-8-3 16,10 12 56,0-4-32,1 0 24,-11-8-48,12 8 160,1 0-128,1 0 48,-14-8-80,15 9 56,1-1-136,1 1 104,-17-9-24,17 11-24,0-3-16,0 2-16,-17-10 56,16 9-112,0-1 40,1 1 0,-17-9 72,15 8 32,-1 0 104,0-5-144,-14-3 8,12 10 8,-1-7-8,-2 0-152,-9-3 152,3 8-40,1-8-72,-1 0 32,-3 0 80,1 0-112,-1 0-48,0 0 72,0 0 88,-2-3-232,-7-1 168,-1-5-8,10 9 72,-10-4-120,-4-7 79,-1 2-23,15 9 64,-17-11-56,-3-1 112,1 1-32,19 11-24,-21-13 40,1 1 1,-3 0-146,23 12 105,-22-11 8,0 1-32,0 0 40,22 10-16,-19-9 177,-1-1-249,1-1 96,19 11-24,-19-10-8,2 0-113,0 0 226,17 10-105,-18-10 0,-1 1 136,2-1-40,17 10-96,-17-11 80,1 3 72,0-3-152,16 11 0,-17-10 176,0 1-64,2-1-192,15 10 80,-15-9 8,0 0-208,1-1 48,14 10 152,-14-8 24,1 0-40,1 5 256,12 3-240,-12-9 104,2 6 24,0-5 88,10 8-216,-9-2-56,1-1 104,0 0 88,8 3-136,-3-3-32,-5 2 104,6 0 64,2 1-136,-2 0-24,0 0 64,2 0-56,0 0 16,0 2-8,0 0 72,1 1 48,-1-3-112,2 3 160,1 6-120,7-6-16,-10-3-24,8 10 72,-4-7-72,8 6 32,-12-9-32,8 3-168,3 10 40,1-5 88,-12-8 40,13 8-200,1 1 352,1-1-8,-15-8-144,16 10 128,1-1 48,0 0-176,-17-9 0,18 11-24,2-2-88,-1 0 96,-19-9 16,20 9-16,-1 0-64,2 1 64,-21-10 16,20 9-56,-1 1 32,-1-1 24,-18-9 0,18 8 8,-1 0 8,-2-5-16,-15-3 0,14 8 0,-2-6-40,-2 1 40,-10-3 0,11 3-56,-3-1-40,-5-2 8,-3 0 88,4 0-136,-1 0-16,-2-2-16,-1 2 168,0-4-176,-2-4 0,-6 4 32,8 4 144,-8-11-144,-2 3 32,-4-4 16,14 12 96,-16-12-81,-2 0 57,-2-1 24,20 13 0,-23-13 16,-1-2-16,0 1 0,24 14 0,-28-14 0,1 0 24,0 1 57,27 13-81,-29-13-41,1-1 1,-1 0 16,29 14 24,-28-13-16,-1-1 113,0 1-1,29 13-96,-29-14 104,0 1-24,1 0 48,28 13-128,-28-13 136,-1 0-16,0-1-64,29 14-56,-29-15 24,-2 2 24,3 0-8,28 13-40,-28-13 8,2 0 40,2-1-24,24 14-24,-25-14 24,2 0 24,1 2-8,22 12-40,-23-11 40,3 1 0,1 0 16,19 10-56,-18-10 16,-1 1 8,3 5 32,16 4-56,-14-8 0,1 5 32,3 0 24,10 3-56,-9-4 8,0 2 64,5 1 24,4 1-96,-9-1 56,7 0 0,0 1 0,2 0-56,0 0 48,0 0-24,0 2 32,0-2-56,1 3 32,3 0-24,5 5-8,-9-8 0,9 2 0,-1 7-8,2-1 16,-10-8-8,11 9 16,1-1-16,2 1 0,-14-9 0,17 8-24,0 1-24,1 0 40,-18-9 8,19 9-48,2 1 48,-1 0 0,-20-10 0,21 9-8,1-1-8,1 0-16,-23-8 32,21 8-8,0-5 8,0 7 8,-21-10-8,20 3 0,0 5-8,-2-5 16,-18-3-8,19 3-24,-3 6 40,-3-9-32,-13 0 16,11 3-16,-3-1 32,-5-2-48,-3 0 32,4 0-40,-1 0-32,-2 0-8,-1 0 80,0 0-88,-2-2-8,-7-2-24,9 4 120,-8-3-112,-3-5 24,-2 5 8,13 3 80,-17-10-40,-3 2 16,-2 0-32,22 8 56,-24-9-32,-2 0 24,1-2-8,25 11 16,-26-12 0,-1 1 0,0-1-16,27 12 16,-26-9 0,-1-1 32,1 0 8,26 10-40,-26-9 8,1-2 8,1 1-16,24 10 0,-24-8 0,-1-1 40,1 1 16,24 8-56,-24-8 72,0 0-16,1 0-16,23 8-40,-21-8 16,-1 3 24,1-5 16,21 10-56,-19-4 56,-1-6 8,-1 7 8,21 3-72,-19-8 16,0 5 24,0-5-16,19 8-24,-19-2 48,3-1 16,2 0-8,14 3-56,-13-3 56,1 1-8,1 1 48,11 1-96,-10-1 72,7 0 8,-7 0 16,10 1-96,-3-1 72,0 0 0,0 1-40,3 0-32,-2 0 56,0 0 0,2 0 0,0 0-56,0 0 72,0 0-32,2 2 16,-2-2-56,3 0 32,6 2-8,-6-2 8,-3 0-32,11 2-32,-2 0 32,1 0 16,-10-2-16,11 0 0,0 2 16,1 0 0,-12-2-16,13 2-32,2 0 16,3 0 8,-18-2 8,17 2-48,1 1 24,0 0-32,-18-3 56,20 8-32,-1-6 0,-1 1 24,-18-3 8,18 8-32,0-8 32,-2 3-24,-16-3 24,15 3 0,-1 5 24,-1-8-24,-13 0 0,10 2 0,0 0-24,-7-2 8,-3 0 16,3 0-16,0 0-24,-2 0-8,-1 0 48,0 0-64,0 0-8,-2-2 0,2 2 72,-3-3-72,-7 0 0,0 0-8,10 3 80,-10-4-88,-4-4 32,0 5 16,14 3 40,-15-8-56,-3 5 40,0-7-8,18 10 24,-18-4-32,0-5 48,-2 6-32,20 3 16,-19-9 0,-2 5 48,0-5-40,21 9-8,-22-3 32,2-5-8,1 5-32,19 3 8,-18-9-16,-1 6 16,1-6-16,18 9 16,-18-3 0,1-7 0,-2 6 16,19 4-16,-18-10 0,0 5 0,0-5-16,18 10 16,-20-3-24,2-1-24,-1-4-16,19 8 64,-17-2-104,-1-1-32,2-5-56,16 8 192,-15-2-320,1-1-561,0 1-735,14 2 1616,-13-2-3369,1 1-5809,12 1 9178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6:04.6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4640 146 64,'0'0'0,"-17"-8"80,17 8-80,-19-3 56,-7-8 80,0 8 48,26 3-184,-25-4 344,-2-5 96,-2 7-40,29 2-400,-29-4 568,-2-5-104,1 6 192,30 3-656,-31-5 816,-2-4-111,2 6 199,31 3-904,-33-8 712,1 4-112,0-4 24,32 8-624,-30-3 416,0-1-48,1 0-104,29 4-264,-27-3 224,-1 0 24,4 1-79,24 2-169,-24-1 208,3 0-56,2 0-32,19 1-120,-16 0 168,2 0-72,2 0 72,12 0-168,-11 2 88,0 0-56,3 0 56,8-2-88,-3 3-32,-5 0 48,8 0 16,-2 5-88,2-6 120,0 1-56,0 6 24,3-9 8,6 3-96,-1 6 104,4-7-64,0 7 24,-12-9-8,13 3 72,2 6-152,2-7 104,-17-2-24,19 9 24,0-6-88,1 6 104,-20-9-40,21 2-24,1 6 24,-1-6 8,-21-2-8,21 8 88,2-6 96,-1 1-136,-22-3-48,23 3 72,1 0-48,3 0-136,-27-3 112,26 4 32,1-1 24,0-1-8,0 0 56,2 1-64,0 0 24,-29-3-64,30 2 48,1 0-8,-1 0 32,-30-2-72,31 0 16,-3 2 16,-3 0 64,-25-2-96,26 2 8,-4 0 48,-1 0-56,-21-2 0,21 2-8,-4 0 112,-2-2-16,-15 0-88,11 2 136,-1-2-72,-2 2 0,-8-2-64,3 0 112,0 0-48,-2 0 64,-1 0-24,-2 0-8,-6-1 24,8 1-120,-8-1 24,-3-1 8,-3 0-72,14 2 40,-17-3 48,-4 0 48,-1 0-16,22 3-80,-24-3 64,-3 1-72,0-1-16,27 3 24,-29-2-40,-3 0 64,1 0 16,31 2-40,-33-3 32,1 1 16,1 0-16,31 2-32,-33-4 48,2 1 0,-2 0 56,33 3-104,-31-4 96,-1 1-16,4-1 8,28 4-88,-27-4 16,0 1 48,3-1 8,24 4-72,-25-2 40,1-1 112,3 1 17,21 2-169,-20-1 128,2 0 120,1 0-136,17 1-112,-14-1 128,2 1-72,2 0-64,10 0 8,-9 0 128,6 0-192,-6 2 112,9-2-48,0 2 32,-2 1-104,2 0 144,0-3-72,0 3-8,2 5 32,2-6 0,-4-2-24,11 3 16,-3 0 136,3 0-120,-11-3-32,13 8 16,2-5 24,4-1-128,-19-2 88,19 3-24,2 0 48,1-1-48,-22-2 24,23 2 16,1-2-16,1 2 72,-25-2-72,26 0 88,2 0-16,1 0-96,-29 0 24,31 0-24,1 0 16,1 0 24,-33 0-16,34 0 56,2 0-64,0-1 8,-36 1 0,38 0-120,-2 0 128,1-1-8,-37 1 0,33 0 16,-1 0 72,-3 0-104,-29 0 16,27 0 24,-1 0-72,-3 0 8,-23 0 40,20 0 24,-2 0-160,-4 0 40,-14 0 96,10 0-120,-7 0-40,0 0 40,-3 0 120,2 0-160,-2 0 0,-3 0-16,3 0 176,-11-1-169,-1-1 33,-4 0 8,16 2 128,-18-2-152,-5 0 16,-5 0 80,28 2 56,-29-1-56,-2-2 56,-4 2 8,35 1-8,-34-1 0,-5 0 32,1 1 0,38 0-32,-40-1 40,2 1 24,-2-1 0,40 1-64,-39-1 48,-2 0 24,1 0-8,40 1-64,-38-1 40,0-1 56,2 0 41,36 2-137,-34-1 176,-1-1 48,3 0-8,32 2-216,-31-1 176,3-1-24,2 1 16,1 0-40,3 0 0,1 1-24,21 0-104,-20 0 56,3 0 0,3 3-24,14-3-32,-11 3 16,2 0 0,6 5-48,3-8 32,-8 2-24,8 1 0,0 7-16,0-10 40,0 2-40,1 6 8,8-5-8,-9-3 40,8 10 8,3-7-32,4 6 16,-15-9 8,17 2 0,2 7 0,1-7 0,-20-2 0,21 8 0,0-6 24,2 0-16,-23-2-8,22 3 0,2 0 16,2 1-16,-26-4 0,27 2-16,0 0 16,2-2 0,-29 0 0,29 2 32,3-2 0,0 0 16,-32 0-48,33 0 8,2 0-8,0 0-8,-35 0 8,36 0-8,-2 2-8,1-2-8,-35 0 24,32 0-32,2 0 32,-3 0-8,-31 0 8,27 2-24,-1-2 40,-7 0-96,-19 0 80,17 2-96,-2 0-40,-5-2-16,-10 0 152,4 2-120,0-2 8,-2 0 16,-2 0 96,1 0-112,-1 0 8,-3 0 16,3 0 88,-10-1-96,-1-1 48,-1-1 16,12 3 32,-14-3-16,-3 0-8,-1 0 0,18 3 24,-23-5-56,1 2 56,-1 0 24,23 3-24,-24-3 8,1 0 16,1-1 0,22 4-24,-25-8 0,0 6 16,-1-2 24,26 4-40,-27-8 48,-1 5 0,0-1 16,28 4-64,-30-8 80,1 5-80,-2-1 40,31 4-40,-30-8 40,0 5 24,-2-1 64,32 4-128,-31-4 152,-1 0-32,1 1-24,31 3-96,-30-4 88,-1 1-8,0 0-16,31 3-64,-32-3 56,1 0 8,1 1-24,30 2-40,-29-3 56,1 2 0,-1-1 0,29 2-56,-28-1 48,-1 1-48,-1-1 40,30 1-40,-28 0 32,-1 0 24,2 0 24,27 0-80,-27 0 24,-2 0-16,1 2 16,28-2-24,-28 0 48,-1 2 8,1 0-16,28-2-40,-27 2 32,0 0 16,2 0-40,25-2-8,-27 0 40,-1 2 0,0-2-16,28 0-24,-28 0 56,1 0 0,2 0-8,25 0-48,-25 0 64,2 0 8,2-1-16,21 1-56,-22-1 48,3 0 0,0 0-8,19 1-40,-17 0 56,0-1-16,3 1-8,14 0-32,-14 0 32,1 0-8,2-1-8,11 1-16,-10 0 40,0 0-16,7 0-56,3 0 32,-11 0-32,8 0-8,-5 0 8,8 0 32,-2 0 32,0 0-8,0 0 24,2 0-48,-3 0 32,1 0-8,2 0 32,0 0-56,0 0 24,0 0 16,0 0-8,0 0-128,2-1 184,1 1-104,0 0 32,-3 0-16,8 0 40,-4 0 8,7-1 0,-11 1-48,11-1 48,0 1-64,2-1 32,-13 1-16,14-1 8,1 0-8,1 0 16,-16 1-16,18-1-16,0-1-8,2 0 24,-20 2 0,22-2-8,0 0 16,1 0-16,-23 2 8,23-2-16,3-1 32,1 0-32,-27 3 16,30-3 0,-1 0-8,0 0 0,-29 3 8,30-3 8,-2 0 0,0-1 16,-28 4-24,31-3-8,-2 1-8,3-1 16,-32 3 0,30-3-8,-1 0 56,0 0 0,-29 3-48,28-3 48,-1 1 16,-1-1 0,-26 3-64,25-3 48,-1 1 8,-3 0 16,-21 2-72,20-3 24,-2 1-16,-2-1 8,-16 3-16,14-1-16,-1-1 8,-3 1-8,-10 1 16,9-1-24,-6 0 0,5 0 24,-8 1 0,1-1-32,0 0 16,-1 0 8,0 1 8,0-1-32,-3 0 16,-7 0-32,10 1 48,-8-1-48,-1 0 0,-3 0 8,12 1 40,-13-1 0,-3 0-24,-3 0 0,19 1 24,-20-1-16,-3 1-48,-2 0-8,25 0 72,-25-1-56,-1 1-16,-2 0 0,28 0 72,-27 0-56,-2 0 8,0 0 40,29 0 8,-31 0 8,0 0 8,1 0-32,30 0 16,-32 0 16,2 2 8,0 0 8,30-2-32,-34 0 32,2 2-16,-1 0 16,33-2-32,-31 2 24,1 0 0,2 0 8,28-2-32,-28 2 32,0 0 16,3 0 0,25-2-48,-26 2 0,1 0 48,2 0-24,23-2-24,-22 2 24,2 0-40,2 1-8,18-3 24,-17 3-24,1 0-8,1 0 48,15-3-16,-15 3 0,2 0 0,2 0 16,11-3-16,-10 3 0,2 0 16,0 0-8,8-3-8,-3 4 16,-5-2 16,6 0-8,2-2-24,-3 2 24,1 0 24,2 0-24,0-2-24,0 0 8,2 2-16,2 0 8,-4-2 0,8 0-16,-4 2 8,7-2 32,-11 0-24,11 0-16,2 0-8,2 0-8,-15 0 32,18 0-32,1 0 16,0 0 56,-19 0-40,21 0 8,3 0 8,0-1 48,-24 1-64,27-3-48,1 0 32,1 0 16,-29 3 0,30-3-120,-1-6 104,0 6 0,-29 3 16,31-4-24,1-6 8,1 7-16,-33 3 32,31-9 0,-1 6-24,-3-5 0,-27 8 24,24-3 48,-1-1-48,-1-4-16,-22 8 16,18-2 24,-1-2-24,-3 1-32,-14 3 32,11-3-56,-7 0-8,0 0 0,-4 3 64,3-3-104,-3 2 88,0-1-40,0 2 56,-3-2-88,-9 1 40,1 0-40,11 1 88,-15-1 0,-3 1 0,-2 0-40,20 0 40,-24 0 40,-1 0-120,-2 0 40,27 0 40,-32 2 24,-2 0-72,-2 0 128,36-2-80,-36 3 24,-1 0-8,1 1 48,36-4-64,-38 9-40,0-7 72,-1 1-8,39-3-24,-38 9-72,-1-7 64,1 1-16,38-3 24,-38 8 8,2-6 48,0 6-56,36-8 0,-33 3 72,0 5-48,2-5-16,31-3-8,-32 10 104,-1-6-104,1 6 0,32-10 0,-32 3 16,3 7-8,0-7-8,29-3 0,-27 9 0,1-1 48,0-5-120,26-3 72,-24 11-32,1-8 40,0 8-64,23-11 56,-21 4 72,2 7-88,2-8-48,17-3 64,-17 9-24,2-7-56,0 1 56,15-3 24,-13 8 48,1-8-64,1 3-24,11-3 40,-11 3 0,8 0 8,-7-1 80,10-2-88,-2 0 96,0 2-72,0-2 40,2 0-64,0 0-64,0 0 40,1 0 72,-1 0-48,3-1-104,6 0 32,-1-1 64,-8 2 8,11-1-104,2-2 32,0 1-88,-13 2 160,16-3-56,-1 0 56,3-1 56,-18 4-56,19-4 160,1-4-160,3 5-64,-23 3 64,25-4-48,2-5 24,0 5 16,-27 4 8,29-8-24,0 5 0,2-6 16,-31 9 8,29-3-40,1-6 112,0 6-48,-30 3-24,28-4-16,-2 0 88,-4 0-48,-22 4-24,21-3 88,-4 0-72,-1 0-64,-16 3 48,13-2-24,-2 0-112,-2 1 184,-9 1-48,8-1 16,-5 1-88,0 0 160,-3 0-88,2 0-48,-2 0 96,0 0 88,0 0-136,-3 0-80,-9 0 104,1 2-136,11-2 112,-13 3-72,-2 5 72,-5-5-80,20-3 80,-21 10 32,-3-7-32,-3 10-56,27-13 56,-28 8 120,-1 0-104,-2-5 40,31-3-56,-29 12 64,-1-3-112,1-1 96,29-8-48,-28 9 8,-1-1 64,1 1-120,28-9 48,-29 8-72,2-5-16,1 9 16,26-12 72,-27 3 40,1 7-16,0-2 16,26-8-40,-26 3 104,1 6-112,0-6 16,25-3-8,-24 9 32,0-6-136,2 8 72,22-11 32,-22 3 24,0 7-48,1-6 120,21-4-96,-21 8 64,-1-6-48,2 1 96,20-3-112,-19 9 0,2-7 64,1 1-48,16-3-16,-14 10-72,2-8 152,2 1-64,10-3-16,-9 8-24,1-8 0,6 3-104,2-3 128,-3 3-8,-1-1 16,2 0 48,2-2-56,0 0 128,0 0-184,2 0 8,-2 0 48,5 0-32,4 0-96,-1 0 104,-8 0 24,9 0-64,3-1-16,0-1 56,-12 2 24,14-2 16,3-1-16,0 0-48,-17 3 48,18-3 64,1 0-152,2-5 32,-21 8 56,21-3-32,-1-5-112,1 5 96,-21 3 48,22-10-80,-2 7-16,1-6 24,-21 9 72,21-4-32,0-5 64,-3 5 24,-18 4-56,18-8 0,-2 5 32,-2-1-16,-14 4-16,11-3-80,-3 0 40,-5 1-40,-3 2 80,3-1-168,-1 0 160,-1 1-104,-1 0 112,0 0-96,-2 0 72,-1 0-160,3 0 184,-11 0 8,3 0-64,-4 0 24,12 0 32,-13 2 24,-2-2-64,-1 3 40,-1 0-24,-2-1 32,-1 1 8,20-3-16,-20 8 40,0-6-8,-1 1-24,21-3-8,-20 9 56,0-7-64,-2 1 8,22-3 0,-22 4 8,0-1-32,0 6 72,22-9-48,-21 0 56,0 9-72,2-6-48,19-3 64,-21 8 0,-1-5 0,0 7 16,22-10-16,-23 3 40,-1 7-48,-1-7-24,25-3 32,-25 13-16,-1-5 16,1 0 0,25-8 0,-25 3-72,-1 7 48,1-7-8,25-3 32,-24 11-64,-1-8 72,2 7-48,23-10 40,-21 2 8,1 8-32,1-8 40,19-2-16,-18 10 32,2-8-24,0 1 48,16-3-56,-15 9 0,1-9 32,2 3-24,12-3-8,-11 9-32,0-7 88,0 1-48,11-3-8,-9 3-72,5-1 104,-5 0-24,9-2-8,0 0 80,-2 2-16,2-2-56,0 0-8,0 0 72,1 0-192,2 0 96,-3 0 24,10 0-16,-6-2-184,7 0 152,-11 2 48,9-3-48,0 0-8,1 0 64,-10 3-8,11-3-64,1 0 48,2-5-96,-14 8 112,13-2-80,2-2 32,0-6-120,-15 10 168,16-3-136,1-8 40,2 3-105,-19 8 201,21-4-104,0-7-48,3 3 16,-24 8 136,23-9-72,2-1 16,0 0 40,-25 10 16,24-12-72,1 1 56,1 0-24,-26 11 40,24-11-56,0 1-24,-1 0-88,-23 10 168,21-10-168,-3 0-16,-2 2 32,-16 8 152,14-8-120,-4 5 24,-2-1 16,-8 4 80,2-3-40,1 0 40,-2 1 48,-1 2-48,0-1 72,-2-1 16,-1 1 8,3 1-96,-11-1 80,3 0 16,-3 1-16,11 0-80,-11 0 72,-2 0-32,-2 0 8,15 0-48,-17 3 32,-1 0-16,-2 6 8,20-9-24,-20 3-16,-2 6-24,-2 0-24,24-9 64,-24 9-64,0-1 24,-1 2 40,25-10 0,-26 9 64,0 0-8,-1 2 16,27-11-72,-26 9 80,1 0 16,-1 1 16,26-10-112,-25 9 136,2-1 24,-3 0-16,26-8-144,-25 3 136,0 8-32,-2-8-32,27-3-72,-24 10 40,2-7 16,1 7-24,21-10-32,-20 3 32,2 8-8,0-8 1,18-3-25,-17 9 32,0-7 0,2 1 0,15-3-32,-14 9 40,1-7-8,1 1 8,12-3-40,-10 3 48,1 0 0,1-1 8,8-2-56,-2 2 40,-1 0-8,0 0-8,3-2-24,-3 0 8,3 2-16,0-2-32,0 0 40,0 0-32,3 0-24,5-1 16,-8 1 40,8-1-56,2-1-8,1-1 16,-11 3 48,14-3-48,0-5 0,2 5-17,-16 3 65,18-4-40,2-5-16,-1 6 16,-19 3 40,21-10-40,1 1 8,2 1 0,-24 8 32,26-9-40,1 0 8,1 0-8,-28 9 40,28-10-24,0 0 0,-2 0 8,-26 10 16,26-12-32,1 1-8,0 0 32,-27 11 8,26-10-16,2-2 0,-2 2 24,-26 10-8,26-10-32,-1-1 112,-3 2 16,-22 9-96,22-9 72,-1 1 0,-2 4-80,-19 4 8,17-9-64,-2 6 16,-4 0-24,-11 3 72,9-3-72,-6 0 8,0 2 16,-3 1 48,1-1 0,-1 1 8,0 0 24,0 0-32,-3 0 16,-8 0 8,2 3-8,9-3-16,-11 3 24,-1 0-8,-4 6 8,16-9-24,-16 2 0,-2 1 8,1 7-64,17-10 56,-17 3-72,0 5 32,-1-5-24,18-3 64,-17 9 40,0-5-16,-1 5-16,18-9-8,-18 3 16,1 6 8,0-7-16,17-2-8,-17 9 40,0-7-16,0 6-8,17-8-16,-15 2 56,1 6-24,-1-6 16,15-2-48,-14 3 64,0 0-24,1 0 0,13-3-40,-11 3 32,1 0-8,1 1 8,9-4-32,-3 3 40,-8 0 0,9-1-8,2-2-32,-3 2 8,-1 0 9,4-2-42,0 0 25,0 2-16,4-2-8,4 0-8,-8 0 32,4 0-32,9 0-48,-3 0-8,-10 0 88,12 0-112,2-1 32,2-1-24,-16 2 104,16-3-96,1 0 0,1 0-8,-18 3 104,18-5-80,1 2 0,2-1 24,-21 4 56,20-8-64,2 5 8,-1-1 0,-21 4 56,22-10-64,-1 6-24,2-6 40,-23 10 48,23-8 8,1 0-8,2-1 16,-26 9-16,25-9-32,1-1-104,3 0 8,-29 10 128,29-12-168,2 0-48,1 0 16,-32 12 200,32-13-232,5 1 8,-2 1 0,-35 11 224,36-11-208,-2 0 16,-1 1 32,-33 10 160,32-11-112,-1 1 8,0 1 40,-31 9 64,29-8-32,-1 0 0,-2 4 64,-26 4-32,23-10 48,0 7-16,-2-5 40,-21 8-72,19-3 48,0 0-24,-3-1 48,-16 4-72,14-4 56,0 0-24,0 0 16,-14 4-48,13-4-8,0 1 8,-1 0 16,-12 3-16,11-3 0,0 0 0,0 0 16,-11 3-16,10-2 0,0 0 16,0-1-16,-10 3 0,10-1 8,-1-2-8,0 1 16,-9 2-16,9-1 24,-1-1 0,-4 1 0,-4 1-24,9-1 32,-5 0-8,-1 0 16,-3 1-40,3-1 40,0 0 16,-1 0-8,-2 1-48,1 0 24,-1 0 0,0 0-32,0 0 8,-2 0 8,-1 0 0,0 0 16,3 0-24,-11 2 40,8 0-24,-9 0 8,12-2-24,-10 2 0,-1 1-8,-2 5-8,13-8 16,-13 2-8,-2 1 8,0 5 0,15-8 0,-17 3 0,-1 6 24,-2-6-24,0 6-32,20-9 32,-20 3-8,0 5-24,20-8 32,-22 3-8,0 5 56,0-5-72,22-3 24,-23 9-16,0-7 16,-1 6 16,24-8-16,-26 2 72,1 1-8,0 0 48,0 0 0,25-3-112,-24 3 112,0 1 32,24-4-144,-23 3 128,-1-1 0,1 1 24,23-3-152,-23 2 144,-1 0-8,2 0 8,22-2-144,-20 2 96,0 1-8,3 0-24,17-3-64,-16 8 40,1-6-24,1 1 24,0 0-40,14-3 0,-12 9 8,1-7-16,11-2 8,-11 3-16,0 5 40,0-6-64,2 1 72,9-3-32,-11 9 8,3-7-24,8-2 16,-8 8 56,-1-6-40,0 6 8,0-6 16,9-2-40,-9 8 16,0-6 24,-1 0-40,10-2 0,-8 3 8,-1 0 32,1 0-40,8-3 0,-8 3-80,5 0 32,-8 0 16,11-3 32,-8 3-48,5 0 96,-8 0 24,11-3-72,-9 2-16,1 0 64,0 1 0,8-3-48,-3 2 8,-9 0 32,9 1-40,3-3 0,-12 2 40,9 0 16,-8 0-72,11-2 16,-3 2 72,-9 0-48,9 0-24,3-2 0,-11 3 88,8-1-72,-7 0 32,10-2-48,-3 2 32,-6 0-72,6 1 96,3-3-56,-10 2-8,7 0 40,-7 0 32,10-2-64,-3 3 16,-7 0 88,7-1-40,3-2-64,-9 3 80,6-1 16,-7 1-88,10-3-8,-3 2 72,-7 0-55,7 0-50,3-2 33,-11 3 8,3-1-40,5 1 64,3-3-32,-12 2 8,9 0 17,-7 1 71,10-3-96,-3 3 0,-8 0 24,8 0 24,3-3-48,-11 2-24,8 0 40,-9 0 0,12-2-16,-8 2 24,-1 0 8,1 0-8,8-2-24,-8 3 48,5-1-56,-8 0 0,11-2 8,-3 2 64,-7 1 32,7-1-64,3-2-32,-11 2 64,8 0-88,-9 0-8,12-2 32,-3 2-32,-9 0 56,9 1 24,3-3-48,-10 2 32,7 1 16,-8 0-16,11-3-32,-3 3 72,-7 0 0,7 0-8,3-3-64,-10 3 80,6-1 8,-5 0-120,9-2 32,-3 2 72,-7 0-64,7 0-120,3-2 112,-10 3 32,7 0-88,-8 0 56,11-3 0,-3 3 40,-7 0-16,7 0 48,3-3-72,-11 2 0,3 0 40,5 1 0,3-3-40,-11 3-24,3 0 24,5 0-56,3-3 56,-11 3-8,8 0-16,-7 0-56,10-3 80,-3 3 72,-7 5-72,7-8 8,3 0-8,-9 3 200,6 5-136,-5-8-120,8 0 56,-2 2 0,-1 1-184,-6 6 64,9-9 120,-2 2-72,-6 6-8,6-6 136,2-2-56,-9 3-32,7 0 184,-6 0-128,8-3-24,-3 8 40,-6-6 88,7 0-192,2-2 64,-9 3 112,6 0-112,-5 0-80,8-3 80,-3 3 16,-6 0-136,7 0 40,2-3 80,-8 3 16,6 6 0,-6-9 120,8 0-136,-2 3 64,-6 0-64,6 0 40,2-3-40,-9 9-88,7-7 88,-6 0 88,8-2-88,-2 8-24,-7-8 48,7 2-80,2-2 56,-3 3-48,-6 0 48,7 0-40,2-3 40,-3 3 72,-6 0-64,7 0 80,2-3-88,-3 3 88,-6 0-168,7 0 72,2-3 8,-3 3-112,-7 5 24,8-8 168,2 0-80,-8 3 24,6 0-16,-6 0 80,8-3-88,-3 10 0,-5-10 64,5 3-64,3-3 0,-9 3-24,6 0 112,-5 5-152,8-8 64,-3 0 32,-5 3 0,4 0-104,4-3 72,-9 8-48,6-6-24,-6 1 72,9-3 0,-2 3-24,-8 0 104,7 0 72,3-3-152,-12 3-16,9 0 16,-8 5 24,11-8-24,-3 2-88,-8 1 112,8 0-56,3-3 32,-8 3-16,5 1 16,-6 4-64,9-8 64,-3 2 56,-7 1-56,7 0-24,3-3 24,-11 8 136,8-5-32,-9 5-64,12-8-40,-3 2 72,-10 6-184,5-6 24,8-2 88,-8 8-48,0-6-40,0 6 152,8-8-64,-3 3-32,-9 0 56,4 7 16,8-10-40,-8 2-32,-2 6 104,1-5-80,9-3 8,-8 3-56,5 7 40,-7-8-64,10-2 80,-2 2-48,-7 6 128,7-8-48,2 0-32,-8 3 16,6 5 0,-7-8-16,9 0 0,-2 3-16,-8 5 0,7-6 64,3-2-48,-9 3-80,6 1 80,-7-1 48,10-3-48,-3 3-40,-7 0 80,7 5-88,3-8 48,-10 2 8,7 1-8,-7 0-88,10-3 88,-3 8 56,-7-6-96,7 0 48,3-2-8,-10 3 120,7 5-120,-6-8 24,9 0-24,-3 3-56,-5-1-40,6 1 80,2-3 16,-8 3-96,6 0 96,-6 0 48,8-3-48,-2 2-72,-1 1 208,-6 1-104,9-4-32,-2 2-48,-1 1 136,0 0-176,3-3 88,-9 3 0,7 0 56,-6 0-128,8-3 72,-2 3-48,-1 0-48,-6 0-80,9-3 176,-2 3-352,0 0-249,-1 0-231,3-3 832,-3 8-1056,0-6-408,1 1-785,2-3 2249,0 3-4577,0-3 4577</inkml:trace>
  <inkml:trace contextRef="#ctx0" brushRef="#br0" timeOffset="357">823 639 4833,'0'0'0,"0"0"0,-12 0 1152,-1 0-608,-3 0-392,16 0-152,-14 3 288,-1 5 192,1-5 208,14-3-688,-15 9 784,0-6-47,-1 9-153,16-12-584,-18 8 408,1 2-88,-2 0-96,19-10-224,-18 12 272,-3-1-16,0 2-48,21-13-208,-21 12 184,-2 2-32,0 0-24,23-14-128,-23 15 168,-1 1 0,0-1 32,24-15-200,-24 17 232,0-2 64,-1 0 24,25-15-320,-24 14 345,-1 0 31,2 1-104,23-15-272,-23 13 312,2-1-24,-1 0-56,22-12-232,-20 11 200,1-1-24,0 0-32,19-10-144,-19 10 112,3-1 24,0 0-32,16-9-104,-15 9 56,0-1 16,1 0-8,1-5-32,2 9 16,-1-9 0,12-3-48,-9 11-16,1-9-16,5 6-48,3-8 80,-11 2-144,9 1-96,-1 0-200,3-3 440,-3 3-736,1 0-449,2 0-615,0-3 1800,0 2-2616,0-2-1041,1 2-832,-1-2 4489,0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6:06.1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2246 0 1608,'0'0'0,"-10"0"640,0 2-264,-3 6-112,0-6 144,13-2-408,-10 8 624,-1-5 177,0 7 15,11-10-816,-12 3 728,-1 7-176,-1-7-56,14-3-496,-14 13 464,0-4-8,-1 0 64,15-9-520,-17 9 504,0-1 33,-1 3-73,18-11-464,-17 9 440,0 2-56,-2-1-48,19-10-336,-18 11 368,0 0-24,-1 0-24,19-11-320,-21 11 304,1 1-88,0-1-40,20-11-176,-20 10 200,0 0-8,1-1 16,19-9-208,-18 9 176,1 2-55,0-2-41,17-9-80,-16 9 72,1 0 16,0 0-48,15-9-40,-15 3 64,0 10-40,2-10 0,13-3-24,-12 11 40,0-8-72,1 8 8,11-11 24,-10 3-48,1 7-96,-1-7-8,10-3 152,-8 10-233,5-8-327,-6 6-472,9-8 1032,-2 2-1792,-1 1-1065,1 5-1040,2-8 3897,-2 0-3304,2 0 3304</inkml:trace>
  <inkml:trace contextRef="#ctx0" brushRef="#br0" timeOffset="1">2104 106 1568,'0'0'0,"-3"-1"616,3 1-616,-8-1 456,5-1 104,-6 2 304,9 0-864,-3-1 1153,-8 0 255,8 1-96,3 0-1312,-14 0 1056,14 0-1056,-10 0 865,1 0-161,-2 0-72,0 0 16,0 2-40,11-2-608,-12 4 512,-1-2-144,0 0-104,13-2-264,-13 3 256,1 0 1,-1 0-49,13-3-208,-13 3 216,-3 5-72,1-6 0,15-2-144,-15 3 152,1 8-56,0-9 64,14-2-160,-15 10 56,2-7 40,-1 6 96,14-9-192,-13 3 64,-1 6 88,1-7-64,13-2-88,-12 9 56,1-6 56,0 7-128,11-10 16,-11 3 96,0 6-80,1-6-8,10-3-8,-10 9 88,2-7-96,5 6 16,3-8-8,-9 0-8,7 3-16,-1 5 24,3-8 0,-3 3-80,0 0-16,1 0-64,2-3 160,0 3-264,0 0 24,0 0-208,0-3 448,2 3-592,1-1-129,5-2-463,-8 0 1184,3 0-1592,7 0-929,-2 0-839,-8 0 3360,11 0-3857,-11 0 3857</inkml:trace>
  <inkml:trace contextRef="#ctx0" brushRef="#br0" timeOffset="2">2143 9 1056,'0'0'0,"0"0"0,-3-1 1160,-7 0-408,7 0-192,3 1-560,-10 0 576,7 0 137,-7 0 183,10 0-896,-8 2 992,0 1 48,-3 5-56,11-8-984,-12 2 785,-1 7-201,-1-6-176,14-3-408,-13 9 256,-1-6 24,0 8 40,14-11-320,-16 9 344,2 0 48,0 0-16,14-9-376,-13 11 320,-1-3 16,0 1-128,14-9-208,-15 8 224,1-5-24,0 9-80,14-12-120,-13 8 201,1-5-137,1 10 72,11-13-136,-12 3 24,3 7-48,0-7 120,9-3-96,-8 11-40,5-8-104,-8 8 56,11-11 88,-2 3-273,-6 9-119,8-10-368,0-2 760,-3 9-1888,1-9-1265,2 3-2032,0-3 5185</inkml:trace>
  <inkml:trace contextRef="#ctx0" brushRef="#br0" timeOffset="1724">1441 498 8,'0'0'0,"-13"9"0,13-9 0,-13 8 0,-4 3 16,2-1 32,15-10-48,-12 10 56,-1 0-8,0 0 0,-1-1-16,0 0 8,0 0-8,14-9-32,-14 9 48,-1 0 0,1 1 0,14-10-48,-15 10 64,0-1-16,1 0-8,14-9-40,-13 8 40,-1 0-8,2-5 8,12-3-40,-13 11 40,1-8 8,1 7-8,11-10-40,-11 3 24,2 7 16,0-7-8,9-3-32,-3 9 24,-7-6 16,7 5 0,3-8-40,-10 2 40,7 1 8,-6 0 0,9-3-48,-2 3 40,-1 0-16,0-1-16,3-2-8,-2 2-8,0 0-16,2-2-24,0 0 48,0 0-40,0 0-16,1 0 0,-1 0 56,1 0-32,2 0-8,0-1 8,-3 1 32,4-1-16,0-2 0,5 0 8,-9 3 8,3-4 8,0-4 0,1 5 8,-4 3-16,8-9 16,-5 6 32,8-6 24,-11 9-72,4-5 80,8-5 0,-3 6-8,-9 4-72,9-10 88,2 1 8,-1 0 16,-10 9-112,11-9 120,2-2-8,-1-1 0,-12 12-112,13-11 112,2 0-48,0 0 0,-15 11-64,15-12 56,-1-1 8,0 0 24,-14 13-88,15-14 80,-3 1 0,1 1-16,-13 12-64,12-11 64,-1 2 24,-1 0 8,-10 9-96,8-4 128,-4-6 56,6 7 0,-7 0 64,0 0 48,0 0 40,-2 2 56,-1 1 1,0 0-1,-2 0-48,-1 0-24,-6 0-48,9 0-272,-4 3 248,-8 6-88,2-6-48,10-3-112,-12 13 64,-1-2-48,-3 0 16,16-11-32,-17 14 32,1 1 8,-3 1-8,19-16-32,-19 16 40,0 0-32,0 0 8,19-16-16,-18 16 48,0 0 0,0 0 16,18-16-64,-17 14 24,1 0 8,0-1 40,16-13-72,-15 14 80,-1-2-8,0 1-32,16-13-40,-15 11 8,1 0 24,-1 0 56,15-11-88,-14 9 72,1 2 8,1-2 0,12-9-80,-12 8 72,2 0-16,-1-5 0,11-3-56,-9 11 48,0-8-16,6 5 0,3-8-32,-9 3 48,7 0-16,-1 0 8,3-3-40,-3 3 48,1 0-24,2-1 16,0-2-40,0 2 32,0-2-16,0 0 0,0 0-16,1 0 0,1 0-16,1-2 0,-3 2 16,8-3 16,-5 0-16,6-5 16,-9 8-16,5-3 8,6-5-40,-2 4 24,-9 4 8,10-10-24,1 2 0,-1-1 40,-10 9-16,11-9-16,2-2 24,0 1-8,-13 10 0,14-10-16,-1-1 8,2-2 16,-15 13-8,14-13 0,1 0-24,-1-2 0,-14 15 24,14-13-32,1 0-8,-1 0 32,-14 13 8,16-14 0,-3 1 16,-1 2 24,-12 11-40,11-10 32,-3 1 32,-4 5-8,-4 4-56,9-9 40,-7 6 48,0 0-40,-2 3-48,1-2 64,-1 1 16,0 0-8,0 1-72,-2 0 72,-1 0-16,-8 2-16,11-2-40,-3 3 8,-11 6-16,2-6 0,12-3 8,-13 11-24,-2-3 0,0 3 48,15-11-24,-15 12 32,-1 0 0,0 0 40,16-12-72,-17 12 32,0 0-8,0-1-16,17-11-8,-17 12 16,1 2 0,0-2 8,16-12-24,-16 12 41,1-2-9,0 0-8,15-10-24,-16 9 40,2 0-16,0 1 8,14-10-32,-13 9 40,0-1-8,0 1 8,13-9-40,-13 3 40,2 8 8,1-8-8,10-3-40,-10 9 24,1-7 24,6 7-24,3-9-24,-11 2 32,9 2-8,-1-1-32,3-3 8,-2 8 0,0-8 0,2 3 0,0-3 0,0 2-16,1-2 24,1 2-16,-2-2 8,4 0 8,4 0-8,-5 0 8,-3 0-8,10-2-16,-6-1-16,8 0 0,-12 3 32,10-4-40,1 0 40,1-6 0,-12 10 0,12-3 16,0-6 40,0 5-64,-12 4 8,13-10 24,0 2 0,3-1-48,-16 9 24,15-10 40,1-1-40,0-1-8,-1-1 40,3 0-24,-1 0 8,1 0-8,0-1 16,0-1-32,-1 2-8,-1-1 24,0 0-16,0 2 40,-2-2 32,-1 4-8,-13 10-56,10-9 80,-1 1-8,-6 5-8,-3 3-64,8-8 80,-7 7-8,1 0 16,-2 1-88,0-1 104,0 1-16,0 0 16,0 0-104,-8 0 24,6 2 0,-9 1-16,11-3-8,-9 8-16,-2-5 0,-2 5 32,13-8-16,-15 9-16,0-1 48,-1 1-8,16-9-24,-16 10 48,0-1 8,-1-1-40,17-8-16,-17 8 72,1 0-64,0-5-8,16-3 0,-17 11 56,2-8-56,1 9 16,14-12-16,-15 8 32,1 0-24,-1 0-8,15-8 0,-13 9-24,0-1 48,1-5-16,12-3-8,-12 12 16,0-9 24,0 8-48,12-11 8,-11 9 16,1-6 8,1 8-16,9-11-8,-3 3 32,-8 6-16,9-7 16,2-2-32,-3 8 0,0-6 16,1 1-32,2-3 16,0 3-32,0 0 48,0-1-32,0-2 16,1 0 8,2 2 0,5-2 8,-8 0-16,4 0 24,7-1-16,-2-1 16,-9 2-24,11-3-24,2-1 32,-1-4 0,-12 8-8,14-4-16,0-6 32,0 2-8,-14 8-8,15-9 24,2-1-8,-1 1 8,-16 9-24,16-10 64,0-1-64,1 1 8,-17 10-8,17-11 8,0-2-24,0 0 24,-17 13-8,17-12-8,1-1-8,0-1-8,-18 14 24,17-14-8,1-1 24,1-1-24,-19 16 8,18-15 32,-1 0-32,1-2 24,-18 17-24,18-18 16,-1 2-56,-1-1-16,-16 17 56,16-15-32,-2 2-8,-1 0 64,-13 13-24,10-9 64,-2 5-80,-5-4 88,-3 8-72,3-1-16,0-1-16,-3 1 104,0 1-72,0 0-40,-2 0 40,-6 0-72,8 0 72,-3 3-104,-9 5 40,2 0-48,10-8 112,-13 10-40,-1 0-16,-1 3 40,15-13 16,-18 13 48,0 3-72,-1 1 24,19-17 0,-20 18-8,2 0-24,-1-1 40,19-17-8,-19 17-32,2 0 72,0-1 32,17-16-72,-17 15 8,-1 0 112,1-1-88,17-14-32,-16 14 8,0-1 80,0 0-48,16-13-40,-15 13 40,1 0 56,1-2-88,13-11-8,-13 11 24,2-1-32,0-1-8,11-9 16,-9 9 64,1 0-40,5-6 0,3-3-24,-3 11 40,0-3 0,1-5-16,2-3-24,0 9 48,0-7-8,0 0-64,0-2 24,1 2-40,2 0 48,1 0-48,-4-2 40,9 0-48,-5 0 0,7 0-24,-11 0 72,11-2-24,-1-1 0,0 0 40,-10 3-16,12-4 8,-1-4-56,1 5 48,-12 3 0,13-4-48,0-5 32,-1 5 16,-12 4 0,13-11 0,-1 3 48,1 0-48,-13 8 0,14-10-8,-1 2-24,1-3-8,-14 11 40,14-11-8,0 0 8,3-1-32,-17 12 32,16-13-8,0 0-40,1-1-16,-17 14 64,16-12 16,1 2-40,-2 1 40,-15 9-16,13-4 72,-2-5-64,-2 8 64,-9 1-72,3-2-24,1 1-24,-1 1 40,-3 0 8,1 0-120,-1 0 112,0 8-40,0-8 48,-8 2-80,0 8 40,-2-1-80,10-9 120,-14 10-48,-2 3 0,-2 2 40,18-15 8,-18 15 120,-1 1-88,0-1 16,19-15-48,-20 15 32,2 0-8,0 0 16,18-15-40,-18 14 24,0-1 24,1 1-32,17-14-16,-17 13 32,1-1 24,0-2 0,16-10-56,-16 11 48,1 0-16,1-1 64,14-10-96,-14 10 136,1 0-56,-1-2 8,14-8-88,-12 8 48,1-5-88,0 8 32,11-11 8,-10 3 24,1 7 16,0-7 56,9-3-96,-3 9 48,-7-6-24,8 5 24,2-8-48,-2 2-80,0 2 120,2-2 16,0-2-56,0 0-72,0 0 8,1 0 48,-1 0 16,3 0-120,1 0 104,5 0 24,-9 0-8,3-1-56,8-3 32,-7 1 24,-4 3 0,12-8 72,-3 5-80,0-6 24,-9 9-16,11-4-56,0-6 8,3 1 72,-14 9-24,12-8-48,1-1 120,1-2-104,-14 11 32,13-11-48,2-2 24,0 1-24,-15 12 48,15-12 0,2-2-24,0-2 24,-17 16 0,19-14 0,-1-4-120,-1 1 56,-17 17 64,19-17-32,1-2-48,-2 4 128,-18 15-48,18-14 8,-3 1 24,0 3 16,-15 10-48,12-10 40,-2 7 8,-2-1-24,-8 4-24,3-3 24,5 0 8,-7 1-8,-1 2-24,1-1 40,0 0 8,-1 1-16,0 0-32,0 0 40,-3 2-64,-7 0 32,10-2-8,-3 3 0,-9 6-40,3-5 40,9-4 0,-9 10-48,-4-1-32,4-1 8,9-8 72,-12 9-120,0 0-40,1 0-216,11-9 376,-13 9-680,0 0-521,1 2-815,12-11 2016,-13 10-3305,4 0-335,9-10 3640</inkml:trace>
  <inkml:trace contextRef="#ctx0" brushRef="#br0" timeOffset="2443">507 1362 2792,'0'0'0,"-3"-1"1064,-6 1-504,9 0-560,-3 0 248,-7 0 81,7 0 199,3 0-528,-11 8 768,2-5 120,0 11-48,9-14-840,-10 10 608,-1 2-152,0 1-119,11-13-337,-14 15 264,0 1 0,0 3-40,14-19-224,-15 18 232,0 1-48,0-1 0,15-18-184,-15 19 184,1-1-8,-1-1 80,15-17-256,-14 17 240,-1 0 80,1-2 96,14-15-416,-14 16 400,2-2-32,-1 0-48,13-14-320,-12 15 192,-2-1-48,3 0-16,11-14-128,-11 12 112,0-1 1,2-1 7,9-10-120,-8 9 128,-1 0-32,6-1-8,3-8-88,-12 3 96,9 8-32,-7-8 40,10-3-104,-2 3 56,-6 5-16,6-6 32,2-2-72,-2 2 32,0-2 40,2 0-16,0 0-56,0 0 8,1 0-24,-1 0 16,2-2-16,1-1 64,6-6 40,-9 9-88,3-3 104,6-8 8,-5 3 0,-4 8-112,11-9 72,-3-3 8,0 0-16,-8 12-64,9-13 80,1-2-8,0-1-32,-10 16-40,11-19 72,1 2-56,2-1 24,-14 18-40,12-19 40,1-2 16,1 1 0,-14 20-56,14-22 56,2-2-32,-1-1 8,-15 25-32,15-24 40,0 0 0,-1 0 16,-14 24-56,15-23 48,-2 2 24,-1 2-8,-12 19-64,11-16 120,-3 2 16,0 3 0,-8 11-136,3-10 152,0 2-24,1 0-8,-4 8-120,2-3 88,-1-1 0,-1 1 24,0 3-112,0-1 120,-2 0 32,-7 1-8,9 0-144,-3 2 96,-9 1-72,2 9-32,10-12 8,-12 10-48,-2 1 24,-2 2 24,16-13 0,-16 15 0,-1 0 32,0 3-16,17-18-16,-19 17 24,2-1 0,1 1-16,16-17-8,-16 18 24,1-2 24,-2 0-32,17-16-16,-15 17 24,1-2 0,1 0 0,13-15-24,-13 14 8,-2 0 16,1-1 0,14-13-24,-13 13 16,0 1 40,2-3-32,0 1 0,1 0 1,1-2-25,9-10 0,-3 10 0,-8-1 16,8 0-32,3-9 16,-3 8-8,0-5-17,0 7 1,3-10 24,-2 2-16,2 1 8,0 0-16,0-3 24,0 3-48,0-1-48,3-2 8,-3 0 88,3 0-96,6-1 24,-6-1 24,-3 2 48,9-3-48,-1 0 24,2-6-8,-10 9 32,10-4-24,1-7-24,1 2 24,-12 9 24,12-8-24,1-1 0,1 0 24,-1-3-24,-13 12 24,13-12-56,1-1-56,-14 13 112,15-16-128,1 1 16,0-1 40,1-2 0,-17 18 72,18-20-104,1 1-32,1-2-40,-20 21 176,19-21-152,0 1-96,-19 20 248,17-18-448,1 2-296,-3 2-440,-15 14 1184,13-11-1849,0-1-1352,-3 3-2680,-10 9 5881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6:10.7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826 1 2680,'0'0'0,"0"0"1000,0 0-1000,0 2 544,-2 1-128,2 7 153,0-10-569,0 3 736,0 8 144,-2-2 40,2-9-920,-2 10 760,-1 2-96,-5 1-87,8-13-577,-2 14 560,-6 1-32,5 1-16,3-16-512,-11 17 472,2 0-64,0 2-40,9-19-368,-11 21 328,0 2 16,-1 0-48,12-23-296,-12 25 280,0 2-96,-1 0-39,13-27-145,-13 29 104,1 2-32,0-2-32,12-29-40,-11 30 48,0-1-32,1-1 8,1 2 40,-1-2-40,2-1 8,8-27-32,-3 25 16,-8-2 8,9-3 8,-6 0-24,8-4-8,-2 0-8,2-16 8,-2 14-8,0-2 8,2 0 0,0-12 0,0 9-16,0-6-16,0 5-8,0-8-24,2 2 0,0-2 0,1 0 24,1-1-16,0-2 24,-4 3 32,9-10-40,-6 2-32,7-4 8,-10 12 64,5-12-97,6-1 33,-7-1 16,-4 14 48,11-15-64,-3-1 48,0-1 8,-8 17 8,9-18-8,-1-1 24,2-2-16,-10 21 0,10-21-8,-1-1 16,0-1 8,-9 23-16,9-25 32,0 2-16,0 0 48,-9 23-64,8-24 32,1 0 0,0 0 8,-9 24-40,9-26 33,-1 0-1,0 1 8,-8 25-40,9-25 24,-5 2-16,7 2 16,-11 21-24,8-20 8,-4 4 16,6 1 8,-10 15-32,4-12 40,0 2 24,0 6-8,-4 4-56,4-9 40,-1 8 24,-2 0-8,-1 1-56,1 0 40,-1 0 24,0 3-32,0-3-32,0 12 24,-3-1-8,-6 2-16,9-13 0,-3 16 48,-9 3-16,9 1-16,3-20-16,-13 21 48,4 1-16,0 3-16,9-25-16,-9 24 40,-1 0-24,0 2 8,10-26-24,-11 24 24,2 0 16,-2 1 24,11-25-64,-10 23 56,0-1 32,0 2-8,10-24-80,-11 21 96,0-1 0,2 0-8,9-20-88,-8 18 128,5-3-56,-7-1 16,10-14-88,-2 12 112,-1-2-32,0-1 0,3-9-80,-2 4 88,0 5-40,2-7 8,0-2-56,0 2 80,1-2-48,0 0-16,-1 0-16,3 0 8,0 0-16,6-1 16,-9 1-8,3-4-24,6-7 40,-5 2-16,-4 9 0,11-10-16,-2-2 48,0-1-32,-9 13 0,9-14-8,0-2 8,1 0 0,-10 16 0,9-17-8,0-2-32,0 1 32,-9 18 8,10-19-16,-1 0 0,-1 1 0,-8 18 16,8-20-40,1 0-8,-1-1 0,-8 21 48,8-23-40,1-1-32,-1-1-24,-8 25 96,9-25-152,-1-1-152,-4 1-168,-4 25 472,10-25-648,-6 0-129,5 4-39,-9 21 816,3-20-912,6 4-232,-7 2-641,-2 14 1785,2-9-2720,-1 6-633,0 0 457,-1 3 2896</inkml:trace>
  <inkml:trace contextRef="#ctx0" brushRef="#br0" timeOffset="1330">529 809 2840,'0'0'0,"0"0"0,-9 2 576,6 1-200,-10 10 256,13-13-632,-3 11 1009,-7 2 343,7 2 192,3-15-1544,-12 19 1337,3 1-201,-1 3-216,10-23-920,-11 25 832,1 3-40,0 1 49,0 0-25,0 2-48,0-1-40,10-30-728,-12 32 616,2 1-24,-1 2-56,11-35-536,-12 34 481,1 0-33,0-3-64,11-31-384,-11 31 336,0 0-48,1-1-48,10-30-240,-10 31 200,0-2-32,1-1-16,9-28-152,-9 28 152,0-2-32,0-1 8,9-25-128,-10 23 80,7-2-16,-7 0 0,10-21-64,-2 19 24,-6-2 32,8-1-56,0-16 0,-2 14-32,0-1 64,0-1-72,2-12 40,0 9-40,0-6 48,0 7-56,0-10 48,0 2 0,0 0 0,1 0-24,-1-2 24,1 0-16,2 0-48,-1-1 80,-2 1-16,3-3 8,0-1-48,0-6 104,-3 10-64,4-8 32,4-3-32,-6 0 104,-2 11-104,5-14 8,3 0-16,-5-1-8,-3 15 16,4-16 40,0-1 48,4-1 8,-8 18-96,2-18 128,1-1-48,5-3-160,-8 22 80,3-20-24,5-1-32,-5-2-32,-3 23 88,4-23 40,0 0-40,0-3 40,-4 26-40,4-24 24,1-1 24,-1 0-8,-4 25-40,3-26 40,1 1 0,-1-1-24,-3 26-16,3-27 80,0 2-56,-2 1-8,-1 24-16,1-21 40,0 4-40,0 2 8,-1 15-8,0-11 24,0 1-72,0 7 48,0 3 0,0-3-24,-2 2-16,-1 1 48,3 0-8,-8 2-8,5 8 8,-7 1 8,10-11-8,-3 14-8,-9 2-48,4 5 32,8-21 24,-9 22-24,0 2 8,0 0 16,9-24 0,-8 25 24,0 0 0,-2-1 16,10-24-40,-8 26 40,0-2-48,0 0 16,8-24-8,-3 26 32,-7-2-8,7 0 24,3-24-48,-9 25 112,6-4-8,-7 0-24,10-21-80,-3 20 48,-6-3 32,7 0-24,2-17-56,-2 15 136,0-3 104,0 1-224,2-13-16,0 11 64,0-1 0,0-2-232,0-8 168,1 3 0,1 5-32,1-8-128,-3 0 160,9 0-64,-6 2-16,7-2 24,-10 0 56,4-3-80,6-5-48,-6-1 56,-4 9 72,11-8 0,-2-2 72,1-2 80,-10 12-152,10-13 96,0-1-56,0-1 16,-10 15-56,8-14 80,1-1 0,-1 0-240,-8 15 160,8-15-120,-4-1-16,5 0-64,-9 16 200,3-19 0,7 1-80,-7 0-48,-3 18 128,9-20-104,-6 0-200,1 0-136,-4 20 440,4-22-592,0 0-136,0 2 32,-4 20 696,4-21-617,0 3 1,-1 3-160,-3 15 776,2-10-984,-1 2-288,0 7-233,-1 1 1505,0 0-1536,0 0 144,0 10 7,0-10 1385,-2 11-1328,-6 5 104,5 2 40,3-18 1184,-9 22-961,6 6 249,-8-1 224,11-27 488,-3 31-328,-8 3 112,7-4 104,4-30 112,-10 33-128,8-1-56,-7 0-152,9-32 336,-2 32-496,-7-1-120,7 0 24,2-31 592</inkml:trace>
  <inkml:trace contextRef="#ctx0" brushRef="#br0" timeOffset="1331">216 1931 1216,'0'0'0,"0"-8"1112,-2 5-160,2 3-952,-3-10 1216,1 7 289,0 0 367,2 3-1872,-2-2 1969,2 0-385,-2 1-328,2 1-1256,-2-1 904,2 1-87,-2 0-169,2 0-648,0 2 616,-2 1-80,0 5-176,2-8-360,-2 3 392,0 9-32,0-2-80,2-10-280,-2 11 456,0 0-168,-1 1-24,3-12-264,-3 13 425,0 0-193,-5 3-24,8-16-208,-2 15 288,-1 2-24,-7 0-80,10-17-184,-2 17 280,-1 2-40,-7-1-72,10-18-168,-3 19 216,-7-1-88,7 1 80,3-19-208,-10 20 248,2-1-144,5 2 144,3-21-248,-11 21 232,8-3-160,-9 2 112,9 1-40,-8-2-104,3 0 200,8-19-240,-3 18 152,-7 0-32,7-2 121,3-16-241,-10 14 16,8 0 88,-6-1-48,8-13-56,-2 12-56,-2 1 128,1-3-128,3-10 56,-2 10 56,0-1-56,0-1 16,0-5 88,2 0-104,0 0-16,0-1-8,0-2-56,0 0 40,0 0 40,1-1-96,1-1 200,0-6-104,-2 8 0,3-4-144,0-7 280,1 0-312,-4 11 176,4-11-40,0-2 120,4 0-160,-6 1 128,2-3-48,0 1 72,-4 14-72,4-15 104,0-3-208,-1 3 184,-3 15-80,3-18 0,0-1-16,0 0 144,-3 19-128,3-20-16,-1-1 32,0 0 32,-2 21-48,1-23-80,0 1 160,0 0-24,-1 22-56,1-24-96,0 1 168,-1 2-184,0 21 112,0-23 16,0 3 8,0 3-32,0 17 8,0-16 136,0 3-128,-2 2 40,2 11-48,0-4 80,-2 0-56,2 2-24,0 2 0,-2 0-64,0 2 24,0 6-8,2-8 48,-3 10-136,0 3 168,0 2-64,3-15 32,-3 17-24,0 4 120,0 2-112,3-23 16,-3 24 80,0 2-104,0 0-16,3-26 40,-2 25 64,0 1-184,0 0 160,0 0 96,0-2-216,2 1 96,0-25-16,-2 23 8,0-2-88,0 1 112,2-22-32,-2 19 24,0 0 16,2 0 16,0-19-56,-2 17 40,-1 0-8,3-3 8,0-14-40,0 13 0,0-1 0,0-4 24,0-8-24,0 9-16,2-6 32,-1 0-40,-1-3 24,2 3-40,-1 0-8,1-3-16,-2 0 64,2 0-56,0 0-40,1 0-16,-3 0 112,2-3-128,0 0-49,1-6-295,-3 9 472,2-5-864,0-7-536,0 2-713,-2 10 2113,2-11-3304,0-1-2401,0-1-1577,-2 13 7282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6:13.5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 0 584,'0'0'0,"-2"2"528,0 1-168,2-3-360,-2 10 432,0-8 160,2 1 192,0-3-784,-2 9 848,2-7-31,-2 1-97,2-3-720,0 9 592,0-7-104,0 1-104,0-3-384,-2 3 328,2 5-48,0-6-40,0-2-240,0 3 200,0 0-8,0 5 0,0-8-192,0 2 176,0 1-16,0 0-32,0-3-128,0 8 152,0-6 33,0 1 15,0-3-200,0 10 288,0-8 8,0 1-40,0-3-256,0 8 272,0-6-32,0 1-8,0-3-232,0 8 216,0-6-16,0 1-24,0-3-176,-2 9 152,2-7-16,-2 1-24,2-3-112,0 3 112,0 0-48,0 5 8,0-8-72,0 0 40,0 2 16,0 0-8,0-2-48,0 2 56,0 0-24,0 0 8,0-2-40,0 0 40,1 2 0,-1-2 0,0 0-40,1 0 40,0 0-16,0 0 16,-1 0-40,1 0 40,0-1 8,0 0 8,-1 1-56,1-1 48,0 0-16,0-1-8,-1 2-24,1-2 32,0 0 0,0-1 0,-1 3-32,1-2 32,0-1-8,0 0 0,-1 3-24,0-2 32,1-1 0,0 1-16,-1 2-16,0-2 32,1 0-8,-1 1 0,0 1-24,0-2 32,1 1-32,0-1 16,-1 2-16,0-1 8,1-1 0,0 1 24,-1 1-32,0-1 8,0 0 16,1 0-24,-1 1 0,0-1 0,1 0 16,-1 0 8,0 1-24,0 0 24,1 0 8,-1 0-16,0 0-16,0 0 8,0 0 8,0 0-8,0 0-40,0 0 88,0 0-48,0 0 24,0 0-128,0 0 208,0 0-96,1 0-8,-1 0-8,0 2 8,0-2 16,0 0 8,0 0-32,0 2 32,0-2-16,0 2 16,0-2-32,0 0 16,0 0-8,0 0 8,0 0-56,0 2 80,0-2-23,0 0-9,0 0-8,0 0 24,0 0-48,0 0 56,0 0-24,0 0 8,0 0-72,0 0 128,0 0-48,0 0-16,0 0-112,0 0 232,0 0-112,0 2 8,0-2-24,0 0 32,0 0 0,0 0 0,0 0-128,0 2 216,-2-2-112,0 2 0,2-2-8,0 0 24,-2 2 0,0 0 8,2-2-32,0 0 16,-2 2 8,2 0 0,0-2-24,-2 2 8,0-2 0,2 2 8,0-2-16,-2 2 0,0 0 16,2-2-16,0 2 0,-2 0 16,0-2-8,2 0-8,0 2 0,0 0 8,-2-2 16,2 0-24,0 2 0,-2-2 8,0 2 8,2-2-16,0 2 0,-2-2 8,0 2 0,2-2-8,-2 0 24,2 2-16,-2 1 16,2-3-24,-2 0 0,0 2 0,0-2 0,2 0 0,-2 2 8,2-2 24,-2 2-16,2-2-16,-2 0 16,2 2-16,-2 0 24,2-2-24,0 2 8,-2-2-8,2 0-8,0 0 8,-2 2-32,2-2 24,-2 2-8,2-2 16,0 2 24,-2-2-16,2 2-48,0-2 40,-2 0 24,2 2-24,-2-2 0,2 0 0,-3 2 48,3 0-48,-2 0 0,2-2 0,-2 2 0,0 0-8,2-2 8,0 2-24,-2 1 40,0-1-8,2-2-8,0 3-24,-2-1 56,2 0-32,0-2 0,-2 2 16,2-2 16,0 2-32,0-2 0,-2 2 8,2-2 0,0 2-16,0-2 8,0 0-8,0 2-8,0-2 8,0 0 8,0 2-8,0-2-24,0 0 16,0 0 0,0 0 16,1 0 16,0 0-16,0 0-32,-1 0 32,1 0 0,-1 2-8,1-2-16,-1 0 24,1 0 24,0 0-32,0 0-16,-1 0 24,1 0 32,0 0-32,0 0 0,-1 0 0,1 0 24,0 0-40,0 0 8,-1 0 8,1 0-40,0 0 40,2 0-16,-3 0 16,1 0-16,1 0 56,-1 0-48,-1 0 8,2 0 8,-1 0 0,0-1-8,-1 1 0,2 0 0,-1-1 0,1 1 0,-2 0 0,1 0 24,1 0-32,-1 0 80,-1 0-72,2-1 0,-1 1-8,0 0-8,-1 0 16,1 0-80,0 0 96,0-1-56,-1 1 40,1 0 24,0 0-16,0 0-16,-1 0 8,1 0 40,0 0-48,0 0 16,-1 0-8,1 0 0,-1 0-24,1 0 88,-1 0-64,1 0-16,0 0-8,-1 0 56,0 0-32,1 0-32,0-1 40,0 0 8,-1 1-16,1-1 8,0-1-40,0 1 24,-1 1 8,2-1 72,-1 0-104,1 0 40,-2 1-8,1-2-32,0-1-48,0 2 56,-1 1 24,1-2-32,1 1 56,0 0-24,-2 1 0,1-1 0,1 1 112,-1-1-32,-1 1-80,1-1-16,0 0 104,0-2-176,-1 3 88,1-2-64,0 0 80,-1 1-160,0 1 144,1-1 16,-1 0-64,0 1 32,0 0 16,0 0 64,0 0-56,0 0 88,0 0-264,1 0 360,-1 0-128,0 0-16,0 0-48,0 0-40,0 0 64,0-1-56,0 1 32,0-1 0,0 0-16,0 0-16,0 1 32,1 0 80,-1 0-136,1 0 56,-1 0 0,0 0 72,0-1-168,1 1 96,-1 0 0,0-1-72,1 0 8,-1 1 64,0 0-56,1 0 120,-1 0-64,0 0-32,1 0 120,-1 0-96,0 0 8,0 0 32,0 0 16,1 0-64,-1 0 16,0 0 8,1 0-96,-1 0 16,0 0 72,1 0-72,-1 0 88,0 0-16,0 2 56,2-2-96,-2 2 144,0-2-104,0 2 56,1 0-104,-1 0 128,0-2-80,0 0-32,0 0 40,0 0 56,0 0-104,0 0 56,1 0-16,-1 0 0,0 0-40,0 0 80,0 0-72,0 0 64,0 0-80,1 0 56,-1 0-8,0 0 32,0 0-40,0 0-16,0 0 56,1 0-56,-1 0 24,0 0 16,0 0-32,0 0 48,0 0-8,1 0-80,-1 0 56,0 0-8,1 0-32,-1 0 8,0 0 32,1 2 40,-1-2-96,1 2 104,-1-2-48,0 0 16,1 2 0,0 0 96,-1-2-112,0 0-8,1 2 32,0-2 8,-1 0-32,0 0-56,1 2 112,-1-2-8,0 0-48,0 0-64,1 0 80,0 0-64,-1 0 48,1 0 0,-1 0 16,0 0-16,1 2 48,-1-2-112,0 0 88,0 0-24,0 0-8,1 0-48,-1 0 64,0 0-8,0 2 16,1-2-8,-1 0-8,0 2-32,0 0 32,0 0 0,0-2 0,0 0-32,0 0 72,1 0-56,-1 0 16,0 2 0,0-2-32,1 0 0,-1 0 32,0 2 40,0-2-96,0 0 136,0 0-80,1 2 48,-1 0-48,0 0 136,0-2-136,0 0-16,0 2 64,0-2 16,0 0-64,1 0-88,-1 0 144,0 0-48,0 0-8,0-1-72,0 1 104,1-3-152,-1 3 120,0 0 40,0-1-40,0 0-24,0 1 24,0 0 120,0-3-216,0 1 72,0 2 24,0-3 16,0 0-80,0 1 48,0 2 16,0-3-96,0 2 64,0-1 32,0 2 0,0-2-40,0 1 104,0 0-64,0 1 0,0-1-40,-2 0 56,2 0-24,0 1 8,0-1 40,0 0-24,0 0-64,0 1 48,0-1-72,0-2-152,0 2 128,0 1 96,0 0-88,0 0-64,0 0 120,0 0 304,0 0-697,-2 0 137,2 0-264,0 0 552,0 0-1144,0 0-1216,0 0-1809,0 0 11842,0-1-20147,0 1 12474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6:1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103 362 8,'0'0'0,"0"0"0,-3-1 0,3 0 0,0 1 0,0-1 24,0 0 24,0 0 16,0 1-64,0-1 80,2 0 24,-2 1 8,0 0-112,0-1 128,1 0 0,-1 1 0,0 0-128,1-1 96,-1 1 16,1-1 24,-1 1-136,0-1 120,0 1 56,1-1 16,-1 1-192,0 0 168,1 0 8,0-1-24,-1 1-152,0 0 120,1 0-8,-1-1-24,0 1-88,1 0 128,-1 0 88,0-1-40,0 1-176,1-1 240,0 0-64,0 0-88,-1 1-88,1-1 112,0 0-72,-1 1 96,0 0-136,1-1 160,-1 1 24,1 0 128,-1 0-312,0-1 241,0 0 15,1 0 0,-1 1-256,0-1 216,0 0 96,0-2-48,0 3-264,0-3 304,0 0-40,0 1-104,0 2-160,0-1 208,0 0-40,0 1 24,0 0-192,0-1 176,0 0-16,0 0 16,0 1-176,0-3 72,0 2 16,0-1 8,0 2-96,0-1 8,0-1 48,0 1-24,0 1-32,0-3 16,0 2 40,0-1-40,0 2-16,0-2 8,0 1 32,0-1-40,0 2 0,0-1 120,0-1-40,0 1-48,0 1-32,0-2 72,0-1-144,0 2 112,0 1-40,0-2 88,0 1-120,0 0 128,0 1-96,1-1 88,-1 0-40,0-1 96,0 2-144,0-1 48,1-1 72,-1 0-112,0 2-8,1-2 40,-1-1 72,1 0-112,-1 3 0,0-2 32,1-1-7,-1 2-66,0 1 41,0-1-16,1-1 65,-1 1 23,0 1-72,0-3 56,0 1 0,0 1 56,0 1-112,0-1 40,0 0 56,1-1 40,-1 2-136,0-1 48,0-1 24,1 1-16,-1 1-56,0-1 0,0 0 64,0 0-88,0 1 24,1-1 16,-1 0 48,0 0-40,0 1-24,1-2 128,-1-1-136,1 1 24,-1 2-16,0-1 56,0 0-104,1 0 120,-1 1-72,0-1 16,0 0-16,0 0 104,0 1-104,0-2 48,1 1 32,-1 0-56,0 1-24,0-1 48,0 0-16,0 0-80,0 1 48,0-1 64,0-1-72,0 1-56,0 1 64,0-1 16,0 0-32,0 0 32,0 1-16,0-1 72,0 0-40,0 0-32,0 1 0,0-1 8,0 0 16,0 0 32,0 1-56,0-1 16,0 0 8,0 0-8,0 1-16,0-1-40,0 0 64,0 0-80,0 1 56,-2-1 0,2 0 0,0 0 8,0 1-8,-2-1 128,2 0-144,0 0 40,-2 0 24,2 1-128,-2-1 96,0 0-64,2 0 112,0 1-64,-2 0 72,2-1-56,0 1-16,-2-1 24,2 0 56,-2 0-136,2 1 56,0-1 24,-2 1 32,2-1-72,0 1 16,0-2 16,-2 1-8,2 0-64,0 1 56,0-1-8,0 0 8,0 0-8,0 1 8,-2-1-16,2 0 24,0 0 32,0 1-40,0-1 8,0 0-8,-2 1 32,2 0-32,0-1-24,0 0 32,0 0 32,0 1-40,-2 0-40,2-1 48,0 1 40,0 0-48,-2 0-16,2 0 32,0 0 8,0 0-24,0-1 16,-3 1-72,3 0 56,-2 0 56,2-1-160,0 0 168,0 1-64,-2-1 0,2 1-8,0 0 72,0 0-64,-2-1-24,2 0 72,0 0-88,0 1 40,0-2-48,-2 0 112,2 1-96,0 1 32,0-1-64,0 0 128,0-1-112,0 2 48,-2-1 0,2 0 80,0 0-152,0 1 72,0 0 40,-2-1-32,2 0 24,0 1-32,0-1 72,-2 0-56,2 0-16,0 1 0,-2 0-48,0 0 72,2 0 16,0 0-40,-2-1 0,0 1 16,2 0 48,0 0-64,-2-1-32,2 0 32,-2 1-32,2 0 32,-2-1 8,2 0 0,-2 0 8,2 1-16,0 0 96,-2 0-152,2-1 56,0 1 0,-2 0 88,2-1-128,-2 0 40,2 1 0,0-1 40,0 0-128,0 0 80,0 1 8,-2-2-32,2 1 0,0 0 48,0 1-16,0-2-72,0 1 104,0 0-24,0 1-8,0-1 24,0 0 48,0 0-72,0 1 0,-2-1 24,2-1-24,0 1 16,0 1-16,0-1 8,0 0 24,0 0-24,0 1-8,0-2 40,0 1 8,0 0 0,0 1-48,0-1 48,0 0-40,0 0 16,0 1-24,0 0 16,0-1-16,0 0 32,0 1-32,0-1 0,0 0 8,0 1 8,0 0-16,0 0-8,0-1 8,0 1 16,0 0-16,0-1 0,0 0 16,0 0-8,0 1-8,0-1-24,0 1 40,0-1-8,0 1-8,1 0 16,-1-1-16,1 1 0,-1 0 0,0-1 0,1 0 0,0 0 8,-1 1-8,1 0 16,0 0-8,0-1-8,-1 1 0,1 0 0,0-1 8,0 1-16,-1 0 8,1 0 16,1 0 24,-1 0-16,-1 0-24,1 0 16,1 0 8,0 0-8,-2 0-16,2 0 40,-1 0 0,0 0 16,-1 0-56,2 0 40,-1 0 32,0 0-24,-1 0-48,2 0 48,-1 0-8,0 2 8,-1-2-48,1 0 24,0 0-24,0 2 16,-1-2-16,1 0-16,0 2 16,0-2-16,-1 0 16,1 2-8,0-2-24,0 2-32,-1-2 64,2 2-104,-1 0-56,0 0-56,-1-2 216,2 0-272,-1 2-120,0 0-264,-1-2 656,1 2-960,0-2-409,1 2-535,-2-2 1904,1 2-2241,1-2-311,-2 0 2552</inkml:trace>
  <inkml:trace contextRef="#ctx0" brushRef="#br0" timeOffset="2506">87 127 208,'0'0'0,"-3"0"224,3 0-224,-2 0 192,-1 0 120,1 0 264,2 0-576,-2 0 912,2 0 16,-2 0-40,2 0-888,-2 0 753,2 0-153,-2 0 8,2 0-608,-2 0 568,2 0-112,-2 0-56,2 0-400,0 0 368,-2 0-40,2 0-64,0 0-264,0 0 240,0-1-32,0 1-8,0 0-200,-2-1 185,2 0-17,0 0-16,0 1-152,0-1 120,0 0-16,0 0-24,0 1-80,0-1 64,0 0 32,0 1-40,0 0-56,0-1 64,0 0-8,-2 0-8,2 1-48,0-1 40,0 1 0,0-1-16,0 1-24,0-1 32,0 0-16,0 0 8,0 1-24,0-1 0,0 0 0,0 0 24,0 1-24,0 0-16,0-1 40,0 0-8,0 1-16,0-1 0,0 0 24,0 0 0,0 1-24,0-1 0,0 1 16,0-1-8,0 1-8,0 0 8,0 0 0,0-1-8,0 1 0,0 0 16,0-1 0,0 0-16,0 1 0,0-1 16,0 0-16,0 1 0,0 0 8,0 0 0,0 0-24,0-1 48,-2 1-32,2 0 0,0 0 16,0 0 0,-2 0-16,2 0 0,0-1 32,-2 0-32,2 1 0,0-1 8,0 1 0,-2-1 0,2 1-8,0 0-8,-2 0 16,2 0-8,0-1 8,-2 1 16,2 0-40,0 0 16,-2 0 24,2 0-8,0 0-8,-2-1 0,2 1-8,0 0 24,0 0-40,0 0 8,0 0 40,0 0-64,-2-1 80,2 1-56,0-1 24,0 1-16,-2 0 0,2 0 8,-2 0 32,2 0-40,0 0 16,0 0 8,-2 0-8,2 0-16,0 0 32,-2 0-24,0 0 16,2 0-24,0 0 32,-2 0-8,0 0 88,2 0-112,0 0 152,-3 0 0,3 0 24,0 0-176,-2 0 104,2 0-48,-2 0 8,2 0-64,0 0 40,-2 0 8,2 0-24,0 0-24,0 0 48,0 0-8,0 0-8,0 0-152,0 0 272,0 0-136,0 0-8,0 0-184,0 0 368,0-1-192,0 1 0,0-1 16,0-1-8,0 1-8,0 1 0,0-1 24,0 0-24,0 0 16,0-1-16,0 1-8,0 0 24,0 1-16,0-1 16,0 0 0,0 0-8,0 1-8,1-1 16,-1 0-40,1 0 24,-1 1 0,0-1 8,0 1-16,1-1 56,-1 1-48,0-1 16,1 0-32,-1 0 56,0 1-40,1-1-8,0-1 0,-1 1-16,0 1 24,1-2-24,1 1 24,-2-1-24,0 2 24,1-1 48,-1 0-24,1 0-56,-1 1 32,0-1 48,1 0-56,0 0 16,-1 1-8,1-1 72,-1 0-72,0 0 40,0 1-40,1-1-64,-1 0 32,1 0 16,-1 1 16,1-1-40,-1 0 80,1 0-16,-1 1-24,1 0 24,-1-1-8,1 0 0,-1 1-16,0-1 48,0 0-64,1 0 24,-1 1-8,0-1 40,0 0-80,0 0 48,0 1-8,0 0-8,0 0-24,0 0 48,0 0 8,0 0-112,0 0 120,0 0 0,0 0-8,0 0-40,0 0 72,0 0-96,0 0 64,0 0-16,0 0-56,0 0 64,0 0-24,0 0-32,0 0 88,0 0-48,0-1-16,0 1 16,0 0 48,0 0-40,0 0 24,0 0-120,0 0 200,0 0-96,0 0-144,0 0 200,0 0-64,0 0 8,0 0-112,0 0 208,0 0-88,0 0-160,-2 0 336,2 0-224,0 0 40,0 0-16,0 0 48,0 0-80,0 0 16,0 0 40,0 0-64,0 0 56,0 0-56,0 0 0,0 0 120,0 0-176,0 0 136,0 0 16,0 0-56,0 0 40,0-1-32,0 0-32,0 1 24,0-1-48,0 0 72,0 0-24,0 1 0,0 0 16,-2 0-8,2 0-16,0 0 8,0-1 0,0 1 8,0 0-16,0 0 8,-2 0 24,2 0-24,0 0-16,0 0 16,-2 0 72,2-1-72,0 1 0,-2 0 0,2-1-56,0 1 40,0 0 16,0-1 16,-2 0 8,2 1 0,0 0-24,0 0-24,0-1 16,0 1 8,0 0-8,0-1 40,-3 1-48,3 0 16,0-1 0,0 0-8,0 0 8,0 1 0,0-1 0,-2 1-16,2 0 0,0 0 16,0 0 16,-2 0 8,2 0-8,0 0-16,0 0 24,0 0 24,-2 0-64,2 0 16,0 0 32,0 0 32,-2 0-48,2 0-16,0 2-8,-2-2 56,2 0-24,0 0-24,-2 2-16,2-2 64,-2 0 8,2 0-56,0 2 32,-2-2 32,2 0-24,0 0-40,-2 2 8,2-2 16,0 0 0,0 0-24,-2 2 72,2-2-40,0 0 24,0 0-56,-2 0 72,2 0-32,0 0 24,0 0-64,0 0 32,0 0 0,0 0 24,0 0-176,0 0 288,0 0-120,0 0-15,0 0-282,0 0 522,0 0-257,0-1 16,0 1-32,0 0-16,0 0 24,0 0 56,0 0-120,0-1 176,-2 1-72,2 0-48,0 0-40,0 0 104,0 0-88,0 0 24,0 0-40,0 0 104,0 0-136,0 0 120,0 0-80,0 0 16,0 0-48,0 0 176,0 0-184,0 0 24,0 2 128,0-2-80,0 0 8,1 0-8,0 0 56,-1 0-56,1 0-24,0 0 24,0 0 0,-1 0 0,2 0 0,0 0-16,0 0 0,-2 0 16,1 0-48,1 0 48,-1 0-16,-1 0 16,1 0 48,0 0 0,0 2-48,-1-2 0,1 0 16,0 0-40,0 2 24,-1-2 0,1 0 0,0 0-40,0 2 24,-1-2 16,1 2-16,1 0 80,-1-2 64,-1 0-128,1 0 16,0 2 48,0 0-40,-1-2-24,1 2-72,0-2 112,0 0-32,-1 0-8,1 2-80,0-2 152,1 2-144,-2-2 72,1 2-48,1-2 40,-1 0-64,-1 0 72,2 0 8,0 2-64,0-2 8,-2 0 48,2 0 80,0 0-64,1 0 32,-3 0-48,2 0 32,0 0-104,0 0 72,-2 0 0,2 0-64,0 0 72,0 0-8,-2 0 0,2 0-40,-1 0 104,1 0-64,-2 0 0,2 0 56,0 0-24,0 0-32,-2 0 0,3 2 72,-1 0-128,-1-2 80,-1 0-24,1 0-32,1 0-24,-1 2 152,-1-2-96,2 0 0,0 0 80,0 2-16,-2-2-64,2 0-80,0 0 136,0 2-48,-2-2-8,3 0-96,-1 0 152,0 0-144,-2 0 88,2 0-72,1 0 104,-1 0-128,-2 0 96,2 0 8,1 0-48,-1 0-8,-2 0 48,1 0 40,1 0-24,0 0 104,-2 0-120,2 0 56,0 0-48,0 0-8,-2 0 0,1 0-88,1 0 72,0 0 16,-2 0 0,1 0-32,1 0 48,0 0 0,-2 0-16,2 0 16,0 0 32,-1 0-32,-1 0-16,1 0 64,1 0-96,-1 0 48,-1 0-16,2 2 72,-1-2-136,0 0 88,-1 0-24,1 0 0,0 0-48,0 0 48,-1 0 0,1 0 0,0 0 32,0 0-72,-1 0 40,1 0 24,0 0-8,0 0-32,-1 0 16,1 0 32,-1 0-32,1 0 0,0 0-32,0 0 0,-1 0 32,1 0-24,0 0 24,0 0 40,-1 0-40,1 0 16,0 0-8,0 0-16,-1 0 8,1 0 8,1 0-8,-2 0 0,1 0 8,0 0-24,0 0 0,-1 0 16,1 0 16,0 0-16,0 0 8,-1 0-8,1 0 8,1 0-16,-1 0-16,-1 0 24,1-1 24,0 1-24,0-1 0,-1 1 0,2-1 8,-1 0-16,0 0 16,-1 1-8,2-1 16,-1 0-32,0 0 16,-1 1 0,2-1-8,-1 1 0,0-1 8,-1 1 0,1-1 0,0 1 16,0-1-16,-1 1 0,1 0 16,-1-1-8,1 0 0,-1 1-8,1-1 0,0 0 16,0 0-32,-1 1 16,1 0 0,0-1 16,0 0-32,-1 1 16,1-1 0,0 1 0,0-1 0,-1 1 0,1-1 0,0 1 0,0-1-16,-1 1 16,1 0-24,0 0 32,0-1-8,-1 1 0,0 0 16,1 0 0,-1 0-32,0 0 16,1-1-16,-1 1 40,0-1-24,0 1 0,0 0 24,0 0-16,0-1-32,0 1 24,0 0 16,0 0 0,0 0-48,0 0 80,0 0-32,0 0-24,0 0 16,-2 0-8,0 0-16,0 0 0,0 0 8,0 0 16,0 2 8,2-2-16,-2 0 0,0 0 0,2 2-16,0-2 16,-2 0 16,-1 0-32,1 2 16,2-2 0,-2 0 16,0 0 16,0 0-48,0 0 32,0 2-8,0-2-16,2 0 8,-3 0 8,1 0 0,0 0-8,2 0 0,-3 0-8,1 0 0,-1 2 16,3-2-8,-3 0 0,1 0 24,0 0-24,2 0 0,-2 0-24,0 0 24,0 0 0,2 0 0,-2 0 8,0 0 8,0 0-8,2 0-8,-2 0 8,0 0-8,0 2-8,2-2 8,-2 0-8,0 0-8,0 0 40,2 0-24,-2 0-8,0 0 16,0 0 0,2 0-8,-2 0-16,0 0 16,0 0 8,2 0-8,-2 0 0,0 0 24,2 0-24,-2 0 0,0 0 8,0-1 0,2 1-8,-2-1 0,0 0 16,2 1-16,-2 0-16,0-1 16,2 0 0,0 1 0,-2-1-16,2 0 0,-2 1 16,2 0 0,0-1-32,0 0 56,-2 0-16,2 1-8,0-1 0,-2 0 0,2 1 0,-2-1 0,2 1 16,0-1 16,0 1-32,-3 0 32,3 0-24,-2-1-8,2 1 0,0 0 8,-2 0-24,0 0 16,2 0 0,-2-1 16,0 1-24,2 0 8,-2-1 8,2 1-16,-2-1 32,2 1-24,-2 0-16,0 0 8,0-1 8,2 1 0,-2 0 0,2-1 0,-2 0 24,2 1-24,-2 0 8,0 0-16,2-1 24,0 1-16,-2 0 16,0-1-8,2 1 0,0 0-8,-2-1 0,2 0-8,-2 1-16,2 0 24,0-1 16,-2 1 0,0 0 0,2 0-16,0-1 16,-2 1-24,2 0 8,-2 0 0,2 0 32,-2-1-32,2 1 0,0 0 32,-2 0 0,2-1-32,0 1 0,-2 0 8,2 0 8,-2 0-8,2 0-8,-2 0 48,0 0-8,2 0-32,0 0-8,-2-1 16,0 1-8,2 0-32,0 0 24,-2-1 24,2 1 0,-2 0-16,2 0 16,-2 0-24,0 0 0,2 0 0,-2-1 8,2 1 0,0 0-8,-2-1 24,2 1-24,-3 0 0,3-1-24,-2 1 24,2 0 0,0 0-8,-2-1 32,2 1 0,0 0-24,0-1 8,0 1 0,-2 0-16,2 0 8,0 0 24,-2 0-40,2 0 16,0 0-8,-2 0 8,2 0 0,0-2 24,0 2-16,-2 0 0,2 0-8,0 0-8,0 0-24,-2 0 8,2 0 24,0 0 16,0 0 16,0 0-24,0 0-64,0 3 112,0-3-64,0 0-8,0 0 16,0 0 16,0 2-16,0-2 0,0 0 8,0 0-16,0 2 8,0-2 0,0 0-24,1 0 24,-1 0 0,1 0-8,0 0-8,0 2 32,-1-2-16,1 0 0,0 0 0,1 0 8,-2 0-8,2 0-8,0 0 8,0 0-16,2 0 8,-4 0 8,3 0-24,0 0 0,0 0 16,-3 0 8,3 2 24,0-2-24,0 0 8,0 0-8,0 0-32,5 2 32,-8-2 0,2 0-8,2 0-16,-4 0 24,8 0 8,-5 0-8,1 2 24,4-2-24,-8 0 0,3 0-8,1 0-24,5 0 8,-9 0 24,3 0-8,5 0 8,-5 0-16,-3 0 16,4 0 0,4 0-88,-6 0 80,-2 0 8,4 0 0,4 0 0,-5 0 56,-3 0-56,4 0 32,0 0 0,0 0-32,-4 0 0,8 0 32,-6 0-8,1 0-56,-3 0 32,5 0 0,-1 0 16,-1-1-56,-3 1 40,3-1 0,0 0-40,0 1 0,-3 0 40,3-1 24,0 0-8,-3 1-16,3-1 96,0 0-88,-1 0-16,1 0-8,-3 1 16,3-1-40,-1 0 32,-2 1 8,3-2-16,-1 0 64,0 1-72,0 0-40,-2 1 64,2-1 24,0 0-64,0 0 32,-2 1 8,2 0 80,0-1-72,-1 1 56,-1 0-64,1-1 24,1 1-8,-1 0-24,-1 0 8,1 0-96,0 0 72,1 0 8,-2 0 16,1 0-24,0 0 120,0 0-88,0 0 24,-1 2 24,2-2-88,-2 0 64,0 2-32,1-2-32,-1 0 32,0 0 24,0 2-80,0-2 16,0 0 40,0 3-16,1-3-88,-1 2 144,0-2-40,0 0 16,0 2-16,0 0 80,0-2-80,0 0-16,0 0 0,0 0 48,0 0-72,0 0 32,0 0-8,0 0-88,0 0 272,0 0-352,0 2 112,0-2-48,0 0 120,0 0-8,0 0-176,0 0-40,0 0 640,0 0-1137,0 0 65,0 0-168,0 0 3025,0 0-5594,0-1 1729,0 1-961,0 0 2625,0-1-5857,0 1 5857</inkml:trace>
  <inkml:trace contextRef="#ctx0" brushRef="#br0" timeOffset="3460">243 541 608,'0'0'0,"0"0"0,-9-3 1760,6-1-928,-6-1-488,9 5-344,-2-3 192,0 2 112,0 1 232,2 0-536,0 0 649,0 0 55,0 2-96,0-2-608,0 10 464,0-2-104,0 2-88,0-10-272,0 14 272,0 0-72,1 3 8,-1-17-208,2 20 224,1 0-48,0 3 16,-3-23-192,4 25 136,0 1 0,4 1 16,-8-27-152,3 28 121,0 0 79,2-3 40,-5-25-240,4 26 200,0 0 48,-1-1-48,-3-25-200,3 26 224,0-2 32,0-1 8,-3-23-264,2 23 264,0-3-96,0-1-32,-2-19-136,3 16 80,0 0-32,0-3 16,-3-13-64,3 10 32,1 0 32,0-2 0,-4-8-64,4 3 24,4 7 72,-6-10-32,1 2 16,1-2 8,-1 0-32,1 0 8,-1-2-16,0-6 24,-3 8-72,3-8 128,0-1-48,-1-1 0,-2 10-80,1-11 40,0 0-40,0-1 72,-1 12-72,0-13 72,0 0 32,0-1-24,0 14-80,-2-15 112,0-1-32,-6 2 24,8 14-104,-2-14 96,-8-1-16,7 0 24,3 15-104,-10-16 89,7 0-17,-8 0 0,11 16-72,-9-16 96,0-1-48,0-2-16,9 19-32,-9-19 16,-2 0-24,2-1 40,9 20-32,-10-22 56,1 2-24,0 0-24,9 20-8,-9-20 8,1 4-16,0 0 8,8 16 0,-3-12 8,-8 2 8,9 6 0,-1 0 8,-5 1 0,8 2-16,0 1-8,-3 0 0,1 2-24,-1 6 72,3-8-48,-2 8 0,-1 2 8,1 2-8,2-12 0,-2 15-32,2 3 24,0 1-24,0-19 32,0 21 16,0 0 8,0 3-16,0-24-8,1 21 24,1 1-24,1 1 8,-3-23-8,3 21-8,0 1 40,0 0-24,-3-22-8,3 22 24,0 0 32,-1-1-56,-2-21 0,2 21 32,1-2 0,0-2 16,-3-17-48,3 16 80,-1-3-40,2 1-8,-4-14-32,3 11 16,0-1 16,0-2 0,-3-8-32,2 3 32,1 0 24,0 0-24,-3-3-32,3 3 32,-1-3 0,0 0 0,-2 0-32,2 0 32,0-3 16,0-5-16,-2 8-32,1-9 24,1 0-8,-1-2 8,-1 11-24,1-14 32,0 1-40,0-2 16,-1 15-8,0-16 24,0-1 32,0-1 56,0 18-112,0-17 40,-2-1 0,-1 0-120,3 18 80,-3-19 0,0 0 24,-5 0-16,8 19-8,-2-18 144,-6-2-128,6 1 24,-9 0 8,8-2-24,-7-2 16,7 0-8,-8 0 16,3-1-40,5 1-8,-8 1 16,8 1-48,3 21 32,-10-21 0,7 2 16,-6 2-24,9 17 8,-2-15 24,0 1 0,0 5-64,2 9 40,-2-3 0,2-1-32,0 1-24,0 3 56,0 0-8,0 0-8,0 3 0,0-3 16,0 10 16,0 1-48,1 2 0,-1-13 32,3 17 24,0 1-40,2 1 40,4 3-24,-6 0-8,6 2 32,-9-24-24,3 26 8,6 1 24,-5-1-32,-4-26 0,10 27-24,-6-2 40,6 0-16,-10-25 0,3 25 24,8-1 8,-8 0-8,-3-24-24,9 25 32,-6-1 8,1-1-16,-4-23-24,8 22 48,-5-2 8,0-1-32,-3-19-24,8 17 56,-6-1-24,1-3-8,-3-13-24,8 12 32,-5-2 8,1-7-24,-4-3-16,9 10 48,-5-10-16,4 3-8,-8-3-24,3 2 16,5-2-16,-5-1 8,-3 1-8,9-3 16,-6-6-32,1 0 32,4-1-8,-5-2-32,0-3 40,5 1-32,-6-3 8,1 0 40,-3 17-32,3-19 56,0-1-32,1 1 0,-4 19-24,1-20 0,0 0-16,-1-2 16,0 22 0,0-20-8,0 0 40,-2-1-16,2 21-16,-4-20 24,1-1 8,-5-1-24,8 22-8,-2-25 16,-1 1 8,-6 0 0,9 24-24,-3-25-16,-5 2 8,6 0-16,2 23 24,-3-24-16,-5 2-8,8 2 16,0 20 8,-2-18-32,0 2-16,2 5 40,0 11 8,0-9-24,0 6-24,0 1 0,0 2 48,0-1-56,1 1 24,0 2 0,-1-2 32,1 9-24,0-1 0,1 4 0,-2-12 24,2 15-24,1 1-8,0 3 32,-3-19 0,3 20-16,1 2 16,-4-22 0,8 23 16,-8-23-16,2 23 8,2 2 16,4 0 0,-6 1-24,1 1-8,1-1 8,-4-26 0,4 26 0,-1-1 16,-1 0-24,-2-25 8,1 25-24,0 0-32,0 0-32,-1-25 88,1 24-96,0-1-224,-1-3-232,0-20 552,1 19-984,0-2-713,1 0-1327,-2-17 3024,3 16-7834,-3-16 7834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6:25.9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 1 1360,'0'0'0,"0"0"824,1 0-432,-1 0-392,2 3 232,2 5 128,5-5 256,-9-3-616,3 8 888,5 0 113,-5 2-9,-3-10-992,10 11 856,-6 1-176,7 2-48,-11-14-632,9 16 553,0 2-97,3 3-16,-12-21-440,10 22 368,0 2 8,1 1 0,-11-25-376,11 26 360,0 0 40,0 0-8,-11-26-392,11 25 344,-2 1 0,1 1-72,-10-27-272,9 27 216,1 2-24,0-2-31,-10-27-161,9 27 192,-1 1 96,1-3-16,-9-25-272,4 26 328,6-1 8,-7-3-48,-3-22-288,8 21 248,-6-3-24,2 0-40,-4-18-184,4 14 112,0-2-24,0-1-32,-4-11-56,4 8 40,-1-6-16,1 1-40,-4-3 16,3 0-24,0 0-8,-1-1-24,-2 1 56,1-3-24,0-5-32,0-1 0,-1 9 56,0-10 0,0-2-48,0-4-8,0 16 56,-2-17-24,-6-2-32,6-1 8,2 20 48,-9-21-32,6-2-8,-7 0-16,10 23 56,-3-24-48,-10-1 24,4 0-32,9 25 56,-11-24-40,1-2 0,-1 2 32,11 24 8,-11-23 8,0 0 8,-1 1-40,12 22 24,-12-23-24,-2-1 40,1 0-16,13 24 0,-14-23 32,-1-1 24,2 3-48,-2 2 24,2 3 8,1-1-24,12 17-16,-11-13 40,0 1 0,1 3-16,10 9-24,-9-4 32,-1-4-8,7 7-16,3 1-8,-9 0-8,7 0 32,0 3-16,2-3-8,-3 9 24,1-1 24,2 3-48,0-11 0,0 13 8,0 4 8,0 2-40,0-19 24,3 21 8,6 4-8,0 0 0,-9-25 0,11 28 24,0 1 0,1-2-16,-12-27-8,12 27 24,1 1 0,1 0 24,-14-28-48,15 27 88,-1 2 24,0-2 40,-14-27-152,15 27 208,-2 0 8,1-3 0,-14-24-216,13 25 232,-1-1-48,-1-2-16,-11-22-168,12 20 160,-2-1-64,0-3 0,-10-16-96,10 15 72,-1-2-40,-1-3 32,-8-10-64,4 9 32,6-7-16,-7 1-8,-3-3-8,4 3-8,0-3 16,-1 0-16,-3 0 8,3 0-16,-2-1-8,0-2 16,-1 3 8,1-9-40,-1 5 40,0-8-8,0 12 8,-2-11-24,-1-1 0,0 0-16,3 12 40,-8-14-24,6-1-8,-6-1 8,8 16 24,-2-16-24,-8 0-16,7-1 40,3 17 0,-11-16-56,8-2-8,-9 2 32,12 16 32,-3-18-48,-8 0 56,8 1 8,3 17-16,-13-18-24,4 0 0,1-1 0,8 19 24,-8-18-40,0 0 16,-2 2 16,10 16 8,-9-16-24,0 1 24,6 2 0,3 13 0,-11-11 0,9 0 0,-1 3-40,3 8 40,-3-3-56,1-5-24,2 7-32,0 1 112,0-1-104,0 1 16,1 0 0,-1 0 88,3 3-32,1 10 8,5-3 16,-9-10 8,4 13 8,8 0-16,-2 2 8,-10-15 0,11 18 8,1 1-8,0 1 8,-12-20-8,13 22 0,1-1 48,0 0-8,-14-21-40,16 23 48,-1 1-8,0 0-24,-15-24-16,16 23 0,-2 3 8,3-1 16,-17-25-24,15 26 24,-1 2 24,-1-1 8,-13-27-56,13 26 64,0 2 32,-2-1-32,-11-27-64,12 27 112,-2-1 8,1-1-16,-11-25-104,9 25 120,0-3 0,0-2-24,-9-20-96,8 17 89,-4-2-33,7-4-16,-11-11-40,3 8 0,6-6 0,-6 1-48,-3-3 48,4 0-65,-1 0-15,0-1-16,-3 1 96,3-4-88,-1-7 8,-1 2 16,-1 9 64,1-11-56,-1-1 8,0-2-16,0 14 64,-2-15-72,-1-1 16,0-3 16,3 19 40,-9-17-40,6 0 16,-7 1 24,10 16 0,-8-14 8,0-1 16,0 2 0,8 13-24,-10-13 8,1 1 8,-1 0 8,10 12-24,-11-11 24,0-1 8,0 1-8,11 11-24,-11-11 24,-2 3 0,2-1-8,11 9-16,-11-8 0,0 5 24,1-1-48,10 4 24,-9-4 0,6 2-48,-7 2-40,10 0 88,-3 0-88,0 3-48,1 9 24,2-12 112,0 9-112,0 4-24,0 3 64,0-16 72,3 20-72,7 1 40,-1 1 56,-9-22-24,10 24-16,1 2 56,1 1-16,-12-27-24,13 30 32,2-1 0,0 1-8,-15-30-24,17 31 48,0-1-8,0 2 0,3 0 0,-1 1-16,0 2 24,-19-35-48,19 34 56,0 3-24,0-2 40,-19-35-72,18 37 48,0 0 16,0-2-24,-18-35-40,17 34 72,0-1-24,-1-2-32,-16-31-16,17 29 48,-3 0-16,-1-3-8,-13-26-24,13 22 16,-2 0 32,-1-5-24,-10-17-24,8 12 8,-3-1 8,5-9-64,-10-2 48,3 3-88,1-1-16,-1-2-8,-3 0 112,3-2-112,-2-6 0,-1-2 48,0 10 64,0-10-48,-2-3-40,-1-1 8,3 14 80,-8-15-72,5-3 32,-9 2 16,12 16 24,-8-19 24,0 0-24,-1 2-16,9 17 16,-9-18 16,-1 0-32,0 1 64,10 17-48,-11-19 56,-1 1-8,0-1 0,12 19-48,-13-19 8,0-2-8,0 0-16,13 21 16,-14-21 0,-1-2 0,0 2 32,15 21-32,-15-21 8,0 0-32,1 0 8,14 21 16,-16-20-40,3 1 40,-1 1-8,14 18 8,-12-18-24,0 4 80,2 1-56,10 13 0,-10-11-32,7 3 88,-6 0-128,9 8 72,0-2-32,-2-1 184,0 2-224,2 1 72,0 0-24,0 4-32,1 7-64,-1-11 120,3 10 48,5 0-128,0 4 160,-8-14-80,10 16 0,1 3 0,2 2 120,-13-21-120,14 21 24,0-1 32,1 2 48,-15-22-104,15 20 16,-1 2 24,1 0-48,-15-22 8,16 22-24,-1 0 48,-1-1 8,-14-21-32,14 23 112,0-2-24,0 0 8,-14-21-96,14 22 168,0-3-24,-1 0-96,-13-19-48,12 17 216,-1 1-128,-1-2-15,-10-16-73,10 14 104,0-2-64,-2-2 0,-8-10-40,8 9-40,-4-7 80,6 1-104,-10-3 64,3 2-193,1-2 129,0 0-32,-4 0 96,3-1-96,0-8 120,-1-2-32,-2 11 8,1-10 72,-1-4-232,0 1 128,0 13 32,-2-14-40,-1-1-88,-5 0 208,8 15-80,-2-15-32,-7 0-16,6 0 120,3 15-72,-11-16-40,8 1 56,-11-1-56,14 16 40,-9-13-80,0-1 112,-1 0-16,10 14-16,-11-12 96,0 1-64,-1 0-112,12 11 80,-13-11 32,0 1-40,-1-1-40,14 11 48,-13-10 80,1 2-112,1 4 104,11 4-72,-8-9-40,4 7-40,-6 1-32,10 1 112,0 0-328,-2 0 200,2 8-24,0-8 152,0 10-64,2 3 24,6 4-48,-8-17 88,9 19-40,1 3-136,4 3 176,-14-25 0,15 26 56,2 0-64,2 2 88,-19-28-80,19 27 8,0 0-8,1 4 40,-20-31-40,22 30 56,-1 2 120,0 0-128,-21-32-48,20 29 88,1 3-16,-1-2-16,-20-30-56,20 32 64,0 1 8,-1-1 8,-19-32-80,19 35 56,0-2 128,1 1 16,-20-34-200,18 33 216,-2-1-31,1 1-81,-17-33-104,17 29 88,0 0 32,0-2-128,-17-27 8,15 23 120,1-1-32,-1-1-56,-15-21-32,14 18 128,-2-2-32,-2-1-80,-10-15-16,10 11 48,-2-8-40,-4 7-144,-4-10 136,10 0 16,-6 2-88,-1-2-8,-3 0 80,3-1-80,0-2-72,-2-6 80,-1 9 72,0-10-48,0 2-64,0-5 128,0 13-16,-3-13-24,0 1-48,-7-2 144,10 14-72,-2-13 8,-7-2 32,6 0 72,3 15-112,-12-15 0,3 1 0,-1 1 0,10 13 0,-11-15-64,-1-1 64,-2-1-40,14 17 40,-14-18-32,0 1 8,-1 0-16,15 17 40,-16-21 0,-1 2 0,0-2 0,17 21 0,-17-22 16,-2 2-40,-1-1 48,20 21-24,-19-17-88,0-4 88,2 3-24,17 18 24,-16-14-121,3-2 161,2 3-80,11 13 40,-10-10 40,7 1-16,-7 6-24,10 3 0,-2-8 49,2 8-162,0 0 89,0 0 24,0 2 48,3 8-224,7 0 224,-10-10-48,9 12-16,3 2-112,1 3 232,-13-17-104,17 20 48,1 0 72,2 2 17,-20-22-137,21 22 48,1 2-24,-2 1-88,-20-25 64,22 23-8,0 0 40,-1 0 80,-21-23-112,23 21 64,-1 1-32,2 2-32,-24-24 0,23 22-56,-1-1 64,-1 3 16,-21-24-24,21 21 64,-1 1 8,0 1 64,-20-23-136,22 24 56,-3 0 32,1 0-48,-20-24-40,19 26-72,-1-4 128,0-2-32,-18-20-24,15 21-24,1-5 136,0 0-72,-16-16-40,12 14 32,-1-3 56,-1-1-72,-10-10-16,8 4 0,0 7-16,-5-11 8,-3 0 8,10 2-56,-8 0-16,1-2 0,-3 0 72,2 0-120,-1 0 40,-1-3 0,0 3 80,0-8-64,-2 4 40,-7-9-24,9 13 48,-3-9-24,-5-1 0,5-1 8,3 11 16,-11-11 0,8 0 0,-10 0-24,13 11 24,-10-12-24,0 1-16,-3 0 16,13 11 24,-13-12 16,-1 1-16,0-1 8,14 12-8,-15-13 0,0 2-8,1 0-8,14 11 16,-13-10 0,1 0-8,2 2 8,10 8 0,-10-4-16,7-4 16,-6 7-8,9 1 8,-3-1-64,1 1 8,2 0-9,0 0 65,0 3-72,1 7 24,3 0 16,-4-10 32,11 11-40,-1 3 32,3 3 16,-13-17-8,16 19 0,1 1 0,3 1 24,-20-21-24,19 22 16,2 1 8,1 1 48,-22-24-72,21 24 32,0 0 16,0-2 1,-21-22-49,21 22 16,0 2 64,-1-3 8,-20-21-88,21 21 112,1 0-16,-2-1-24,-20-20-72,20 20 48,0-1 40,-2 2 8,-18-21-96,18 18 128,0 1 32,2-2-8,-20-17-152,18 18 120,0-2-16,1-2-32,-19-14-72,19 14 48,-2-1 8,0 0-32,-17-13-24,14 10 8,1 0-8,-1-2 0,-14-8 0,11 3 24,-1 6-24,-1-7 40,-9-2-40,4 3-8,6-1-24,-7-2 24,-3 0 8,4 0-40,-1 0 40,0-2-48,-3 2 48,1-3-24,0-1-16,-1-5-8,0 9 48,0-4-24,-2-7-16,-1 2 48,3 9-8,-9-10 16,7 0 0,-7-1-8,9 11-8,-3-11 0,-7-1-8,1 2 8,9 10 0,-8-11 0,-4-2-40,1 1-24,11 12 64,-10-12-40,-3-1 8,0 2 32,13 11 0,-13-12-24,-4-1 8,3 1-8,14 12 24,-15-13-24,0 1 24,0 0-24,15 12 24,-16-13 0,2 1 0,-1 1 0,15 11 0,-14-10-64,3 1 16,0 5 0,11 4 48,-11-10-40,3 7 64,5-1-8,3 4-16,-10-3 8,8 1 8,-1 1-16,3 1 0,-3-1-16,1 1 16,2 2-24,0-2 24,1 3 24,2 5-8,5-5 56,-8-3-72,4 12 72,8-2 8,-1 1-8,-11-11-72,12 14 24,4 0 0,0 1-24,-16-15 0,18 16-8,3-1 32,-1 2 8,-20-17-32,21 17 16,0 0 56,1 0-16,-22-17-56,21 15 32,-1 2 56,1-1-72,-21-16-16,20 15 24,-1 1 16,2-1-24,-21-15-16,20 17 48,0-1 0,-1 1-24,-19-17-24,17 18 40,2-1-16,-3 0 16,-16-17-40,17 15 40,0 0-16,-2-1 16,-15-14-40,14 14 24,0-2 0,-1-1-8,-13-11-16,13 10 8,-2-1 24,1-6 16,-12-3-48,9 12 128,0-9-24,-6 6-64,-3-9-40,8 0 24,-6 2-88,1-2-16,-3 0 80,1 0-48,0 0-32,0 0-24,-1 0 104,0-1-136,0-3 8,-2-4 24,2 8 104,-2-3-88,-6-6 48,5 6 32,3 3 8,-10-10-24,1 6-64,0-7 24,9 11 64,-9-8-88,-1 0 0,0 0 88,10 8 0,-10-9-40,-1 0 8,-1 1-8,12 8 40,-14-8-72,0 0 32,-1-1-32,15 9 72,-16-4-56,1-8 32,-2 8-8,17 4 32,-15-12-16,2 8 8,0-4 8,13 8 0,-10-2-16,0 0-8,7 1-40,3 1 64,-10-1-56,10 1-24,-2 2 0,2-2 80,0 3-80,1 9 24,2-2 8,-3-10 48,11 11-40,-2 2 8,2 1 8,-11-14 24,13 16 0,2 0 8,1 2-8,-16-18 0,19 17 24,0 1 40,1 0-16,-20-18-48,21 20 48,-1-1 0,0-1-32,-20-18-16,21 18 56,0 0 8,0-1-80,-21-17 16,20 18-8,0-1-32,2 1-16,-22-18 56,19 17 48,1-1-64,0 2 32,-20-18-16,19 17 24,0 2-24,1-1 32,-20-18-32,22 17 0,-1 1 16,0 0 8,-21-18-24,20 17 16,1-1 8,-3-1-16,-18-15-8,17 15 24,-1-3 0,-1 0-8,-15-12-16,14 10 0,-3-1-40,0-6 16,-11-3 24,10 8-48,-2-8 0,-4 0-40,-4 0 88,9 0-96,-7 0 8,0-1-48,-2 1 136,1-2-120,0-2-9,-1-5-15,0 9 144,-2-4-88,0-6 16,-7 1 0,9 9 72,-3-10-48,-7-1 0,7 1 16,3 10 32,-12-10 0,4 0 0,0 0 0,-1 0-24,0-1 48,-3 2-48,12 9 24,-10-11-16,-1 2 8,-1 0-40,12 9 48,-13-9-40,0 1-8,-3 0 16,16 8 32,-15-9-32,-1 0-8,0 0 32,16 9 8,-15-4-16,-1-6 16,3 6 16,13 4-16,-13-9-16,2 6 8,1-1-8,10 4 16,-8-4-24,5 1-8,0 0 32,3 3 0,-4-1-40,4 0 40,0 1 16,0 0-16,4 3 8,4 7 8,-8-10-16,8 3 24,2 8 0,2-2-24,-12-9 0,14 10 8,2 1 8,3 0 8,-19-11-24,19 11 48,0-1-8,1 1 24,-20-11-64,20 11 56,-1-1-40,-1 2-8,-18-12-8,18 10 0,1-1 0,-1 1 40,-18-10-40,18 9 48,-1 0 0,2 0 0,-19-9-48,17 8 48,-1 3-24,-1-2 48,-15-9-72,17 8 32,-2 2 16,-1-7-8,-14-3-40,13 12-16,-1-4-8,-1-6-32,-11-2 56,10 9-16,-2-7 40,0 0-32,-8-2 8,3 2 96,5 1-96,-6-3-72,-2 0 72,3 0-40,-2 0-56,0 0 16,-1 0 80,0-1-120,0-2 48,0-1-24,0 4 96,-3-8-104,-5 5 112,6-7-40,2 10 32,-10-4 0,2-8 0,0 3 0,8 9 0,-10-9 80,1 0-80,-1-1 32,10 10-32,-12-9-8,1 1-64,-2 4 96,13 4-24,-13-11-8,0 3 16,-1-1-8,14 9 0,-14-9-48,-2 0 48,-1 0-8,17 9 8,-18-9-40,0 0-8,0 0 8,18 9 40,-17-8-88,-2-1 56,2 1-16,17 8 48,-16-4-24,2-5-8,2 6-16,12 3 48,-9-4-24,6 0 0,0 2 16,3 2 8,-2-1-40,2 1 8,0 0 32,3 0 0,5 3 32,1 8-8,-9-11-24,10 3 16,3 9 16,2-3 0,-15-9-32,17 11 48,3 0 32,0 0-16,-20-11-64,21 11 80,1 1-48,1-1 8,-23-11-40,23 10 48,0 0-72,1-1 120,-24-9-96,23 8-40,-1 0-8,0 3 40,-22-11 8,21 8-64,0 0 152,0 1-80,-21-9-8,21 8 48,-1 1-24,0-1-104,-20-8 80,21 9 112,-1 1-40,0 0 0,-20-10-72,19 11 208,-1-1-184,1 1 72,-19-11-96,18 11 32,0 0-8,0 1-8,-18-12-16,20 11-112,0-1 136,-2 0 0,-18-10-24,16 9 16,0 0 80,-2-1-88,-14-8-8,12 3 40,-2 5-16,-2-8-24,-8 0 0,3 2 56,1-2-160,-1 0-16,-3 0 120,2-2-88,-2-6-152,0 5 120,0 3 120,-2-12-128,-1 3 24,-7-2 64,10 11 40,-8-12-40,-2 0 144,-1-3-72,11 15-32,-13-14-56,-2-1 160,0 1-224,15 14 120,-16-15-56,-2 2 32,-1 0-176,19 13 200,-20-11 0,0-2-128,0 2 144,20 11-16,-22-10 104,1-2-168,-1 2 216,22 10-152,-23-10-16,-2 0 16,-1 1 64,26 9-64,-26-12-176,-1 1 136,0-1-72,27 12 112,-27-12-104,0 2 176,0 0-56,27 10-16,-28-10 40,2 0-16,-1-1-24,27 11 0,-25-10 120,1 0-160,2 1 32,22 9 8,-20-8 72,1-1-176,3 6 112,16 3-8,-14-9 0,3 7-80,1-1 112,10 3-32,-3-2-88,-5 1 240,8 1-48,0 0-104,0 0-16,0 0 240,1 2-344,-1-2 120,8 3-80,1 7 48,2-8-168,-11-2 200,14 11-8,2-3-80,4 2 160,-20-10-72,22 12 80,1-1-184,2 1 248,-25-12-144,27 12-48,1 0 0,1 1 208,-29-13-160,29 12-80,1 2 128,0-1-16,-30-13-32,30 12-56,-1 1 128,2 0-24,-31-13-48,30 14 128,0 0 8,-2-1-24,-28-13-112,27 14 184,1-1-168,0 0 40,-28-13-56,29 15 168,-2-3-216,0 1 96,-27-13-48,26 13 64,-2-1-152,-1 0 112,-23-12-24,24 12-48,-3-2 48,0-1 16,-21-9-16,19 9-40,1 1 256,-3-7-240,-17-3 24,16 11 24,-1-8 64,-1 0-280,-14-3 192,14 10 24,-2-10-88,-3 2-8,-9-2 72,8 4 64,-5-2-200,0 0 200,-3-2-64,3 0 0,0 0-112,-2 0 208,-1 0-96,0 0-120,-2-2 208,2 2-88,-8-3-120,5-7 72,-9 6-96,12 4 144,-10-9-176,-1 5 120,-3-7 16,14 11 40,-13-4 48,-1-8-48,-1 4 16,15 8-16,-15-9 72,-2-1-136,0 1 64,17 9 0,-18-8-32,-1-1-88,-1 1 72,20 8 48,-20-9-64,0 5 16,-1-6 0,21 10 48,-22-4-104,1-4 88,0 4 16,21 4 0,-20-4 16,4 1 112,4 0-176,12 3 48,-9-3-56,6 2 0,0 0-96,3 1 152,-2 0 0,2 0-80,0 0 88,0 0-8,2 3 104,6 5-128,1-6 256,-9-2-232,11 11 72,4-3 0,4 0 160,-19-8-232,21 9-24,2 0 152,2 1-32,-25-10-96,24 11-88,0-2 128,1 2-64,-25-11 24,24 10 80,0-2-8,1 0-24,-25-8-48,23 9 176,-1-6-224,1 8 120,-23-11-72,20 3 120,0 8-168,-1-8 112,-19-3-64,19 11 56,-1-8-32,0 7 72,-18-10-96,18 3-8,-1 8 88,1-8-16,-18-3-64,16 11-64,-1-3 305,1-5-225,-16-3-16,14 9 8,-1-7 104,-1 8-160,-12-10 48,11 2 0,-1 0-48,-1 1 48,-9-3 0,4 3-40,5-1-113,-6-2 209,-3 0-56,3 0-48,-2 0 16,0 0 80,-1 0-48,0 0-120,0-1 96,-2-2-96,2 3 120,-3-3-72,-1-5 152,-7 3-184,11 5 104,-3-9-48,-10 6 24,3-6-168,10 9 192,-11-4-16,0-5-16,-1 6 16,12 3 16,-15-9 0,0 6-32,-2-1 32,17 4 0,-17-8-8,-2 5-32,0 0-56,19 3 96,-20-9-104,-1 7 8,-1-2-32,22 4 128,-22-3-32,-1-1-16,-1 1-8,24 3 56,-22-3 24,0 0-72,3 0 72,19 3-24,-19-3-16,3 2-16,2 0 0,14 1 32,-11-1-64,8 1-40,-7 0 24,10 0 80,0 0-64,0 2 8,0 1 64,0-3-8,0 8 24,3-5 24,7 7-8,-10-10-40,10 10 40,2-1-16,4 3-24,-16-12 0,19 11 0,1 1 8,3 0 24,-23-12-32,23 12 64,2 0-24,-1-1 24,-24-11-64,23 11 8,2-1 64,-2-1 8,-23-9-80,24 10 72,1-1 32,-2 1-80,-23-10-24,23 8 48,-1 0 16,-2 0 8,-20-8-72,19 8 96,0-5-16,1 8-16,-20-11-64,18 3 8,1 7-8,-1-7 16,-18-3-16,19 9-16,-1-5 56,-3 5-8,-15-9-32,15 3 24,-1 5 0,0-6 16,-14-2-40,12 3 48,-2 0-24,-2 0 8,-8-3-32,4 3 16,5-1-32,-7-2 16,-2 0 0,2 0-56,-1 0 8,0 0-40,-1 0 88,0 0-80,0-1-8,-3 0 32,3 1 56,-10-3-24,7-1-24,-11 1-8,14 3 56,-11-8-40,-1 6 0,-4-2 24,16 4 16,-15-8-24,-2 6 48,-2-3-24,19 5 0,-21-4 16,-1-4 64,-1 6-8,23 2-72,-23-3 56,0-5-8,-2 6-56,25 2 8,-26-4-24,-2-4 32,0 5-8,28 3 0,-30-4-32,2-5-32,1 6 40,27 3 24,-29-8-48,3 5 48,1-1 16,25 4-16,-24-4 0,3 1 32,3 1 8,18 2-40,-15-2 8,3 1 8,3 0-32,9 1 16,-3 0 0,0 0 40,1 0-16,2 0-24,0 3 40,1 0-16,3 7-8,-4-10-16,12 2-24,-1 7-48,5-6 24,-16-3 48,18 10-32,4-2 32,4 0 24,-26-8-24,25 8-112,3-5 112,-1 8 16,-27-11-16,28 3 32,-1 8 112,1-8-112,-28-3-32,26 9 48,0-6-8,0 6-32,-26-9-8,24 2 24,0 6-8,0-6-8,-24-2-8,25 3 48,-1 5-24,1-6 0,-25-2-24,24 3 24,-2 6-8,0-7-8,-22-2-8,21 8 48,-1-5-24,0 0 0,-20-3-24,21 8 16,-2-6-40,0 0 32,-19-2-8,17 3 24,1 0 0,-2 0 24,-16-3-48,14 3 24,0-1-32,-2 0 16,-12-2-8,11 0-24,-2 0 16,-6 0-40,-3 0 48,3 0-72,0-2-64,-2-1 16,-1 3 120,1-8-128,-1 5 24,-2-6 32,2 9 72,-3-4-48,-6-7-8,0 3 16,9 8 40,-9-8-24,-2 4 0,1-6 16,10 10 8,-11-4-8,-1-6 16,-1 7 16,13 3-24,-13-8 24,-3 5-24,1-1 8,15 4-8,-17-4 24,-1-1-24,-1 1 40,19 4-40,-18-3 56,0-1-8,0 1 32,18 3-80,-18-3 40,2 0-40,4 0 8,12 3-8,-10-3-48,7 1 0,0 0-24,3 2 72,-2-1-64,2 0 0,3 1 40,-3 0 24,9 0-8,2 0-24,2 3 40,-13-3-8,18 3-24,2 0-8,3 0 8,-23-3 24,24 8-16,3-6 32,-1 1 32,-26-3-48,28 8 40,-3-5-16,1 5 24,-26-8-48,25 2 64,-2 1-8,-1 6 72,-22-9-128,22 2 96,1 1 24,-2 5-24,-21-8-96,21 2 56,0 1-8,-1 5 0,-20-8-48,19 2 72,0 1-8,-1 6-8,-18-9-56,17 2 64,0 1-16,-1 6-16,-16-9-32,16 2 48,0 1-23,0 6 15,-16-9-40,15 2 0,0 1 24,-1 5-40,-14-8 16,12 0 40,-2 2-64,-1 0 8,-9-2 16,4 0-8,5 0-57,-7 0 41,-2 0 24,3 0-56,-1 0-16,-1-2-24,-1 2 96,0-2-48,0-1-16,-2 0 56,-6 0 8,8 3 0,-3-3-16,-7 0 16,10 3 0,-8-3 16,0-1-16,-2 0 24,-3-1-40,13 5 16,-14-4 16,0 0-16,-1-4 8,15 8-8,-15-3-32,-1-1 8,-1-4 24,17 8 0,-17-2-24,-2-2 56,-1 0-32,20 4 0,-20-8 16,0 5-32,-1 0 16,21 3 0,-21-8 16,2 6-32,1-1-8,18 3 24,-15-3-56,1-1 8,5 1-16,9 3 64,-3-2-48,0 1 0,1 0 40,2 1 8,1 0 24,-1 0-24,3 0 8,7 2 32,2 1-16,2 0 24,-14-3-48,17 10 48,2-8-24,4 1 0,-23-3-24,23 10 8,0-7 8,-1 7 40,-22-10-56,24 3 48,-2 7-8,-1-7 40,-21-3-80,23 9 40,-1-6-8,0 6 16,-22-9-48,21 3 0,0 6 40,-2-7 9,-19-2-49,18 3 32,-2 5 32,1-6-80,-17-2 16,15 3 24,-1 5 16,0-6 8,-14-2-48,14 3 64,-1 0-32,-2 0 16,-11-3-48,10 3 24,-6-1 24,6-2 0,-10 0-48,3 0-8,0 0-8,-1 0 16,-2 0 0,1 0-48,0 0 16,-1-1-56,0 1 88,0-1-64,-3-1 40,-6-1-32,9 3 56,-3-3 56,-7-5-40,0 5-40,10 3 24,-10-8 48,-3 5-72,0-6 8,13 9 16,-13-3 16,0-1-56,-2-5 104,15 9-64,-14-3 48,-2-1 0,0 0 16,16 4-64,-17-3 0,-1-1-16,-3 0 40,21 4-24,-20-3 40,-1-5 32,0 6-56,21 2-16,-21-3 32,1-5-8,3 7-56,17 1 32,-15-3 8,2 0-8,4 2 0,9 1 0,-2-2 0,-1 1 48,0 1 16,3 0-64,0 0 64,0 0-16,1 0 0,-1 0-48,4 2 16,5 1-40,-5 0-8,-4-3 32,14 8-32,-3-6 8,1 1 0,-12-3 24,13 3 8,-1 0-120,0 0 80,-12-3 32,13 3-16,-1 6-96,1-7-104,-13-2 216,13 2-593,0 1-663,0-1-1200,-13-2 2456,13 0-4929,-2 0-2929,-11 0 7858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35:37.5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6:30.5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38 4999 6113,'0'0'0,"4"0"1600,-4 0-1600,12 0 328,1 0-440,5 2-136,-18-2 248,18 2-168,3 0 152,3 1 24,-24-3-8,26 2 56,3-2 16,2 0 8,-31 0-80,32 0 104,4-1 40,-2-2 16,-34 3-160,36-3 280,1 0 64,0-1 16,-37 4-360,38-3 345,0-1-97,-38 4-248,38-4 280,0 0-32,-1-4 64,2 5-32,-3-1-128,1 0 8,-3 1-64,-3-1 24,1 1 24,-3 0 32,-29 3-176,28-3 192,-2 0 64,-3 0 24,-23 3-280,22-2 304,-3 0 40,-4 1 24,-15 1-368,11-1 408,-3 0 65,-5 1 95,-3 0-568,2 0 624,-1 0 176,-1 0 104,0 0-904,-2 0 888,-6 0-55,-2 0-193,10 0-640,-12 0 456,-3 2-56,-5-2-16,20 0-384,-19 0 384,-3 2 0,-2-2-16,24 0-368,-25 0 280,-2 0-72,-1 2-80,28-2-128,-31 0 96,0 0 0,-4 0-56,35 0-40,-36 0 24,-1 2-24,0-2 0,37 0 0,-38 0 16,1 0 24,-2 0 0,39 0-40,-38 0 40,1 0-120,1 0 0,36 0 80,-37 0-112,3 0 48,-1 0 64,35 0 0,-33 0 0,1 0 16,3 0-32,29 0 16,-29 0-16,2 0 16,3 0-24,24 0 24,-23 0 16,2 0 24,3 0-40,18 0 0,-15 0-16,3 0-48,3 0-16,9 0 80,-3 0-144,0 0-32,1 0-96,2 0 272,0-1-352,2 1 0,7-1 8,-9 1 344,8 0-280,3-1 40,3 1 40,-14 0 200,16-1-200,2 0 24,2 0 56,-20 1 120,21-2-136,2-2 0,3 1 16,-26 3 120,27-3-128,3-1 56,1-4 0,-31 8 72,33-2-40,2-6 8,0 5 104,-35 3-72,36-8 72,0 5 16,1-7 32,-37 10-120,38-4-8,-1-6 56,-1 6-24,-36 4-24,36-10 8,-3 7 8,2-1-16,-35 4 0,31-8 0,-1 5 8,-3-1 32,-27 4-40,24-4 64,-3 0-40,-2 0 24,-19 4-48,16-3 72,-3 0 32,-3 1 40,-10 2-144,4-1 136,0 0 40,-3 0-24,-1 1-152,0 0 168,-2 0 32,-8 0-8,10 0-192,-9 0 176,-4 0 8,-1 0-16,14 0-168,-16 2 112,-2 0 8,-2 0-16,20-2-104,-21 2 48,-4 1 32,0 0-32,25-3-48,-27 8 16,-2-6 24,0 6-24,29-8-16,-28 3 0,-2 5 8,0-5-8,30-3 0,-31 11 32,0-8-8,-2 8-88,33-11 64,-31 3-72,0 8 0,0-8 8,31-3 64,-30 11 32,1-8 48,2 7-24,27-10-56,-26 3 48,2 7 24,3-6-40,21-4-32,-18 9 16,2-6-32,1 7-32,15-10 48,-13 3-80,3 6 24,2-6-16,8-3 72,-3 8-96,0-6-48,1 1-24,2-3 168,0 3-200,2-1-8,6 0 0,-8-2 208,9 2-176,2 0 48,3-2-8,-14 0 136,16 2-112,1-2 24,3 0-16,-20 0 104,23 0-112,1 0 0,3 0-32,-27 0 144,29-1-152,2-1-24,0-1 104,-31 3 72,33-3-72,0 0 8,2-1 16,-35 4 48,36-8-96,0 5-16,-1-5 16,-35 8 96,36-2-105,-2-2-15,1 0 8,-35 4 112,32-3-120,-1-1 16,-2 1-16,-29 3 120,26-3-192,-3 0-32,-2 2-8,-21 1 232,18-1-296,-2-1 24,-4 2-24,-12 0 296,10 0-344,-7 0-32,-1 0-16,-2 0 392,0 3-328,-2 0 72,-9 0 160,11-3 96,-11 8 40,-3-6 104,-3 1 104,17-3-248,-18 3 248,-3 6 16,-2-7-24,23-2-240,-24 9 184,-4-7 8,-1 7-40,29-9-152,-31 3 144,-1 6-8,0-6-8,32-3-128,-34 11 128,1-8-16,-2 8 40,35-11-152,-35 3 176,0 8-24,3-8 112,32-3-264,-32 8 272,1-5 24,2 0 65,29-3-361,-29 8 272,4-6-40,1 0-32,24-2-200,-22 3 184,4 0-8,3 0-8,15-3-168,-12 2 176,3 1-24,6-3 40,3 0-192,-8 0 128,8 0-80,0 0-88,0 0 40,1-3-96,7 1-48,0-1 56,-8 3 88,10-4-48,3-4-32,2 5 24,-15 3 56,20-3-56,-1-6-32,4 6-48,-23 3 136,24-8-88,4 4-24,-1-6 16,-27 10 96,31-8 48,-1 0 0,2-1 40,-32 9-88,35-10 88,-1 2-136,3-2 56,-37 10-8,36-10-24,1 2 0,1-2 48,-38 10-24,39-8-8,0-3 16,0 1 32,-39 10-40,38-8 24,1-2-48,0 1 0,-39 9 24,40-9 0,1-1-16,-2 1 16,-39 9 0,40-10 80,0 1-24,-1 1 72,-39 8-128,39-8 128,-1-1-80,-2 5 40,-36 4-88,36-10 40,-2 7 8,0-6 40,-34 9-88,32-3 56,-3-6 0,-3 6 48,-26 3-104,24-8 104,-3 6 24,-2-1-40,-19 3-88,17-3 152,-3 0-16,-2 0-8,-12 3-128,10-2 272,-2 0 56,-6 1-120,-2 1-208,2-1 248,-1 1-96,-1 0-72,0 0-80,-2 0 160,-7 0-136,0 2 192,9-2-216,-10 2 136,-2 1-72,-2 0 209,14-3-273,-15 8 96,-1-6 24,0 1 64,16-3-184,-18 9 96,0-6 104,-2 6-32,20-9-168,-20 2 40,-1 6-40,-2-8-176,23 0 176,-21 3-128,0 6 160,0-6-8,21-3-24,-20 11 112,2-8-136,0 6 24,18-9 0,-17 3 0,0 6-32,2-6 120,15-3-88,-13 10 0,1-8 0,2 6 80,10-8-80,-8 2-56,5 1 32,-7 0 32,10-3-8,0 3-216,-2 0 144,2-1-48,0-2 120,1 0-184,2 2 144,2 0-64,-5-2 104,10 2-152,-1-2-41,1 0 153,-10 0 40,13 0 32,0 0-88,4-1 136,-17 1-80,16-2-56,2-1 32,1-1 48,1-4-128,4 6 168,0-8-208,2 6 168,2-6 152,-1 1-136,-27 9-40,27-8 81,0 0-41,0-1-24,-27 9-16,28-8-72,1 0 120,-1 0-48,-28 8 0,29-8-56,-1-2 96,0 2-137,-28 8 97,27-4 65,-1-7-17,1 8 0,-27 3-48,26-8 128,-1 5-120,-1-1 72,-24 4-80,22-10-24,-1 9 48,-3-2 24,-18 3-48,18-3-128,-2 0 208,-3 1-32,-13 2-48,12-1-16,-2-1 72,-6 1-56,-4 1 0,10 0 120,-9 0-120,1 0 136,-2 0-136,0 2 184,0 0-216,-3 0 240,3-2-208,-11 3 224,3 0-184,-2 5 0,10-8-40,-12 2-16,-1 1 8,-1 6-64,14-9 72,-16 3 24,0 7 48,-3-7-144,19-3 72,-19 10-8,-2-7 16,1 10-88,20-13 80,-21 8-72,-1 0 16,0-5-96,22-3 152,-22 12-8,0-3-48,-1 0 0,23-9 56,-23 10-16,-1-1-64,1 1 104,23-10-24,-22 8-8,0 1 32,1 0 72,21-9-96,-21 3-64,2 8 88,1-8-24,18-3 0,-16 11-24,-1-8-8,3 6 32,14-9 0,-12 3 40,1 6-136,1-6 168,10-3-72,-8 3 40,5 0-64,-6 0 72,9-3-48,0 2-120,0 0 96,0-2-104,0 0 128,2 0-136,6 0 176,-5-1-192,-3 1 152,11-2-48,-2 0 136,0-1-192,-9 3 104,12-4-40,1 0 48,3-6-184,-16 10 176,16-3-40,1-6-1,0 5-79,-17 4 120,20-9 0,1 5-40,0-7-104,-21 11 144,22-4 48,2-7-56,0 2 112,-24 9-104,25-11 120,0 2-80,0 0 97,-25 9-137,25-10-64,1 1 72,1 0 104,-27 9-112,26-10-160,2 1 200,-1-1 16,-27 10-56,27-9-88,-1-3 176,0 2-48,-26 10-40,27-10 64,1-2-144,0 3 120,-28 9-40,29-12 112,-2 2-184,-2 0 192,-25 10-120,26-11-8,-1 2-48,0-2 96,-25 11-40,25-11-112,0 1 280,-1-2-200,-24 12 32,24-10 0,0 0 208,-2 0-232,-22 10 24,22-10 24,-2 1 56,-2 0-200,-18 9 120,18-10-32,1 2 64,-3-1-88,-16 9 56,15-4 136,-1-6-80,-2 7 64,-12 3-120,13-8 112,-2 5-56,-1 0 120,-10 3-176,8-8-40,-5 7 80,6-2 120,-9 3-160,2-3-104,1 0 160,0 2 0,-3 1-56,1-1-176,0 0 216,-1 0 0,0 1-40,0 0 136,0 0-8,-2 0-56,2 0-72,-3 2 136,-6-2-200,6 2 72,3-2-8,-11 3 88,3 0-160,-1 0 104,9-3-32,-10 3-88,-1 6 48,0-7 64,11-2-24,-11 3-96,0 7 224,-2-7-144,13-3 16,-12 9-16,-2-1 128,1-5-96,13-3-16,-14 12 0,0-4-24,0 0-24,14-8 48,-16 8-40,1-5 56,0 8 0,15-11-16,-15 3 56,0 8-48,0-8 8,15-3-16,-14 11 32,1-8-24,-1 8 40,14-11-48,-14 3 40,1 6-24,0-6 8,13-3-24,-11 8 16,1-6 8,2 1 8,8-3-32,-8 3 24,5 0 24,-6-1 8,9-2-56,-2 2 56,-1 0-48,1-2-8,2 0 0,-2 0 0,2 0-8,0 0 32,0 0-24,0 0-40,1-1 0,2-1 40,-3 2 0,3-3-72,6 0 32,-5-5-32,-4 8 72,11-3-56,-2-1 16,2-5-8,-11 9 48,13-3-24,1-7-48,0 5 16,-14 5 56,15-10-24,-2 6-32,2-6 24,-15 10 32,16-8-24,0 0-24,1 0 48,-17 8 0,17-8-24,0-1 40,-1-1 24,-16 10-40,17-9 24,-1-1 24,1 1-24,-17 9-24,19-9 0,-2-1 0,1 0 16,-18 10-16,18-11 0,1-1 0,-2 2 16,-17 10-16,18-12 8,-2 2-8,2 0 32,-18 10-32,17-10 0,0 0 16,-1 0 24,-16 10-40,16-9 16,0 1 24,1 0-40,-17 8 0,15-4 0,-1-6 16,0 7-8,-14 3-8,12-10 56,0 7-24,-1-5 24,-11 8-56,11-3 56,-1-6 0,-1 6 0,-9 3-56,9-9 40,0 6 0,-5-1-24,-4 4-16,11-8 48,-7 6 8,6-2-16,-10 4-40,4-8 56,6 6-56,-7-2 16,-3 4-16,10-4 16,-2 0 8,-4 0 8,-4 4-32,12-4 0,-8 0-16,5 0 40,-9 4-24,4-4 32,6 1-16,-7-1-32,-3 4 16,10-4 16,-7 0-48,7 1 16,-10 3 16,4-4 32,6 0-32,-6 1 16,-4 3-16,8-3 24,-5 1-8,1-1 0,-4 3-16,3-1 16,0-1 8,-1 1 32,-2 1-56,1-1 56,1 0 8,-1 1-40,-1 0-24,0 0 32,0 0-8,0 0-8,0 0-88,0 0 184,-2 2-112,-1-2 32,3 0-32,-3 2-16,-6 1 16,6-1 48,3-2-48,-9 3-16,6 0 40,-9 5 8,12-8-32,-8 2 0,0 1 32,0 0-32,8-3 0,-8 8 8,0-6-8,-2 1-24,10-3 24,-10 10 0,-2-8-48,1 7 40,11-9 8,-10 2-32,-1 7 32,1-6 0,10-3 0,-10 10-16,-1-7 16,0 8-16,11-11 16,-10 3-8,-1 9 32,1-3-24,10-9 0,-11 3 16,2 9 16,-2-9-8,11-3-24,-10 11 48,2-8-24,-2 8-24,10-11 0,-8 3 16,-1 8 24,1-8 24,8-3-64,-3 9 72,-5-5-32,6-1 16,2-3-56,-3 8 48,0-6-24,1 0 32,2-2-56,0 3 48,0-1-16,0-2 24,0 0-56,0 2 24,0-2 24,2 0 8,-2 0-56,3 0 56,5 0-8,-5 0 24,-3 0-72,9 0 32,-5-1-8,6 0 8,-10 1-32,8-3 40,-4 0 24,7 0-24,-11 3-40,9-8 64,-1 5-40,0-2 24,-8 5-48,9-8 56,-1 5-24,1-5-8,-9 8-24,9-3 64,0-6-24,0 6 48,-9 3-88,9-9 96,1 6-55,-1-7 63,-9 10-104,10-3 32,0-6 24,0 0-8,-10 9-48,11-4 16,3-7 24,-2 2-8,-12 9-32,13-4 48,-1-7 8,1 2 0,-13 9-56,14-8 32,1 0 32,0-2-40,-15 10-24,16-8 32,-1-1 152,-1 0-96,-14 9-88,16-8 72,-2-1 8,1 0-40,-15 9-40,15-9 64,0 1 0,1-2 24,-16 10-88,15-8-48,0 4 16,0-7 8,-15 11 24,14-8-48,1 0 64,-3 0-16,-12 8 0,12-4 16,-1-7 0,-1 8 0,-10 3-16,11-11 40,0 7 24,-1-5-24,-10 9-40,9-4 64,-1-5-16,-4 6-16,-4 3-32,11-8 8,-8 5 40,6-5 16,-9 8-64,4-3 48,5 0 8,-6-5-40,-3 8-16,11-2 48,-8-3-16,6 1-8,-9 4-24,3-4 48,5 0-32,-5-4-16,-3 8 0,9-2 16,-6-1-16,6-5 0,-9 8 0,3-1 16,5-2-16,-5 0 0,-3 3 0,5-4 16,4 1 0,-6-1 0,-3 4-16,8-3 40,-5 0-8,5-1 16,-8 4-48,3-4 16,1 1-32,4-2 32,-8 5-16,2-4 0,2 1 0,0-1 32,-4 4-32,8-3 16,-5 0 0,1 0-16,-4 3 0,10-4 0,-8 0-16,2 1 16,-4 3 0,8-4 32,-5 1-24,5-1-8,-8 4 0,3-3 0,5-1-56,-5 1 24,-3 3 32,9-4-48,-6 0-16,5 1 64,-8 3 0,2-4 0,1 0-8,6 0 32,-9 4-24,2-4 16,2 1 0,0-1 16,-4 4-32,8-4 16,-6 0 0,1 0 0,-3 4-16,8-3 0,-6-1-16,2 0 48,-4 4-32,4-4 0,0 0 16,4 0 72,-8 4-88,2-4-16,2 0 16,0 0 48,-4 4-48,9-8-64,-6 6 80,1-1 0,-4 3-16,8-5-16,-5 1 16,0 1-16,-3 3 16,4-4 32,0 0 48,0 1-96,-4 3 16,4-4 104,-1 1-40,0-1-48,-3 4-16,3-3 112,0 0-96,1-1 56,-4 4-72,4-3-16,-1 0-24,0-5-8,-3 8 48,4-2-192,0-2 192,1 0 16,-5 4-16,4-8 16,0 5 96,-1 0-128,-3 3 16,4-4 80,0 1-48,0-1-32,-4 4 0,8-4 40,-6 0-80,1-4 24,-3 8 16,4-2 16,0-2-16,0 0 8,-4 4-8,8-4-40,-6-5 40,2 6 16,-4 3-16,4-8 16,5 5 56,-7-6-72,-2 9 0,4-2 0,0-2-16,5-4-40,-9 8 56,3-3 0,5-1-16,-5 0-112,-3 4 128,9-8 64,-6 5-48,5 0 16,-8 3-32,3-8 104,5 6-104,-5-1 32,-3 3-32,5-3-16,-1-5 32,0 5 48,-4 3-64,8-3-48,-6-7 80,2 8-48,-4 2 16,4-4-80,4 0 80,-6 0-32,-2 4 32,3-4 16,1 0-56,0 0 8,-4 4 32,4-8 16,4 6-32,-6-2 48,-2 4-32,3-4 24,1-5-48,0 7 24,-4 2 0,5-3-16,-2-1 16,1 0 24,-4 4-24,8-5-40,-6-3 112,1 7-56,-3 1-16,8-3-16,-7-5 80,2 6-144,-3 2 80,4-9-16,0 6 16,-1-5 16,-3 8-16,4-3 80,-1-5-80,5 5 112,-8 3-112,2-4 16,1-4-32,1 7 0,-4 1 16,5-3-64,3-6 96,-6 7 0,-2 2-32,3-9 64,0 6-56,1-1-8,-4 4 0,8-10 128,-6 9-128,2-3-32,-4 4 32,4-8-16,0 7-104,0-3 88,-4 4 32,4-3 32,0 0-16,0-1-16,-4 4 0,8-3-32,-6-6 32,1 6 0,-3 3 0,4-3 72,-1-6-24,0 8-32,-3 1-16,3-8 48,0 6-128,0-1 8,-3 3 72,3-3 24,0 2-128,0-2 24,-3 3 80,3-4 48,0-4-80,0 5 144,-3 3-112,3-8 120,0 6-152,0-2 80,-3 4-48,3-3-48,0-6 112,1 7 144,-4 2-208,3-2-16,1-1 72,-1 0-96,-3 3 40,4-3-112,0 0 96,1 2-96,-5 1 112,4-8 48,0 6-32,0-6 16,-4 8-32,4-8 296,0 7-328,4-2 48,-8 3-16,2-3-16,2-1-136,0 0 152,-4 4 0,4-3-64,4-6 128,-6 5-80,-2 4 16,4-4 16,4-6 40,-5 7-24,-3 3-32,9-9 0,-6 5 16,1-5-16,-4 9 0,9-4-16,-6 1 128,1-1-16,-4 4-96,8-8 0,-6 8-128,2-4 96,-4 4 32,8-3-32,-5-7 64,0 2 128,-3 8-160,4-2-16,0-2 64,0-4 88,-4 8-136,3-1 32,0-3 192,1 0-272,-4 4 48,3-3-112,0 0 160,1 1-248,-4 2 200,3-2 0,0-1-48,-1-1-128,-2 4 176,3-11 32,0 8-48,0 0 32,-3 3-16,3-4 160,1 1-208,0-2 64,-4 5-16,4-3-32,4-1-16,-7 0 32,-1 4 16,3-3 0,5-5 48,-7 5-64,-1 3 16,3-4 32,6-5-16,-7 6 64,-2 3-80,3-10 88,5 7 24,-6-1-16,-2 4-96,3-8 16,1 7-64,0-8 48,-4 9 0,8-2-80,-6-2 48,1-6 208,-3 10-176,8-1-96,-7-8 144,2 7 128,-3 2-176,4-3-144,-1-1 272,0 1 64,-3 3-192,4-4-192,-1-4 240,1 7-128,-4 1 80,5-3-208,-1 0 336,4 0-272,-8 3 144,1-9 64,2 6-48,0-1-112,-3 4 96,3-9 64,0 7-80,-1-1 48,-2 3-32,2-3-128,1-5 256,-1 6-112,-2 2-16,3-3 64,-1-5 80,-1 6-144,-1 2 0,2-4 112,0 0-192,1 0 128,-3 4-48,3-10 80,-1 9-144,0-2 144,-2 3-80,2-9-16,-1 9-144,1-3 176,-2 3-16,1-8 16,1 8 48,1-4 96,-3 4-160,2-3 16,1-6 128,0 6-144,-3 3 0,3-8-96,-1 5 144,1 0-272,-3 3 224,3-2 16,0-2-48,0 1-144,-3 3 176,2-4 80,0 1-192,-1 0 160,-1 3-48,3-4 128,-1 0-272,1 0 272,-3 4-128,3-8 128,-1 6-128,1-6 144,-3 8-144,2-3-64,0 0-16,1-1 96,-3 4-16,2-4-96,0-4 144,0 5-48,-2 3 0,2-3 32,0-5 80,1 6-112,-3 2 0,3-4 112,-1 1-144,1-1 48,-3 4-16,2-5 80,0 2-192,2-1 144,-4 4-32,1-4-112,2 1-16,-1-1 160,-2 4-32,1-4 16,2 0 80,-1 0 0,-2 4-96,2-8-64,1 5 128,0 0-64,-3 3 0,3-4 16,0-4 48,0 7-128,-3 1 64,3-3 0,1 0-32,0 0 16,-4 3 16,8-4 32,-7 0-112,2 0 128,-3 4-48,4-8 0,-1 6-16,5-6 96,-8 8-80,2-2-32,1-1 16,1-1 48,-4 4-32,3-4 16,0 0 32,-1 0-32,-2 4-16,3-4 0,-1-4 0,0 5-16,-2 3 16,2-3 16,0-5-32,0 6 48,-2 2-32,3-5 0,-1-3 32,0 5-32,-2 3 0,1-3 0,1-5-16,0 6 0,-2 2 16,2-3 16,1-5-16,0 6 49,-3 2-49,2-3-17,1-1 34,-1 0-17,-2 4 0,3-4 0,0 0 0,-1 0-17,-2 4 17,3-4-16,-1 0-16,0-5 64,-2 9-32,3-3 33,-1-1-33,0 0 0,-2 4 0,3-4 0,-1 0 0,0 0 0,-2 4 0,2-8-49,0 5 1,1-1-64,-3 4 112,3-8-224,-1 5-584,1-5-1000,-3 8 1808,3-3-4273,0-9-4993,-1 4-1936,-2 8 11202</inkml:trace>
  <inkml:trace contextRef="#ctx0" brushRef="#br0" timeOffset="2709">5407 737 2752,'0'0'0,"-2"2"968,0 1-616,2-3-352,-3 11 152,1-8 48,2 9 73,0-4 47,0 0 64,0 1 48,0-9-432,-2 9 384,2 2 88,0 0 136,0-11-608,-2 11 616,0 0 128,0 2-7,2-13-737,-2 11 656,0 3 0,0-1-112,2-13-544,-2 13 464,-1 2 32,-1 0-48,4-15-448,-3 18 656,-5-1-24,6 1-95,2-18-537,-2 19 528,-1-1-128,-5 2 144,8-20-544,-2 19 384,-1-3 56,-5 2 16,8-18-456,-2 18 336,-1 1 64,-5-1-8,8-18-392,-2 18 336,-1 1-31,-5-1-25,8-18-280,-2 19 264,-1-2-40,-6 1-56,7-2 88,-6 0-72,5 1 24,-6 0-8,6-1-88,-7 1 48,10-17-160,-3 17 48,-9 0 56,9 2 104,3-19-208,-10 17 136,7 1 72,-9-1 72,12-17-280,-3 19 168,-8-2 32,8 1 40,3-18-240,-10 17 200,2 1 160,5-2-71,3-16-289,-10 16 312,7 0-176,-7 0-72,7 1 64,-8-1-72,8-1 88,3-15-144,-10 17 56,7-1 32,-8-1-32,11-15-56,-3 14 0,-9-2-32,9 1 144,3-13-112,-10 13 80,7 2 64,-7 0 24,10-15-168,-3 13 128,-8 1 40,9 1-200,2-15 32,-8 14 168,6-1-96,-6 0 0,8-13-72,-3 12 168,-6-1-136,6 1 120,3-12-152,-10 11 0,8 1 72,-7-1 32,9-11-104,-4 10-64,1 0 128,-7-1-8,10-9-56,-3 10 8,-5 0 8,5 0-72,3-10 56,-8 10-128,6 0 128,-6-1 56,8-9-56,0 9 72,-8-1-112,6-5-144,2-3 184,-3 12-248,-6-3 112,7-1 160,2-8-24,-9 3 160,7 8-80,-1-8-64,3-3-16,-8 10 48,8-7-168,-3 6 152,3-9-32,-3 2-160,1 6 192,0-6-16,2-2-16,-2 8 40,0-6 144,0 1-184,2-3 0,-2 4 16,0-2-88,0 0 72,2-2 0,0 2-16,0 0 16,0 0 48,0-2-48,0 0-32,0 0 64,1 0-80,0 0 24,2 0 24,-3 0 0,2-1 24,0-2-24,1 0 16,-3 3-16,3-3 0,0-6-56,0 7 0,-3 2 56,4-8-32,4 5-8,-6-7 24,-2 10 16,4-3 32,1-7-64,3 6 104,-8 4-72,2-11 200,1 2 0,0-1-16,-3 10-184,4-10 104,4-1-120,-5-1 0,-3 12 16,8-12-40,-5-1 40,1 0-16,-4 13 16,9-13-32,-6-1 8,1 0 8,-4 14 16,10-16-32,-7 1 8,7-3 32,-10 18-8,4-17-24,6-1-8,-6-1 8,-4 19 24,9-19-56,-6 1 24,6-1 8,-9 19 24,3-16-48,7-1 24,-7 0-8,8 3 32,-3-2-16,-5-1 32,7 1 0,-7 0-16,5 1 24,-5 1-48,5 1-16,-5-2 24,-3 15 16,4-14-32,0 1 8,4 1-8,-8 12 32,1-12-40,3 2 8,0-1 16,-4 11 16,4-11-24,-1 1-8,0-1 8,-3 11 24,3-10-16,0 0-8,0 0 32,-3 10-8,8-10 0,-7 1 0,2-1 0,-3 10 0,4-8-24,-1-2 24,1 2 0,-4 8 0,3-8-32,0 0 64,0 4-32,-3 4 0,3-13 0,1 5 0,4-1-16,-8 9 16,3-8 0,0 4-16,1-6 32,-4 10-16,4-8 16,-1 4-16,1-6-16,-4 10 16,4-9-16,-1 5 0,5-7 32,-8 11-16,2-8 0,2 0 16,5-1 0,-9 9-16,3-4-16,1-7 32,4 3 0,-8 8-16,1-8-16,2-2 32,1 2-16,-4 8 0,3-9-16,6-1 16,-6 0 0,-3 10 0,3-9 24,1-1-8,0 1-16,-4 9 0,3-9-16,1 0 8,0 1 8,-4 8 0,3-8 0,1 0 8,-1 0-8,-3 8 0,4-8-8,0 0 8,0 0 8,-4 8-8,4-5 0,4-5 16,-7 6 0,-1 4-16,2-11-32,1 3 48,-1 4-72,-2 4 56,3-11-72,1 7 48,-1-5-32,-3 9 56,3-8 0,0 4 24,0-7-8,-3 11-16,2-4 16,0-6-8,1 2-8,-3 8 0,2-4-8,0-6 16,0 6-16,-2 4 8,1-10-16,0 2 16,0 4 0,-1 4 0,1-11 0,-1 8 0,0-6 16,0 9-16,1-3-16,-1-6 16,0 6-16,0 3 16,1-9 0,0 6-16,-1-6 16,0 9 0,0-3 32,0-1-8,0-4 24,0 8-48,1-3 40,-1-6-56,0 6 48,0 3-32,0-8 0,0 5-48,0-1 96,0 4-48,0-8-16,0 6 48,0-1-8,0 3-24,0-4-16,0-4 32,0 6-32,0 2 16,0-4 16,0-5 0,0 7 0,0 2-16,0-4 0,0-5-16,0 6 0,0 3 16,0-4-16,0-4 48,0 5-8,0 3-24,1-4 32,0-4-32,-1 5-32,0 3 32,1-4 16,0-4-56,0 5 56,-1 3-16,1-8 0,0 5 8,0-5 8,-1 8-16,1-4-40,0-4 64,-1 5-80,0 3 56,1-4 32,0-4-32,-1 5 16,0 3-16,1-4 8,0 0 8,0-4-16,-1 8 0,0-3-24,1 0 24,0-5-48,-1 8 48,1-3-8,0 0 8,0-5-16,-1 8 16,1-2 24,1-2-8,-1 0 24,-1 4-40,1-3-8,0 0 16,0-1-8,-1 4 0,0-3-24,1-1 24,0 1-40,-1 3 40,1-3 8,0-1-16,0 1 48,-1 3-40,1-3 40,0-1-56,-1 1 16,0 3 0,1-3-24,0-1 8,0 1 48,-1 3-32,3-8 24,-2 6-8,1-1-16,-2 3 0,1-4-16,0-1-8,0 1 8,-1 4 16,1-4 24,0-4-8,0 5 0,-1 3-16,1-3 16,-1-5-8,1 6-16,-1 2 8,1-3 24,-1-1-40,1 0 16,-1 4 0,0-3 16,1-1-40,-1 1 48,0 3-24,0-4 0,0 0 16,0 1 0,0 3-16,1-4-56,0 0 80,-1 1-8,0 3-16,1-3 0,-1 0 40,0 0-48,0 3 8,0-4 24,1 1-48,-1 0 8,0 3 16,1-3-32,-1 0 8,0 0 48,0 3-24,0-3-24,0 1 24,1-1-16,-1 3 16,0-2-32,1-1 48,-1 0-32,0 3 16,1-3 16,-1 0 40,0 0-40,0 3-16,0-3 16,0 0-32,1 1-40,-1 2 56,0-3-16,0 0 16,0 1 0,0 2 0,0-4 32,0 2-48,0-1 32,0 0-16,0 2-16,0-3 40,0 0-32,0 1 48,0-5-56,0 8 16,0-1-16,0-1 32,0-1-32,0 3 16,0-3 64,0-1-24,0 1-56,0 3 16,1-2-56,0-1 24,-1 1 24,0 2 8,1-3 24,-1 0-48,0 1 104,0 2-80,1-3 16,0 0-40,0 0 48,-1 3-24,0-3-112,1-1 80,-1 1-8,0 3 40,1-2 0,-1-1 32,0 1-48,0 2 16,1-3 56,-1 0-56,1 1-40,-1 2 40,0-3-32,1 0 8,-1 2 80,0 1-56,1-3 56,0 0-48,0-1 80,-1 4-88,1-4-72,0 1 32,-1 0-56,0 3 96,1-2-72,-1-1-32,1 0 24,-1 3 80,1-2 72,0-2-144,-1-4 72,0 8 0,1-1 56,0-3-112,0-1 16,-1 5 40,1-4 8,0-4-120,0 7 112,-1 1 0,0-3-40,0 0-128,0 0 184,0 3-16,0-2 0,0 0 16,0-1 120,0 3-136,0-3 0,0 0-16,1 1-24,-1 2 40,0-2-16,0 0 16,0 0-120,0 2 120,0-2 24,0-1-48,0 2-64,0 1 88,0-2 88,0 0-88,1 0 56,-1 2-56,0-3 136,0 1-64,1-1 56,-1 3-128,0-3 40,1 1-56,0-2 16,-1 4 0,1-1-112,0 0 144,0-1-32,-1 2 0,1-1 40,0-2 112,1 0-224,-2 3 72,1-2 48,0-1 16,0 0-216,-1 3 152,1-3 72,0 0-32,-1 2-176,0 1 136,1-3 8,-1 0-216,0 2 112,0 1 96,0-3-96,1 2-88,-1 0 168,0 1 16,1-2 16,-1-1 64,0 1 144,0 2-224,1-3 128,-1 1-112,1-1-48,-1 3 32,1-2 0,0 0-24,-1-1-120,0 3 144,2-1 32,-2-1-48,0 1 112,0 1-96,1-1 56,-1 0-112,0-1-8,0 2 64,1-2-128,-1 0 128,1-1 80,-1 3-80,1-2 0,-1 1-192,1 0 208,-1 1-16,1-1-32,-1-1 88,0 0 112,0 2-168,1-1 40,-1-1 72,0 1-168,0 1 56,0-2 16,1 0 136,-1 0-320,0 2 168,0-2 88,0 0-88,0 1-224,0 1 224,0-1 40,0 0-280,0 1 256,0 0-16,1-1-24,-1 0-216,0 0 328,0 1-88,1-1-16,-1 0 72,0-1 176,0 2-232,0-1 88,1-1-88,-1 1 56,0 1-56,1 0-56,-1-1 72,1 0 8,-1 1-24,0-1-40,0 0 56,0 0 48,0 1-64,1-1-24,-1 0-8,1 0 176,-1 1-144,0-1-40,0-1 40,0 0 24,0 2-24,0 0-16,1 0 144,-1-1-144,0 1 16,1 0 112,-1-1 0,1-1-248,-1 2 136,0-1 56,1 0-40,0 1-272,-1 0 256,1-1-72,0-1 8,0 1-136,-1 1 200,1-1 32,0 1-88,0 0 24,-1 0 32,1 0 0,-1 0-232,0 0 352,0 0-120,1 0 0,0 0-24,0 0 248,-1 0-224,1 0 0,0 0 0,0-1-16,-1 1 16,1-1-40,0 0 40,0 1 56,-1 0-56,1 0 40,0-1-56,0 1 112,-1 0-96,1-1-64,0 0 64,0 0-32,-1 1 32,1-1-96,0 1 96,0-1-40,-1 1 40,1 0 96,-1-1-112,1 1 16,-1 0 0,0 0 168,0 0-264,1 0 80,-1 0 16,0 0-24,1-1-48,-1 0 96,0 1-24,0-2-56,1 2 240,0 0-264,-1 0 80,1 0-112,-1 0 264,1 0-304,-1 0 152,0 0-40,0-1 40,1 1-112,-1 0 112,0-1-72,0 1 152,0 0-80,1 0 0,-1 0 16,1 0 152,-1 0-168,0 0 16,0 0-8,1 0 64,-1 0-72,0 0-56,0-1 40,1 0 8,-1 1 8,0-1-112,0 0 136,0 1-64,0 0 40,0 0 40,0-1-24,0 0-128,0 1 112,0-1 56,0 1-72,1 0 8,-1 0 8,1 0 64,-1 0-48,0 0-16,0-1-112,0 1 224,0-1-112,0 1 0,0-1-24,0 1 232,1-1-296,-1 1 88,0 0-120,0 0 128,1 0-120,-1 0 112,0 0 112,0-1-96,0 1-40,0 0 24,0-1-16,0 1-168,0 0 280,0 0-96,0 0 16,0 0 80,0 0 88,0 0-480,0 0 552,0 0-512,-2 0 368,2 0-96,0-1-56,0 1 40,0 0-72,0 0-8,0 0 232,0 0-296,-2-1-16,2 1 160,0-1 40,0 1-72,0 0 136,0 0-104,0 0 176,0-1-144,0 0-32,0 1 0,1 0-168,0-1 168,0 1-32,-1 0 32,1-1-64,-1 0 160,1 0-136,-1 1 40,1-1-16,0 0 192,1 1-160,-2 0-16,1-1 40,-1 1 0,0 0-48,1-1 160,-1 0-96,1 1-40,0-1-16,0 1-144,-1-1 144,0 0 0,0 0 16,2 0-48,-2 1 32,0-1-8,0 0-8,1 1-24,-1 0 40,1 0 0,0 0 40,-1 0-40,0 0 16,1-1-8,0 1-8,-1 0 0,1 0-40,-1 0 16,1-1 8,-1 1 16,1 0 16,0 0-16,-1 0 24,0 0-24,0 0-16,0 0 32,0 0-16,0-1 16,0 0-32,1 0 32,-1 1-16,1-1 24,-1 0-32,1 1 16,-1 0-8,1-1 16,0 1-32,0-1 8,-1 1 8,0 0-32,1-1 8,0 1 24,-1 0 0,0 0 8,1-1 8,-1 1 0,0 0-16,1-1 16,-1 1-32,0 0 16,0 0 16,0 0 8,0 0-40,0 0-8,0 0 24,0 0-56,0 0 112,0 0-96,0 0 24,0 0 32,0 0 24,0 0-56,0 0-8,0 0 64,0 0-40,0 0 24,0 0-8,0 0-56,0-1 80,0 1-64,0 0 32,0 0-8,0 0-8,0 0 16,0-1-8,0 1 0,1 0 16,0 0-16,0-1-16,-1 1 16,0 0 32,0-1-64,0 1 48,0 0-16,0 0 40,0 0-24,0-1 16,0 1-32,0 0-32,0 0-8,0 0 24,0 0 104,0 0-192,0 0 136,0 0-16,0 0 40,0 0-128,0-1 88,0 1-64,0 0 48,0 0-56,0 0 32,0 0-16,0 0 160,0 0-296,0 0 104,0 0-24,0 0 440,1 0-808,0 0 320,1 0 40,-2 0 104,2 2-168,0-2-8,-1 0 0,-1 0 176,1 0-177,0 0 1,0 2 16,-1-2 160,1 0-160,0 0-32,-1 0 24,0 0 168,0 0-160,0 0-8,0 0 48,0 0 568,0 0-1032,0 0 520,1 0 16,-1 0 48,1 0-32,0 0 24,-1 0-48,0 0 56,0 0-152,0 0-184,0 0-320,0 0 1800,0 0-3384,0 0 479,0 0-1231,0 0 9985,0 0-19956,0 2 6050,0-2 6913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7:33.901"/>
    </inkml:context>
    <inkml:brush xml:id="br0">
      <inkml:brushProperty name="width" value="0.05002" units="cm"/>
      <inkml:brushProperty name="height" value="0.05002" units="cm"/>
      <inkml:brushProperty name="color" value="#0000CD"/>
    </inkml:brush>
  </inkml:definitions>
  <inkml:trace contextRef="#ctx0" brushRef="#br0">25 0 456,'0'0'0,"0"0"480,0 0 96,0 0 0,0 2-8,0-2-568,0 2 600,0 2 16,0-1 40,0 5 33,-2-6-65,2 1-120,0-3-504,-2 10 432,2-8-96,0 7-32,-2-6 0,2 6-64,-2-6-88,2-3-152,-2 9 120,0-6-24,2 7-16,0-10-80,-2 2 56,0 7-40,2-7-32,0-2 16,-2 3-144,0 6-920,0-7-2297,2-2 3361,-2 2-3544,2-2 3544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7:35.346"/>
    </inkml:context>
    <inkml:brush xml:id="br0">
      <inkml:brushProperty name="width" value="0.05002" units="cm"/>
      <inkml:brushProperty name="height" value="0.05002" units="cm"/>
      <inkml:brushProperty name="color" value="#0000CD"/>
    </inkml:brush>
  </inkml:definitions>
  <inkml:trace contextRef="#ctx0" brushRef="#br0">1663 1 200,'0'0'0,"0"0"424,0 0-424,0 0 616,0 0 96,0 0 16,0 0-2784,0 0 4848,0 2-2112,-2 1-55,2-3-625,0 3 568,0 6-80,-2-7-24,2-2-464,0 9 488,0-6-104,-2 8-48,2-11-336,0 3 256,-2 8-112,-1-3-24,3-8-120,-2 10 96,0-2-48,0 1-8,0 0-16,0-1-24,-1 0-24,3-8 24,-2 8-136,-1 0-776,0 1-1432,3-9 2344,-3 8-4065,3-8 4065</inkml:trace>
  <inkml:trace contextRef="#ctx0" brushRef="#br0" timeOffset="1">1283 981 144,'0'0'0,"0"0"0,0 0 264,0 0 88,0 0 96,0 0-1512,0 2 2712,-2 0-1120,0 0 0,2-2-528,-2 2 488,0 1-128,0 0-72,2-3-288,-3 10 232,0-6-112,-5 6-40,8-10-80,-2 3 64,0 7-24,-2-7 48,4-3-88,-8 12 97,6-9-1,-1 9-8,3-12-88,-8 3 48,6 9-32,-1-3-873,3-9 857,-8 9-2640,8-9 2640</inkml:trace>
  <inkml:trace contextRef="#ctx0" brushRef="#br0" timeOffset="337">789 1818 168,'0'0'0,"-2"0"184,2 0 128,0 0-312,-2 2 448,2 0 216,-3 0 48,3-2-712,-2 2 504,0 0-72,2 1-184,0-3-248,-3 3 200,1 0 56,0 5-40,2-8-216,-3 2 176,0 1-40,0 6-47,3-9-89,-3 3 96,-5 6 0,6-6-40,2-3-56,-3 10 40,-5-7-56,6 7-72,2-10 88,-3 3-441,-6 8-1015,7-8-1304,2-3 2760</inkml:trace>
  <inkml:trace contextRef="#ctx0" brushRef="#br0" timeOffset="944">102 2613 56,'0'0'0,"0"0"0,0 0 160,-2 0 152,-1 0 264,3 0-576,-3 0 680,0 2-72,0 0-80,3-2-528,-3 3 376,0-1-144,-5 1 48,8-3-280,-2 3 208,-1 6 16,-6-7-64,9-2-160,-2 8 136,-7-6 25,5 6-129,4-8-32,-10 3 80,7 5-40,-7-5-80,10-3 40,-3 10-128,-7-7-865,2 9-1951,8-12 2944,0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7:37.113"/>
    </inkml:context>
    <inkml:brush xml:id="br0">
      <inkml:brushProperty name="width" value="0.05002" units="cm"/>
      <inkml:brushProperty name="height" value="0.05002" units="cm"/>
      <inkml:brushProperty name="color" value="#0000CD"/>
    </inkml:brush>
  </inkml:definitions>
  <inkml:trace contextRef="#ctx0" brushRef="#br0">78 0 160,'0'0'0,"-2"0"200,2 0 128,0 0-328,-2 0 544,0 2 56,-1-2 72,3 0-672,-3 0 536,0 0-176,0 0-120,3 0-240,-3 2 152,-5 0-16,6 0-8,2-2-128,-9 3 112,7 0-8,-6 0-24,8-3-80,-3 3 48,-7 0-112,7 6-968,3-9 1032,-11 2-2672,11-2 2672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7:38.479"/>
    </inkml:context>
    <inkml:brush xml:id="br0">
      <inkml:brushProperty name="width" value="0.05002" units="cm"/>
      <inkml:brushProperty name="height" value="0.05002" units="cm"/>
      <inkml:brushProperty name="color" value="#0000CD"/>
    </inkml:brush>
  </inkml:definitions>
  <inkml:trace contextRef="#ctx0" brushRef="#br0">1134 0 120,'0'0'0,"0"0"328,0 0-328,0 2 552,0 0 120,0-2 8,0 0-680,-2 2 568,0-2-80,0 2-8,2-2-480,-3 0 456,0 2-39,0-2-89,3 0-328,-4 2 288,-5 0-112,7 0-32,2-2-144,-8 2 144,5 1-16,-5 0-32,8-3-96,-3 2 32,-6 1-24,6-1-32,3-2 24,-9 3-32,6 0-40,-9 0-280,12-3 352,-8 3-1777,5 5-1623,3-8 3400</inkml:trace>
  <inkml:trace contextRef="#ctx0" brushRef="#br0" timeOffset="1">87 340 1152,'0'0'0,"0"0"0,0 0 848,0 0 120,0 0 80,0 0-3912,0 0 6849,0 0-3097,0 0-72,0 0-6505,-2 0 12018,0 0-5817,-1 0-136,3 0-376,-3 0 328,-5 0 0,6 2-96,2-2-232,-3 0 249,-6 3-129,6 0-16,3-3-104,-9 3 88,6 0-24,-7 1 64,10-4-128,-3 3 88,-7 5-80,2-8-728,8 0 720,-8 3-4425,8-3 4425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7:38.689"/>
    </inkml:context>
    <inkml:brush xml:id="br0">
      <inkml:brushProperty name="width" value="0.05002" units="cm"/>
      <inkml:brushProperty name="height" value="0.05002" units="cm"/>
      <inkml:brushProperty name="color" value="#0000CD"/>
    </inkml:brush>
  </inkml:definitions>
  <inkml:trace contextRef="#ctx0" brushRef="#br0">99 6 992,'0'0'0,"0"0"0,0 0 552,-2-1 216,0 0 288,2 1-1056,-3-1 1112,0 0-7,0 0-305,3 1-800,-3 0 592,-6-1-248,7 1-80,2 0-264,-3 0 208,-6 0-40,7 0 32,2 0-200,-9 0 152,6 0-16,-7 2-96,10-2-40,-3 2 16,-7 0-16,7 0-128,3-2 128,-11 2-1848,3-2-2777,8 0 4625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7:39.272"/>
    </inkml:context>
    <inkml:brush xml:id="br0">
      <inkml:brushProperty name="width" value="0.05002" units="cm"/>
      <inkml:brushProperty name="height" value="0.05002" units="cm"/>
      <inkml:brushProperty name="color" value="#0000CD"/>
    </inkml:brush>
  </inkml:definitions>
  <inkml:trace contextRef="#ctx0" brushRef="#br0">102 2 1152,'0'0'0,"0"0"0,0-1 552,-2 1 8,0 0 280,2 0-840,-2-1 1064,0 1-31,0 0-9,2 0-1024,-4 0 808,1 0-120,-5 0-128,8 0-560,-2 0 400,-6 0-96,5 2-40,3-2-264,-9 2 169,6 0-49,-7 0-64,10-2-56,-3 0 32,-7 2-32,7-2-96,3 0 96,-12 2-921,9 0-2599,-8 0-513,11-2 4033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7:39.829"/>
    </inkml:context>
    <inkml:brush xml:id="br0">
      <inkml:brushProperty name="width" value="0.05002" units="cm"/>
      <inkml:brushProperty name="height" value="0.05002" units="cm"/>
      <inkml:brushProperty name="color" value="#0000CD"/>
    </inkml:brush>
  </inkml:definitions>
  <inkml:trace contextRef="#ctx0" brushRef="#br0">106 26 1040,'0'0'0,"-2"-1"1064,2 1-1064,0-1 768,-2 0 144,0 0 313,2 1-1225,-2-1 1320,-1 0-8,0 0-136,3 1-1176,-3-3 921,-1 0-305,1 1-232,3 2-384,-9-2 296,7 1-136,-7-1-40,9 2-120,-3-1 80,-7-1-64,7 1 24,3 1-40,-12-1 24,4 0-80,5 1-112,3 0 168,-14 0-2001,5 0-4504,9 0 6505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7:40.430"/>
    </inkml:context>
    <inkml:brush xml:id="br0">
      <inkml:brushProperty name="width" value="0.05002" units="cm"/>
      <inkml:brushProperty name="height" value="0.05002" units="cm"/>
      <inkml:brushProperty name="color" value="#0000CD"/>
    </inkml:brush>
  </inkml:definitions>
  <inkml:trace contextRef="#ctx0" brushRef="#br0">85 13 648,'0'0'0,"0"0"912,0 0 120,0 0-1032,0 0 1280,0 0 393,0 0 7,0 0-6313,0 0 10786,0 0-5024,0-1-393,0 1-736,-2-2 504,-1 1-64,1 0-136,2 1-304,-2-1 240,-1 0-24,0 0-88,3 1-128,-8-1 72,6 0 0,-1 0-48,3 1-24,-8-1 40,6 1 0,-6 0-40,8 0 0,-3-1 0,-6 1-40,6 0-88,3 0 128,-11 0-256,8 0-1504,-7 0-4522,10 0 6282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7:41.085"/>
    </inkml:context>
    <inkml:brush xml:id="br0">
      <inkml:brushProperty name="width" value="0.05002" units="cm"/>
      <inkml:brushProperty name="height" value="0.05002" units="cm"/>
      <inkml:brushProperty name="color" value="#0000CD"/>
    </inkml:brush>
  </inkml:definitions>
  <inkml:trace contextRef="#ctx0" brushRef="#br0">59 21 896,'0'0'0,"0"-1"720,0 1-720,0 0 816,-2-1 128,2 0 16,0 1-960,-2 0 1161,0 0-281,0-1-168,2 1-712,-2-1 480,0-2-240,-1 0 16,3 3-256,-3-2 112,0 1 0,0 0-8,3 1-104,-8-1 32,6 1 64,-1-1-96,3 1 0,-8 0-40,6 0-128,-1-2-1448,3 2 1616,-9-2-4649,9 2 4649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46:26.8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7:41.647"/>
    </inkml:context>
    <inkml:brush xml:id="br0">
      <inkml:brushProperty name="width" value="0.05002" units="cm"/>
      <inkml:brushProperty name="height" value="0.05002" units="cm"/>
      <inkml:brushProperty name="color" value="#0000CD"/>
    </inkml:brush>
  </inkml:definitions>
  <inkml:trace contextRef="#ctx0" brushRef="#br0">49 49 656,'0'0'0,"0"-1"704,0-1-48,0 2-656,0-2 832,0 0 64,0 0-72,0 2-824,0-2 761,-2 0-281,2-1-184,0 3-296,-2-2 176,0 0-72,0 0-48,2 2-56,-3-2 24,1 0-16,-1 0 0,3 2-8,-3-2 8,0 0-32,0 0-72,3 2 96,-9-3-152,7 0-152,-1 0-536,3 3 840,-8-3-1833,6 1-1223,2 2 3056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7:42.246"/>
    </inkml:context>
    <inkml:brush xml:id="br0">
      <inkml:brushProperty name="width" value="0.05002" units="cm"/>
      <inkml:brushProperty name="height" value="0.05002" units="cm"/>
      <inkml:brushProperty name="color" value="#0000CD"/>
    </inkml:brush>
  </inkml:definitions>
  <inkml:trace contextRef="#ctx0" brushRef="#br0">57 77 240,'0'0'0,"-2"-1"616,2 1-616,0-1 912,-2 0 144,0-2-144,2 3-912,0-3 624,-2 0-199,-1 0-169,3 3-256,-2-4 160,0 0-24,-1 0-64,3 4-72,-2-4 72,-1 0-8,0 0-56,3 4-8,-3-4 40,0-4-72,0 6-24,3 2 56,-8-4-80,6-4-136,-1 5-561,3 3 777,-9-8-2248,9 8 2248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7:42.853"/>
    </inkml:context>
    <inkml:brush xml:id="br0">
      <inkml:brushProperty name="width" value="0.05002" units="cm"/>
      <inkml:brushProperty name="height" value="0.05002" units="cm"/>
      <inkml:brushProperty name="color" value="#0000CD"/>
    </inkml:brush>
  </inkml:definitions>
  <inkml:trace contextRef="#ctx0" brushRef="#br0">56 106 8,'0'0'0,"0"0"0,0-1 472,0 0 272,-2 0 216,2 1-960,0-1 1072,-2-2-24,0 0-287,2 3-761,-2-3 528,0-5-80,0 7-136,2 1-312,-2-3 288,0-1-128,0 0-40,2 4-120,-2-9 136,-1 6-88,1-1-32,2 4-16,-3-9 72,1 6-72,-1-1 24,3 4-24,-3-8 8,0 5-112,0-5-96,3 8 200,-3-3-480,-5-6-928,6 0-1761,2 9 3169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7:43.446"/>
    </inkml:context>
    <inkml:brush xml:id="br0">
      <inkml:brushProperty name="width" value="0.05002" units="cm"/>
      <inkml:brushProperty name="height" value="0.05002" units="cm"/>
      <inkml:brushProperty name="color" value="#0000CD"/>
    </inkml:brush>
  </inkml:definitions>
  <inkml:trace contextRef="#ctx0" brushRef="#br0">27 110 928,'0'0'0,"0"-3"936,0 3-936,0-4 792,0 0 176,0-4 105,0 8-1073,-2-3 1096,0-5-8,0 5-376,2 3-712,0-4 520,-2-5-208,0 6-152,2 3-160,0-9 144,-2 6-32,0-6-16,2 9-96,-2-5 32,0-4-112,0 5-200,2 4 280,-2-10-704,0 2-1648,0 5-1633,2 3 3985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57:44.791"/>
    </inkml:context>
    <inkml:brush xml:id="br0">
      <inkml:brushProperty name="width" value="0.05002" units="cm"/>
      <inkml:brushProperty name="height" value="0.05002" units="cm"/>
      <inkml:brushProperty name="color" value="#0000CD"/>
    </inkml:brush>
  </inkml:definitions>
  <inkml:trace contextRef="#ctx0" brushRef="#br0">25 52 400,'0'0'0,"0"0"0,0 0 608,-2-1 256,2 1 152,0 0-1016,-2-1 928,0 0-39,2 0-153,0 1-736,-2-1 632,2-1-80,-2 0-184,2 2-368,0-1 232,-3-1-80,3 0-8,0 2-144,0-2 120,-2 0-48,2 0-32,0 2-40,-2-2 0,2 0 16,-2-1-24,2 3 8,0-2-40,-2-1-80,2-1-120,0 4 240,-2-5-760,2-3-1000,-2 5-1201,2 3 2961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21:00:07.5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24575,'10'66'0,"34"296"0,-37-293 18,29 125 1,36 63-74,-33-126-91,108 475-690,-28-103 402,-114-483 434,-1 0 0,2 0 0,0-1 0,17 37 0,-22-54-1,0-1-1,0 1 1,1 0-1,-1 0 1,0-1-1,1 1 0,-1-1 1,1 1-1,-1-1 1,1 0-1,-1 1 0,3 0 1,-3-2 0,0 1 0,0-1 0,-1 0 0,1 0 0,0 0 0,0 0 0,-1 0 0,1 0 1,0 0-1,0 0 0,0 0 0,-1 0 0,1 0 0,0 0 0,0 0 0,-1-1 0,1 1 0,0 0 0,0-1 0,-1 1 0,2-1 0,2-2 24,-1-1 0,1 1 0,-1-1-1,0 0 1,-1 0 0,1 0 0,-1 0-1,4-8 1,18-40 329,32-105 1,3-65 201,-52 192-543,65-355-11,-27-3 0,-23 183 0,-12 136 0,26-94 0,32-61 0,-68 223 0,4-12 0,5-10 0,-9 23 0,0 0 0,0 0 0,0 0 0,0 0 0,0 0 0,1 0 0,-1 0 0,0 0 0,0 0 0,0 0 0,0 0 0,1 0 0,-1 0 0,0 0 0,0 0 0,0 0 0,0 0 0,1 0 0,-1 0 0,0 0 0,0 0 0,0 0 0,0 0 0,0 0 0,1 0 0,-1 0 0,0 0 0,0 0 0,0 0 0,0 1 0,0-1 0,1 0 0,-1 0 0,0 0 0,0 0 0,0 0 0,0 0 0,0 1 0,0-1 0,0 0 0,0 0 0,8 18 0,0 9 0,-2 1 0,-1 0 0,-1 1 0,1 43 0,-6-20 0,-10 86 0,8-122 0,1 0 0,-2-1 0,0 1 0,-1-1 0,0 0 0,-1-1 0,-1 1 0,-1-1 0,0 0 0,0-1 0,-1 0 0,-1 0 0,0-1 0,-1 0 0,0-1 0,-1 0 0,0-1 0,-1-1 0,0 1 0,-1-2 0,1 0 0,-2-1 0,-20 8 0,7-5 0,-1-2 0,0 0 0,-1-3 0,-52 5 0,-121-9 0,185-1 0,10 0 0,1 0 0,0-1 0,-1 0 0,1 0 0,0-1 0,0 1 0,0-2 0,0 1 0,-13-7 0,18 7 0,-1 1 0,1-1 0,-1 0 0,1-1 0,0 1 0,0 0 0,0-1 0,0 1 0,0-1 0,1 0 0,-1 1 0,1-1 0,-1 0 0,1 0 0,0 0 0,0 0 0,1 0 0,-1 0 0,1 0 0,-1 0 0,1-1 0,0 1 0,0 0 0,0 0 0,2-5 0,-1 0 0,1 0 0,0 1 0,0-1 0,1 1 0,0 0 0,0 0 0,1 0 0,0 0 0,0 0 0,0 1 0,1 0 0,0 0 0,9-9 0,10-6 0,1 0 0,29-18 0,3-2 0,-18 11 0,55-32 0,-89 59 0,23-14 0,0 1 0,55-22 0,-46 23 0,-1-2 0,63-39 0,-90 51 0,1 1 0,-1 0 0,1 0 0,0 0 0,0 1 0,0 1 0,1 0 0,10-1 0,13 1 0,40 2 0,-47 1 0,1-1 0,45-6 0,-70 5 0,49-8 0,62-4 0,-96 12 0,0 1 0,-1 1 0,1 1 0,0 1 0,-1 0 0,0 1 0,24 9 0,110 38 0,-143-49 0,0 0 0,-1 1 0,1 0 0,-1 0 0,1 1 0,-1-1 0,-1 2 0,1-1 0,0 1 0,-1 0 0,0 1 0,0-1 0,9 12 0,-15-16 0,1 0 0,-1 0 0,1 0 0,-1 0 0,1 0 0,-1 0 0,0 0 0,1 0 0,-1 0 0,0 0 0,0 0 0,0 1 0,1-1 0,-1 0 0,0 0 0,-1 0 0,1 0 0,0 0 0,0 0 0,0 0 0,-1 0 0,1 0 0,0 0 0,-1 0 0,1 0 0,-1 0 0,0 0 0,1 0 0,-1 0 0,0 0 0,1 0 0,-1-1 0,0 1 0,-1 0 0,-3 4 0,0 0 0,-1-1 0,0 0 0,-6 4 0,-23 10 0,-38 14 0,-11 6 0,0 2-1365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21:00:12.6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0 155 24575,'4'-1'-429,"0"1"-1,1-1 1,-2 0-1,1 0 1,0 0-1,5-3 1,14-3-497,2 2-161,104-19-79,-44 10 4185,133-5 0,16 6-2835,-28 1-221,-24 13 37,56-3 0,-140-11 0,-57 7 0,42-1 0,28 6 0,124-7 0,-164-1 0,-1 3 0,105 5 0,-149 5 0,0 1 0,0 1 0,30 11 0,-9-2 0,-44-14 0,0 0 0,-1 0 0,1 0 0,0 0 0,-1 1 0,1-1 0,-1 1 0,0 0 0,0 0 0,1 0 0,-1 0 0,0 0 0,0 0 0,-1 0 0,3 3 0,-2 0 0,1 0 0,-1 0 0,0 0 0,0 0 0,0 0 0,-1 1 0,2 7 0,-2 5 0,0-1 0,-1 1 0,-1-1 0,-2 19 0,-22 89 0,15-86 0,-8 77 0,22 46 0,-2-134 0,-1-28 0,-1 0 0,0 0 0,0 1 0,0-1 0,0 0 0,0 1 0,0-1 0,1 0 0,-1 1 0,0-1 0,0 0 0,0 1 0,0-1 0,0 1 0,0-1 0,0 0 0,0 1 0,0-1 0,-1 0 0,1 1 0,0-1 0,0 0 0,0 1 0,0-1 0,0 0 0,-1 0 0,1 1 0,0-1 0,0 0 0,0 1 0,-1-1 0,1 0 0,0 0 0,0 0 0,-1 1 0,1-1 0,0 0 0,-1 0 0,-10-11 0,0-11 0,1 0 0,0-1 0,2 0 0,-10-41 0,4 15 0,-54-183 0,67 228 0,0 0 0,0 1 0,-1-1 0,1 1 0,-1 0 0,0-1 0,0 1 0,0 0 0,0 0 0,0 0 0,-1 0 0,1 0 0,-5-2 0,3 2 0,-1 0 0,0 1 0,1 0 0,-1 0 0,0 0 0,0 0 0,0 1 0,-10-1 0,-56-9 0,-2 4 0,1 3 0,-97 7 0,-22 20 0,-238-19 0,240-5 0,-15-13 0,25 1 0,10 13-1365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21:03:18.5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21:03:20.8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0 300 24575,'114'0'0,"181"-22"0,195-46 0,-170 24 0,-305 43 0,-15 1 0,0 0 0,0 0 0,0 0 0,0 0 0,0 0 0,0 0 0,0 0 0,0 0 0,0 0 0,0 0 0,-1 0 0,1 0 0,0 0 0,0 0 0,0 0 0,0 0 0,0 0 0,0 1 0,0-1 0,0 0 0,0 0 0,0 0 0,0 0 0,0 0 0,0 0 0,0 0 0,0 0 0,0 0 0,0 0 0,0 0 0,0 0 0,0 0 0,0 0 0,0 0 0,0 0 0,0 0 0,0 1 0,0-1 0,0 0 0,0 0 0,0 0 0,0 0 0,0 0 0,0 0 0,0 0 0,0 0 0,0 0 0,0 0 0,0 0 0,0 0 0,0 0 0,0 0 0,0 0 0,0 0 0,0 1 0,0-1 0,0 0 0,-24 9 0,17-6 0,-29 8 0,-48 10 0,-6 0 0,58-14 0,0-2 0,0-1 0,0-2 0,0-1 0,-45-4 0,3 1 0,47 2 0,-1-2 0,1-1 0,-32-7 0,45 7 0,1-1 0,0 0 0,-1-1 0,1-1 0,1 0 0,-1-1 0,1 0 0,-11-10 0,20 14 0,-1 0 0,1 0 0,0 0 0,0-1 0,1 0 0,-1 1 0,1-1 0,-1 0 0,1 0 0,1-1 0,-1 1 0,0 0 0,-1-7 0,0-5 0,1 0 0,0-24 0,0 15 0,-2 9 342,0 17-684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21:03:27.9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1913 1418 24575,'0'1'0,"-1"0"0,1 0 0,-1 0 0,1 1 0,-1-1 0,0 0 0,0 0 0,1 0 0,-1 0 0,0 0 0,0-1 0,0 1 0,0 0 0,0 0 0,0 0 0,0-1 0,0 1 0,-2 0 0,-25 13 0,24-12 0,-40 19 0,2 3 0,0 1 0,-59 47 0,-15 10 0,49-36 0,8-8 0,38-25 0,0 1 0,0 0 0,-18 19 0,25-22 0,1 0 0,-17 10 0,17-13 0,0 1 0,0 0 0,-18 20 0,28-26 0,0 0 0,1 1 0,-1-1 0,1 1 0,-1 0 0,1 0 0,0 0 0,1 0 0,-1 0 0,1 0 0,0 0 0,0 1 0,0-1 0,0 0 0,1 1 0,0-1 0,0 8 0,1-9 0,-1-1 0,1 1 0,-1 0 0,1 0 0,0 0 0,0 0 0,0-1 0,1 1 0,-1-1 0,1 1 0,-1-1 0,1 1 0,0-1 0,3 3 0,0-1 0,-1 0 0,1 0 0,0-1 0,0 1 0,1-1 0,8 3 0,1 0 0,0-1 0,0-1 0,0-1 0,25 3 0,-5-4 0,-1-2 0,0-1 0,0-2 0,0-1 0,0-1 0,-1-3 0,59-19 0,-82 22 0,0 0 0,-1 0 0,0-1 0,0 0 0,0 0 0,-1-1 0,13-13 0,-12 11 0,0 1 0,1-1 0,1 2 0,19-13 0,-15 13 0,0-1 0,-1 0 0,0-1 0,0-1 0,-1 0 0,-1-1 0,0 0 0,0-1 0,13-17 0,-12 12 0,20-36 0,-29 46 0,-1 0 0,0-1 0,0 1 0,0-1 0,-1 0 0,0 0 0,-1 0 0,1-10 0,-2 17 0,0-1 0,0 1 0,0-1 0,0 1 0,-1 0 0,1-1 0,0 1 0,-1-1 0,1 1 0,-1 0 0,1-1 0,-1 1 0,0 0 0,1 0 0,-1-1 0,0 1 0,0 0 0,0 0 0,0 0 0,0 0 0,-2-1 0,1 0 0,0 1 0,-1 0 0,1-1 0,-1 1 0,0 0 0,1 1 0,-1-1 0,0 0 0,0 1 0,-4-1 0,2 1 0,0 0 0,0 0 0,1 0 0,-1 1 0,0-1 0,0 1 0,0 0 0,1 1 0,-1-1 0,1 1 0,-1 0 0,1 0 0,-5 3 0,1 2 0,0 0 0,1 1 0,0 0 0,0 0 0,1 0 0,0 1 0,1 0 0,0 0 0,0 0 0,1 1 0,0-1 0,1 1 0,0 0 0,-2 11 0,0 13 0,1 0 0,3 67 0,1-95 0,0 26 0,0 50 0,0-81 0,0 0 0,0-1 0,0 1 0,0 0 0,0 0 0,-1 0 0,1 0 0,0-1 0,0 1 0,0 0 0,-1 0 0,1 0 0,0-1 0,-1 1 0,1 0 0,-1-1 0,1 1 0,-1 0 0,1-1 0,-1 1 0,0 0 0,1-1 0,-1 1 0,0 0 0,0-1 0,0 0 0,0 0 0,0 0 0,0 0 0,0 0 0,1 0 0,-1 0 0,0-1 0,0 1 0,0 0 0,0-1 0,1 1 0,-1 0 0,0-1 0,0 1 0,0-1 0,1 1 0,-2-2 0,-4-2 0,1-2 0,0 1 0,0 0 0,-6-9 0,-12-21 0,17 25 0,0 0 0,-1 1 0,0 0 0,0 0 0,-1 0 0,-1 1 0,1 0 0,-13-8 0,-52-24 0,7 5 0,51 27 0,0 1 0,-1 0 0,-20-6 0,23 10 0,0-2 0,0 0 0,1 0 0,0-2 0,0 1 0,-15-12 0,17 10 0,1-1 0,0 0 0,0 0 0,1-1 0,0 0 0,1-1 0,0 1 0,1-2 0,0 1 0,1 0 0,-8-25 0,6 10 0,2 1 0,1-1 0,1 0 0,2-49 0,0 63 0,1 1 0,-2 0 0,1 0 0,-2 0 0,1 0 0,-2 0 0,1 0 0,-1 1 0,-7-13 0,-5-6 0,-37-46 0,32 46 0,-25-43 0,0-2 0,31 53 0,1-1 0,-14-31 0,21 38 0,-1 1 0,0-1 0,0 2 0,-2 0 0,1 0 0,-2 0 0,-18-17 0,20 21 0,1 0 0,0-1 0,-8-12 0,-14-18 0,1 5 0,21 24 0,0 1 0,-17-18 0,15 19 0,-5-2 0,2-1 0,0-1 0,0 0 0,2-1 0,-20-28 0,22 29 0,1 1 0,-2 0 0,1 1 0,-22-19 0,18 17 0,0 0 0,-18-24 0,23 27 0,0 0 0,-1 1 0,0 0 0,-1 0 0,-19-13 0,-8-7 0,-6-12 0,25 24 0,0 1 0,-31-22 0,31 25 0,-1-1 0,2-1 0,0 0 0,-24-29 0,5 12 0,7 8 0,-14-20-1365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46:27.8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24575,'0'1'0,"0"2"0,0 0 0,0 3 0,0 2 0,0 1 0,0-1 0,0 0 0,0-1-8191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46:34.3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54 24575,'2'-1'0,"-1"0"0,1-1 0,-1 1 0,1-1 0,-1 1 0,0-1 0,0 1 0,1-1 0,-1 0 0,0 0 0,-1 0 0,1 1 0,0-1 0,0-3 0,5-7 0,-5 11 0,-1 0 0,1 0 0,-1 0 0,1 0 0,0 0 0,-1 0 0,1 0 0,0 0 0,0 1 0,-1-1 0,1 0 0,0 1 0,0-1 0,0 1 0,2-2 0,-4 15 0,-15 28 0,13-29 0,6-11 0,11-16 0,-13 12 0,1 0 0,-1 1 0,1-1 0,0 1 0,0-1 0,0 1 0,0-1 0,1 1 0,-1 0 0,4-2 0,-23 33 0,16-26 0,0 0 0,0 0 0,0 1 0,0-1 0,1 0 0,0 1 0,-1-1 0,1 7 0,2-5 0,-1-27 0,-2 8 0,1 12 0,-1-1 0,1 1 0,0 0 0,0 0 0,-1-1 0,2 1 0,-1 0 0,0-1 0,0 1 0,1 0 0,-1 0 0,1 0 0,0-1 0,0 1 0,-1 0 0,1 0 0,1 0 0,-1 0 0,0 0 0,0 1 0,1-1 0,2-3 0,3-1-1365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5:47:14.9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1:41:04.8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1:41:06.7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1:44:50.1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E3A9B1-4C7F-4F68-B9F2-3D3CA2E05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n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301CEE5-FB20-42B3-B776-06EC3627E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n-NO"/>
              <a:t>Klikk for å redigere undertittelstil i malen</a:t>
            </a:r>
          </a:p>
        </p:txBody>
      </p:sp>
      <p:sp>
        <p:nvSpPr>
          <p:cNvPr id="4" name="Plasshaldar for dato 3">
            <a:extLst>
              <a:ext uri="{FF2B5EF4-FFF2-40B4-BE49-F238E27FC236}">
                <a16:creationId xmlns:a16="http://schemas.microsoft.com/office/drawing/2014/main" id="{4E6C356E-A54F-4965-A2A7-B398D109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8E12-BD00-4DF5-87CC-B920EE5FBC32}" type="datetimeFigureOut">
              <a:rPr lang="nn-NO" smtClean="0"/>
              <a:t>23.04.2022</a:t>
            </a:fld>
            <a:endParaRPr lang="nn-NO"/>
          </a:p>
        </p:txBody>
      </p:sp>
      <p:sp>
        <p:nvSpPr>
          <p:cNvPr id="5" name="Plasshaldar for botntekst 4">
            <a:extLst>
              <a:ext uri="{FF2B5EF4-FFF2-40B4-BE49-F238E27FC236}">
                <a16:creationId xmlns:a16="http://schemas.microsoft.com/office/drawing/2014/main" id="{A1F2DC28-D07E-46A9-A542-D4D3C7E9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aldar for lysbiletnummer 5">
            <a:extLst>
              <a:ext uri="{FF2B5EF4-FFF2-40B4-BE49-F238E27FC236}">
                <a16:creationId xmlns:a16="http://schemas.microsoft.com/office/drawing/2014/main" id="{3336407F-AFC1-4734-B5B8-83869A17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6A5-5CC7-4307-9ED3-67E224257E9B}" type="slidenum">
              <a:rPr lang="nn-NO" smtClean="0"/>
              <a:t>‹nr.›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75070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tel og 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C69DD9-C513-4F14-AF8D-5A7A6CFF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/>
              <a:t>Klikk for å redigere tittelstil</a:t>
            </a:r>
          </a:p>
        </p:txBody>
      </p:sp>
      <p:sp>
        <p:nvSpPr>
          <p:cNvPr id="3" name="Plasshaldar for loddrett tekst 2">
            <a:extLst>
              <a:ext uri="{FF2B5EF4-FFF2-40B4-BE49-F238E27FC236}">
                <a16:creationId xmlns:a16="http://schemas.microsoft.com/office/drawing/2014/main" id="{1C255FAD-F4BA-4317-8BF1-0DDB3A50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n-NO"/>
              <a:t>Klikk for å redigere tekststilar i malen</a:t>
            </a:r>
          </a:p>
          <a:p>
            <a:pPr lvl="1"/>
            <a:r>
              <a:rPr lang="nn-NO"/>
              <a:t>Andre nivå</a:t>
            </a:r>
          </a:p>
          <a:p>
            <a:pPr lvl="2"/>
            <a:r>
              <a:rPr lang="nn-NO"/>
              <a:t>Tredje nivå</a:t>
            </a:r>
          </a:p>
          <a:p>
            <a:pPr lvl="3"/>
            <a:r>
              <a:rPr lang="nn-NO"/>
              <a:t>Fjerde nivå</a:t>
            </a:r>
          </a:p>
          <a:p>
            <a:pPr lvl="4"/>
            <a:r>
              <a:rPr lang="nn-NO"/>
              <a:t>Femte nivå</a:t>
            </a:r>
          </a:p>
        </p:txBody>
      </p:sp>
      <p:sp>
        <p:nvSpPr>
          <p:cNvPr id="4" name="Plasshaldar for dato 3">
            <a:extLst>
              <a:ext uri="{FF2B5EF4-FFF2-40B4-BE49-F238E27FC236}">
                <a16:creationId xmlns:a16="http://schemas.microsoft.com/office/drawing/2014/main" id="{C07C2A6F-F658-4A17-ADD1-D6332285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8E12-BD00-4DF5-87CC-B920EE5FBC32}" type="datetimeFigureOut">
              <a:rPr lang="nn-NO" smtClean="0"/>
              <a:t>23.04.2022</a:t>
            </a:fld>
            <a:endParaRPr lang="nn-NO"/>
          </a:p>
        </p:txBody>
      </p:sp>
      <p:sp>
        <p:nvSpPr>
          <p:cNvPr id="5" name="Plasshaldar for botntekst 4">
            <a:extLst>
              <a:ext uri="{FF2B5EF4-FFF2-40B4-BE49-F238E27FC236}">
                <a16:creationId xmlns:a16="http://schemas.microsoft.com/office/drawing/2014/main" id="{77763B00-2E00-490B-92D6-AC8F4825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aldar for lysbiletnummer 5">
            <a:extLst>
              <a:ext uri="{FF2B5EF4-FFF2-40B4-BE49-F238E27FC236}">
                <a16:creationId xmlns:a16="http://schemas.microsoft.com/office/drawing/2014/main" id="{C490B710-F63A-41E5-ACB5-B67A06AE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6A5-5CC7-4307-9ED3-67E224257E9B}" type="slidenum">
              <a:rPr lang="nn-NO" smtClean="0"/>
              <a:t>‹nr.›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35700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8DDE3F8-9D2F-4DBC-A2B1-1669A674C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n-NO"/>
              <a:t>Klikk for å redigere tittelstil</a:t>
            </a:r>
          </a:p>
        </p:txBody>
      </p:sp>
      <p:sp>
        <p:nvSpPr>
          <p:cNvPr id="3" name="Plasshaldar for loddrett tekst 2">
            <a:extLst>
              <a:ext uri="{FF2B5EF4-FFF2-40B4-BE49-F238E27FC236}">
                <a16:creationId xmlns:a16="http://schemas.microsoft.com/office/drawing/2014/main" id="{9BAEE340-F4F1-4952-BC2F-7DE9E53E7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n-NO"/>
              <a:t>Klikk for å redigere tekststilar i malen</a:t>
            </a:r>
          </a:p>
          <a:p>
            <a:pPr lvl="1"/>
            <a:r>
              <a:rPr lang="nn-NO"/>
              <a:t>Andre nivå</a:t>
            </a:r>
          </a:p>
          <a:p>
            <a:pPr lvl="2"/>
            <a:r>
              <a:rPr lang="nn-NO"/>
              <a:t>Tredje nivå</a:t>
            </a:r>
          </a:p>
          <a:p>
            <a:pPr lvl="3"/>
            <a:r>
              <a:rPr lang="nn-NO"/>
              <a:t>Fjerde nivå</a:t>
            </a:r>
          </a:p>
          <a:p>
            <a:pPr lvl="4"/>
            <a:r>
              <a:rPr lang="nn-NO"/>
              <a:t>Femte nivå</a:t>
            </a:r>
          </a:p>
        </p:txBody>
      </p:sp>
      <p:sp>
        <p:nvSpPr>
          <p:cNvPr id="4" name="Plasshaldar for dato 3">
            <a:extLst>
              <a:ext uri="{FF2B5EF4-FFF2-40B4-BE49-F238E27FC236}">
                <a16:creationId xmlns:a16="http://schemas.microsoft.com/office/drawing/2014/main" id="{B974E697-2D23-4AEF-9386-3BEA14C1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8E12-BD00-4DF5-87CC-B920EE5FBC32}" type="datetimeFigureOut">
              <a:rPr lang="nn-NO" smtClean="0"/>
              <a:t>23.04.2022</a:t>
            </a:fld>
            <a:endParaRPr lang="nn-NO"/>
          </a:p>
        </p:txBody>
      </p:sp>
      <p:sp>
        <p:nvSpPr>
          <p:cNvPr id="5" name="Plasshaldar for botntekst 4">
            <a:extLst>
              <a:ext uri="{FF2B5EF4-FFF2-40B4-BE49-F238E27FC236}">
                <a16:creationId xmlns:a16="http://schemas.microsoft.com/office/drawing/2014/main" id="{8A30C5BB-DE78-4AEE-AF5C-A300EECF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aldar for lysbiletnummer 5">
            <a:extLst>
              <a:ext uri="{FF2B5EF4-FFF2-40B4-BE49-F238E27FC236}">
                <a16:creationId xmlns:a16="http://schemas.microsoft.com/office/drawing/2014/main" id="{971D2CD9-6653-437F-B506-BA30B223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6A5-5CC7-4307-9ED3-67E224257E9B}" type="slidenum">
              <a:rPr lang="nn-NO" smtClean="0"/>
              <a:t>‹nr.›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8633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a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913044-F44B-4106-8259-C3BDB356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/>
              <a:t>Klikk for å redigere tittelstil</a:t>
            </a:r>
          </a:p>
        </p:txBody>
      </p:sp>
      <p:sp>
        <p:nvSpPr>
          <p:cNvPr id="3" name="Plasshaldar for innhald 2">
            <a:extLst>
              <a:ext uri="{FF2B5EF4-FFF2-40B4-BE49-F238E27FC236}">
                <a16:creationId xmlns:a16="http://schemas.microsoft.com/office/drawing/2014/main" id="{30F9FD8A-7949-4C96-8F8D-7980A5779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/>
              <a:t>Klikk for å redigere tekststilar i malen</a:t>
            </a:r>
          </a:p>
          <a:p>
            <a:pPr lvl="1"/>
            <a:r>
              <a:rPr lang="nn-NO"/>
              <a:t>Andre nivå</a:t>
            </a:r>
          </a:p>
          <a:p>
            <a:pPr lvl="2"/>
            <a:r>
              <a:rPr lang="nn-NO"/>
              <a:t>Tredje nivå</a:t>
            </a:r>
          </a:p>
          <a:p>
            <a:pPr lvl="3"/>
            <a:r>
              <a:rPr lang="nn-NO"/>
              <a:t>Fjerde nivå</a:t>
            </a:r>
          </a:p>
          <a:p>
            <a:pPr lvl="4"/>
            <a:r>
              <a:rPr lang="nn-NO"/>
              <a:t>Femte nivå</a:t>
            </a:r>
          </a:p>
        </p:txBody>
      </p:sp>
      <p:sp>
        <p:nvSpPr>
          <p:cNvPr id="4" name="Plasshaldar for dato 3">
            <a:extLst>
              <a:ext uri="{FF2B5EF4-FFF2-40B4-BE49-F238E27FC236}">
                <a16:creationId xmlns:a16="http://schemas.microsoft.com/office/drawing/2014/main" id="{5E4E87CC-9317-4792-B3F9-39047A6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8E12-BD00-4DF5-87CC-B920EE5FBC32}" type="datetimeFigureOut">
              <a:rPr lang="nn-NO" smtClean="0"/>
              <a:t>23.04.2022</a:t>
            </a:fld>
            <a:endParaRPr lang="nn-NO"/>
          </a:p>
        </p:txBody>
      </p:sp>
      <p:sp>
        <p:nvSpPr>
          <p:cNvPr id="5" name="Plasshaldar for botntekst 4">
            <a:extLst>
              <a:ext uri="{FF2B5EF4-FFF2-40B4-BE49-F238E27FC236}">
                <a16:creationId xmlns:a16="http://schemas.microsoft.com/office/drawing/2014/main" id="{7C579F51-07C0-4B0C-9FF7-A6D31719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aldar for lysbiletnummer 5">
            <a:extLst>
              <a:ext uri="{FF2B5EF4-FFF2-40B4-BE49-F238E27FC236}">
                <a16:creationId xmlns:a16="http://schemas.microsoft.com/office/drawing/2014/main" id="{69915C25-CBDC-4E88-A490-D201DCF0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6A5-5CC7-4307-9ED3-67E224257E9B}" type="slidenum">
              <a:rPr lang="nn-NO" smtClean="0"/>
              <a:t>‹nr.›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0693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89AA49-8D31-4DF7-A430-5638C803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n-NO"/>
              <a:t>Klikk for å redigere tittelstil</a:t>
            </a:r>
          </a:p>
        </p:txBody>
      </p:sp>
      <p:sp>
        <p:nvSpPr>
          <p:cNvPr id="3" name="Plasshaldar for tekst 2">
            <a:extLst>
              <a:ext uri="{FF2B5EF4-FFF2-40B4-BE49-F238E27FC236}">
                <a16:creationId xmlns:a16="http://schemas.microsoft.com/office/drawing/2014/main" id="{DE4968CF-352C-47A3-B34A-20A3C095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n-NO"/>
              <a:t>Klikk for å redigere tekststilar i malen</a:t>
            </a:r>
          </a:p>
        </p:txBody>
      </p:sp>
      <p:sp>
        <p:nvSpPr>
          <p:cNvPr id="4" name="Plasshaldar for dato 3">
            <a:extLst>
              <a:ext uri="{FF2B5EF4-FFF2-40B4-BE49-F238E27FC236}">
                <a16:creationId xmlns:a16="http://schemas.microsoft.com/office/drawing/2014/main" id="{E32B9D53-E3D5-4264-A356-664DE06D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8E12-BD00-4DF5-87CC-B920EE5FBC32}" type="datetimeFigureOut">
              <a:rPr lang="nn-NO" smtClean="0"/>
              <a:t>23.04.2022</a:t>
            </a:fld>
            <a:endParaRPr lang="nn-NO"/>
          </a:p>
        </p:txBody>
      </p:sp>
      <p:sp>
        <p:nvSpPr>
          <p:cNvPr id="5" name="Plasshaldar for botntekst 4">
            <a:extLst>
              <a:ext uri="{FF2B5EF4-FFF2-40B4-BE49-F238E27FC236}">
                <a16:creationId xmlns:a16="http://schemas.microsoft.com/office/drawing/2014/main" id="{00292B9A-6F79-4626-B8C1-8E1CC3B9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aldar for lysbiletnummer 5">
            <a:extLst>
              <a:ext uri="{FF2B5EF4-FFF2-40B4-BE49-F238E27FC236}">
                <a16:creationId xmlns:a16="http://schemas.microsoft.com/office/drawing/2014/main" id="{B32F5216-B278-4118-8DB8-A9F2EDFB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6A5-5CC7-4307-9ED3-67E224257E9B}" type="slidenum">
              <a:rPr lang="nn-NO" smtClean="0"/>
              <a:t>‹nr.›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0588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ald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E73F81-689F-4133-A6BA-751FD26D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/>
              <a:t>Klikk for å redigere tittelstil</a:t>
            </a:r>
          </a:p>
        </p:txBody>
      </p:sp>
      <p:sp>
        <p:nvSpPr>
          <p:cNvPr id="3" name="Plasshaldar for innhald 2">
            <a:extLst>
              <a:ext uri="{FF2B5EF4-FFF2-40B4-BE49-F238E27FC236}">
                <a16:creationId xmlns:a16="http://schemas.microsoft.com/office/drawing/2014/main" id="{1922AD48-1B28-45F3-9C01-184217C5E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n-NO"/>
              <a:t>Klikk for å redigere tekststilar i malen</a:t>
            </a:r>
          </a:p>
          <a:p>
            <a:pPr lvl="1"/>
            <a:r>
              <a:rPr lang="nn-NO"/>
              <a:t>Andre nivå</a:t>
            </a:r>
          </a:p>
          <a:p>
            <a:pPr lvl="2"/>
            <a:r>
              <a:rPr lang="nn-NO"/>
              <a:t>Tredje nivå</a:t>
            </a:r>
          </a:p>
          <a:p>
            <a:pPr lvl="3"/>
            <a:r>
              <a:rPr lang="nn-NO"/>
              <a:t>Fjerde nivå</a:t>
            </a:r>
          </a:p>
          <a:p>
            <a:pPr lvl="4"/>
            <a:r>
              <a:rPr lang="nn-NO"/>
              <a:t>Femte nivå</a:t>
            </a:r>
          </a:p>
        </p:txBody>
      </p:sp>
      <p:sp>
        <p:nvSpPr>
          <p:cNvPr id="4" name="Plasshaldar for innhald 3">
            <a:extLst>
              <a:ext uri="{FF2B5EF4-FFF2-40B4-BE49-F238E27FC236}">
                <a16:creationId xmlns:a16="http://schemas.microsoft.com/office/drawing/2014/main" id="{EACE6385-A32C-431C-B107-783ACE766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n-NO"/>
              <a:t>Klikk for å redigere tekststilar i malen</a:t>
            </a:r>
          </a:p>
          <a:p>
            <a:pPr lvl="1"/>
            <a:r>
              <a:rPr lang="nn-NO"/>
              <a:t>Andre nivå</a:t>
            </a:r>
          </a:p>
          <a:p>
            <a:pPr lvl="2"/>
            <a:r>
              <a:rPr lang="nn-NO"/>
              <a:t>Tredje nivå</a:t>
            </a:r>
          </a:p>
          <a:p>
            <a:pPr lvl="3"/>
            <a:r>
              <a:rPr lang="nn-NO"/>
              <a:t>Fjerde nivå</a:t>
            </a:r>
          </a:p>
          <a:p>
            <a:pPr lvl="4"/>
            <a:r>
              <a:rPr lang="nn-NO"/>
              <a:t>Femte nivå</a:t>
            </a:r>
          </a:p>
        </p:txBody>
      </p:sp>
      <p:sp>
        <p:nvSpPr>
          <p:cNvPr id="5" name="Plasshaldar for dato 4">
            <a:extLst>
              <a:ext uri="{FF2B5EF4-FFF2-40B4-BE49-F238E27FC236}">
                <a16:creationId xmlns:a16="http://schemas.microsoft.com/office/drawing/2014/main" id="{258DF874-D08F-4BFE-8062-C1910D18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8E12-BD00-4DF5-87CC-B920EE5FBC32}" type="datetimeFigureOut">
              <a:rPr lang="nn-NO" smtClean="0"/>
              <a:t>23.04.2022</a:t>
            </a:fld>
            <a:endParaRPr lang="nn-NO"/>
          </a:p>
        </p:txBody>
      </p:sp>
      <p:sp>
        <p:nvSpPr>
          <p:cNvPr id="6" name="Plasshaldar for botntekst 5">
            <a:extLst>
              <a:ext uri="{FF2B5EF4-FFF2-40B4-BE49-F238E27FC236}">
                <a16:creationId xmlns:a16="http://schemas.microsoft.com/office/drawing/2014/main" id="{914783A2-62AD-4200-AF1D-98A26A62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aldar for lysbiletnummer 6">
            <a:extLst>
              <a:ext uri="{FF2B5EF4-FFF2-40B4-BE49-F238E27FC236}">
                <a16:creationId xmlns:a16="http://schemas.microsoft.com/office/drawing/2014/main" id="{7CDEA517-697E-44FB-B2B6-FA576E89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6A5-5CC7-4307-9ED3-67E224257E9B}" type="slidenum">
              <a:rPr lang="nn-NO" smtClean="0"/>
              <a:t>‹nr.›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66455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anlik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B51A1B-FE8E-4840-9A11-43AC3ACB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n-NO"/>
              <a:t>Klikk for å redigere tittelstil</a:t>
            </a:r>
          </a:p>
        </p:txBody>
      </p:sp>
      <p:sp>
        <p:nvSpPr>
          <p:cNvPr id="3" name="Plasshaldar for tekst 2">
            <a:extLst>
              <a:ext uri="{FF2B5EF4-FFF2-40B4-BE49-F238E27FC236}">
                <a16:creationId xmlns:a16="http://schemas.microsoft.com/office/drawing/2014/main" id="{D71418D4-2F00-41E0-B3E2-B2B9EB65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n-NO"/>
              <a:t>Klikk for å redigere tekststilar i malen</a:t>
            </a:r>
          </a:p>
        </p:txBody>
      </p:sp>
      <p:sp>
        <p:nvSpPr>
          <p:cNvPr id="4" name="Plasshaldar for innhald 3">
            <a:extLst>
              <a:ext uri="{FF2B5EF4-FFF2-40B4-BE49-F238E27FC236}">
                <a16:creationId xmlns:a16="http://schemas.microsoft.com/office/drawing/2014/main" id="{3DE406B4-A39E-4FF0-A16D-4F69DC128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n-NO"/>
              <a:t>Klikk for å redigere tekststilar i malen</a:t>
            </a:r>
          </a:p>
          <a:p>
            <a:pPr lvl="1"/>
            <a:r>
              <a:rPr lang="nn-NO"/>
              <a:t>Andre nivå</a:t>
            </a:r>
          </a:p>
          <a:p>
            <a:pPr lvl="2"/>
            <a:r>
              <a:rPr lang="nn-NO"/>
              <a:t>Tredje nivå</a:t>
            </a:r>
          </a:p>
          <a:p>
            <a:pPr lvl="3"/>
            <a:r>
              <a:rPr lang="nn-NO"/>
              <a:t>Fjerde nivå</a:t>
            </a:r>
          </a:p>
          <a:p>
            <a:pPr lvl="4"/>
            <a:r>
              <a:rPr lang="nn-NO"/>
              <a:t>Femte nivå</a:t>
            </a:r>
          </a:p>
        </p:txBody>
      </p:sp>
      <p:sp>
        <p:nvSpPr>
          <p:cNvPr id="5" name="Plasshaldar for tekst 4">
            <a:extLst>
              <a:ext uri="{FF2B5EF4-FFF2-40B4-BE49-F238E27FC236}">
                <a16:creationId xmlns:a16="http://schemas.microsoft.com/office/drawing/2014/main" id="{F6474683-D461-435C-B026-B3FC645C9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n-NO"/>
              <a:t>Klikk for å redigere tekststilar i malen</a:t>
            </a:r>
          </a:p>
        </p:txBody>
      </p:sp>
      <p:sp>
        <p:nvSpPr>
          <p:cNvPr id="6" name="Plasshaldar for innhald 5">
            <a:extLst>
              <a:ext uri="{FF2B5EF4-FFF2-40B4-BE49-F238E27FC236}">
                <a16:creationId xmlns:a16="http://schemas.microsoft.com/office/drawing/2014/main" id="{B7C104D7-E2CE-4142-887D-29179D301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n-NO"/>
              <a:t>Klikk for å redigere tekststilar i malen</a:t>
            </a:r>
          </a:p>
          <a:p>
            <a:pPr lvl="1"/>
            <a:r>
              <a:rPr lang="nn-NO"/>
              <a:t>Andre nivå</a:t>
            </a:r>
          </a:p>
          <a:p>
            <a:pPr lvl="2"/>
            <a:r>
              <a:rPr lang="nn-NO"/>
              <a:t>Tredje nivå</a:t>
            </a:r>
          </a:p>
          <a:p>
            <a:pPr lvl="3"/>
            <a:r>
              <a:rPr lang="nn-NO"/>
              <a:t>Fjerde nivå</a:t>
            </a:r>
          </a:p>
          <a:p>
            <a:pPr lvl="4"/>
            <a:r>
              <a:rPr lang="nn-NO"/>
              <a:t>Femte nivå</a:t>
            </a:r>
          </a:p>
        </p:txBody>
      </p:sp>
      <p:sp>
        <p:nvSpPr>
          <p:cNvPr id="7" name="Plasshaldar for dato 6">
            <a:extLst>
              <a:ext uri="{FF2B5EF4-FFF2-40B4-BE49-F238E27FC236}">
                <a16:creationId xmlns:a16="http://schemas.microsoft.com/office/drawing/2014/main" id="{EBFA97D4-9694-4B1B-B5E1-37E1B405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8E12-BD00-4DF5-87CC-B920EE5FBC32}" type="datetimeFigureOut">
              <a:rPr lang="nn-NO" smtClean="0"/>
              <a:t>23.04.2022</a:t>
            </a:fld>
            <a:endParaRPr lang="nn-NO"/>
          </a:p>
        </p:txBody>
      </p:sp>
      <p:sp>
        <p:nvSpPr>
          <p:cNvPr id="8" name="Plasshaldar for botntekst 7">
            <a:extLst>
              <a:ext uri="{FF2B5EF4-FFF2-40B4-BE49-F238E27FC236}">
                <a16:creationId xmlns:a16="http://schemas.microsoft.com/office/drawing/2014/main" id="{5AC1F9E6-00F9-4453-8726-B41A3C70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9" name="Plasshaldar for lysbiletnummer 8">
            <a:extLst>
              <a:ext uri="{FF2B5EF4-FFF2-40B4-BE49-F238E27FC236}">
                <a16:creationId xmlns:a16="http://schemas.microsoft.com/office/drawing/2014/main" id="{0DCC7943-5CF0-438E-8B58-58ADC129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6A5-5CC7-4307-9ED3-67E224257E9B}" type="slidenum">
              <a:rPr lang="nn-NO" smtClean="0"/>
              <a:t>‹nr.›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6722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er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1E3BB0-DB36-4704-8498-FD5DDA84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/>
              <a:t>Klikk for å redigere tittelstil</a:t>
            </a:r>
          </a:p>
        </p:txBody>
      </p:sp>
      <p:sp>
        <p:nvSpPr>
          <p:cNvPr id="3" name="Plasshaldar for dato 2">
            <a:extLst>
              <a:ext uri="{FF2B5EF4-FFF2-40B4-BE49-F238E27FC236}">
                <a16:creationId xmlns:a16="http://schemas.microsoft.com/office/drawing/2014/main" id="{352F9A28-5372-4364-BA9B-71268554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8E12-BD00-4DF5-87CC-B920EE5FBC32}" type="datetimeFigureOut">
              <a:rPr lang="nn-NO" smtClean="0"/>
              <a:t>23.04.2022</a:t>
            </a:fld>
            <a:endParaRPr lang="nn-NO"/>
          </a:p>
        </p:txBody>
      </p:sp>
      <p:sp>
        <p:nvSpPr>
          <p:cNvPr id="4" name="Plasshaldar for botntekst 3">
            <a:extLst>
              <a:ext uri="{FF2B5EF4-FFF2-40B4-BE49-F238E27FC236}">
                <a16:creationId xmlns:a16="http://schemas.microsoft.com/office/drawing/2014/main" id="{85630AF6-737C-4A3D-B0A1-615EFA6F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aldar for lysbiletnummer 4">
            <a:extLst>
              <a:ext uri="{FF2B5EF4-FFF2-40B4-BE49-F238E27FC236}">
                <a16:creationId xmlns:a16="http://schemas.microsoft.com/office/drawing/2014/main" id="{86FBA702-EB2E-4B29-AB58-FA6C076B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6A5-5CC7-4307-9ED3-67E224257E9B}" type="slidenum">
              <a:rPr lang="nn-NO" smtClean="0"/>
              <a:t>‹nr.›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40845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aldar for dato 1">
            <a:extLst>
              <a:ext uri="{FF2B5EF4-FFF2-40B4-BE49-F238E27FC236}">
                <a16:creationId xmlns:a16="http://schemas.microsoft.com/office/drawing/2014/main" id="{C8EE6474-645B-47AF-8263-95C9A623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8E12-BD00-4DF5-87CC-B920EE5FBC32}" type="datetimeFigureOut">
              <a:rPr lang="nn-NO" smtClean="0"/>
              <a:t>23.04.2022</a:t>
            </a:fld>
            <a:endParaRPr lang="nn-NO"/>
          </a:p>
        </p:txBody>
      </p:sp>
      <p:sp>
        <p:nvSpPr>
          <p:cNvPr id="3" name="Plasshaldar for botntekst 2">
            <a:extLst>
              <a:ext uri="{FF2B5EF4-FFF2-40B4-BE49-F238E27FC236}">
                <a16:creationId xmlns:a16="http://schemas.microsoft.com/office/drawing/2014/main" id="{709110B6-CCD6-4745-BCF6-C3777F76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aldar for lysbiletnummer 3">
            <a:extLst>
              <a:ext uri="{FF2B5EF4-FFF2-40B4-BE49-F238E27FC236}">
                <a16:creationId xmlns:a16="http://schemas.microsoft.com/office/drawing/2014/main" id="{6C0D9989-2B87-49EA-AFF5-F17D0A60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6A5-5CC7-4307-9ED3-67E224257E9B}" type="slidenum">
              <a:rPr lang="nn-NO" smtClean="0"/>
              <a:t>‹nr.›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21815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a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C6135B-553E-40E1-95E0-EB6EB63A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n-NO"/>
              <a:t>Klikk for å redigere tittelstil</a:t>
            </a:r>
          </a:p>
        </p:txBody>
      </p:sp>
      <p:sp>
        <p:nvSpPr>
          <p:cNvPr id="3" name="Plasshaldar for innhald 2">
            <a:extLst>
              <a:ext uri="{FF2B5EF4-FFF2-40B4-BE49-F238E27FC236}">
                <a16:creationId xmlns:a16="http://schemas.microsoft.com/office/drawing/2014/main" id="{4C344D5F-FEAC-47B7-9535-985A8495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n-NO"/>
              <a:t>Klikk for å redigere tekststilar i malen</a:t>
            </a:r>
          </a:p>
          <a:p>
            <a:pPr lvl="1"/>
            <a:r>
              <a:rPr lang="nn-NO"/>
              <a:t>Andre nivå</a:t>
            </a:r>
          </a:p>
          <a:p>
            <a:pPr lvl="2"/>
            <a:r>
              <a:rPr lang="nn-NO"/>
              <a:t>Tredje nivå</a:t>
            </a:r>
          </a:p>
          <a:p>
            <a:pPr lvl="3"/>
            <a:r>
              <a:rPr lang="nn-NO"/>
              <a:t>Fjerde nivå</a:t>
            </a:r>
          </a:p>
          <a:p>
            <a:pPr lvl="4"/>
            <a:r>
              <a:rPr lang="nn-NO"/>
              <a:t>Femte nivå</a:t>
            </a:r>
          </a:p>
        </p:txBody>
      </p:sp>
      <p:sp>
        <p:nvSpPr>
          <p:cNvPr id="4" name="Plasshaldar for tekst 3">
            <a:extLst>
              <a:ext uri="{FF2B5EF4-FFF2-40B4-BE49-F238E27FC236}">
                <a16:creationId xmlns:a16="http://schemas.microsoft.com/office/drawing/2014/main" id="{B44F1FDC-3AD2-44DF-A655-0D2977AF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n-NO"/>
              <a:t>Klikk for å redigere tekststilar i malen</a:t>
            </a:r>
          </a:p>
        </p:txBody>
      </p:sp>
      <p:sp>
        <p:nvSpPr>
          <p:cNvPr id="5" name="Plasshaldar for dato 4">
            <a:extLst>
              <a:ext uri="{FF2B5EF4-FFF2-40B4-BE49-F238E27FC236}">
                <a16:creationId xmlns:a16="http://schemas.microsoft.com/office/drawing/2014/main" id="{305765DC-441F-4B27-9787-20D28CF6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8E12-BD00-4DF5-87CC-B920EE5FBC32}" type="datetimeFigureOut">
              <a:rPr lang="nn-NO" smtClean="0"/>
              <a:t>23.04.2022</a:t>
            </a:fld>
            <a:endParaRPr lang="nn-NO"/>
          </a:p>
        </p:txBody>
      </p:sp>
      <p:sp>
        <p:nvSpPr>
          <p:cNvPr id="6" name="Plasshaldar for botntekst 5">
            <a:extLst>
              <a:ext uri="{FF2B5EF4-FFF2-40B4-BE49-F238E27FC236}">
                <a16:creationId xmlns:a16="http://schemas.microsoft.com/office/drawing/2014/main" id="{46E4E303-B1C3-4883-9052-ADB6A5F8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aldar for lysbiletnummer 6">
            <a:extLst>
              <a:ext uri="{FF2B5EF4-FFF2-40B4-BE49-F238E27FC236}">
                <a16:creationId xmlns:a16="http://schemas.microsoft.com/office/drawing/2014/main" id="{83785D5F-616F-4543-9E6D-9D024F20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6A5-5CC7-4307-9ED3-67E224257E9B}" type="slidenum">
              <a:rPr lang="nn-NO" smtClean="0"/>
              <a:t>‹nr.›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24323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et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0AE98E-C80D-46A3-8181-E71F520F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n-NO"/>
              <a:t>Klikk for å redigere tittelstil</a:t>
            </a:r>
          </a:p>
        </p:txBody>
      </p:sp>
      <p:sp>
        <p:nvSpPr>
          <p:cNvPr id="3" name="Plasshaldar for bilete 2">
            <a:extLst>
              <a:ext uri="{FF2B5EF4-FFF2-40B4-BE49-F238E27FC236}">
                <a16:creationId xmlns:a16="http://schemas.microsoft.com/office/drawing/2014/main" id="{86D986D2-2A56-43E2-A0D8-3C3BB6CF5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n-NO"/>
          </a:p>
        </p:txBody>
      </p:sp>
      <p:sp>
        <p:nvSpPr>
          <p:cNvPr id="4" name="Plasshaldar for tekst 3">
            <a:extLst>
              <a:ext uri="{FF2B5EF4-FFF2-40B4-BE49-F238E27FC236}">
                <a16:creationId xmlns:a16="http://schemas.microsoft.com/office/drawing/2014/main" id="{B42661CA-83D8-4AA8-BB3D-E4FC24311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n-NO"/>
              <a:t>Klikk for å redigere tekststilar i malen</a:t>
            </a:r>
          </a:p>
        </p:txBody>
      </p:sp>
      <p:sp>
        <p:nvSpPr>
          <p:cNvPr id="5" name="Plasshaldar for dato 4">
            <a:extLst>
              <a:ext uri="{FF2B5EF4-FFF2-40B4-BE49-F238E27FC236}">
                <a16:creationId xmlns:a16="http://schemas.microsoft.com/office/drawing/2014/main" id="{4E777792-E713-4AEF-A54B-F3C776F6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8E12-BD00-4DF5-87CC-B920EE5FBC32}" type="datetimeFigureOut">
              <a:rPr lang="nn-NO" smtClean="0"/>
              <a:t>23.04.2022</a:t>
            </a:fld>
            <a:endParaRPr lang="nn-NO"/>
          </a:p>
        </p:txBody>
      </p:sp>
      <p:sp>
        <p:nvSpPr>
          <p:cNvPr id="6" name="Plasshaldar for botntekst 5">
            <a:extLst>
              <a:ext uri="{FF2B5EF4-FFF2-40B4-BE49-F238E27FC236}">
                <a16:creationId xmlns:a16="http://schemas.microsoft.com/office/drawing/2014/main" id="{F79DE57A-A247-473E-A588-9473E04F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aldar for lysbiletnummer 6">
            <a:extLst>
              <a:ext uri="{FF2B5EF4-FFF2-40B4-BE49-F238E27FC236}">
                <a16:creationId xmlns:a16="http://schemas.microsoft.com/office/drawing/2014/main" id="{19BB5917-3710-4962-B7A4-E64B9B9A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A6A5-5CC7-4307-9ED3-67E224257E9B}" type="slidenum">
              <a:rPr lang="nn-NO" smtClean="0"/>
              <a:t>‹nr.›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3223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aldar for tittel 1">
            <a:extLst>
              <a:ext uri="{FF2B5EF4-FFF2-40B4-BE49-F238E27FC236}">
                <a16:creationId xmlns:a16="http://schemas.microsoft.com/office/drawing/2014/main" id="{6459DDE5-53C3-4458-865E-3E3D6B7A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n-NO"/>
              <a:t>Klikk for å redigere tittelstil</a:t>
            </a:r>
          </a:p>
        </p:txBody>
      </p:sp>
      <p:sp>
        <p:nvSpPr>
          <p:cNvPr id="3" name="Plasshaldar for tekst 2">
            <a:extLst>
              <a:ext uri="{FF2B5EF4-FFF2-40B4-BE49-F238E27FC236}">
                <a16:creationId xmlns:a16="http://schemas.microsoft.com/office/drawing/2014/main" id="{DEB70B04-C4F1-47EA-BB4A-D2C95545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n-NO"/>
              <a:t>Klikk for å redigere tekststilar i malen</a:t>
            </a:r>
          </a:p>
          <a:p>
            <a:pPr lvl="1"/>
            <a:r>
              <a:rPr lang="nn-NO"/>
              <a:t>Andre nivå</a:t>
            </a:r>
          </a:p>
          <a:p>
            <a:pPr lvl="2"/>
            <a:r>
              <a:rPr lang="nn-NO"/>
              <a:t>Tredje nivå</a:t>
            </a:r>
          </a:p>
          <a:p>
            <a:pPr lvl="3"/>
            <a:r>
              <a:rPr lang="nn-NO"/>
              <a:t>Fjerde nivå</a:t>
            </a:r>
          </a:p>
          <a:p>
            <a:pPr lvl="4"/>
            <a:r>
              <a:rPr lang="nn-NO"/>
              <a:t>Femte nivå</a:t>
            </a:r>
          </a:p>
        </p:txBody>
      </p:sp>
      <p:sp>
        <p:nvSpPr>
          <p:cNvPr id="4" name="Plasshaldar for dato 3">
            <a:extLst>
              <a:ext uri="{FF2B5EF4-FFF2-40B4-BE49-F238E27FC236}">
                <a16:creationId xmlns:a16="http://schemas.microsoft.com/office/drawing/2014/main" id="{AE53068C-C3FB-49E5-BA93-61B117F2F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08E12-BD00-4DF5-87CC-B920EE5FBC32}" type="datetimeFigureOut">
              <a:rPr lang="nn-NO" smtClean="0"/>
              <a:t>23.04.2022</a:t>
            </a:fld>
            <a:endParaRPr lang="nn-NO"/>
          </a:p>
        </p:txBody>
      </p:sp>
      <p:sp>
        <p:nvSpPr>
          <p:cNvPr id="5" name="Plasshaldar for botntekst 4">
            <a:extLst>
              <a:ext uri="{FF2B5EF4-FFF2-40B4-BE49-F238E27FC236}">
                <a16:creationId xmlns:a16="http://schemas.microsoft.com/office/drawing/2014/main" id="{E171F794-557F-4F22-B880-77E0DF36C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n-NO"/>
          </a:p>
        </p:txBody>
      </p:sp>
      <p:sp>
        <p:nvSpPr>
          <p:cNvPr id="6" name="Plasshaldar for lysbiletnummer 5">
            <a:extLst>
              <a:ext uri="{FF2B5EF4-FFF2-40B4-BE49-F238E27FC236}">
                <a16:creationId xmlns:a16="http://schemas.microsoft.com/office/drawing/2014/main" id="{3BD172AE-A901-4E02-BC77-40BC2A1B3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A6A5-5CC7-4307-9ED3-67E224257E9B}" type="slidenum">
              <a:rPr lang="nn-NO" smtClean="0"/>
              <a:t>‹nr.›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52596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customXml" Target="../ink/ink10.xml"/><Relationship Id="rId18" Type="http://schemas.openxmlformats.org/officeDocument/2006/relationships/image" Target="../media/image93.png"/><Relationship Id="rId3" Type="http://schemas.openxmlformats.org/officeDocument/2006/relationships/customXml" Target="../ink/ink7.xml"/><Relationship Id="rId7" Type="http://schemas.openxmlformats.org/officeDocument/2006/relationships/image" Target="../media/image84.png"/><Relationship Id="rId12" Type="http://schemas.openxmlformats.org/officeDocument/2006/relationships/customXml" Target="../ink/ink9.xml"/><Relationship Id="rId17" Type="http://schemas.openxmlformats.org/officeDocument/2006/relationships/image" Target="../media/image92.png"/><Relationship Id="rId2" Type="http://schemas.openxmlformats.org/officeDocument/2006/relationships/image" Target="../media/image81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customXml" Target="../ink/ink8.xml"/><Relationship Id="rId15" Type="http://schemas.openxmlformats.org/officeDocument/2006/relationships/image" Target="../media/image90.png"/><Relationship Id="rId10" Type="http://schemas.openxmlformats.org/officeDocument/2006/relationships/image" Target="../media/image87.png"/><Relationship Id="rId4" Type="http://schemas.openxmlformats.org/officeDocument/2006/relationships/image" Target="../media/image82.png"/><Relationship Id="rId9" Type="http://schemas.openxmlformats.org/officeDocument/2006/relationships/image" Target="../media/image86.png"/><Relationship Id="rId14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.xml"/><Relationship Id="rId18" Type="http://schemas.openxmlformats.org/officeDocument/2006/relationships/image" Target="../media/image102.png"/><Relationship Id="rId26" Type="http://schemas.openxmlformats.org/officeDocument/2006/relationships/image" Target="../media/image106.png"/><Relationship Id="rId39" Type="http://schemas.openxmlformats.org/officeDocument/2006/relationships/customXml" Target="../ink/ink29.xml"/><Relationship Id="rId21" Type="http://schemas.openxmlformats.org/officeDocument/2006/relationships/customXml" Target="../ink/ink20.xml"/><Relationship Id="rId34" Type="http://schemas.openxmlformats.org/officeDocument/2006/relationships/image" Target="../media/image110.png"/><Relationship Id="rId42" Type="http://schemas.openxmlformats.org/officeDocument/2006/relationships/image" Target="../media/image114.png"/><Relationship Id="rId47" Type="http://schemas.openxmlformats.org/officeDocument/2006/relationships/customXml" Target="../ink/ink33.xml"/><Relationship Id="rId50" Type="http://schemas.openxmlformats.org/officeDocument/2006/relationships/image" Target="../media/image118.png"/><Relationship Id="rId7" Type="http://schemas.openxmlformats.org/officeDocument/2006/relationships/customXml" Target="../ink/ink13.xml"/><Relationship Id="rId2" Type="http://schemas.openxmlformats.org/officeDocument/2006/relationships/image" Target="../media/image94.png"/><Relationship Id="rId16" Type="http://schemas.openxmlformats.org/officeDocument/2006/relationships/image" Target="../media/image101.png"/><Relationship Id="rId29" Type="http://schemas.openxmlformats.org/officeDocument/2006/relationships/customXml" Target="../ink/ink24.xml"/><Relationship Id="rId11" Type="http://schemas.openxmlformats.org/officeDocument/2006/relationships/customXml" Target="../ink/ink15.xml"/><Relationship Id="rId24" Type="http://schemas.openxmlformats.org/officeDocument/2006/relationships/image" Target="../media/image105.png"/><Relationship Id="rId32" Type="http://schemas.openxmlformats.org/officeDocument/2006/relationships/image" Target="../media/image109.png"/><Relationship Id="rId37" Type="http://schemas.openxmlformats.org/officeDocument/2006/relationships/customXml" Target="../ink/ink28.xml"/><Relationship Id="rId40" Type="http://schemas.openxmlformats.org/officeDocument/2006/relationships/image" Target="../media/image113.png"/><Relationship Id="rId45" Type="http://schemas.openxmlformats.org/officeDocument/2006/relationships/customXml" Target="../ink/ink32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107.png"/><Relationship Id="rId36" Type="http://schemas.openxmlformats.org/officeDocument/2006/relationships/image" Target="../media/image111.png"/><Relationship Id="rId49" Type="http://schemas.openxmlformats.org/officeDocument/2006/relationships/customXml" Target="../ink/ink34.xml"/><Relationship Id="rId10" Type="http://schemas.openxmlformats.org/officeDocument/2006/relationships/image" Target="../media/image98.png"/><Relationship Id="rId19" Type="http://schemas.openxmlformats.org/officeDocument/2006/relationships/customXml" Target="../ink/ink19.xml"/><Relationship Id="rId31" Type="http://schemas.openxmlformats.org/officeDocument/2006/relationships/customXml" Target="../ink/ink25.xml"/><Relationship Id="rId44" Type="http://schemas.openxmlformats.org/officeDocument/2006/relationships/image" Target="../media/image115.png"/><Relationship Id="rId4" Type="http://schemas.openxmlformats.org/officeDocument/2006/relationships/image" Target="../media/image95.png"/><Relationship Id="rId9" Type="http://schemas.openxmlformats.org/officeDocument/2006/relationships/customXml" Target="../ink/ink14.xml"/><Relationship Id="rId14" Type="http://schemas.openxmlformats.org/officeDocument/2006/relationships/image" Target="../media/image100.png"/><Relationship Id="rId22" Type="http://schemas.openxmlformats.org/officeDocument/2006/relationships/image" Target="../media/image104.png"/><Relationship Id="rId27" Type="http://schemas.openxmlformats.org/officeDocument/2006/relationships/customXml" Target="../ink/ink23.xml"/><Relationship Id="rId30" Type="http://schemas.openxmlformats.org/officeDocument/2006/relationships/image" Target="../media/image108.png"/><Relationship Id="rId35" Type="http://schemas.openxmlformats.org/officeDocument/2006/relationships/customXml" Target="../ink/ink27.xml"/><Relationship Id="rId43" Type="http://schemas.openxmlformats.org/officeDocument/2006/relationships/customXml" Target="../ink/ink31.xml"/><Relationship Id="rId48" Type="http://schemas.openxmlformats.org/officeDocument/2006/relationships/image" Target="../media/image117.png"/><Relationship Id="rId8" Type="http://schemas.openxmlformats.org/officeDocument/2006/relationships/image" Target="../media/image97.png"/><Relationship Id="rId3" Type="http://schemas.openxmlformats.org/officeDocument/2006/relationships/customXml" Target="../ink/ink11.xml"/><Relationship Id="rId12" Type="http://schemas.openxmlformats.org/officeDocument/2006/relationships/image" Target="../media/image99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33" Type="http://schemas.openxmlformats.org/officeDocument/2006/relationships/customXml" Target="../ink/ink26.xml"/><Relationship Id="rId38" Type="http://schemas.openxmlformats.org/officeDocument/2006/relationships/image" Target="../media/image112.png"/><Relationship Id="rId46" Type="http://schemas.openxmlformats.org/officeDocument/2006/relationships/image" Target="../media/image116.png"/><Relationship Id="rId20" Type="http://schemas.openxmlformats.org/officeDocument/2006/relationships/image" Target="../media/image103.png"/><Relationship Id="rId41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12" Type="http://schemas.openxmlformats.org/officeDocument/2006/relationships/image" Target="../media/image123.png"/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customXml" Target="../ink/ink39.xml"/><Relationship Id="rId5" Type="http://schemas.openxmlformats.org/officeDocument/2006/relationships/customXml" Target="../ink/ink36.xml"/><Relationship Id="rId10" Type="http://schemas.openxmlformats.org/officeDocument/2006/relationships/image" Target="../media/image122.png"/><Relationship Id="rId4" Type="http://schemas.openxmlformats.org/officeDocument/2006/relationships/image" Target="../media/image119.png"/><Relationship Id="rId9" Type="http://schemas.openxmlformats.org/officeDocument/2006/relationships/customXml" Target="../ink/ink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1.png"/><Relationship Id="rId18" Type="http://schemas.openxmlformats.org/officeDocument/2006/relationships/image" Target="../media/image1.png"/><Relationship Id="rId26" Type="http://schemas.openxmlformats.org/officeDocument/2006/relationships/image" Target="../media/image50.png"/><Relationship Id="rId3" Type="http://schemas.openxmlformats.org/officeDocument/2006/relationships/image" Target="../media/image2.png"/><Relationship Id="rId21" Type="http://schemas.openxmlformats.org/officeDocument/2006/relationships/image" Target="../media/image46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17" Type="http://schemas.openxmlformats.org/officeDocument/2006/relationships/image" Target="../media/image4.png"/><Relationship Id="rId25" Type="http://schemas.openxmlformats.org/officeDocument/2006/relationships/image" Target="../media/image49.png"/><Relationship Id="rId2" Type="http://schemas.openxmlformats.org/officeDocument/2006/relationships/image" Target="../media/image18.png"/><Relationship Id="rId16" Type="http://schemas.openxmlformats.org/officeDocument/2006/relationships/image" Target="../media/image44.png"/><Relationship Id="rId20" Type="http://schemas.openxmlformats.org/officeDocument/2006/relationships/image" Target="../media/image5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39.png"/><Relationship Id="rId24" Type="http://schemas.openxmlformats.org/officeDocument/2006/relationships/image" Target="../media/image48.png"/><Relationship Id="rId32" Type="http://schemas.openxmlformats.org/officeDocument/2006/relationships/image" Target="../media/image55.png"/><Relationship Id="rId5" Type="http://schemas.openxmlformats.org/officeDocument/2006/relationships/image" Target="../media/image19.png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28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image" Target="../media/image45.png"/><Relationship Id="rId31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8.png"/><Relationship Id="rId27" Type="http://schemas.openxmlformats.org/officeDocument/2006/relationships/image" Target="../media/image16.png"/><Relationship Id="rId30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1.png"/><Relationship Id="rId18" Type="http://schemas.openxmlformats.org/officeDocument/2006/relationships/image" Target="../media/image1.png"/><Relationship Id="rId26" Type="http://schemas.openxmlformats.org/officeDocument/2006/relationships/image" Target="../media/image50.png"/><Relationship Id="rId3" Type="http://schemas.openxmlformats.org/officeDocument/2006/relationships/image" Target="../media/image2.png"/><Relationship Id="rId21" Type="http://schemas.openxmlformats.org/officeDocument/2006/relationships/image" Target="../media/image46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17" Type="http://schemas.openxmlformats.org/officeDocument/2006/relationships/image" Target="../media/image4.png"/><Relationship Id="rId25" Type="http://schemas.openxmlformats.org/officeDocument/2006/relationships/image" Target="../media/image49.png"/><Relationship Id="rId2" Type="http://schemas.openxmlformats.org/officeDocument/2006/relationships/image" Target="../media/image18.png"/><Relationship Id="rId16" Type="http://schemas.openxmlformats.org/officeDocument/2006/relationships/image" Target="../media/image44.png"/><Relationship Id="rId20" Type="http://schemas.openxmlformats.org/officeDocument/2006/relationships/image" Target="../media/image5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39.png"/><Relationship Id="rId24" Type="http://schemas.openxmlformats.org/officeDocument/2006/relationships/image" Target="../media/image48.png"/><Relationship Id="rId32" Type="http://schemas.openxmlformats.org/officeDocument/2006/relationships/image" Target="../media/image55.png"/><Relationship Id="rId5" Type="http://schemas.openxmlformats.org/officeDocument/2006/relationships/image" Target="../media/image19.png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28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image" Target="../media/image45.png"/><Relationship Id="rId31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8.png"/><Relationship Id="rId27" Type="http://schemas.openxmlformats.org/officeDocument/2006/relationships/image" Target="../media/image16.png"/><Relationship Id="rId30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63.png"/><Relationship Id="rId18" Type="http://schemas.openxmlformats.org/officeDocument/2006/relationships/customXml" Target="../ink/ink3.xml"/><Relationship Id="rId3" Type="http://schemas.openxmlformats.org/officeDocument/2006/relationships/image" Target="../media/image58.png"/><Relationship Id="rId21" Type="http://schemas.openxmlformats.org/officeDocument/2006/relationships/image" Target="../media/image67.png"/><Relationship Id="rId7" Type="http://schemas.openxmlformats.org/officeDocument/2006/relationships/image" Target="../media/image59.png"/><Relationship Id="rId12" Type="http://schemas.openxmlformats.org/officeDocument/2006/relationships/image" Target="../media/image62.png"/><Relationship Id="rId17" Type="http://schemas.openxmlformats.org/officeDocument/2006/relationships/image" Target="../media/image65.png"/><Relationship Id="rId2" Type="http://schemas.openxmlformats.org/officeDocument/2006/relationships/image" Target="../media/image57.png"/><Relationship Id="rId16" Type="http://schemas.openxmlformats.org/officeDocument/2006/relationships/customXml" Target="../ink/ink2.xml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61.png"/><Relationship Id="rId24" Type="http://schemas.openxmlformats.org/officeDocument/2006/relationships/customXml" Target="../ink/ink6.xml"/><Relationship Id="rId5" Type="http://schemas.openxmlformats.org/officeDocument/2006/relationships/image" Target="../media/image23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10" Type="http://schemas.openxmlformats.org/officeDocument/2006/relationships/image" Target="../media/image6.png"/><Relationship Id="rId19" Type="http://schemas.openxmlformats.org/officeDocument/2006/relationships/image" Target="../media/image66.png"/><Relationship Id="rId4" Type="http://schemas.openxmlformats.org/officeDocument/2006/relationships/image" Target="../media/image44.png"/><Relationship Id="rId9" Type="http://schemas.openxmlformats.org/officeDocument/2006/relationships/image" Target="../media/image60.png"/><Relationship Id="rId14" Type="http://schemas.openxmlformats.org/officeDocument/2006/relationships/customXml" Target="../ink/ink1.xml"/><Relationship Id="rId22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0.png"/><Relationship Id="rId7" Type="http://schemas.openxmlformats.org/officeDocument/2006/relationships/image" Target="../media/image79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770.png"/><Relationship Id="rId4" Type="http://schemas.openxmlformats.org/officeDocument/2006/relationships/image" Target="../media/image7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Rett pil 262">
            <a:extLst>
              <a:ext uri="{FF2B5EF4-FFF2-40B4-BE49-F238E27FC236}">
                <a16:creationId xmlns:a16="http://schemas.microsoft.com/office/drawing/2014/main" id="{88874D95-884B-75F7-05F0-F04DF137BEFE}"/>
              </a:ext>
            </a:extLst>
          </p:cNvPr>
          <p:cNvCxnSpPr/>
          <p:nvPr/>
        </p:nvCxnSpPr>
        <p:spPr>
          <a:xfrm flipV="1">
            <a:off x="3273680" y="4827830"/>
            <a:ext cx="0" cy="3909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Rett linje 339">
            <a:extLst>
              <a:ext uri="{FF2B5EF4-FFF2-40B4-BE49-F238E27FC236}">
                <a16:creationId xmlns:a16="http://schemas.microsoft.com/office/drawing/2014/main" id="{0333B6B4-FF44-8ECD-5104-017B4EE63F54}"/>
              </a:ext>
            </a:extLst>
          </p:cNvPr>
          <p:cNvCxnSpPr>
            <a:cxnSpLocks/>
          </p:cNvCxnSpPr>
          <p:nvPr/>
        </p:nvCxnSpPr>
        <p:spPr>
          <a:xfrm>
            <a:off x="6510769" y="4567261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Vinkel 330">
            <a:extLst>
              <a:ext uri="{FF2B5EF4-FFF2-40B4-BE49-F238E27FC236}">
                <a16:creationId xmlns:a16="http://schemas.microsoft.com/office/drawing/2014/main" id="{27C45DBF-053D-8C80-A3B6-CC2A90B1BB4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486262" y="3038216"/>
            <a:ext cx="1275085" cy="716185"/>
          </a:xfrm>
          <a:prstGeom prst="bentConnector5">
            <a:avLst>
              <a:gd name="adj1" fmla="val 89641"/>
              <a:gd name="adj2" fmla="val 33974"/>
              <a:gd name="adj3" fmla="val 8965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Vinkel 322">
            <a:extLst>
              <a:ext uri="{FF2B5EF4-FFF2-40B4-BE49-F238E27FC236}">
                <a16:creationId xmlns:a16="http://schemas.microsoft.com/office/drawing/2014/main" id="{7600F7A4-8068-E67F-9857-D5A031032996}"/>
              </a:ext>
            </a:extLst>
          </p:cNvPr>
          <p:cNvCxnSpPr>
            <a:stCxn id="259" idx="0"/>
            <a:endCxn id="280" idx="2"/>
          </p:cNvCxnSpPr>
          <p:nvPr/>
        </p:nvCxnSpPr>
        <p:spPr>
          <a:xfrm rot="16200000" flipH="1">
            <a:off x="4579368" y="3071990"/>
            <a:ext cx="1287818" cy="621928"/>
          </a:xfrm>
          <a:prstGeom prst="bentConnector5">
            <a:avLst>
              <a:gd name="adj1" fmla="val 89274"/>
              <a:gd name="adj2" fmla="val 30911"/>
              <a:gd name="adj3" fmla="val 8935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Rett linje 319">
            <a:extLst>
              <a:ext uri="{FF2B5EF4-FFF2-40B4-BE49-F238E27FC236}">
                <a16:creationId xmlns:a16="http://schemas.microsoft.com/office/drawing/2014/main" id="{32884BAC-8C42-039A-6E60-4D6CB0B12A71}"/>
              </a:ext>
            </a:extLst>
          </p:cNvPr>
          <p:cNvCxnSpPr>
            <a:cxnSpLocks/>
          </p:cNvCxnSpPr>
          <p:nvPr/>
        </p:nvCxnSpPr>
        <p:spPr>
          <a:xfrm>
            <a:off x="6466455" y="3889952"/>
            <a:ext cx="133804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Rett linje 317">
            <a:extLst>
              <a:ext uri="{FF2B5EF4-FFF2-40B4-BE49-F238E27FC236}">
                <a16:creationId xmlns:a16="http://schemas.microsoft.com/office/drawing/2014/main" id="{932D1984-4419-0E42-9DD9-D2B4124B5213}"/>
              </a:ext>
            </a:extLst>
          </p:cNvPr>
          <p:cNvCxnSpPr>
            <a:cxnSpLocks/>
          </p:cNvCxnSpPr>
          <p:nvPr/>
        </p:nvCxnSpPr>
        <p:spPr>
          <a:xfrm>
            <a:off x="5210872" y="4537953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Vinkel 315">
            <a:extLst>
              <a:ext uri="{FF2B5EF4-FFF2-40B4-BE49-F238E27FC236}">
                <a16:creationId xmlns:a16="http://schemas.microsoft.com/office/drawing/2014/main" id="{B4283F4C-B5BA-1A98-5372-74048AEF4E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94689" y="3747022"/>
            <a:ext cx="1876199" cy="407190"/>
          </a:xfrm>
          <a:prstGeom prst="bentConnector3">
            <a:avLst>
              <a:gd name="adj1" fmla="val 9910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Vinkel 312">
            <a:extLst>
              <a:ext uri="{FF2B5EF4-FFF2-40B4-BE49-F238E27FC236}">
                <a16:creationId xmlns:a16="http://schemas.microsoft.com/office/drawing/2014/main" id="{3FA76454-53BC-CB5A-7160-814F10A993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57445" y="3742405"/>
            <a:ext cx="1876199" cy="407190"/>
          </a:xfrm>
          <a:prstGeom prst="bentConnector3">
            <a:avLst>
              <a:gd name="adj1" fmla="val 9910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kstSylinder 1">
            <a:extLst>
              <a:ext uri="{FF2B5EF4-FFF2-40B4-BE49-F238E27FC236}">
                <a16:creationId xmlns:a16="http://schemas.microsoft.com/office/drawing/2014/main" id="{074B9D67-E154-43CA-BD08-D3AEC51AA082}"/>
              </a:ext>
            </a:extLst>
          </p:cNvPr>
          <p:cNvSpPr txBox="1"/>
          <p:nvPr/>
        </p:nvSpPr>
        <p:spPr>
          <a:xfrm>
            <a:off x="460061" y="6282459"/>
            <a:ext cx="340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/>
              <a:t>Blokkskjema av </a:t>
            </a:r>
            <a:r>
              <a:rPr lang="nn-NO" dirty="0" err="1"/>
              <a:t>raspberry</a:t>
            </a:r>
            <a:r>
              <a:rPr lang="nn-NO" dirty="0"/>
              <a:t> og ADC  </a:t>
            </a:r>
          </a:p>
        </p:txBody>
      </p:sp>
      <p:cxnSp>
        <p:nvCxnSpPr>
          <p:cNvPr id="136" name="Vinkel 135">
            <a:extLst>
              <a:ext uri="{FF2B5EF4-FFF2-40B4-BE49-F238E27FC236}">
                <a16:creationId xmlns:a16="http://schemas.microsoft.com/office/drawing/2014/main" id="{55513AD0-E4C0-53DF-7F0F-12C9771B86F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97110" y="1644956"/>
            <a:ext cx="1460240" cy="787697"/>
          </a:xfrm>
          <a:prstGeom prst="bentConnector3">
            <a:avLst>
              <a:gd name="adj1" fmla="val 10113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Rett linje 136">
            <a:extLst>
              <a:ext uri="{FF2B5EF4-FFF2-40B4-BE49-F238E27FC236}">
                <a16:creationId xmlns:a16="http://schemas.microsoft.com/office/drawing/2014/main" id="{A8E89A16-FBA9-BE9D-F308-A1B4A0E019E8}"/>
              </a:ext>
            </a:extLst>
          </p:cNvPr>
          <p:cNvCxnSpPr>
            <a:cxnSpLocks/>
          </p:cNvCxnSpPr>
          <p:nvPr/>
        </p:nvCxnSpPr>
        <p:spPr>
          <a:xfrm>
            <a:off x="8844328" y="1283394"/>
            <a:ext cx="6781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Rett linje 137">
            <a:extLst>
              <a:ext uri="{FF2B5EF4-FFF2-40B4-BE49-F238E27FC236}">
                <a16:creationId xmlns:a16="http://schemas.microsoft.com/office/drawing/2014/main" id="{5481B9F8-CB8C-8A9E-E9EE-1B4E411E39DF}"/>
              </a:ext>
            </a:extLst>
          </p:cNvPr>
          <p:cNvCxnSpPr>
            <a:cxnSpLocks/>
          </p:cNvCxnSpPr>
          <p:nvPr/>
        </p:nvCxnSpPr>
        <p:spPr>
          <a:xfrm>
            <a:off x="4703249" y="2762536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inkel 138">
            <a:extLst>
              <a:ext uri="{FF2B5EF4-FFF2-40B4-BE49-F238E27FC236}">
                <a16:creationId xmlns:a16="http://schemas.microsoft.com/office/drawing/2014/main" id="{DBA4850B-B92C-13CC-F34A-A56431DDB9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46732" y="1720199"/>
            <a:ext cx="1476263" cy="610423"/>
          </a:xfrm>
          <a:prstGeom prst="bentConnector3">
            <a:avLst>
              <a:gd name="adj1" fmla="val 10007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Vinkel 139">
            <a:extLst>
              <a:ext uri="{FF2B5EF4-FFF2-40B4-BE49-F238E27FC236}">
                <a16:creationId xmlns:a16="http://schemas.microsoft.com/office/drawing/2014/main" id="{BAC088D3-5954-BE2B-0C5A-E1E89A8889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05012" y="1725582"/>
            <a:ext cx="1476263" cy="610423"/>
          </a:xfrm>
          <a:prstGeom prst="bentConnector3">
            <a:avLst>
              <a:gd name="adj1" fmla="val 10007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Vinkel 140">
            <a:extLst>
              <a:ext uri="{FF2B5EF4-FFF2-40B4-BE49-F238E27FC236}">
                <a16:creationId xmlns:a16="http://schemas.microsoft.com/office/drawing/2014/main" id="{58D38460-F61F-6487-D04E-A6B51993D2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78211" y="1719096"/>
            <a:ext cx="1476263" cy="610423"/>
          </a:xfrm>
          <a:prstGeom prst="bentConnector3">
            <a:avLst>
              <a:gd name="adj1" fmla="val 10007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Rett linje 142">
            <a:extLst>
              <a:ext uri="{FF2B5EF4-FFF2-40B4-BE49-F238E27FC236}">
                <a16:creationId xmlns:a16="http://schemas.microsoft.com/office/drawing/2014/main" id="{4A727758-5AFD-498D-94DF-5A36C3B1E57C}"/>
              </a:ext>
            </a:extLst>
          </p:cNvPr>
          <p:cNvCxnSpPr>
            <a:cxnSpLocks/>
          </p:cNvCxnSpPr>
          <p:nvPr/>
        </p:nvCxnSpPr>
        <p:spPr>
          <a:xfrm>
            <a:off x="4166912" y="2768925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Rett linje 143">
            <a:extLst>
              <a:ext uri="{FF2B5EF4-FFF2-40B4-BE49-F238E27FC236}">
                <a16:creationId xmlns:a16="http://schemas.microsoft.com/office/drawing/2014/main" id="{042887E7-73F9-EC3D-54DD-93734B0C32A4}"/>
              </a:ext>
            </a:extLst>
          </p:cNvPr>
          <p:cNvCxnSpPr>
            <a:cxnSpLocks/>
          </p:cNvCxnSpPr>
          <p:nvPr/>
        </p:nvCxnSpPr>
        <p:spPr>
          <a:xfrm>
            <a:off x="5189716" y="2261432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Vinkel 144">
            <a:extLst>
              <a:ext uri="{FF2B5EF4-FFF2-40B4-BE49-F238E27FC236}">
                <a16:creationId xmlns:a16="http://schemas.microsoft.com/office/drawing/2014/main" id="{3F21A58C-F57D-EFC4-B392-5D4121BC756C}"/>
              </a:ext>
            </a:extLst>
          </p:cNvPr>
          <p:cNvCxnSpPr/>
          <p:nvPr/>
        </p:nvCxnSpPr>
        <p:spPr>
          <a:xfrm rot="5400000" flipH="1" flipV="1">
            <a:off x="4793658" y="2333597"/>
            <a:ext cx="1071204" cy="273868"/>
          </a:xfrm>
          <a:prstGeom prst="bentConnector3">
            <a:avLst>
              <a:gd name="adj1" fmla="val 10026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Ellipse 145">
            <a:extLst>
              <a:ext uri="{FF2B5EF4-FFF2-40B4-BE49-F238E27FC236}">
                <a16:creationId xmlns:a16="http://schemas.microsoft.com/office/drawing/2014/main" id="{51C1F8EC-2671-DB14-C3C4-B8AEE1AA8964}"/>
              </a:ext>
            </a:extLst>
          </p:cNvPr>
          <p:cNvSpPr/>
          <p:nvPr/>
        </p:nvSpPr>
        <p:spPr>
          <a:xfrm>
            <a:off x="5168162" y="298611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BB953E73-F4B7-203E-6662-9D0B20FC2E57}"/>
              </a:ext>
            </a:extLst>
          </p:cNvPr>
          <p:cNvSpPr/>
          <p:nvPr/>
        </p:nvSpPr>
        <p:spPr>
          <a:xfrm>
            <a:off x="5171998" y="2238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48" name="Rett linje 147">
            <a:extLst>
              <a:ext uri="{FF2B5EF4-FFF2-40B4-BE49-F238E27FC236}">
                <a16:creationId xmlns:a16="http://schemas.microsoft.com/office/drawing/2014/main" id="{EA97FD4C-5766-F4B1-C7E0-74128ECA01D5}"/>
              </a:ext>
            </a:extLst>
          </p:cNvPr>
          <p:cNvCxnSpPr>
            <a:cxnSpLocks/>
          </p:cNvCxnSpPr>
          <p:nvPr/>
        </p:nvCxnSpPr>
        <p:spPr>
          <a:xfrm>
            <a:off x="9845415" y="2265215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Vinkel 148">
            <a:extLst>
              <a:ext uri="{FF2B5EF4-FFF2-40B4-BE49-F238E27FC236}">
                <a16:creationId xmlns:a16="http://schemas.microsoft.com/office/drawing/2014/main" id="{ADEA9074-5755-4E4C-BEB5-62595535CAFF}"/>
              </a:ext>
            </a:extLst>
          </p:cNvPr>
          <p:cNvCxnSpPr/>
          <p:nvPr/>
        </p:nvCxnSpPr>
        <p:spPr>
          <a:xfrm rot="5400000" flipH="1" flipV="1">
            <a:off x="9449357" y="2337380"/>
            <a:ext cx="1071204" cy="273868"/>
          </a:xfrm>
          <a:prstGeom prst="bentConnector3">
            <a:avLst>
              <a:gd name="adj1" fmla="val 10026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Ellipse 150">
            <a:extLst>
              <a:ext uri="{FF2B5EF4-FFF2-40B4-BE49-F238E27FC236}">
                <a16:creationId xmlns:a16="http://schemas.microsoft.com/office/drawing/2014/main" id="{C3F9EEFF-A062-925E-0EA0-BF21FFDDEB4B}"/>
              </a:ext>
            </a:extLst>
          </p:cNvPr>
          <p:cNvSpPr/>
          <p:nvPr/>
        </p:nvSpPr>
        <p:spPr>
          <a:xfrm>
            <a:off x="9827697" y="22423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52" name="Rett linje 151">
            <a:extLst>
              <a:ext uri="{FF2B5EF4-FFF2-40B4-BE49-F238E27FC236}">
                <a16:creationId xmlns:a16="http://schemas.microsoft.com/office/drawing/2014/main" id="{B5ADE766-4DAF-07B9-98A2-E2E7CBA1CCE4}"/>
              </a:ext>
            </a:extLst>
          </p:cNvPr>
          <p:cNvCxnSpPr>
            <a:cxnSpLocks/>
          </p:cNvCxnSpPr>
          <p:nvPr/>
        </p:nvCxnSpPr>
        <p:spPr>
          <a:xfrm>
            <a:off x="7527888" y="2265498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Vinkel 152">
            <a:extLst>
              <a:ext uri="{FF2B5EF4-FFF2-40B4-BE49-F238E27FC236}">
                <a16:creationId xmlns:a16="http://schemas.microsoft.com/office/drawing/2014/main" id="{0ECF7B5D-9BE4-7FD7-1235-EE9BC4CBCD2A}"/>
              </a:ext>
            </a:extLst>
          </p:cNvPr>
          <p:cNvCxnSpPr/>
          <p:nvPr/>
        </p:nvCxnSpPr>
        <p:spPr>
          <a:xfrm rot="5400000" flipH="1" flipV="1">
            <a:off x="7131830" y="2337663"/>
            <a:ext cx="1071204" cy="273868"/>
          </a:xfrm>
          <a:prstGeom prst="bentConnector3">
            <a:avLst>
              <a:gd name="adj1" fmla="val 10026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Vinkel 153">
            <a:extLst>
              <a:ext uri="{FF2B5EF4-FFF2-40B4-BE49-F238E27FC236}">
                <a16:creationId xmlns:a16="http://schemas.microsoft.com/office/drawing/2014/main" id="{7FFBBAD7-1CDB-26A8-3D45-DBC0B72C07D2}"/>
              </a:ext>
            </a:extLst>
          </p:cNvPr>
          <p:cNvCxnSpPr>
            <a:cxnSpLocks/>
          </p:cNvCxnSpPr>
          <p:nvPr/>
        </p:nvCxnSpPr>
        <p:spPr>
          <a:xfrm rot="5400000">
            <a:off x="5834028" y="1073925"/>
            <a:ext cx="1314932" cy="468000"/>
          </a:xfrm>
          <a:prstGeom prst="bentConnector3">
            <a:avLst>
              <a:gd name="adj1" fmla="val 10022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Vinkel 154">
            <a:extLst>
              <a:ext uri="{FF2B5EF4-FFF2-40B4-BE49-F238E27FC236}">
                <a16:creationId xmlns:a16="http://schemas.microsoft.com/office/drawing/2014/main" id="{8B6207A4-9FCE-8733-EFB2-FA573A5D351F}"/>
              </a:ext>
            </a:extLst>
          </p:cNvPr>
          <p:cNvCxnSpPr>
            <a:cxnSpLocks/>
          </p:cNvCxnSpPr>
          <p:nvPr/>
        </p:nvCxnSpPr>
        <p:spPr>
          <a:xfrm rot="5400000">
            <a:off x="10620394" y="1230962"/>
            <a:ext cx="1014816" cy="460365"/>
          </a:xfrm>
          <a:prstGeom prst="bentConnector3">
            <a:avLst>
              <a:gd name="adj1" fmla="val 10068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Vinkel 155">
            <a:extLst>
              <a:ext uri="{FF2B5EF4-FFF2-40B4-BE49-F238E27FC236}">
                <a16:creationId xmlns:a16="http://schemas.microsoft.com/office/drawing/2014/main" id="{75C9D1EC-3C3E-CA3E-624E-AACEF99D48A3}"/>
              </a:ext>
            </a:extLst>
          </p:cNvPr>
          <p:cNvCxnSpPr>
            <a:cxnSpLocks/>
          </p:cNvCxnSpPr>
          <p:nvPr/>
        </p:nvCxnSpPr>
        <p:spPr>
          <a:xfrm rot="5400000">
            <a:off x="8226626" y="1153674"/>
            <a:ext cx="1168479" cy="461959"/>
          </a:xfrm>
          <a:prstGeom prst="bentConnector3">
            <a:avLst>
              <a:gd name="adj1" fmla="val 999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Vinkel 156">
            <a:extLst>
              <a:ext uri="{FF2B5EF4-FFF2-40B4-BE49-F238E27FC236}">
                <a16:creationId xmlns:a16="http://schemas.microsoft.com/office/drawing/2014/main" id="{DBD19B06-E3ED-ECF9-C1ED-BD35354DB0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79501" y="390876"/>
            <a:ext cx="7789878" cy="893805"/>
          </a:xfrm>
          <a:prstGeom prst="bentConnector3">
            <a:avLst>
              <a:gd name="adj1" fmla="val 9484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Vinkel 157">
            <a:extLst>
              <a:ext uri="{FF2B5EF4-FFF2-40B4-BE49-F238E27FC236}">
                <a16:creationId xmlns:a16="http://schemas.microsoft.com/office/drawing/2014/main" id="{009DD1D7-0F40-9284-5829-7152D4D295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8430" y="523819"/>
            <a:ext cx="7648817" cy="907609"/>
          </a:xfrm>
          <a:prstGeom prst="bentConnector3">
            <a:avLst>
              <a:gd name="adj1" fmla="val 930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ktangel 164">
            <a:extLst>
              <a:ext uri="{FF2B5EF4-FFF2-40B4-BE49-F238E27FC236}">
                <a16:creationId xmlns:a16="http://schemas.microsoft.com/office/drawing/2014/main" id="{AD5956B9-E3EA-312B-5BE1-929FE77DE93C}"/>
              </a:ext>
            </a:extLst>
          </p:cNvPr>
          <p:cNvSpPr/>
          <p:nvPr/>
        </p:nvSpPr>
        <p:spPr>
          <a:xfrm>
            <a:off x="2435637" y="5052064"/>
            <a:ext cx="1701993" cy="806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6" name="Rektangel 165">
            <a:extLst>
              <a:ext uri="{FF2B5EF4-FFF2-40B4-BE49-F238E27FC236}">
                <a16:creationId xmlns:a16="http://schemas.microsoft.com/office/drawing/2014/main" id="{6106BD67-D53F-E8C4-933E-99A249D17FAD}"/>
              </a:ext>
            </a:extLst>
          </p:cNvPr>
          <p:cNvSpPr/>
          <p:nvPr/>
        </p:nvSpPr>
        <p:spPr>
          <a:xfrm>
            <a:off x="2435637" y="4027200"/>
            <a:ext cx="1701993" cy="806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7" name="Rektangel 166">
            <a:extLst>
              <a:ext uri="{FF2B5EF4-FFF2-40B4-BE49-F238E27FC236}">
                <a16:creationId xmlns:a16="http://schemas.microsoft.com/office/drawing/2014/main" id="{70014585-7A97-25A7-D54F-92B24BFFF5BD}"/>
              </a:ext>
            </a:extLst>
          </p:cNvPr>
          <p:cNvSpPr/>
          <p:nvPr/>
        </p:nvSpPr>
        <p:spPr>
          <a:xfrm>
            <a:off x="7686387" y="1134738"/>
            <a:ext cx="1201775" cy="1264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8" name="Rektangel 167">
            <a:extLst>
              <a:ext uri="{FF2B5EF4-FFF2-40B4-BE49-F238E27FC236}">
                <a16:creationId xmlns:a16="http://schemas.microsoft.com/office/drawing/2014/main" id="{A3CF2F35-44B5-AAA0-FF5C-3FD25D5264AC}"/>
              </a:ext>
            </a:extLst>
          </p:cNvPr>
          <p:cNvSpPr/>
          <p:nvPr/>
        </p:nvSpPr>
        <p:spPr>
          <a:xfrm>
            <a:off x="4270056" y="2610692"/>
            <a:ext cx="494043" cy="325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9" name="TekstSylinder 168">
            <a:extLst>
              <a:ext uri="{FF2B5EF4-FFF2-40B4-BE49-F238E27FC236}">
                <a16:creationId xmlns:a16="http://schemas.microsoft.com/office/drawing/2014/main" id="{734C0B15-4F5A-2839-026C-3EB7085FB98C}"/>
              </a:ext>
            </a:extLst>
          </p:cNvPr>
          <p:cNvSpPr txBox="1"/>
          <p:nvPr/>
        </p:nvSpPr>
        <p:spPr>
          <a:xfrm>
            <a:off x="4242506" y="2635120"/>
            <a:ext cx="684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</a:p>
        </p:txBody>
      </p:sp>
      <p:sp>
        <p:nvSpPr>
          <p:cNvPr id="170" name="Rektangel 169">
            <a:extLst>
              <a:ext uri="{FF2B5EF4-FFF2-40B4-BE49-F238E27FC236}">
                <a16:creationId xmlns:a16="http://schemas.microsoft.com/office/drawing/2014/main" id="{C15359AA-30B9-CA84-148A-5B230DFFEEAC}"/>
              </a:ext>
            </a:extLst>
          </p:cNvPr>
          <p:cNvSpPr/>
          <p:nvPr/>
        </p:nvSpPr>
        <p:spPr>
          <a:xfrm>
            <a:off x="2418257" y="1134737"/>
            <a:ext cx="1748655" cy="2642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kstSylinder 170">
                <a:extLst>
                  <a:ext uri="{FF2B5EF4-FFF2-40B4-BE49-F238E27FC236}">
                    <a16:creationId xmlns:a16="http://schemas.microsoft.com/office/drawing/2014/main" id="{426DAD7F-5033-A12D-D3BC-4AB4CF822BC6}"/>
                  </a:ext>
                </a:extLst>
              </p:cNvPr>
              <p:cNvSpPr txBox="1"/>
              <p:nvPr/>
            </p:nvSpPr>
            <p:spPr>
              <a:xfrm>
                <a:off x="7618203" y="2105774"/>
                <a:ext cx="430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171" name="TekstSylinder 170">
                <a:extLst>
                  <a:ext uri="{FF2B5EF4-FFF2-40B4-BE49-F238E27FC236}">
                    <a16:creationId xmlns:a16="http://schemas.microsoft.com/office/drawing/2014/main" id="{426DAD7F-5033-A12D-D3BC-4AB4CF82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03" y="2105774"/>
                <a:ext cx="43082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kstSylinder 171">
                <a:extLst>
                  <a:ext uri="{FF2B5EF4-FFF2-40B4-BE49-F238E27FC236}">
                    <a16:creationId xmlns:a16="http://schemas.microsoft.com/office/drawing/2014/main" id="{DBAD89F8-5666-CA23-4344-6E30038BC921}"/>
                  </a:ext>
                </a:extLst>
              </p:cNvPr>
              <p:cNvSpPr txBox="1"/>
              <p:nvPr/>
            </p:nvSpPr>
            <p:spPr>
              <a:xfrm>
                <a:off x="8478332" y="1468479"/>
                <a:ext cx="4860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CLK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172" name="TekstSylinder 171">
                <a:extLst>
                  <a:ext uri="{FF2B5EF4-FFF2-40B4-BE49-F238E27FC236}">
                    <a16:creationId xmlns:a16="http://schemas.microsoft.com/office/drawing/2014/main" id="{DBAD89F8-5666-CA23-4344-6E30038BC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32" y="1468479"/>
                <a:ext cx="48603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kstSylinder 172">
                <a:extLst>
                  <a:ext uri="{FF2B5EF4-FFF2-40B4-BE49-F238E27FC236}">
                    <a16:creationId xmlns:a16="http://schemas.microsoft.com/office/drawing/2014/main" id="{1649ED47-F57B-29A4-8C2A-3DC8330266AE}"/>
                  </a:ext>
                </a:extLst>
              </p:cNvPr>
              <p:cNvSpPr txBox="1"/>
              <p:nvPr/>
            </p:nvSpPr>
            <p:spPr>
              <a:xfrm>
                <a:off x="7618203" y="1791194"/>
                <a:ext cx="523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173" name="TekstSylinder 172">
                <a:extLst>
                  <a:ext uri="{FF2B5EF4-FFF2-40B4-BE49-F238E27FC236}">
                    <a16:creationId xmlns:a16="http://schemas.microsoft.com/office/drawing/2014/main" id="{1649ED47-F57B-29A4-8C2A-3DC833026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03" y="1791194"/>
                <a:ext cx="52341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kstSylinder 173">
                <a:extLst>
                  <a:ext uri="{FF2B5EF4-FFF2-40B4-BE49-F238E27FC236}">
                    <a16:creationId xmlns:a16="http://schemas.microsoft.com/office/drawing/2014/main" id="{8258985A-5457-57EC-088C-33725DBA5081}"/>
                  </a:ext>
                </a:extLst>
              </p:cNvPr>
              <p:cNvSpPr txBox="1"/>
              <p:nvPr/>
            </p:nvSpPr>
            <p:spPr>
              <a:xfrm>
                <a:off x="7620109" y="1467581"/>
                <a:ext cx="523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174" name="TekstSylinder 173">
                <a:extLst>
                  <a:ext uri="{FF2B5EF4-FFF2-40B4-BE49-F238E27FC236}">
                    <a16:creationId xmlns:a16="http://schemas.microsoft.com/office/drawing/2014/main" id="{8258985A-5457-57EC-088C-33725DBA5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109" y="1467581"/>
                <a:ext cx="5234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kstSylinder 174">
                <a:extLst>
                  <a:ext uri="{FF2B5EF4-FFF2-40B4-BE49-F238E27FC236}">
                    <a16:creationId xmlns:a16="http://schemas.microsoft.com/office/drawing/2014/main" id="{68AFB98B-7517-CF65-32A9-8069DE8483F4}"/>
                  </a:ext>
                </a:extLst>
              </p:cNvPr>
              <p:cNvSpPr txBox="1"/>
              <p:nvPr/>
            </p:nvSpPr>
            <p:spPr>
              <a:xfrm>
                <a:off x="7610187" y="1145763"/>
                <a:ext cx="520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175" name="TekstSylinder 174">
                <a:extLst>
                  <a:ext uri="{FF2B5EF4-FFF2-40B4-BE49-F238E27FC236}">
                    <a16:creationId xmlns:a16="http://schemas.microsoft.com/office/drawing/2014/main" id="{68AFB98B-7517-CF65-32A9-8069DE848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187" y="1145763"/>
                <a:ext cx="52059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kstSylinder 175">
                <a:extLst>
                  <a:ext uri="{FF2B5EF4-FFF2-40B4-BE49-F238E27FC236}">
                    <a16:creationId xmlns:a16="http://schemas.microsoft.com/office/drawing/2014/main" id="{1279BEF0-84A5-D472-0DDA-7663136CFAF8}"/>
                  </a:ext>
                </a:extLst>
              </p:cNvPr>
              <p:cNvSpPr txBox="1"/>
              <p:nvPr/>
            </p:nvSpPr>
            <p:spPr>
              <a:xfrm>
                <a:off x="8130992" y="2134495"/>
                <a:ext cx="8467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CS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SHDN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176" name="TekstSylinder 175">
                <a:extLst>
                  <a:ext uri="{FF2B5EF4-FFF2-40B4-BE49-F238E27FC236}">
                    <a16:creationId xmlns:a16="http://schemas.microsoft.com/office/drawing/2014/main" id="{1279BEF0-84A5-D472-0DDA-7663136CF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992" y="2134495"/>
                <a:ext cx="846706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kstSylinder 176">
                <a:extLst>
                  <a:ext uri="{FF2B5EF4-FFF2-40B4-BE49-F238E27FC236}">
                    <a16:creationId xmlns:a16="http://schemas.microsoft.com/office/drawing/2014/main" id="{82E5ED2B-8A4D-84F8-1022-7A945A156FA1}"/>
                  </a:ext>
                </a:extLst>
              </p:cNvPr>
              <p:cNvSpPr txBox="1"/>
              <p:nvPr/>
            </p:nvSpPr>
            <p:spPr>
              <a:xfrm>
                <a:off x="8390165" y="1791195"/>
                <a:ext cx="5661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177" name="TekstSylinder 176">
                <a:extLst>
                  <a:ext uri="{FF2B5EF4-FFF2-40B4-BE49-F238E27FC236}">
                    <a16:creationId xmlns:a16="http://schemas.microsoft.com/office/drawing/2014/main" id="{82E5ED2B-8A4D-84F8-1022-7A945A156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165" y="1791195"/>
                <a:ext cx="56618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kstSylinder 177">
                <a:extLst>
                  <a:ext uri="{FF2B5EF4-FFF2-40B4-BE49-F238E27FC236}">
                    <a16:creationId xmlns:a16="http://schemas.microsoft.com/office/drawing/2014/main" id="{E9509A58-A69D-9450-2A13-C539ACAC42F4}"/>
                  </a:ext>
                </a:extLst>
              </p:cNvPr>
              <p:cNvSpPr txBox="1"/>
              <p:nvPr/>
            </p:nvSpPr>
            <p:spPr>
              <a:xfrm>
                <a:off x="8505197" y="1145763"/>
                <a:ext cx="4725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DD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178" name="TekstSylinder 177">
                <a:extLst>
                  <a:ext uri="{FF2B5EF4-FFF2-40B4-BE49-F238E27FC236}">
                    <a16:creationId xmlns:a16="http://schemas.microsoft.com/office/drawing/2014/main" id="{E9509A58-A69D-9450-2A13-C539ACAC4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197" y="1145763"/>
                <a:ext cx="47250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kstSylinder 178">
                <a:extLst>
                  <a:ext uri="{FF2B5EF4-FFF2-40B4-BE49-F238E27FC236}">
                    <a16:creationId xmlns:a16="http://schemas.microsoft.com/office/drawing/2014/main" id="{875106AF-ED4B-7457-28A5-701F5EF16651}"/>
                  </a:ext>
                </a:extLst>
              </p:cNvPr>
              <p:cNvSpPr txBox="1"/>
              <p:nvPr/>
            </p:nvSpPr>
            <p:spPr>
              <a:xfrm>
                <a:off x="3517866" y="1571889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GPIO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179" name="TekstSylinder 178">
                <a:extLst>
                  <a:ext uri="{FF2B5EF4-FFF2-40B4-BE49-F238E27FC236}">
                    <a16:creationId xmlns:a16="http://schemas.microsoft.com/office/drawing/2014/main" id="{875106AF-ED4B-7457-28A5-701F5EF16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866" y="1571889"/>
                <a:ext cx="72327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kstSylinder 179">
                <a:extLst>
                  <a:ext uri="{FF2B5EF4-FFF2-40B4-BE49-F238E27FC236}">
                    <a16:creationId xmlns:a16="http://schemas.microsoft.com/office/drawing/2014/main" id="{BFDF0622-E3C7-ED62-251E-92A77DE3110F}"/>
                  </a:ext>
                </a:extLst>
              </p:cNvPr>
              <p:cNvSpPr txBox="1"/>
              <p:nvPr/>
            </p:nvSpPr>
            <p:spPr>
              <a:xfrm>
                <a:off x="3517865" y="176940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GPIO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180" name="TekstSylinder 179">
                <a:extLst>
                  <a:ext uri="{FF2B5EF4-FFF2-40B4-BE49-F238E27FC236}">
                    <a16:creationId xmlns:a16="http://schemas.microsoft.com/office/drawing/2014/main" id="{BFDF0622-E3C7-ED62-251E-92A77DE31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865" y="1769404"/>
                <a:ext cx="72327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kstSylinder 180">
                <a:extLst>
                  <a:ext uri="{FF2B5EF4-FFF2-40B4-BE49-F238E27FC236}">
                    <a16:creationId xmlns:a16="http://schemas.microsoft.com/office/drawing/2014/main" id="{171C88E1-ED88-68B2-D313-57AAB123F060}"/>
                  </a:ext>
                </a:extLst>
              </p:cNvPr>
              <p:cNvSpPr txBox="1"/>
              <p:nvPr/>
            </p:nvSpPr>
            <p:spPr>
              <a:xfrm>
                <a:off x="3517864" y="1969862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GPIO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181" name="TekstSylinder 180">
                <a:extLst>
                  <a:ext uri="{FF2B5EF4-FFF2-40B4-BE49-F238E27FC236}">
                    <a16:creationId xmlns:a16="http://schemas.microsoft.com/office/drawing/2014/main" id="{171C88E1-ED88-68B2-D313-57AAB123F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864" y="1969862"/>
                <a:ext cx="72327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kstSylinder 181">
                <a:extLst>
                  <a:ext uri="{FF2B5EF4-FFF2-40B4-BE49-F238E27FC236}">
                    <a16:creationId xmlns:a16="http://schemas.microsoft.com/office/drawing/2014/main" id="{02190EA2-F6C2-35FF-5EB5-8B4C885B0EA8}"/>
                  </a:ext>
                </a:extLst>
              </p:cNvPr>
              <p:cNvSpPr txBox="1"/>
              <p:nvPr/>
            </p:nvSpPr>
            <p:spPr>
              <a:xfrm>
                <a:off x="3524738" y="319822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GPIO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182" name="TekstSylinder 181">
                <a:extLst>
                  <a:ext uri="{FF2B5EF4-FFF2-40B4-BE49-F238E27FC236}">
                    <a16:creationId xmlns:a16="http://schemas.microsoft.com/office/drawing/2014/main" id="{02190EA2-F6C2-35FF-5EB5-8B4C885B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738" y="3198227"/>
                <a:ext cx="72327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kstSylinder 182">
                <a:extLst>
                  <a:ext uri="{FF2B5EF4-FFF2-40B4-BE49-F238E27FC236}">
                    <a16:creationId xmlns:a16="http://schemas.microsoft.com/office/drawing/2014/main" id="{96E8D4D2-407C-FA8B-9609-17BAFDEAED8E}"/>
                  </a:ext>
                </a:extLst>
              </p:cNvPr>
              <p:cNvSpPr txBox="1"/>
              <p:nvPr/>
            </p:nvSpPr>
            <p:spPr>
              <a:xfrm>
                <a:off x="3524738" y="341700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GPIO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183" name="TekstSylinder 182">
                <a:extLst>
                  <a:ext uri="{FF2B5EF4-FFF2-40B4-BE49-F238E27FC236}">
                    <a16:creationId xmlns:a16="http://schemas.microsoft.com/office/drawing/2014/main" id="{96E8D4D2-407C-FA8B-9609-17BAFDEAE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738" y="3417003"/>
                <a:ext cx="72327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kstSylinder 183">
                <a:extLst>
                  <a:ext uri="{FF2B5EF4-FFF2-40B4-BE49-F238E27FC236}">
                    <a16:creationId xmlns:a16="http://schemas.microsoft.com/office/drawing/2014/main" id="{4BE28E84-2964-30BB-B035-63189CCB91D4}"/>
                  </a:ext>
                </a:extLst>
              </p:cNvPr>
              <p:cNvSpPr txBox="1"/>
              <p:nvPr/>
            </p:nvSpPr>
            <p:spPr>
              <a:xfrm>
                <a:off x="3517866" y="1134738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GPIO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184" name="TekstSylinder 183">
                <a:extLst>
                  <a:ext uri="{FF2B5EF4-FFF2-40B4-BE49-F238E27FC236}">
                    <a16:creationId xmlns:a16="http://schemas.microsoft.com/office/drawing/2014/main" id="{4BE28E84-2964-30BB-B035-63189CCB9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866" y="1134738"/>
                <a:ext cx="72327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kstSylinder 184">
                <a:extLst>
                  <a:ext uri="{FF2B5EF4-FFF2-40B4-BE49-F238E27FC236}">
                    <a16:creationId xmlns:a16="http://schemas.microsoft.com/office/drawing/2014/main" id="{7D05572F-6A03-1C7C-0914-8381628A38C8}"/>
                  </a:ext>
                </a:extLst>
              </p:cNvPr>
              <p:cNvSpPr txBox="1"/>
              <p:nvPr/>
            </p:nvSpPr>
            <p:spPr>
              <a:xfrm>
                <a:off x="3517866" y="130868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GPIO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185" name="TekstSylinder 184">
                <a:extLst>
                  <a:ext uri="{FF2B5EF4-FFF2-40B4-BE49-F238E27FC236}">
                    <a16:creationId xmlns:a16="http://schemas.microsoft.com/office/drawing/2014/main" id="{7D05572F-6A03-1C7C-0914-8381628A3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866" y="1308687"/>
                <a:ext cx="72327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kstSylinder 185">
                <a:extLst>
                  <a:ext uri="{FF2B5EF4-FFF2-40B4-BE49-F238E27FC236}">
                    <a16:creationId xmlns:a16="http://schemas.microsoft.com/office/drawing/2014/main" id="{C6D6DABB-A620-7CFC-5305-482E082FC53A}"/>
                  </a:ext>
                </a:extLst>
              </p:cNvPr>
              <p:cNvSpPr txBox="1"/>
              <p:nvPr/>
            </p:nvSpPr>
            <p:spPr>
              <a:xfrm>
                <a:off x="3706889" y="2862398"/>
                <a:ext cx="5212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GND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186" name="TekstSylinder 185">
                <a:extLst>
                  <a:ext uri="{FF2B5EF4-FFF2-40B4-BE49-F238E27FC236}">
                    <a16:creationId xmlns:a16="http://schemas.microsoft.com/office/drawing/2014/main" id="{C6D6DABB-A620-7CFC-5305-482E082FC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889" y="2862398"/>
                <a:ext cx="52129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kstSylinder 186">
                <a:extLst>
                  <a:ext uri="{FF2B5EF4-FFF2-40B4-BE49-F238E27FC236}">
                    <a16:creationId xmlns:a16="http://schemas.microsoft.com/office/drawing/2014/main" id="{E6CB8A58-3555-CD78-A158-740B7E997A27}"/>
                  </a:ext>
                </a:extLst>
              </p:cNvPr>
              <p:cNvSpPr txBox="1"/>
              <p:nvPr/>
            </p:nvSpPr>
            <p:spPr>
              <a:xfrm>
                <a:off x="3713515" y="2630426"/>
                <a:ext cx="514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3.3</m:t>
                      </m:r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187" name="TekstSylinder 186">
                <a:extLst>
                  <a:ext uri="{FF2B5EF4-FFF2-40B4-BE49-F238E27FC236}">
                    <a16:creationId xmlns:a16="http://schemas.microsoft.com/office/drawing/2014/main" id="{E6CB8A58-3555-CD78-A158-740B7E997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515" y="2630426"/>
                <a:ext cx="51488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kstSylinder 187">
            <a:extLst>
              <a:ext uri="{FF2B5EF4-FFF2-40B4-BE49-F238E27FC236}">
                <a16:creationId xmlns:a16="http://schemas.microsoft.com/office/drawing/2014/main" id="{A787B90E-A410-5671-C21D-2681C1BEBFF6}"/>
              </a:ext>
            </a:extLst>
          </p:cNvPr>
          <p:cNvSpPr txBox="1"/>
          <p:nvPr/>
        </p:nvSpPr>
        <p:spPr>
          <a:xfrm>
            <a:off x="2538369" y="1941543"/>
            <a:ext cx="1019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Pi </a:t>
            </a:r>
            <a:r>
              <a:rPr lang="nb-NO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Wedge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TekstSylinder 188">
            <a:extLst>
              <a:ext uri="{FF2B5EF4-FFF2-40B4-BE49-F238E27FC236}">
                <a16:creationId xmlns:a16="http://schemas.microsoft.com/office/drawing/2014/main" id="{737A1866-029F-5250-5F3A-A606CB10B8BC}"/>
              </a:ext>
            </a:extLst>
          </p:cNvPr>
          <p:cNvSpPr txBox="1"/>
          <p:nvPr/>
        </p:nvSpPr>
        <p:spPr>
          <a:xfrm>
            <a:off x="7886691" y="1635478"/>
            <a:ext cx="1077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MCP3201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Rektangel 189">
            <a:extLst>
              <a:ext uri="{FF2B5EF4-FFF2-40B4-BE49-F238E27FC236}">
                <a16:creationId xmlns:a16="http://schemas.microsoft.com/office/drawing/2014/main" id="{2B6CBCEC-EAE0-0A7D-7BB3-D8E582028240}"/>
              </a:ext>
            </a:extLst>
          </p:cNvPr>
          <p:cNvSpPr/>
          <p:nvPr/>
        </p:nvSpPr>
        <p:spPr>
          <a:xfrm>
            <a:off x="10003649" y="1134738"/>
            <a:ext cx="1201775" cy="1264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kstSylinder 190">
                <a:extLst>
                  <a:ext uri="{FF2B5EF4-FFF2-40B4-BE49-F238E27FC236}">
                    <a16:creationId xmlns:a16="http://schemas.microsoft.com/office/drawing/2014/main" id="{521714D8-58C5-C6EE-E59C-F065A65A825D}"/>
                  </a:ext>
                </a:extLst>
              </p:cNvPr>
              <p:cNvSpPr txBox="1"/>
              <p:nvPr/>
            </p:nvSpPr>
            <p:spPr>
              <a:xfrm>
                <a:off x="9935465" y="2105774"/>
                <a:ext cx="4308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191" name="TekstSylinder 190">
                <a:extLst>
                  <a:ext uri="{FF2B5EF4-FFF2-40B4-BE49-F238E27FC236}">
                    <a16:creationId xmlns:a16="http://schemas.microsoft.com/office/drawing/2014/main" id="{521714D8-58C5-C6EE-E59C-F065A65A8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465" y="2105774"/>
                <a:ext cx="430824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kstSylinder 191">
                <a:extLst>
                  <a:ext uri="{FF2B5EF4-FFF2-40B4-BE49-F238E27FC236}">
                    <a16:creationId xmlns:a16="http://schemas.microsoft.com/office/drawing/2014/main" id="{D1F35A23-25E9-DF06-6E9B-6E8AF8E3F599}"/>
                  </a:ext>
                </a:extLst>
              </p:cNvPr>
              <p:cNvSpPr txBox="1"/>
              <p:nvPr/>
            </p:nvSpPr>
            <p:spPr>
              <a:xfrm>
                <a:off x="10795594" y="1468479"/>
                <a:ext cx="486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CLK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192" name="TekstSylinder 191">
                <a:extLst>
                  <a:ext uri="{FF2B5EF4-FFF2-40B4-BE49-F238E27FC236}">
                    <a16:creationId xmlns:a16="http://schemas.microsoft.com/office/drawing/2014/main" id="{D1F35A23-25E9-DF06-6E9B-6E8AF8E3F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594" y="1468479"/>
                <a:ext cx="48603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kstSylinder 192">
                <a:extLst>
                  <a:ext uri="{FF2B5EF4-FFF2-40B4-BE49-F238E27FC236}">
                    <a16:creationId xmlns:a16="http://schemas.microsoft.com/office/drawing/2014/main" id="{DDFF2A9F-E863-44DF-8DAC-975417E4041A}"/>
                  </a:ext>
                </a:extLst>
              </p:cNvPr>
              <p:cNvSpPr txBox="1"/>
              <p:nvPr/>
            </p:nvSpPr>
            <p:spPr>
              <a:xfrm>
                <a:off x="9935465" y="1791194"/>
                <a:ext cx="523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193" name="TekstSylinder 192">
                <a:extLst>
                  <a:ext uri="{FF2B5EF4-FFF2-40B4-BE49-F238E27FC236}">
                    <a16:creationId xmlns:a16="http://schemas.microsoft.com/office/drawing/2014/main" id="{DDFF2A9F-E863-44DF-8DAC-975417E40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465" y="1791194"/>
                <a:ext cx="52341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kstSylinder 193">
                <a:extLst>
                  <a:ext uri="{FF2B5EF4-FFF2-40B4-BE49-F238E27FC236}">
                    <a16:creationId xmlns:a16="http://schemas.microsoft.com/office/drawing/2014/main" id="{1D953B2F-83DC-D6E2-C3BE-7A87E390E5A0}"/>
                  </a:ext>
                </a:extLst>
              </p:cNvPr>
              <p:cNvSpPr txBox="1"/>
              <p:nvPr/>
            </p:nvSpPr>
            <p:spPr>
              <a:xfrm>
                <a:off x="9936590" y="1458520"/>
                <a:ext cx="523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194" name="TekstSylinder 193">
                <a:extLst>
                  <a:ext uri="{FF2B5EF4-FFF2-40B4-BE49-F238E27FC236}">
                    <a16:creationId xmlns:a16="http://schemas.microsoft.com/office/drawing/2014/main" id="{1D953B2F-83DC-D6E2-C3BE-7A87E390E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590" y="1458520"/>
                <a:ext cx="523413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kstSylinder 194">
                <a:extLst>
                  <a:ext uri="{FF2B5EF4-FFF2-40B4-BE49-F238E27FC236}">
                    <a16:creationId xmlns:a16="http://schemas.microsoft.com/office/drawing/2014/main" id="{CFDC82E4-A5F2-2216-E677-4DE7C0B94CCF}"/>
                  </a:ext>
                </a:extLst>
              </p:cNvPr>
              <p:cNvSpPr txBox="1"/>
              <p:nvPr/>
            </p:nvSpPr>
            <p:spPr>
              <a:xfrm>
                <a:off x="9927449" y="1145763"/>
                <a:ext cx="5205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195" name="TekstSylinder 194">
                <a:extLst>
                  <a:ext uri="{FF2B5EF4-FFF2-40B4-BE49-F238E27FC236}">
                    <a16:creationId xmlns:a16="http://schemas.microsoft.com/office/drawing/2014/main" id="{CFDC82E4-A5F2-2216-E677-4DE7C0B94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449" y="1145763"/>
                <a:ext cx="520591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kstSylinder 195">
                <a:extLst>
                  <a:ext uri="{FF2B5EF4-FFF2-40B4-BE49-F238E27FC236}">
                    <a16:creationId xmlns:a16="http://schemas.microsoft.com/office/drawing/2014/main" id="{A116A31E-402E-989B-4747-177CA73537AD}"/>
                  </a:ext>
                </a:extLst>
              </p:cNvPr>
              <p:cNvSpPr txBox="1"/>
              <p:nvPr/>
            </p:nvSpPr>
            <p:spPr>
              <a:xfrm>
                <a:off x="10448254" y="2134495"/>
                <a:ext cx="8467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CS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SHDN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196" name="TekstSylinder 195">
                <a:extLst>
                  <a:ext uri="{FF2B5EF4-FFF2-40B4-BE49-F238E27FC236}">
                    <a16:creationId xmlns:a16="http://schemas.microsoft.com/office/drawing/2014/main" id="{A116A31E-402E-989B-4747-177CA7353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254" y="2134495"/>
                <a:ext cx="846706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kstSylinder 196">
                <a:extLst>
                  <a:ext uri="{FF2B5EF4-FFF2-40B4-BE49-F238E27FC236}">
                    <a16:creationId xmlns:a16="http://schemas.microsoft.com/office/drawing/2014/main" id="{A21EA782-A4B4-8D1B-CDF0-7083D4A95F24}"/>
                  </a:ext>
                </a:extLst>
              </p:cNvPr>
              <p:cNvSpPr txBox="1"/>
              <p:nvPr/>
            </p:nvSpPr>
            <p:spPr>
              <a:xfrm>
                <a:off x="10707427" y="1791195"/>
                <a:ext cx="5661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197" name="TekstSylinder 196">
                <a:extLst>
                  <a:ext uri="{FF2B5EF4-FFF2-40B4-BE49-F238E27FC236}">
                    <a16:creationId xmlns:a16="http://schemas.microsoft.com/office/drawing/2014/main" id="{A21EA782-A4B4-8D1B-CDF0-7083D4A95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427" y="1791195"/>
                <a:ext cx="56618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kstSylinder 197">
                <a:extLst>
                  <a:ext uri="{FF2B5EF4-FFF2-40B4-BE49-F238E27FC236}">
                    <a16:creationId xmlns:a16="http://schemas.microsoft.com/office/drawing/2014/main" id="{1D5A94A5-FAE9-468F-A429-4F1A64D5A780}"/>
                  </a:ext>
                </a:extLst>
              </p:cNvPr>
              <p:cNvSpPr txBox="1"/>
              <p:nvPr/>
            </p:nvSpPr>
            <p:spPr>
              <a:xfrm>
                <a:off x="10822459" y="1145763"/>
                <a:ext cx="4725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DD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198" name="TekstSylinder 197">
                <a:extLst>
                  <a:ext uri="{FF2B5EF4-FFF2-40B4-BE49-F238E27FC236}">
                    <a16:creationId xmlns:a16="http://schemas.microsoft.com/office/drawing/2014/main" id="{1D5A94A5-FAE9-468F-A429-4F1A64D5A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459" y="1145763"/>
                <a:ext cx="47250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TekstSylinder 198">
            <a:extLst>
              <a:ext uri="{FF2B5EF4-FFF2-40B4-BE49-F238E27FC236}">
                <a16:creationId xmlns:a16="http://schemas.microsoft.com/office/drawing/2014/main" id="{F232DE73-5FE1-0AFF-6871-ADBDABC9FC2D}"/>
              </a:ext>
            </a:extLst>
          </p:cNvPr>
          <p:cNvSpPr txBox="1"/>
          <p:nvPr/>
        </p:nvSpPr>
        <p:spPr>
          <a:xfrm>
            <a:off x="10203953" y="1635478"/>
            <a:ext cx="1077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MCP3201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TekstSylinder 199">
            <a:extLst>
              <a:ext uri="{FF2B5EF4-FFF2-40B4-BE49-F238E27FC236}">
                <a16:creationId xmlns:a16="http://schemas.microsoft.com/office/drawing/2014/main" id="{6D3368D4-0E22-2AEC-7932-2D957FD57BAD}"/>
              </a:ext>
            </a:extLst>
          </p:cNvPr>
          <p:cNvSpPr txBox="1"/>
          <p:nvPr/>
        </p:nvSpPr>
        <p:spPr>
          <a:xfrm>
            <a:off x="2610622" y="4254643"/>
            <a:ext cx="1352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endParaRPr lang="nb-NO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TekstSylinder 200">
            <a:extLst>
              <a:ext uri="{FF2B5EF4-FFF2-40B4-BE49-F238E27FC236}">
                <a16:creationId xmlns:a16="http://schemas.microsoft.com/office/drawing/2014/main" id="{55A94FA6-E9FC-3CEB-A7AA-75576F1D1DFB}"/>
              </a:ext>
            </a:extLst>
          </p:cNvPr>
          <p:cNvSpPr txBox="1"/>
          <p:nvPr/>
        </p:nvSpPr>
        <p:spPr>
          <a:xfrm>
            <a:off x="2655168" y="5285812"/>
            <a:ext cx="126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Ekstern PC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kstSylinder 201">
                <a:extLst>
                  <a:ext uri="{FF2B5EF4-FFF2-40B4-BE49-F238E27FC236}">
                    <a16:creationId xmlns:a16="http://schemas.microsoft.com/office/drawing/2014/main" id="{C0EE2EAF-EB80-8F8B-8261-A091F287A159}"/>
                  </a:ext>
                </a:extLst>
              </p:cNvPr>
              <p:cNvSpPr txBox="1"/>
              <p:nvPr/>
            </p:nvSpPr>
            <p:spPr>
              <a:xfrm>
                <a:off x="3033998" y="4609015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ETH</m:t>
                      </m:r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202" name="TekstSylinder 201">
                <a:extLst>
                  <a:ext uri="{FF2B5EF4-FFF2-40B4-BE49-F238E27FC236}">
                    <a16:creationId xmlns:a16="http://schemas.microsoft.com/office/drawing/2014/main" id="{C0EE2EAF-EB80-8F8B-8261-A091F287A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998" y="4609015"/>
                <a:ext cx="505267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kstSylinder 202">
                <a:extLst>
                  <a:ext uri="{FF2B5EF4-FFF2-40B4-BE49-F238E27FC236}">
                    <a16:creationId xmlns:a16="http://schemas.microsoft.com/office/drawing/2014/main" id="{306B0622-43E3-6F78-0AC2-9C2E80E04406}"/>
                  </a:ext>
                </a:extLst>
              </p:cNvPr>
              <p:cNvSpPr txBox="1"/>
              <p:nvPr/>
            </p:nvSpPr>
            <p:spPr>
              <a:xfrm>
                <a:off x="3047974" y="5006952"/>
                <a:ext cx="4796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SSH</m:t>
                      </m:r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203" name="TekstSylinder 202">
                <a:extLst>
                  <a:ext uri="{FF2B5EF4-FFF2-40B4-BE49-F238E27FC236}">
                    <a16:creationId xmlns:a16="http://schemas.microsoft.com/office/drawing/2014/main" id="{306B0622-43E3-6F78-0AC2-9C2E80E04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74" y="5006952"/>
                <a:ext cx="479618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Rektangel 203">
            <a:extLst>
              <a:ext uri="{FF2B5EF4-FFF2-40B4-BE49-F238E27FC236}">
                <a16:creationId xmlns:a16="http://schemas.microsoft.com/office/drawing/2014/main" id="{D0980315-B92E-2E38-6DE5-F7E7738E7591}"/>
              </a:ext>
            </a:extLst>
          </p:cNvPr>
          <p:cNvSpPr/>
          <p:nvPr/>
        </p:nvSpPr>
        <p:spPr>
          <a:xfrm>
            <a:off x="5342720" y="1141840"/>
            <a:ext cx="1201775" cy="1264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kstSylinder 204">
                <a:extLst>
                  <a:ext uri="{FF2B5EF4-FFF2-40B4-BE49-F238E27FC236}">
                    <a16:creationId xmlns:a16="http://schemas.microsoft.com/office/drawing/2014/main" id="{BC06F3EB-17E4-C00B-099B-8C6E615D7A7D}"/>
                  </a:ext>
                </a:extLst>
              </p:cNvPr>
              <p:cNvSpPr txBox="1"/>
              <p:nvPr/>
            </p:nvSpPr>
            <p:spPr>
              <a:xfrm>
                <a:off x="5274536" y="2112876"/>
                <a:ext cx="430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05" name="TekstSylinder 204">
                <a:extLst>
                  <a:ext uri="{FF2B5EF4-FFF2-40B4-BE49-F238E27FC236}">
                    <a16:creationId xmlns:a16="http://schemas.microsoft.com/office/drawing/2014/main" id="{BC06F3EB-17E4-C00B-099B-8C6E615D7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36" y="2112876"/>
                <a:ext cx="430824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kstSylinder 205">
                <a:extLst>
                  <a:ext uri="{FF2B5EF4-FFF2-40B4-BE49-F238E27FC236}">
                    <a16:creationId xmlns:a16="http://schemas.microsoft.com/office/drawing/2014/main" id="{B32B2F96-5C68-259E-25F0-CB8EDB8F41B6}"/>
                  </a:ext>
                </a:extLst>
              </p:cNvPr>
              <p:cNvSpPr txBox="1"/>
              <p:nvPr/>
            </p:nvSpPr>
            <p:spPr>
              <a:xfrm>
                <a:off x="6134665" y="1475581"/>
                <a:ext cx="4860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CLK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06" name="TekstSylinder 205">
                <a:extLst>
                  <a:ext uri="{FF2B5EF4-FFF2-40B4-BE49-F238E27FC236}">
                    <a16:creationId xmlns:a16="http://schemas.microsoft.com/office/drawing/2014/main" id="{B32B2F96-5C68-259E-25F0-CB8EDB8F4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665" y="1475581"/>
                <a:ext cx="486030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kstSylinder 206">
                <a:extLst>
                  <a:ext uri="{FF2B5EF4-FFF2-40B4-BE49-F238E27FC236}">
                    <a16:creationId xmlns:a16="http://schemas.microsoft.com/office/drawing/2014/main" id="{EB5FD4D9-0088-2A99-D21A-05AA971C848C}"/>
                  </a:ext>
                </a:extLst>
              </p:cNvPr>
              <p:cNvSpPr txBox="1"/>
              <p:nvPr/>
            </p:nvSpPr>
            <p:spPr>
              <a:xfrm>
                <a:off x="5274536" y="1798296"/>
                <a:ext cx="523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07" name="TekstSylinder 206">
                <a:extLst>
                  <a:ext uri="{FF2B5EF4-FFF2-40B4-BE49-F238E27FC236}">
                    <a16:creationId xmlns:a16="http://schemas.microsoft.com/office/drawing/2014/main" id="{EB5FD4D9-0088-2A99-D21A-05AA971C8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36" y="1798296"/>
                <a:ext cx="523413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kstSylinder 207">
                <a:extLst>
                  <a:ext uri="{FF2B5EF4-FFF2-40B4-BE49-F238E27FC236}">
                    <a16:creationId xmlns:a16="http://schemas.microsoft.com/office/drawing/2014/main" id="{F33A73CF-9DC3-88B4-DC48-BB24C25C26CA}"/>
                  </a:ext>
                </a:extLst>
              </p:cNvPr>
              <p:cNvSpPr txBox="1"/>
              <p:nvPr/>
            </p:nvSpPr>
            <p:spPr>
              <a:xfrm>
                <a:off x="5276442" y="1474683"/>
                <a:ext cx="523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08" name="TekstSylinder 207">
                <a:extLst>
                  <a:ext uri="{FF2B5EF4-FFF2-40B4-BE49-F238E27FC236}">
                    <a16:creationId xmlns:a16="http://schemas.microsoft.com/office/drawing/2014/main" id="{F33A73CF-9DC3-88B4-DC48-BB24C25C2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442" y="1474683"/>
                <a:ext cx="523413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kstSylinder 208">
                <a:extLst>
                  <a:ext uri="{FF2B5EF4-FFF2-40B4-BE49-F238E27FC236}">
                    <a16:creationId xmlns:a16="http://schemas.microsoft.com/office/drawing/2014/main" id="{B6F81D33-68F6-18D0-4E0D-23FA51528BF4}"/>
                  </a:ext>
                </a:extLst>
              </p:cNvPr>
              <p:cNvSpPr txBox="1"/>
              <p:nvPr/>
            </p:nvSpPr>
            <p:spPr>
              <a:xfrm>
                <a:off x="5266520" y="1152865"/>
                <a:ext cx="520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09" name="TekstSylinder 208">
                <a:extLst>
                  <a:ext uri="{FF2B5EF4-FFF2-40B4-BE49-F238E27FC236}">
                    <a16:creationId xmlns:a16="http://schemas.microsoft.com/office/drawing/2014/main" id="{B6F81D33-68F6-18D0-4E0D-23FA51528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520" y="1152865"/>
                <a:ext cx="520591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kstSylinder 209">
                <a:extLst>
                  <a:ext uri="{FF2B5EF4-FFF2-40B4-BE49-F238E27FC236}">
                    <a16:creationId xmlns:a16="http://schemas.microsoft.com/office/drawing/2014/main" id="{1BD95A28-8753-B891-B282-019EA141F661}"/>
                  </a:ext>
                </a:extLst>
              </p:cNvPr>
              <p:cNvSpPr txBox="1"/>
              <p:nvPr/>
            </p:nvSpPr>
            <p:spPr>
              <a:xfrm>
                <a:off x="5787325" y="2141597"/>
                <a:ext cx="8467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CS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SHDN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10" name="TekstSylinder 209">
                <a:extLst>
                  <a:ext uri="{FF2B5EF4-FFF2-40B4-BE49-F238E27FC236}">
                    <a16:creationId xmlns:a16="http://schemas.microsoft.com/office/drawing/2014/main" id="{1BD95A28-8753-B891-B282-019EA141F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25" y="2141597"/>
                <a:ext cx="846706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kstSylinder 210">
                <a:extLst>
                  <a:ext uri="{FF2B5EF4-FFF2-40B4-BE49-F238E27FC236}">
                    <a16:creationId xmlns:a16="http://schemas.microsoft.com/office/drawing/2014/main" id="{DB1A939A-9224-3CF9-AFAB-A13BD9221F8E}"/>
                  </a:ext>
                </a:extLst>
              </p:cNvPr>
              <p:cNvSpPr txBox="1"/>
              <p:nvPr/>
            </p:nvSpPr>
            <p:spPr>
              <a:xfrm>
                <a:off x="6046498" y="1798297"/>
                <a:ext cx="5661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211" name="TekstSylinder 210">
                <a:extLst>
                  <a:ext uri="{FF2B5EF4-FFF2-40B4-BE49-F238E27FC236}">
                    <a16:creationId xmlns:a16="http://schemas.microsoft.com/office/drawing/2014/main" id="{DB1A939A-9224-3CF9-AFAB-A13BD9221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98" y="1798297"/>
                <a:ext cx="566181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kstSylinder 211">
                <a:extLst>
                  <a:ext uri="{FF2B5EF4-FFF2-40B4-BE49-F238E27FC236}">
                    <a16:creationId xmlns:a16="http://schemas.microsoft.com/office/drawing/2014/main" id="{EF27BEAE-0A9B-4875-A1A7-93EC8066809C}"/>
                  </a:ext>
                </a:extLst>
              </p:cNvPr>
              <p:cNvSpPr txBox="1"/>
              <p:nvPr/>
            </p:nvSpPr>
            <p:spPr>
              <a:xfrm>
                <a:off x="6161530" y="1152865"/>
                <a:ext cx="4725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DD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12" name="TekstSylinder 211">
                <a:extLst>
                  <a:ext uri="{FF2B5EF4-FFF2-40B4-BE49-F238E27FC236}">
                    <a16:creationId xmlns:a16="http://schemas.microsoft.com/office/drawing/2014/main" id="{EF27BEAE-0A9B-4875-A1A7-93EC8066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530" y="1152865"/>
                <a:ext cx="472501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TekstSylinder 212">
            <a:extLst>
              <a:ext uri="{FF2B5EF4-FFF2-40B4-BE49-F238E27FC236}">
                <a16:creationId xmlns:a16="http://schemas.microsoft.com/office/drawing/2014/main" id="{1CE72187-CBF6-9BBA-A0BB-F8E5786BBB65}"/>
              </a:ext>
            </a:extLst>
          </p:cNvPr>
          <p:cNvSpPr txBox="1"/>
          <p:nvPr/>
        </p:nvSpPr>
        <p:spPr>
          <a:xfrm>
            <a:off x="5543024" y="1642580"/>
            <a:ext cx="1077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MCP3201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18674F86-2E09-3FE8-E503-453A0FB223E5}"/>
              </a:ext>
            </a:extLst>
          </p:cNvPr>
          <p:cNvSpPr/>
          <p:nvPr/>
        </p:nvSpPr>
        <p:spPr>
          <a:xfrm>
            <a:off x="7248746" y="50410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3" name="Ellipse 232">
            <a:extLst>
              <a:ext uri="{FF2B5EF4-FFF2-40B4-BE49-F238E27FC236}">
                <a16:creationId xmlns:a16="http://schemas.microsoft.com/office/drawing/2014/main" id="{4C09AC3D-51EC-5D15-5A4A-3DBCBAE6388E}"/>
              </a:ext>
            </a:extLst>
          </p:cNvPr>
          <p:cNvSpPr/>
          <p:nvPr/>
        </p:nvSpPr>
        <p:spPr>
          <a:xfrm>
            <a:off x="9726122" y="36969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4" name="Ellipse 233">
            <a:extLst>
              <a:ext uri="{FF2B5EF4-FFF2-40B4-BE49-F238E27FC236}">
                <a16:creationId xmlns:a16="http://schemas.microsoft.com/office/drawing/2014/main" id="{6E6E7452-915D-6916-C06E-F02DBB5113D8}"/>
              </a:ext>
            </a:extLst>
          </p:cNvPr>
          <p:cNvSpPr/>
          <p:nvPr/>
        </p:nvSpPr>
        <p:spPr>
          <a:xfrm>
            <a:off x="7506334" y="29901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FCE4532E-6D9F-867A-238C-94F227BA826C}"/>
              </a:ext>
            </a:extLst>
          </p:cNvPr>
          <p:cNvSpPr/>
          <p:nvPr/>
        </p:nvSpPr>
        <p:spPr>
          <a:xfrm>
            <a:off x="7118620" y="27358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6" name="Ellipse 235">
            <a:extLst>
              <a:ext uri="{FF2B5EF4-FFF2-40B4-BE49-F238E27FC236}">
                <a16:creationId xmlns:a16="http://schemas.microsoft.com/office/drawing/2014/main" id="{2D30E179-08E4-F6E8-4036-7A13D94D9ED3}"/>
              </a:ext>
            </a:extLst>
          </p:cNvPr>
          <p:cNvSpPr/>
          <p:nvPr/>
        </p:nvSpPr>
        <p:spPr>
          <a:xfrm>
            <a:off x="7382837" y="36801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0F1A2FE4-2D74-9B08-01D1-CC0882236C68}"/>
              </a:ext>
            </a:extLst>
          </p:cNvPr>
          <p:cNvSpPr/>
          <p:nvPr/>
        </p:nvSpPr>
        <p:spPr>
          <a:xfrm>
            <a:off x="9570830" y="50410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9" name="Ellipse 238">
            <a:extLst>
              <a:ext uri="{FF2B5EF4-FFF2-40B4-BE49-F238E27FC236}">
                <a16:creationId xmlns:a16="http://schemas.microsoft.com/office/drawing/2014/main" id="{1F87799D-ADB0-20F4-35EF-E390D9AA5882}"/>
              </a:ext>
            </a:extLst>
          </p:cNvPr>
          <p:cNvSpPr/>
          <p:nvPr/>
        </p:nvSpPr>
        <p:spPr>
          <a:xfrm>
            <a:off x="6981969" y="36933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0" name="Ellipse 239">
            <a:extLst>
              <a:ext uri="{FF2B5EF4-FFF2-40B4-BE49-F238E27FC236}">
                <a16:creationId xmlns:a16="http://schemas.microsoft.com/office/drawing/2014/main" id="{B822DC41-653F-EAD4-12EA-3ED2B38469AD}"/>
              </a:ext>
            </a:extLst>
          </p:cNvPr>
          <p:cNvSpPr/>
          <p:nvPr/>
        </p:nvSpPr>
        <p:spPr>
          <a:xfrm>
            <a:off x="6837506" y="5011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AB1D2406-238C-E806-FB4E-12E59EA59EDF}"/>
              </a:ext>
            </a:extLst>
          </p:cNvPr>
          <p:cNvSpPr/>
          <p:nvPr/>
        </p:nvSpPr>
        <p:spPr>
          <a:xfrm>
            <a:off x="9325674" y="3693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18DF1697-EC2A-711F-B028-D76CA4C518D9}"/>
              </a:ext>
            </a:extLst>
          </p:cNvPr>
          <p:cNvSpPr/>
          <p:nvPr/>
        </p:nvSpPr>
        <p:spPr>
          <a:xfrm>
            <a:off x="9174547" y="5011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7EC9F681-F92B-C66D-BC79-984C8BE03369}"/>
              </a:ext>
            </a:extLst>
          </p:cNvPr>
          <p:cNvSpPr/>
          <p:nvPr/>
        </p:nvSpPr>
        <p:spPr>
          <a:xfrm>
            <a:off x="7112619" y="12723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4" name="Ellipse 243">
            <a:extLst>
              <a:ext uri="{FF2B5EF4-FFF2-40B4-BE49-F238E27FC236}">
                <a16:creationId xmlns:a16="http://schemas.microsoft.com/office/drawing/2014/main" id="{957E44E9-CD1A-5E30-B6E6-1D953C9A97CC}"/>
              </a:ext>
            </a:extLst>
          </p:cNvPr>
          <p:cNvSpPr/>
          <p:nvPr/>
        </p:nvSpPr>
        <p:spPr>
          <a:xfrm>
            <a:off x="9456791" y="126536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A60D1C31-CD32-E29F-3A3F-15663DC4CC05}"/>
              </a:ext>
            </a:extLst>
          </p:cNvPr>
          <p:cNvSpPr/>
          <p:nvPr/>
        </p:nvSpPr>
        <p:spPr>
          <a:xfrm>
            <a:off x="7510170" y="22426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48" name="Vinkel 247">
            <a:extLst>
              <a:ext uri="{FF2B5EF4-FFF2-40B4-BE49-F238E27FC236}">
                <a16:creationId xmlns:a16="http://schemas.microsoft.com/office/drawing/2014/main" id="{F2480D5A-3290-572E-F912-FB1974EA873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70837" y="957535"/>
            <a:ext cx="7187148" cy="1153573"/>
          </a:xfrm>
          <a:prstGeom prst="bentConnector3">
            <a:avLst>
              <a:gd name="adj1" fmla="val 9148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Vinkel 249">
            <a:extLst>
              <a:ext uri="{FF2B5EF4-FFF2-40B4-BE49-F238E27FC236}">
                <a16:creationId xmlns:a16="http://schemas.microsoft.com/office/drawing/2014/main" id="{1C216D2E-0F1E-EEFC-0F88-0A1DD1A59C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72779" y="808921"/>
            <a:ext cx="4871065" cy="1088823"/>
          </a:xfrm>
          <a:prstGeom prst="bentConnector3">
            <a:avLst>
              <a:gd name="adj1" fmla="val 9015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Vinkel 250">
            <a:extLst>
              <a:ext uri="{FF2B5EF4-FFF2-40B4-BE49-F238E27FC236}">
                <a16:creationId xmlns:a16="http://schemas.microsoft.com/office/drawing/2014/main" id="{45231C5C-2830-2E6B-10EA-DA873AB174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74159" y="656058"/>
            <a:ext cx="2547815" cy="1045340"/>
          </a:xfrm>
          <a:prstGeom prst="bentConnector3">
            <a:avLst>
              <a:gd name="adj1" fmla="val 8626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Vinkel 251">
            <a:extLst>
              <a:ext uri="{FF2B5EF4-FFF2-40B4-BE49-F238E27FC236}">
                <a16:creationId xmlns:a16="http://schemas.microsoft.com/office/drawing/2014/main" id="{A68CD8F7-4BEF-FF71-821D-2A2D744BBC51}"/>
              </a:ext>
            </a:extLst>
          </p:cNvPr>
          <p:cNvCxnSpPr>
            <a:cxnSpLocks/>
          </p:cNvCxnSpPr>
          <p:nvPr/>
        </p:nvCxnSpPr>
        <p:spPr>
          <a:xfrm rot="5400000">
            <a:off x="10817828" y="907878"/>
            <a:ext cx="1082709" cy="313689"/>
          </a:xfrm>
          <a:prstGeom prst="bentConnector3">
            <a:avLst>
              <a:gd name="adj1" fmla="val 9985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Vinkel 252">
            <a:extLst>
              <a:ext uri="{FF2B5EF4-FFF2-40B4-BE49-F238E27FC236}">
                <a16:creationId xmlns:a16="http://schemas.microsoft.com/office/drawing/2014/main" id="{84DBAC4B-F352-F4E9-6F39-00020F8F0D9B}"/>
              </a:ext>
            </a:extLst>
          </p:cNvPr>
          <p:cNvCxnSpPr>
            <a:cxnSpLocks/>
          </p:cNvCxnSpPr>
          <p:nvPr/>
        </p:nvCxnSpPr>
        <p:spPr>
          <a:xfrm rot="5400000">
            <a:off x="8499207" y="904678"/>
            <a:ext cx="1082709" cy="313689"/>
          </a:xfrm>
          <a:prstGeom prst="bentConnector3">
            <a:avLst>
              <a:gd name="adj1" fmla="val 9985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Vinkel 253">
            <a:extLst>
              <a:ext uri="{FF2B5EF4-FFF2-40B4-BE49-F238E27FC236}">
                <a16:creationId xmlns:a16="http://schemas.microsoft.com/office/drawing/2014/main" id="{43918F95-2887-AC1E-2BE8-99DEF36ADE68}"/>
              </a:ext>
            </a:extLst>
          </p:cNvPr>
          <p:cNvCxnSpPr>
            <a:cxnSpLocks/>
          </p:cNvCxnSpPr>
          <p:nvPr/>
        </p:nvCxnSpPr>
        <p:spPr>
          <a:xfrm rot="5400000">
            <a:off x="6162167" y="907877"/>
            <a:ext cx="1082709" cy="313689"/>
          </a:xfrm>
          <a:prstGeom prst="bentConnector3">
            <a:avLst>
              <a:gd name="adj1" fmla="val 9985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Vinkel 254">
            <a:extLst>
              <a:ext uri="{FF2B5EF4-FFF2-40B4-BE49-F238E27FC236}">
                <a16:creationId xmlns:a16="http://schemas.microsoft.com/office/drawing/2014/main" id="{A0EF9427-C49B-94CD-818C-4188580CC12B}"/>
              </a:ext>
            </a:extLst>
          </p:cNvPr>
          <p:cNvCxnSpPr>
            <a:cxnSpLocks/>
          </p:cNvCxnSpPr>
          <p:nvPr/>
        </p:nvCxnSpPr>
        <p:spPr>
          <a:xfrm rot="5400000">
            <a:off x="10497247" y="1100861"/>
            <a:ext cx="1883769" cy="460497"/>
          </a:xfrm>
          <a:prstGeom prst="bentConnector3">
            <a:avLst>
              <a:gd name="adj1" fmla="val 9988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Vinkel 255">
            <a:extLst>
              <a:ext uri="{FF2B5EF4-FFF2-40B4-BE49-F238E27FC236}">
                <a16:creationId xmlns:a16="http://schemas.microsoft.com/office/drawing/2014/main" id="{4220FE4A-A338-BC8A-4200-800B9AF71E8C}"/>
              </a:ext>
            </a:extLst>
          </p:cNvPr>
          <p:cNvCxnSpPr>
            <a:cxnSpLocks/>
          </p:cNvCxnSpPr>
          <p:nvPr/>
        </p:nvCxnSpPr>
        <p:spPr>
          <a:xfrm rot="5400000">
            <a:off x="8178837" y="1107963"/>
            <a:ext cx="1883769" cy="460497"/>
          </a:xfrm>
          <a:prstGeom prst="bentConnector3">
            <a:avLst>
              <a:gd name="adj1" fmla="val 9988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Vinkel 256">
            <a:extLst>
              <a:ext uri="{FF2B5EF4-FFF2-40B4-BE49-F238E27FC236}">
                <a16:creationId xmlns:a16="http://schemas.microsoft.com/office/drawing/2014/main" id="{CB3A32E4-B0DF-C77D-3DC7-926F014B4726}"/>
              </a:ext>
            </a:extLst>
          </p:cNvPr>
          <p:cNvCxnSpPr>
            <a:cxnSpLocks/>
          </p:cNvCxnSpPr>
          <p:nvPr/>
        </p:nvCxnSpPr>
        <p:spPr>
          <a:xfrm rot="5400000">
            <a:off x="5831000" y="1103968"/>
            <a:ext cx="1883769" cy="460497"/>
          </a:xfrm>
          <a:prstGeom prst="bentConnector3">
            <a:avLst>
              <a:gd name="adj1" fmla="val 9988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Ellipse 257">
            <a:extLst>
              <a:ext uri="{FF2B5EF4-FFF2-40B4-BE49-F238E27FC236}">
                <a16:creationId xmlns:a16="http://schemas.microsoft.com/office/drawing/2014/main" id="{DEEE2442-2BA2-A975-2769-EA1C19D379CA}"/>
              </a:ext>
            </a:extLst>
          </p:cNvPr>
          <p:cNvSpPr/>
          <p:nvPr/>
        </p:nvSpPr>
        <p:spPr>
          <a:xfrm>
            <a:off x="9458363" y="27379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CF5CEF3B-BFCE-4D94-3F11-7E3A14FC2DAB}"/>
              </a:ext>
            </a:extLst>
          </p:cNvPr>
          <p:cNvSpPr/>
          <p:nvPr/>
        </p:nvSpPr>
        <p:spPr>
          <a:xfrm>
            <a:off x="4889453" y="27390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60" name="Rett linje 259">
            <a:extLst>
              <a:ext uri="{FF2B5EF4-FFF2-40B4-BE49-F238E27FC236}">
                <a16:creationId xmlns:a16="http://schemas.microsoft.com/office/drawing/2014/main" id="{BEAA814F-C808-5183-410F-25B9000F24A8}"/>
              </a:ext>
            </a:extLst>
          </p:cNvPr>
          <p:cNvCxnSpPr>
            <a:cxnSpLocks/>
          </p:cNvCxnSpPr>
          <p:nvPr/>
        </p:nvCxnSpPr>
        <p:spPr>
          <a:xfrm>
            <a:off x="6550061" y="1292166"/>
            <a:ext cx="6781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Rett linje 263">
            <a:extLst>
              <a:ext uri="{FF2B5EF4-FFF2-40B4-BE49-F238E27FC236}">
                <a16:creationId xmlns:a16="http://schemas.microsoft.com/office/drawing/2014/main" id="{4E003410-17D2-8CE7-4C07-FBBEA4DC9321}"/>
              </a:ext>
            </a:extLst>
          </p:cNvPr>
          <p:cNvCxnSpPr>
            <a:cxnSpLocks/>
          </p:cNvCxnSpPr>
          <p:nvPr/>
        </p:nvCxnSpPr>
        <p:spPr>
          <a:xfrm>
            <a:off x="7548120" y="4537953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Rektangel 264">
            <a:extLst>
              <a:ext uri="{FF2B5EF4-FFF2-40B4-BE49-F238E27FC236}">
                <a16:creationId xmlns:a16="http://schemas.microsoft.com/office/drawing/2014/main" id="{A166AFF0-9A8C-0C2E-A86B-BEFC864B8366}"/>
              </a:ext>
            </a:extLst>
          </p:cNvPr>
          <p:cNvSpPr/>
          <p:nvPr/>
        </p:nvSpPr>
        <p:spPr>
          <a:xfrm>
            <a:off x="7693812" y="3731737"/>
            <a:ext cx="1201775" cy="1264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kstSylinder 265">
                <a:extLst>
                  <a:ext uri="{FF2B5EF4-FFF2-40B4-BE49-F238E27FC236}">
                    <a16:creationId xmlns:a16="http://schemas.microsoft.com/office/drawing/2014/main" id="{0183BC94-2B37-2138-B5DB-663EEB12C95A}"/>
                  </a:ext>
                </a:extLst>
              </p:cNvPr>
              <p:cNvSpPr txBox="1"/>
              <p:nvPr/>
            </p:nvSpPr>
            <p:spPr>
              <a:xfrm>
                <a:off x="7625628" y="4702773"/>
                <a:ext cx="430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66" name="TekstSylinder 265">
                <a:extLst>
                  <a:ext uri="{FF2B5EF4-FFF2-40B4-BE49-F238E27FC236}">
                    <a16:creationId xmlns:a16="http://schemas.microsoft.com/office/drawing/2014/main" id="{0183BC94-2B37-2138-B5DB-663EEB12C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628" y="4702773"/>
                <a:ext cx="430824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kstSylinder 266">
                <a:extLst>
                  <a:ext uri="{FF2B5EF4-FFF2-40B4-BE49-F238E27FC236}">
                    <a16:creationId xmlns:a16="http://schemas.microsoft.com/office/drawing/2014/main" id="{8B2ECEAA-E307-C9D9-2E79-3ACB3BE0F6DB}"/>
                  </a:ext>
                </a:extLst>
              </p:cNvPr>
              <p:cNvSpPr txBox="1"/>
              <p:nvPr/>
            </p:nvSpPr>
            <p:spPr>
              <a:xfrm>
                <a:off x="8485757" y="4065478"/>
                <a:ext cx="4860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CLK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67" name="TekstSylinder 266">
                <a:extLst>
                  <a:ext uri="{FF2B5EF4-FFF2-40B4-BE49-F238E27FC236}">
                    <a16:creationId xmlns:a16="http://schemas.microsoft.com/office/drawing/2014/main" id="{8B2ECEAA-E307-C9D9-2E79-3ACB3BE0F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757" y="4065478"/>
                <a:ext cx="48603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kstSylinder 267">
                <a:extLst>
                  <a:ext uri="{FF2B5EF4-FFF2-40B4-BE49-F238E27FC236}">
                    <a16:creationId xmlns:a16="http://schemas.microsoft.com/office/drawing/2014/main" id="{6677D3BF-81A9-7186-BB1A-20E1FB1C76DF}"/>
                  </a:ext>
                </a:extLst>
              </p:cNvPr>
              <p:cNvSpPr txBox="1"/>
              <p:nvPr/>
            </p:nvSpPr>
            <p:spPr>
              <a:xfrm>
                <a:off x="7625628" y="4388193"/>
                <a:ext cx="523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68" name="TekstSylinder 267">
                <a:extLst>
                  <a:ext uri="{FF2B5EF4-FFF2-40B4-BE49-F238E27FC236}">
                    <a16:creationId xmlns:a16="http://schemas.microsoft.com/office/drawing/2014/main" id="{6677D3BF-81A9-7186-BB1A-20E1FB1C7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628" y="4388193"/>
                <a:ext cx="52341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kstSylinder 268">
                <a:extLst>
                  <a:ext uri="{FF2B5EF4-FFF2-40B4-BE49-F238E27FC236}">
                    <a16:creationId xmlns:a16="http://schemas.microsoft.com/office/drawing/2014/main" id="{F539032E-D0AB-3E32-7BFF-4BCFDC07F397}"/>
                  </a:ext>
                </a:extLst>
              </p:cNvPr>
              <p:cNvSpPr txBox="1"/>
              <p:nvPr/>
            </p:nvSpPr>
            <p:spPr>
              <a:xfrm>
                <a:off x="7627534" y="4064580"/>
                <a:ext cx="523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69" name="TekstSylinder 268">
                <a:extLst>
                  <a:ext uri="{FF2B5EF4-FFF2-40B4-BE49-F238E27FC236}">
                    <a16:creationId xmlns:a16="http://schemas.microsoft.com/office/drawing/2014/main" id="{F539032E-D0AB-3E32-7BFF-4BCFDC07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534" y="4064580"/>
                <a:ext cx="5234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kstSylinder 269">
                <a:extLst>
                  <a:ext uri="{FF2B5EF4-FFF2-40B4-BE49-F238E27FC236}">
                    <a16:creationId xmlns:a16="http://schemas.microsoft.com/office/drawing/2014/main" id="{0EB2779A-CAD7-6926-398D-A713870D7638}"/>
                  </a:ext>
                </a:extLst>
              </p:cNvPr>
              <p:cNvSpPr txBox="1"/>
              <p:nvPr/>
            </p:nvSpPr>
            <p:spPr>
              <a:xfrm>
                <a:off x="7617612" y="3742762"/>
                <a:ext cx="520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70" name="TekstSylinder 269">
                <a:extLst>
                  <a:ext uri="{FF2B5EF4-FFF2-40B4-BE49-F238E27FC236}">
                    <a16:creationId xmlns:a16="http://schemas.microsoft.com/office/drawing/2014/main" id="{0EB2779A-CAD7-6926-398D-A713870D7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612" y="3742762"/>
                <a:ext cx="520591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kstSylinder 270">
                <a:extLst>
                  <a:ext uri="{FF2B5EF4-FFF2-40B4-BE49-F238E27FC236}">
                    <a16:creationId xmlns:a16="http://schemas.microsoft.com/office/drawing/2014/main" id="{3F8E2E69-50AE-F993-2213-6CCD8732CD10}"/>
                  </a:ext>
                </a:extLst>
              </p:cNvPr>
              <p:cNvSpPr txBox="1"/>
              <p:nvPr/>
            </p:nvSpPr>
            <p:spPr>
              <a:xfrm>
                <a:off x="8138417" y="4731494"/>
                <a:ext cx="8467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CS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SHDN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71" name="TekstSylinder 270">
                <a:extLst>
                  <a:ext uri="{FF2B5EF4-FFF2-40B4-BE49-F238E27FC236}">
                    <a16:creationId xmlns:a16="http://schemas.microsoft.com/office/drawing/2014/main" id="{3F8E2E69-50AE-F993-2213-6CCD8732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417" y="4731494"/>
                <a:ext cx="846706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kstSylinder 271">
                <a:extLst>
                  <a:ext uri="{FF2B5EF4-FFF2-40B4-BE49-F238E27FC236}">
                    <a16:creationId xmlns:a16="http://schemas.microsoft.com/office/drawing/2014/main" id="{93128BB1-2D44-6D7C-FA54-BC9E7B7209B8}"/>
                  </a:ext>
                </a:extLst>
              </p:cNvPr>
              <p:cNvSpPr txBox="1"/>
              <p:nvPr/>
            </p:nvSpPr>
            <p:spPr>
              <a:xfrm>
                <a:off x="8397590" y="4388194"/>
                <a:ext cx="5661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272" name="TekstSylinder 271">
                <a:extLst>
                  <a:ext uri="{FF2B5EF4-FFF2-40B4-BE49-F238E27FC236}">
                    <a16:creationId xmlns:a16="http://schemas.microsoft.com/office/drawing/2014/main" id="{93128BB1-2D44-6D7C-FA54-BC9E7B720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590" y="4388194"/>
                <a:ext cx="566181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kstSylinder 272">
                <a:extLst>
                  <a:ext uri="{FF2B5EF4-FFF2-40B4-BE49-F238E27FC236}">
                    <a16:creationId xmlns:a16="http://schemas.microsoft.com/office/drawing/2014/main" id="{453EAF4E-F3A4-C7AD-93F7-08C339392D79}"/>
                  </a:ext>
                </a:extLst>
              </p:cNvPr>
              <p:cNvSpPr txBox="1"/>
              <p:nvPr/>
            </p:nvSpPr>
            <p:spPr>
              <a:xfrm>
                <a:off x="8512622" y="3742762"/>
                <a:ext cx="4725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DD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73" name="TekstSylinder 272">
                <a:extLst>
                  <a:ext uri="{FF2B5EF4-FFF2-40B4-BE49-F238E27FC236}">
                    <a16:creationId xmlns:a16="http://schemas.microsoft.com/office/drawing/2014/main" id="{453EAF4E-F3A4-C7AD-93F7-08C339392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622" y="3742762"/>
                <a:ext cx="472501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TekstSylinder 273">
            <a:extLst>
              <a:ext uri="{FF2B5EF4-FFF2-40B4-BE49-F238E27FC236}">
                <a16:creationId xmlns:a16="http://schemas.microsoft.com/office/drawing/2014/main" id="{44B664E5-CA17-783A-DAA7-76514FF665C6}"/>
              </a:ext>
            </a:extLst>
          </p:cNvPr>
          <p:cNvSpPr txBox="1"/>
          <p:nvPr/>
        </p:nvSpPr>
        <p:spPr>
          <a:xfrm>
            <a:off x="7894116" y="4232477"/>
            <a:ext cx="1077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MCP3201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Rektangel 274">
            <a:extLst>
              <a:ext uri="{FF2B5EF4-FFF2-40B4-BE49-F238E27FC236}">
                <a16:creationId xmlns:a16="http://schemas.microsoft.com/office/drawing/2014/main" id="{C5EC78E8-C164-0EE1-7CCC-5BDE7538B6E3}"/>
              </a:ext>
            </a:extLst>
          </p:cNvPr>
          <p:cNvSpPr/>
          <p:nvPr/>
        </p:nvSpPr>
        <p:spPr>
          <a:xfrm>
            <a:off x="5350145" y="3738839"/>
            <a:ext cx="1201775" cy="1264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kstSylinder 275">
                <a:extLst>
                  <a:ext uri="{FF2B5EF4-FFF2-40B4-BE49-F238E27FC236}">
                    <a16:creationId xmlns:a16="http://schemas.microsoft.com/office/drawing/2014/main" id="{4BEDA566-4DC1-A782-95CF-858F4E56259C}"/>
                  </a:ext>
                </a:extLst>
              </p:cNvPr>
              <p:cNvSpPr txBox="1"/>
              <p:nvPr/>
            </p:nvSpPr>
            <p:spPr>
              <a:xfrm>
                <a:off x="5281961" y="4709875"/>
                <a:ext cx="430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76" name="TekstSylinder 275">
                <a:extLst>
                  <a:ext uri="{FF2B5EF4-FFF2-40B4-BE49-F238E27FC236}">
                    <a16:creationId xmlns:a16="http://schemas.microsoft.com/office/drawing/2014/main" id="{4BEDA566-4DC1-A782-95CF-858F4E562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61" y="4709875"/>
                <a:ext cx="430824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kstSylinder 276">
                <a:extLst>
                  <a:ext uri="{FF2B5EF4-FFF2-40B4-BE49-F238E27FC236}">
                    <a16:creationId xmlns:a16="http://schemas.microsoft.com/office/drawing/2014/main" id="{BC1FEC83-FA64-5CEB-53B4-9436D5FA81E8}"/>
                  </a:ext>
                </a:extLst>
              </p:cNvPr>
              <p:cNvSpPr txBox="1"/>
              <p:nvPr/>
            </p:nvSpPr>
            <p:spPr>
              <a:xfrm>
                <a:off x="6142090" y="4072580"/>
                <a:ext cx="4860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CLK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77" name="TekstSylinder 276">
                <a:extLst>
                  <a:ext uri="{FF2B5EF4-FFF2-40B4-BE49-F238E27FC236}">
                    <a16:creationId xmlns:a16="http://schemas.microsoft.com/office/drawing/2014/main" id="{BC1FEC83-FA64-5CEB-53B4-9436D5FA8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090" y="4072580"/>
                <a:ext cx="486030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kstSylinder 277">
                <a:extLst>
                  <a:ext uri="{FF2B5EF4-FFF2-40B4-BE49-F238E27FC236}">
                    <a16:creationId xmlns:a16="http://schemas.microsoft.com/office/drawing/2014/main" id="{E30AFDCB-0350-3C59-A50D-5B4D173846DF}"/>
                  </a:ext>
                </a:extLst>
              </p:cNvPr>
              <p:cNvSpPr txBox="1"/>
              <p:nvPr/>
            </p:nvSpPr>
            <p:spPr>
              <a:xfrm>
                <a:off x="5281961" y="4395295"/>
                <a:ext cx="523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78" name="TekstSylinder 277">
                <a:extLst>
                  <a:ext uri="{FF2B5EF4-FFF2-40B4-BE49-F238E27FC236}">
                    <a16:creationId xmlns:a16="http://schemas.microsoft.com/office/drawing/2014/main" id="{E30AFDCB-0350-3C59-A50D-5B4D17384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61" y="4395295"/>
                <a:ext cx="523413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kstSylinder 278">
                <a:extLst>
                  <a:ext uri="{FF2B5EF4-FFF2-40B4-BE49-F238E27FC236}">
                    <a16:creationId xmlns:a16="http://schemas.microsoft.com/office/drawing/2014/main" id="{ED9843CC-4AC8-2D61-89AE-8C1E81626D6A}"/>
                  </a:ext>
                </a:extLst>
              </p:cNvPr>
              <p:cNvSpPr txBox="1"/>
              <p:nvPr/>
            </p:nvSpPr>
            <p:spPr>
              <a:xfrm>
                <a:off x="5283867" y="4071682"/>
                <a:ext cx="523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79" name="TekstSylinder 278">
                <a:extLst>
                  <a:ext uri="{FF2B5EF4-FFF2-40B4-BE49-F238E27FC236}">
                    <a16:creationId xmlns:a16="http://schemas.microsoft.com/office/drawing/2014/main" id="{ED9843CC-4AC8-2D61-89AE-8C1E81626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867" y="4071682"/>
                <a:ext cx="5234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kstSylinder 279">
                <a:extLst>
                  <a:ext uri="{FF2B5EF4-FFF2-40B4-BE49-F238E27FC236}">
                    <a16:creationId xmlns:a16="http://schemas.microsoft.com/office/drawing/2014/main" id="{CD9DA71B-40A7-7BC4-8580-30E007BA1ABD}"/>
                  </a:ext>
                </a:extLst>
              </p:cNvPr>
              <p:cNvSpPr txBox="1"/>
              <p:nvPr/>
            </p:nvSpPr>
            <p:spPr>
              <a:xfrm>
                <a:off x="5273945" y="3749864"/>
                <a:ext cx="520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80" name="TekstSylinder 279">
                <a:extLst>
                  <a:ext uri="{FF2B5EF4-FFF2-40B4-BE49-F238E27FC236}">
                    <a16:creationId xmlns:a16="http://schemas.microsoft.com/office/drawing/2014/main" id="{CD9DA71B-40A7-7BC4-8580-30E007BA1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945" y="3749864"/>
                <a:ext cx="520591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kstSylinder 280">
                <a:extLst>
                  <a:ext uri="{FF2B5EF4-FFF2-40B4-BE49-F238E27FC236}">
                    <a16:creationId xmlns:a16="http://schemas.microsoft.com/office/drawing/2014/main" id="{1362DDF4-E9AE-BF34-1FF9-0683368F23DD}"/>
                  </a:ext>
                </a:extLst>
              </p:cNvPr>
              <p:cNvSpPr txBox="1"/>
              <p:nvPr/>
            </p:nvSpPr>
            <p:spPr>
              <a:xfrm>
                <a:off x="5794750" y="4738596"/>
                <a:ext cx="8467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CS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SHDN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81" name="TekstSylinder 280">
                <a:extLst>
                  <a:ext uri="{FF2B5EF4-FFF2-40B4-BE49-F238E27FC236}">
                    <a16:creationId xmlns:a16="http://schemas.microsoft.com/office/drawing/2014/main" id="{1362DDF4-E9AE-BF34-1FF9-0683368F2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750" y="4738596"/>
                <a:ext cx="846706" cy="276999"/>
              </a:xfrm>
              <a:prstGeom prst="rect">
                <a:avLst/>
              </a:prstGeom>
              <a:blipFill>
                <a:blip r:embed="rId3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kstSylinder 281">
                <a:extLst>
                  <a:ext uri="{FF2B5EF4-FFF2-40B4-BE49-F238E27FC236}">
                    <a16:creationId xmlns:a16="http://schemas.microsoft.com/office/drawing/2014/main" id="{16E2E94F-DB9C-F740-457E-F4A2DBAB9451}"/>
                  </a:ext>
                </a:extLst>
              </p:cNvPr>
              <p:cNvSpPr txBox="1"/>
              <p:nvPr/>
            </p:nvSpPr>
            <p:spPr>
              <a:xfrm>
                <a:off x="6053923" y="4395296"/>
                <a:ext cx="5661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282" name="TekstSylinder 281">
                <a:extLst>
                  <a:ext uri="{FF2B5EF4-FFF2-40B4-BE49-F238E27FC236}">
                    <a16:creationId xmlns:a16="http://schemas.microsoft.com/office/drawing/2014/main" id="{16E2E94F-DB9C-F740-457E-F4A2DBAB9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923" y="4395296"/>
                <a:ext cx="566181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kstSylinder 282">
                <a:extLst>
                  <a:ext uri="{FF2B5EF4-FFF2-40B4-BE49-F238E27FC236}">
                    <a16:creationId xmlns:a16="http://schemas.microsoft.com/office/drawing/2014/main" id="{341DFE51-6B9D-883C-46E0-A85F41494668}"/>
                  </a:ext>
                </a:extLst>
              </p:cNvPr>
              <p:cNvSpPr txBox="1"/>
              <p:nvPr/>
            </p:nvSpPr>
            <p:spPr>
              <a:xfrm>
                <a:off x="6168955" y="3749864"/>
                <a:ext cx="4725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DD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83" name="TekstSylinder 282">
                <a:extLst>
                  <a:ext uri="{FF2B5EF4-FFF2-40B4-BE49-F238E27FC236}">
                    <a16:creationId xmlns:a16="http://schemas.microsoft.com/office/drawing/2014/main" id="{341DFE51-6B9D-883C-46E0-A85F41494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955" y="3749864"/>
                <a:ext cx="472501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" name="TekstSylinder 283">
            <a:extLst>
              <a:ext uri="{FF2B5EF4-FFF2-40B4-BE49-F238E27FC236}">
                <a16:creationId xmlns:a16="http://schemas.microsoft.com/office/drawing/2014/main" id="{96C2BB6D-6CDD-C432-691B-8F4F3C339725}"/>
              </a:ext>
            </a:extLst>
          </p:cNvPr>
          <p:cNvSpPr txBox="1"/>
          <p:nvPr/>
        </p:nvSpPr>
        <p:spPr>
          <a:xfrm>
            <a:off x="5550449" y="4239579"/>
            <a:ext cx="1077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MCP3201</a:t>
            </a:r>
            <a:endParaRPr lang="nb-NO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06ED21AD-BC6C-0B34-215B-CC7A24928C16}"/>
              </a:ext>
            </a:extLst>
          </p:cNvPr>
          <p:cNvSpPr/>
          <p:nvPr/>
        </p:nvSpPr>
        <p:spPr>
          <a:xfrm>
            <a:off x="7510170" y="451802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89" name="Vinkel 288">
            <a:extLst>
              <a:ext uri="{FF2B5EF4-FFF2-40B4-BE49-F238E27FC236}">
                <a16:creationId xmlns:a16="http://schemas.microsoft.com/office/drawing/2014/main" id="{7B147962-8480-65BA-3FD1-005F97FC4A1A}"/>
              </a:ext>
            </a:extLst>
          </p:cNvPr>
          <p:cNvCxnSpPr>
            <a:cxnSpLocks/>
          </p:cNvCxnSpPr>
          <p:nvPr/>
        </p:nvCxnSpPr>
        <p:spPr>
          <a:xfrm rot="10800000">
            <a:off x="4175731" y="3552421"/>
            <a:ext cx="2554607" cy="1013899"/>
          </a:xfrm>
          <a:prstGeom prst="bentConnector3">
            <a:avLst>
              <a:gd name="adj1" fmla="val -5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Vinkel 292">
            <a:extLst>
              <a:ext uri="{FF2B5EF4-FFF2-40B4-BE49-F238E27FC236}">
                <a16:creationId xmlns:a16="http://schemas.microsoft.com/office/drawing/2014/main" id="{63F450BF-6BA3-87C6-9163-00F5D09C9568}"/>
              </a:ext>
            </a:extLst>
          </p:cNvPr>
          <p:cNvCxnSpPr>
            <a:cxnSpLocks/>
          </p:cNvCxnSpPr>
          <p:nvPr/>
        </p:nvCxnSpPr>
        <p:spPr>
          <a:xfrm rot="5400000">
            <a:off x="5060025" y="2009589"/>
            <a:ext cx="3713518" cy="709641"/>
          </a:xfrm>
          <a:prstGeom prst="bentConnector3">
            <a:avLst>
              <a:gd name="adj1" fmla="val 1000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Vinkel 296">
            <a:extLst>
              <a:ext uri="{FF2B5EF4-FFF2-40B4-BE49-F238E27FC236}">
                <a16:creationId xmlns:a16="http://schemas.microsoft.com/office/drawing/2014/main" id="{3A095C8C-2AA5-1278-1DF5-C69E50C61E56}"/>
              </a:ext>
            </a:extLst>
          </p:cNvPr>
          <p:cNvCxnSpPr>
            <a:cxnSpLocks/>
          </p:cNvCxnSpPr>
          <p:nvPr/>
        </p:nvCxnSpPr>
        <p:spPr>
          <a:xfrm rot="5400000">
            <a:off x="4737474" y="2211668"/>
            <a:ext cx="4492313" cy="844131"/>
          </a:xfrm>
          <a:prstGeom prst="bentConnector3">
            <a:avLst>
              <a:gd name="adj1" fmla="val 9992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Vinkel 305">
            <a:extLst>
              <a:ext uri="{FF2B5EF4-FFF2-40B4-BE49-F238E27FC236}">
                <a16:creationId xmlns:a16="http://schemas.microsoft.com/office/drawing/2014/main" id="{08D8D10A-82FF-ED67-2853-9443C0689A7C}"/>
              </a:ext>
            </a:extLst>
          </p:cNvPr>
          <p:cNvCxnSpPr>
            <a:cxnSpLocks/>
          </p:cNvCxnSpPr>
          <p:nvPr/>
        </p:nvCxnSpPr>
        <p:spPr>
          <a:xfrm rot="5400000">
            <a:off x="7391163" y="2007820"/>
            <a:ext cx="3713518" cy="709641"/>
          </a:xfrm>
          <a:prstGeom prst="bentConnector3">
            <a:avLst>
              <a:gd name="adj1" fmla="val 1000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Vinkel 306">
            <a:extLst>
              <a:ext uri="{FF2B5EF4-FFF2-40B4-BE49-F238E27FC236}">
                <a16:creationId xmlns:a16="http://schemas.microsoft.com/office/drawing/2014/main" id="{8D0511CA-C94B-DF5A-2E5C-677C76CBB1E2}"/>
              </a:ext>
            </a:extLst>
          </p:cNvPr>
          <p:cNvCxnSpPr>
            <a:cxnSpLocks/>
          </p:cNvCxnSpPr>
          <p:nvPr/>
        </p:nvCxnSpPr>
        <p:spPr>
          <a:xfrm rot="5400000">
            <a:off x="7078042" y="2201771"/>
            <a:ext cx="4492313" cy="844131"/>
          </a:xfrm>
          <a:prstGeom prst="bentConnector3">
            <a:avLst>
              <a:gd name="adj1" fmla="val 9992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Ellipse 318">
            <a:extLst>
              <a:ext uri="{FF2B5EF4-FFF2-40B4-BE49-F238E27FC236}">
                <a16:creationId xmlns:a16="http://schemas.microsoft.com/office/drawing/2014/main" id="{6C467A58-EE8D-79A0-59A0-98AE91D32479}"/>
              </a:ext>
            </a:extLst>
          </p:cNvPr>
          <p:cNvSpPr/>
          <p:nvPr/>
        </p:nvSpPr>
        <p:spPr>
          <a:xfrm>
            <a:off x="5172922" y="451802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27" name="Rett linje 326">
            <a:extLst>
              <a:ext uri="{FF2B5EF4-FFF2-40B4-BE49-F238E27FC236}">
                <a16:creationId xmlns:a16="http://schemas.microsoft.com/office/drawing/2014/main" id="{DDB8784C-EDE2-8266-20FA-848E4C6228A5}"/>
              </a:ext>
            </a:extLst>
          </p:cNvPr>
          <p:cNvCxnSpPr>
            <a:cxnSpLocks/>
          </p:cNvCxnSpPr>
          <p:nvPr/>
        </p:nvCxnSpPr>
        <p:spPr>
          <a:xfrm>
            <a:off x="7139619" y="2765219"/>
            <a:ext cx="0" cy="11296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9" name="Ellipse 328">
            <a:extLst>
              <a:ext uri="{FF2B5EF4-FFF2-40B4-BE49-F238E27FC236}">
                <a16:creationId xmlns:a16="http://schemas.microsoft.com/office/drawing/2014/main" id="{90816B73-5F38-9E58-F50B-B0127BD4CD8A}"/>
              </a:ext>
            </a:extLst>
          </p:cNvPr>
          <p:cNvSpPr/>
          <p:nvPr/>
        </p:nvSpPr>
        <p:spPr>
          <a:xfrm>
            <a:off x="7118620" y="38701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37" name="Vinkel 336">
            <a:extLst>
              <a:ext uri="{FF2B5EF4-FFF2-40B4-BE49-F238E27FC236}">
                <a16:creationId xmlns:a16="http://schemas.microsoft.com/office/drawing/2014/main" id="{2D1CAA0A-986C-54D9-7931-1DCF57B3B0E6}"/>
              </a:ext>
            </a:extLst>
          </p:cNvPr>
          <p:cNvCxnSpPr>
            <a:cxnSpLocks/>
          </p:cNvCxnSpPr>
          <p:nvPr/>
        </p:nvCxnSpPr>
        <p:spPr>
          <a:xfrm rot="10800000">
            <a:off x="4176387" y="3333727"/>
            <a:ext cx="4944335" cy="1226013"/>
          </a:xfrm>
          <a:prstGeom prst="bentConnector3">
            <a:avLst>
              <a:gd name="adj1" fmla="val 12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Rett linje 340">
            <a:extLst>
              <a:ext uri="{FF2B5EF4-FFF2-40B4-BE49-F238E27FC236}">
                <a16:creationId xmlns:a16="http://schemas.microsoft.com/office/drawing/2014/main" id="{D97550B1-B485-02B7-A1D2-D9C3FE68EABA}"/>
              </a:ext>
            </a:extLst>
          </p:cNvPr>
          <p:cNvCxnSpPr>
            <a:cxnSpLocks/>
          </p:cNvCxnSpPr>
          <p:nvPr/>
        </p:nvCxnSpPr>
        <p:spPr>
          <a:xfrm>
            <a:off x="8890473" y="4566918"/>
            <a:ext cx="230248" cy="3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Rett linje 342">
            <a:extLst>
              <a:ext uri="{FF2B5EF4-FFF2-40B4-BE49-F238E27FC236}">
                <a16:creationId xmlns:a16="http://schemas.microsoft.com/office/drawing/2014/main" id="{978D5789-11BE-B20A-F522-B4BE673ABF44}"/>
              </a:ext>
            </a:extLst>
          </p:cNvPr>
          <p:cNvCxnSpPr>
            <a:cxnSpLocks/>
          </p:cNvCxnSpPr>
          <p:nvPr/>
        </p:nvCxnSpPr>
        <p:spPr>
          <a:xfrm>
            <a:off x="4166912" y="3004342"/>
            <a:ext cx="5681113" cy="1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Rett linje 346">
            <a:extLst>
              <a:ext uri="{FF2B5EF4-FFF2-40B4-BE49-F238E27FC236}">
                <a16:creationId xmlns:a16="http://schemas.microsoft.com/office/drawing/2014/main" id="{86ED0D9C-A074-BA15-D13E-CD3329905B91}"/>
              </a:ext>
            </a:extLst>
          </p:cNvPr>
          <p:cNvCxnSpPr>
            <a:cxnSpLocks/>
          </p:cNvCxnSpPr>
          <p:nvPr/>
        </p:nvCxnSpPr>
        <p:spPr>
          <a:xfrm>
            <a:off x="4913149" y="2763148"/>
            <a:ext cx="6907409" cy="9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Rett pil 353">
            <a:extLst>
              <a:ext uri="{FF2B5EF4-FFF2-40B4-BE49-F238E27FC236}">
                <a16:creationId xmlns:a16="http://schemas.microsoft.com/office/drawing/2014/main" id="{16D8FE1F-0EA8-EF9F-A95A-F1191D4A0AD4}"/>
              </a:ext>
            </a:extLst>
          </p:cNvPr>
          <p:cNvCxnSpPr>
            <a:cxnSpLocks/>
          </p:cNvCxnSpPr>
          <p:nvPr/>
        </p:nvCxnSpPr>
        <p:spPr>
          <a:xfrm>
            <a:off x="3275700" y="3763954"/>
            <a:ext cx="0" cy="2698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0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53D6F5BF-9EB7-4E04-8A51-F1590E319FC5}"/>
              </a:ext>
            </a:extLst>
          </p:cNvPr>
          <p:cNvSpPr txBox="1"/>
          <p:nvPr/>
        </p:nvSpPr>
        <p:spPr>
          <a:xfrm>
            <a:off x="828675" y="495300"/>
            <a:ext cx="237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/>
              <a:t>Kretsskjema for filteret</a:t>
            </a:r>
          </a:p>
        </p:txBody>
      </p:sp>
      <p:pic>
        <p:nvPicPr>
          <p:cNvPr id="4" name="Bilete 3">
            <a:extLst>
              <a:ext uri="{FF2B5EF4-FFF2-40B4-BE49-F238E27FC236}">
                <a16:creationId xmlns:a16="http://schemas.microsoft.com/office/drawing/2014/main" id="{8623D0E1-8494-42FA-90FF-0BE56B16D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8"/>
          <a:stretch/>
        </p:blipFill>
        <p:spPr>
          <a:xfrm>
            <a:off x="2750460" y="297919"/>
            <a:ext cx="5834740" cy="31310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Handskrift 10">
                <a:extLst>
                  <a:ext uri="{FF2B5EF4-FFF2-40B4-BE49-F238E27FC236}">
                    <a16:creationId xmlns:a16="http://schemas.microsoft.com/office/drawing/2014/main" id="{8E015F5E-4A2D-4676-A02C-EC1C2EA7AAD5}"/>
                  </a:ext>
                </a:extLst>
              </p14:cNvPr>
              <p14:cNvContentPartPr/>
              <p14:nvPr/>
            </p14:nvContentPartPr>
            <p14:xfrm>
              <a:off x="3494680" y="1340880"/>
              <a:ext cx="360" cy="360"/>
            </p14:xfrm>
          </p:contentPart>
        </mc:Choice>
        <mc:Fallback>
          <p:pic>
            <p:nvPicPr>
              <p:cNvPr id="11" name="Handskrift 10">
                <a:extLst>
                  <a:ext uri="{FF2B5EF4-FFF2-40B4-BE49-F238E27FC236}">
                    <a16:creationId xmlns:a16="http://schemas.microsoft.com/office/drawing/2014/main" id="{8E015F5E-4A2D-4676-A02C-EC1C2EA7AA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9040" y="13048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Handskrift 11">
                <a:extLst>
                  <a:ext uri="{FF2B5EF4-FFF2-40B4-BE49-F238E27FC236}">
                    <a16:creationId xmlns:a16="http://schemas.microsoft.com/office/drawing/2014/main" id="{92CEC8B0-7C64-4E17-BE07-4CF9690ED06C}"/>
                  </a:ext>
                </a:extLst>
              </p14:cNvPr>
              <p14:cNvContentPartPr/>
              <p14:nvPr/>
            </p14:nvContentPartPr>
            <p14:xfrm>
              <a:off x="8193760" y="1345920"/>
              <a:ext cx="360" cy="360"/>
            </p14:xfrm>
          </p:contentPart>
        </mc:Choice>
        <mc:Fallback>
          <p:pic>
            <p:nvPicPr>
              <p:cNvPr id="12" name="Handskrift 11">
                <a:extLst>
                  <a:ext uri="{FF2B5EF4-FFF2-40B4-BE49-F238E27FC236}">
                    <a16:creationId xmlns:a16="http://schemas.microsoft.com/office/drawing/2014/main" id="{92CEC8B0-7C64-4E17-BE07-4CF9690ED0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8120" y="13102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kstSylinder 12">
                <a:extLst>
                  <a:ext uri="{FF2B5EF4-FFF2-40B4-BE49-F238E27FC236}">
                    <a16:creationId xmlns:a16="http://schemas.microsoft.com/office/drawing/2014/main" id="{84C9B60B-F2F3-4D18-9674-6717F622B9BD}"/>
                  </a:ext>
                </a:extLst>
              </p:cNvPr>
              <p:cNvSpPr txBox="1"/>
              <p:nvPr/>
            </p:nvSpPr>
            <p:spPr>
              <a:xfrm>
                <a:off x="7708892" y="830104"/>
                <a:ext cx="748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n-NO" sz="2000" b="0" i="1" smtClean="0">
                              <a:latin typeface="Cambria Math" panose="02040503050406030204" pitchFamily="18" charset="0"/>
                            </a:rPr>
                            <m:t>𝑢𝑡</m:t>
                          </m:r>
                        </m:sub>
                      </m:sSub>
                    </m:oMath>
                  </m:oMathPara>
                </a14:m>
                <a:endParaRPr lang="nb-NO" sz="1400" i="1" dirty="0"/>
              </a:p>
            </p:txBody>
          </p:sp>
        </mc:Choice>
        <mc:Fallback>
          <p:sp>
            <p:nvSpPr>
              <p:cNvPr id="13" name="TekstSylinder 12">
                <a:extLst>
                  <a:ext uri="{FF2B5EF4-FFF2-40B4-BE49-F238E27FC236}">
                    <a16:creationId xmlns:a16="http://schemas.microsoft.com/office/drawing/2014/main" id="{84C9B60B-F2F3-4D18-9674-6717F622B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892" y="830104"/>
                <a:ext cx="74894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704AE5A5-AF6F-487A-9907-5B0418E1D991}"/>
                  </a:ext>
                </a:extLst>
              </p:cNvPr>
              <p:cNvSpPr txBox="1"/>
              <p:nvPr/>
            </p:nvSpPr>
            <p:spPr>
              <a:xfrm>
                <a:off x="3359700" y="924700"/>
                <a:ext cx="748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n-NO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nb-NO" sz="1400" i="1" dirty="0"/>
              </a:p>
            </p:txBody>
          </p:sp>
        </mc:Choice>
        <mc:Fallback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704AE5A5-AF6F-487A-9907-5B0418E1D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700" y="924700"/>
                <a:ext cx="748940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n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kstSylinder 16">
                <a:extLst>
                  <a:ext uri="{FF2B5EF4-FFF2-40B4-BE49-F238E27FC236}">
                    <a16:creationId xmlns:a16="http://schemas.microsoft.com/office/drawing/2014/main" id="{B6CCD157-58A3-4761-A505-A6E774D2172D}"/>
                  </a:ext>
                </a:extLst>
              </p:cNvPr>
              <p:cNvSpPr txBox="1"/>
              <p:nvPr/>
            </p:nvSpPr>
            <p:spPr>
              <a:xfrm>
                <a:off x="4579612" y="764064"/>
                <a:ext cx="748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n-NO" sz="200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nb-NO" sz="1400" i="1" dirty="0"/>
              </a:p>
            </p:txBody>
          </p:sp>
        </mc:Choice>
        <mc:Fallback>
          <p:sp>
            <p:nvSpPr>
              <p:cNvPr id="17" name="TekstSylinder 16">
                <a:extLst>
                  <a:ext uri="{FF2B5EF4-FFF2-40B4-BE49-F238E27FC236}">
                    <a16:creationId xmlns:a16="http://schemas.microsoft.com/office/drawing/2014/main" id="{B6CCD157-58A3-4761-A505-A6E774D21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612" y="764064"/>
                <a:ext cx="74894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kstSylinder 17">
                <a:extLst>
                  <a:ext uri="{FF2B5EF4-FFF2-40B4-BE49-F238E27FC236}">
                    <a16:creationId xmlns:a16="http://schemas.microsoft.com/office/drawing/2014/main" id="{104CD9C3-84AF-4E86-AC13-3E7A16E737FF}"/>
                  </a:ext>
                </a:extLst>
              </p:cNvPr>
              <p:cNvSpPr txBox="1"/>
              <p:nvPr/>
            </p:nvSpPr>
            <p:spPr>
              <a:xfrm>
                <a:off x="3177461" y="1787819"/>
                <a:ext cx="748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n-N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sz="1400" i="1" dirty="0"/>
              </a:p>
            </p:txBody>
          </p:sp>
        </mc:Choice>
        <mc:Fallback>
          <p:sp>
            <p:nvSpPr>
              <p:cNvPr id="18" name="TekstSylinder 17">
                <a:extLst>
                  <a:ext uri="{FF2B5EF4-FFF2-40B4-BE49-F238E27FC236}">
                    <a16:creationId xmlns:a16="http://schemas.microsoft.com/office/drawing/2014/main" id="{104CD9C3-84AF-4E86-AC13-3E7A16E73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461" y="1787819"/>
                <a:ext cx="74894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kstSylinder 18">
                <a:extLst>
                  <a:ext uri="{FF2B5EF4-FFF2-40B4-BE49-F238E27FC236}">
                    <a16:creationId xmlns:a16="http://schemas.microsoft.com/office/drawing/2014/main" id="{CC7D2AA5-A113-4801-BB7D-0949642878F9}"/>
                  </a:ext>
                </a:extLst>
              </p:cNvPr>
              <p:cNvSpPr txBox="1"/>
              <p:nvPr/>
            </p:nvSpPr>
            <p:spPr>
              <a:xfrm>
                <a:off x="5615861" y="1864330"/>
                <a:ext cx="748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n-NO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sz="1400" i="1" dirty="0"/>
              </a:p>
            </p:txBody>
          </p:sp>
        </mc:Choice>
        <mc:Fallback>
          <p:sp>
            <p:nvSpPr>
              <p:cNvPr id="19" name="TekstSylinder 18">
                <a:extLst>
                  <a:ext uri="{FF2B5EF4-FFF2-40B4-BE49-F238E27FC236}">
                    <a16:creationId xmlns:a16="http://schemas.microsoft.com/office/drawing/2014/main" id="{CC7D2AA5-A113-4801-BB7D-09496428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861" y="1864330"/>
                <a:ext cx="748940" cy="400110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n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Sylinder 19">
                <a:extLst>
                  <a:ext uri="{FF2B5EF4-FFF2-40B4-BE49-F238E27FC236}">
                    <a16:creationId xmlns:a16="http://schemas.microsoft.com/office/drawing/2014/main" id="{C3DEA157-C22B-435A-BB41-60DF8B27A812}"/>
                  </a:ext>
                </a:extLst>
              </p:cNvPr>
              <p:cNvSpPr txBox="1"/>
              <p:nvPr/>
            </p:nvSpPr>
            <p:spPr>
              <a:xfrm>
                <a:off x="6791802" y="1835117"/>
                <a:ext cx="748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n-NO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b-NO" sz="1400" i="1" dirty="0"/>
              </a:p>
            </p:txBody>
          </p:sp>
        </mc:Choice>
        <mc:Fallback>
          <p:sp>
            <p:nvSpPr>
              <p:cNvPr id="20" name="TekstSylinder 19">
                <a:extLst>
                  <a:ext uri="{FF2B5EF4-FFF2-40B4-BE49-F238E27FC236}">
                    <a16:creationId xmlns:a16="http://schemas.microsoft.com/office/drawing/2014/main" id="{C3DEA157-C22B-435A-BB41-60DF8B27A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802" y="1835117"/>
                <a:ext cx="74894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Bilete 27">
            <a:extLst>
              <a:ext uri="{FF2B5EF4-FFF2-40B4-BE49-F238E27FC236}">
                <a16:creationId xmlns:a16="http://schemas.microsoft.com/office/drawing/2014/main" id="{224D19FD-FA05-4E1C-9999-B5E6A5173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8"/>
          <a:stretch/>
        </p:blipFill>
        <p:spPr>
          <a:xfrm>
            <a:off x="2863591" y="3544706"/>
            <a:ext cx="5834740" cy="31310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Handskrift 28">
                <a:extLst>
                  <a:ext uri="{FF2B5EF4-FFF2-40B4-BE49-F238E27FC236}">
                    <a16:creationId xmlns:a16="http://schemas.microsoft.com/office/drawing/2014/main" id="{234F83E7-A8E1-4C86-8AF5-944538BF16AA}"/>
                  </a:ext>
                </a:extLst>
              </p14:cNvPr>
              <p14:cNvContentPartPr/>
              <p14:nvPr/>
            </p14:nvContentPartPr>
            <p14:xfrm>
              <a:off x="3600513" y="4587383"/>
              <a:ext cx="360" cy="360"/>
            </p14:xfrm>
          </p:contentPart>
        </mc:Choice>
        <mc:Fallback>
          <p:pic>
            <p:nvPicPr>
              <p:cNvPr id="29" name="Handskrift 28">
                <a:extLst>
                  <a:ext uri="{FF2B5EF4-FFF2-40B4-BE49-F238E27FC236}">
                    <a16:creationId xmlns:a16="http://schemas.microsoft.com/office/drawing/2014/main" id="{234F83E7-A8E1-4C86-8AF5-944538BF16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4873" y="455138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" name="Handskrift 29">
                <a:extLst>
                  <a:ext uri="{FF2B5EF4-FFF2-40B4-BE49-F238E27FC236}">
                    <a16:creationId xmlns:a16="http://schemas.microsoft.com/office/drawing/2014/main" id="{86E52570-DB1A-46D1-9C68-6C0D0518082E}"/>
                  </a:ext>
                </a:extLst>
              </p14:cNvPr>
              <p14:cNvContentPartPr/>
              <p14:nvPr/>
            </p14:nvContentPartPr>
            <p14:xfrm>
              <a:off x="8299593" y="4592423"/>
              <a:ext cx="360" cy="360"/>
            </p14:xfrm>
          </p:contentPart>
        </mc:Choice>
        <mc:Fallback>
          <p:pic>
            <p:nvPicPr>
              <p:cNvPr id="30" name="Handskrift 29">
                <a:extLst>
                  <a:ext uri="{FF2B5EF4-FFF2-40B4-BE49-F238E27FC236}">
                    <a16:creationId xmlns:a16="http://schemas.microsoft.com/office/drawing/2014/main" id="{86E52570-DB1A-46D1-9C68-6C0D051808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3953" y="455678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kstSylinder 30">
                <a:extLst>
                  <a:ext uri="{FF2B5EF4-FFF2-40B4-BE49-F238E27FC236}">
                    <a16:creationId xmlns:a16="http://schemas.microsoft.com/office/drawing/2014/main" id="{4B7BE759-0CF6-46D6-8C11-AB09AFCDE0AD}"/>
                  </a:ext>
                </a:extLst>
              </p:cNvPr>
              <p:cNvSpPr txBox="1"/>
              <p:nvPr/>
            </p:nvSpPr>
            <p:spPr>
              <a:xfrm>
                <a:off x="7613328" y="4135399"/>
                <a:ext cx="137253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nb-N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n-NO" sz="2000" b="0" i="1" smtClean="0">
                            <a:latin typeface="Cambria Math" panose="02040503050406030204" pitchFamily="18" charset="0"/>
                          </a:rPr>
                          <m:t>𝑢𝑡</m:t>
                        </m:r>
                      </m:sub>
                    </m:sSub>
                  </m:oMath>
                </a14:m>
                <a:r>
                  <a:rPr lang="nb-NO" sz="1400" i="1" dirty="0"/>
                  <a:t> </a:t>
                </a:r>
                <a:r>
                  <a:rPr lang="nb-NO" i="1" dirty="0"/>
                  <a:t>=3.3V</a:t>
                </a:r>
              </a:p>
            </p:txBody>
          </p:sp>
        </mc:Choice>
        <mc:Fallback>
          <p:sp>
            <p:nvSpPr>
              <p:cNvPr id="31" name="TekstSylinder 30">
                <a:extLst>
                  <a:ext uri="{FF2B5EF4-FFF2-40B4-BE49-F238E27FC236}">
                    <a16:creationId xmlns:a16="http://schemas.microsoft.com/office/drawing/2014/main" id="{4B7BE759-0CF6-46D6-8C11-AB09AFCDE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28" y="4135399"/>
                <a:ext cx="1372530" cy="392993"/>
              </a:xfrm>
              <a:prstGeom prst="rect">
                <a:avLst/>
              </a:prstGeom>
              <a:blipFill>
                <a:blip r:embed="rId14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n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kstSylinder 31">
                <a:extLst>
                  <a:ext uri="{FF2B5EF4-FFF2-40B4-BE49-F238E27FC236}">
                    <a16:creationId xmlns:a16="http://schemas.microsoft.com/office/drawing/2014/main" id="{EC2C34F4-EBFF-4801-AE57-80FBF9126DD5}"/>
                  </a:ext>
                </a:extLst>
              </p:cNvPr>
              <p:cNvSpPr txBox="1"/>
              <p:nvPr/>
            </p:nvSpPr>
            <p:spPr>
              <a:xfrm>
                <a:off x="2907339" y="4088101"/>
                <a:ext cx="1289183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nb-N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n-NO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nb-NO" i="1" dirty="0"/>
                  <a:t>=3.3V</a:t>
                </a:r>
                <a:endParaRPr lang="nb-NO" sz="1400" i="1" dirty="0"/>
              </a:p>
            </p:txBody>
          </p:sp>
        </mc:Choice>
        <mc:Fallback>
          <p:sp>
            <p:nvSpPr>
              <p:cNvPr id="32" name="TekstSylinder 31">
                <a:extLst>
                  <a:ext uri="{FF2B5EF4-FFF2-40B4-BE49-F238E27FC236}">
                    <a16:creationId xmlns:a16="http://schemas.microsoft.com/office/drawing/2014/main" id="{EC2C34F4-EBFF-4801-AE57-80FBF912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39" y="4088101"/>
                <a:ext cx="1289183" cy="392993"/>
              </a:xfrm>
              <a:prstGeom prst="rect">
                <a:avLst/>
              </a:prstGeom>
              <a:blipFill>
                <a:blip r:embed="rId15"/>
                <a:stretch>
                  <a:fillRect t="-3125" b="-25000"/>
                </a:stretch>
              </a:blipFill>
            </p:spPr>
            <p:txBody>
              <a:bodyPr/>
              <a:lstStyle/>
              <a:p>
                <a:r>
                  <a:rPr lang="n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kstSylinder 32">
                <a:extLst>
                  <a:ext uri="{FF2B5EF4-FFF2-40B4-BE49-F238E27FC236}">
                    <a16:creationId xmlns:a16="http://schemas.microsoft.com/office/drawing/2014/main" id="{42C67B90-77C1-410D-9AB5-ED0108F604C6}"/>
                  </a:ext>
                </a:extLst>
              </p:cNvPr>
              <p:cNvSpPr txBox="1"/>
              <p:nvPr/>
            </p:nvSpPr>
            <p:spPr>
              <a:xfrm>
                <a:off x="4685445" y="4010567"/>
                <a:ext cx="748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n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m:rPr>
                          <m:sty m:val="p"/>
                        </m:rPr>
                        <a:rPr lang="nn-N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mH</m:t>
                      </m:r>
                    </m:oMath>
                  </m:oMathPara>
                </a14:m>
                <a:endParaRPr lang="nb-NO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TekstSylinder 32">
                <a:extLst>
                  <a:ext uri="{FF2B5EF4-FFF2-40B4-BE49-F238E27FC236}">
                    <a16:creationId xmlns:a16="http://schemas.microsoft.com/office/drawing/2014/main" id="{42C67B90-77C1-410D-9AB5-ED0108F60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445" y="4010567"/>
                <a:ext cx="748940" cy="369332"/>
              </a:xfrm>
              <a:prstGeom prst="rect">
                <a:avLst/>
              </a:prstGeom>
              <a:blipFill>
                <a:blip r:embed="rId16"/>
                <a:stretch>
                  <a:fillRect r="-22131"/>
                </a:stretch>
              </a:blipFill>
            </p:spPr>
            <p:txBody>
              <a:bodyPr/>
              <a:lstStyle/>
              <a:p>
                <a:r>
                  <a:rPr lang="n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kstSylinder 33">
            <a:extLst>
              <a:ext uri="{FF2B5EF4-FFF2-40B4-BE49-F238E27FC236}">
                <a16:creationId xmlns:a16="http://schemas.microsoft.com/office/drawing/2014/main" id="{BA93BE6A-D420-403F-9759-E1B1739FCCE2}"/>
              </a:ext>
            </a:extLst>
          </p:cNvPr>
          <p:cNvSpPr txBox="1"/>
          <p:nvPr/>
        </p:nvSpPr>
        <p:spPr>
          <a:xfrm>
            <a:off x="5526649" y="5118536"/>
            <a:ext cx="8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nb-NO" dirty="0">
                <a:latin typeface="Cambria Math" panose="02040503050406030204" pitchFamily="18" charset="0"/>
                <a:ea typeface="Cambria Math" panose="02040503050406030204" pitchFamily="18" charset="0"/>
              </a:rPr>
              <a:t>470</a:t>
            </a:r>
            <a:r>
              <a:rPr lang="nn-NO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µF</a:t>
            </a:r>
            <a:endParaRPr lang="nb-NO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TekstSylinder 37">
            <a:extLst>
              <a:ext uri="{FF2B5EF4-FFF2-40B4-BE49-F238E27FC236}">
                <a16:creationId xmlns:a16="http://schemas.microsoft.com/office/drawing/2014/main" id="{3090B249-6F60-4D46-80FA-29F49174BE7D}"/>
              </a:ext>
            </a:extLst>
          </p:cNvPr>
          <p:cNvSpPr txBox="1"/>
          <p:nvPr/>
        </p:nvSpPr>
        <p:spPr>
          <a:xfrm>
            <a:off x="6807672" y="5299371"/>
            <a:ext cx="94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nb-NO" dirty="0">
                <a:latin typeface="Cambria Math" panose="02040503050406030204" pitchFamily="18" charset="0"/>
                <a:ea typeface="Cambria Math" panose="02040503050406030204" pitchFamily="18" charset="0"/>
              </a:rPr>
              <a:t>100</a:t>
            </a:r>
            <a:r>
              <a:rPr lang="nn-NO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nF</a:t>
            </a:r>
            <a:endParaRPr lang="nb-NO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" name="TekstSylinder 38">
            <a:extLst>
              <a:ext uri="{FF2B5EF4-FFF2-40B4-BE49-F238E27FC236}">
                <a16:creationId xmlns:a16="http://schemas.microsoft.com/office/drawing/2014/main" id="{C455F4DD-B0F9-46D0-B05F-E3B78ECFDF27}"/>
              </a:ext>
            </a:extLst>
          </p:cNvPr>
          <p:cNvSpPr txBox="1"/>
          <p:nvPr/>
        </p:nvSpPr>
        <p:spPr>
          <a:xfrm>
            <a:off x="3163525" y="5114705"/>
            <a:ext cx="94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nb-NO" dirty="0">
                <a:latin typeface="Cambria Math" panose="02040503050406030204" pitchFamily="18" charset="0"/>
                <a:ea typeface="Cambria Math" panose="02040503050406030204" pitchFamily="18" charset="0"/>
              </a:rPr>
              <a:t>100</a:t>
            </a:r>
            <a:r>
              <a:rPr lang="nn-NO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µF</a:t>
            </a:r>
            <a:endParaRPr lang="nb-NO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F11CECF6-FEF7-45AF-B0CA-DB6883599209}"/>
              </a:ext>
            </a:extLst>
          </p:cNvPr>
          <p:cNvSpPr/>
          <p:nvPr/>
        </p:nvSpPr>
        <p:spPr>
          <a:xfrm>
            <a:off x="4428804" y="716419"/>
            <a:ext cx="1159195" cy="102758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6026CCEC-8D91-4281-92CD-45AF580E5277}"/>
                  </a:ext>
                </a:extLst>
              </p:cNvPr>
              <p:cNvSpPr txBox="1"/>
              <p:nvPr/>
            </p:nvSpPr>
            <p:spPr>
              <a:xfrm>
                <a:off x="4954082" y="1340880"/>
                <a:ext cx="748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sz="20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nn-NO" sz="20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sz="1400" i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6026CCEC-8D91-4281-92CD-45AF580E5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082" y="1340880"/>
                <a:ext cx="748940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ktangel 48">
            <a:extLst>
              <a:ext uri="{FF2B5EF4-FFF2-40B4-BE49-F238E27FC236}">
                <a16:creationId xmlns:a16="http://schemas.microsoft.com/office/drawing/2014/main" id="{B00C8AD6-B6AF-4ED1-91F8-206308729489}"/>
              </a:ext>
            </a:extLst>
          </p:cNvPr>
          <p:cNvSpPr/>
          <p:nvPr/>
        </p:nvSpPr>
        <p:spPr>
          <a:xfrm>
            <a:off x="5780961" y="1708150"/>
            <a:ext cx="2273300" cy="80645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kstSylinder 49">
                <a:extLst>
                  <a:ext uri="{FF2B5EF4-FFF2-40B4-BE49-F238E27FC236}">
                    <a16:creationId xmlns:a16="http://schemas.microsoft.com/office/drawing/2014/main" id="{7ABC9FDB-3323-4FDE-8757-4292C9B62CBF}"/>
                  </a:ext>
                </a:extLst>
              </p:cNvPr>
              <p:cNvSpPr txBox="1"/>
              <p:nvPr/>
            </p:nvSpPr>
            <p:spPr>
              <a:xfrm>
                <a:off x="7457007" y="2129552"/>
                <a:ext cx="748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sz="20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nn-NO" sz="20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nb-NO" sz="1400" i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TekstSylinder 49">
                <a:extLst>
                  <a:ext uri="{FF2B5EF4-FFF2-40B4-BE49-F238E27FC236}">
                    <a16:creationId xmlns:a16="http://schemas.microsoft.com/office/drawing/2014/main" id="{7ABC9FDB-3323-4FDE-8757-4292C9B62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007" y="2129552"/>
                <a:ext cx="748940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7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Den orginale gradskiven | Thure Trykk">
            <a:extLst>
              <a:ext uri="{FF2B5EF4-FFF2-40B4-BE49-F238E27FC236}">
                <a16:creationId xmlns:a16="http://schemas.microsoft.com/office/drawing/2014/main" id="{E5C08D61-CD9B-7C20-23AF-724BC55B0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15141" y="3277286"/>
            <a:ext cx="5449014" cy="272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en orginale gradskiven | Thure Trykk">
            <a:extLst>
              <a:ext uri="{FF2B5EF4-FFF2-40B4-BE49-F238E27FC236}">
                <a16:creationId xmlns:a16="http://schemas.microsoft.com/office/drawing/2014/main" id="{925E3AA5-8832-8B3B-254A-3A7D1FBC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41" y="573341"/>
            <a:ext cx="5449014" cy="272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C44ED27E-EE14-51CE-7E15-18BF2D11CF7A}"/>
              </a:ext>
            </a:extLst>
          </p:cNvPr>
          <p:cNvSpPr txBox="1"/>
          <p:nvPr/>
        </p:nvSpPr>
        <p:spPr>
          <a:xfrm>
            <a:off x="131890" y="17205"/>
            <a:ext cx="498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 faktiske vinklene vi måler (i mikrofon-trekanten)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9B63589-5FA3-6EA8-059A-F86383CA8670}"/>
              </a:ext>
            </a:extLst>
          </p:cNvPr>
          <p:cNvSpPr/>
          <p:nvPr/>
        </p:nvSpPr>
        <p:spPr>
          <a:xfrm>
            <a:off x="4015409" y="2474844"/>
            <a:ext cx="248478" cy="248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457FA2E-9011-F148-1F71-10EA4FFB1DBA}"/>
              </a:ext>
            </a:extLst>
          </p:cNvPr>
          <p:cNvSpPr/>
          <p:nvPr/>
        </p:nvSpPr>
        <p:spPr>
          <a:xfrm>
            <a:off x="4693824" y="3561522"/>
            <a:ext cx="248478" cy="248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9942F29-FBD7-7A70-0CF3-0B1ED71C7A5A}"/>
              </a:ext>
            </a:extLst>
          </p:cNvPr>
          <p:cNvSpPr/>
          <p:nvPr/>
        </p:nvSpPr>
        <p:spPr>
          <a:xfrm>
            <a:off x="3309731" y="3561522"/>
            <a:ext cx="248478" cy="248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93EB70E5-B822-E9A8-48A8-89ED76008F16}"/>
              </a:ext>
            </a:extLst>
          </p:cNvPr>
          <p:cNvCxnSpPr>
            <a:cxnSpLocks/>
          </p:cNvCxnSpPr>
          <p:nvPr/>
        </p:nvCxnSpPr>
        <p:spPr>
          <a:xfrm>
            <a:off x="4139648" y="3279913"/>
            <a:ext cx="27529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95A5E610-ACBA-C24D-0B84-46FD8DEC53C3}"/>
              </a:ext>
            </a:extLst>
          </p:cNvPr>
          <p:cNvSpPr/>
          <p:nvPr/>
        </p:nvSpPr>
        <p:spPr>
          <a:xfrm>
            <a:off x="4089129" y="3228891"/>
            <a:ext cx="101038" cy="1020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BEF05176-0890-8DCD-F276-0F2C83CC352B}"/>
              </a:ext>
            </a:extLst>
          </p:cNvPr>
          <p:cNvSpPr txBox="1"/>
          <p:nvPr/>
        </p:nvSpPr>
        <p:spPr>
          <a:xfrm>
            <a:off x="4003936" y="2420590"/>
            <a:ext cx="75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b-NO" sz="1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0B82176D-627A-5D86-2EE9-AEF4976FEB35}"/>
              </a:ext>
            </a:extLst>
          </p:cNvPr>
          <p:cNvSpPr txBox="1"/>
          <p:nvPr/>
        </p:nvSpPr>
        <p:spPr>
          <a:xfrm>
            <a:off x="3295083" y="3515610"/>
            <a:ext cx="75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b-NO" sz="1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55FFA363-112A-96F8-443A-72A567468EB3}"/>
              </a:ext>
            </a:extLst>
          </p:cNvPr>
          <p:cNvSpPr txBox="1"/>
          <p:nvPr/>
        </p:nvSpPr>
        <p:spPr>
          <a:xfrm>
            <a:off x="4680303" y="3508064"/>
            <a:ext cx="75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nb-NO" sz="1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Håndskrift 1">
                <a:extLst>
                  <a:ext uri="{FF2B5EF4-FFF2-40B4-BE49-F238E27FC236}">
                    <a16:creationId xmlns:a16="http://schemas.microsoft.com/office/drawing/2014/main" id="{3E2BD758-DC8C-6D4B-A022-5115212B53AE}"/>
                  </a:ext>
                </a:extLst>
              </p14:cNvPr>
              <p14:cNvContentPartPr/>
              <p14:nvPr/>
            </p14:nvContentPartPr>
            <p14:xfrm>
              <a:off x="6115955" y="2810377"/>
              <a:ext cx="124200" cy="237240"/>
            </p14:xfrm>
          </p:contentPart>
        </mc:Choice>
        <mc:Fallback xmlns="">
          <p:pic>
            <p:nvPicPr>
              <p:cNvPr id="2" name="Håndskrift 1">
                <a:extLst>
                  <a:ext uri="{FF2B5EF4-FFF2-40B4-BE49-F238E27FC236}">
                    <a16:creationId xmlns:a16="http://schemas.microsoft.com/office/drawing/2014/main" id="{3E2BD758-DC8C-6D4B-A022-5115212B53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6955" y="2801377"/>
                <a:ext cx="1418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24FFB637-5B90-4B41-83D0-F394F679ACD7}"/>
                  </a:ext>
                </a:extLst>
              </p14:cNvPr>
              <p14:cNvContentPartPr/>
              <p14:nvPr/>
            </p14:nvContentPartPr>
            <p14:xfrm>
              <a:off x="6248435" y="2754937"/>
              <a:ext cx="33120" cy="46224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24FFB637-5B90-4B41-83D0-F394F679AC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6112" y="2691937"/>
                <a:ext cx="157409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Håndskrift 15">
                <a:extLst>
                  <a:ext uri="{FF2B5EF4-FFF2-40B4-BE49-F238E27FC236}">
                    <a16:creationId xmlns:a16="http://schemas.microsoft.com/office/drawing/2014/main" id="{CDEE8379-F03A-6A46-A13F-B2DCAE9A4BAA}"/>
                  </a:ext>
                </a:extLst>
              </p14:cNvPr>
              <p14:cNvContentPartPr/>
              <p14:nvPr/>
            </p14:nvContentPartPr>
            <p14:xfrm>
              <a:off x="4685315" y="1231417"/>
              <a:ext cx="1537200" cy="1627560"/>
            </p14:xfrm>
          </p:contentPart>
        </mc:Choice>
        <mc:Fallback xmlns="">
          <p:pic>
            <p:nvPicPr>
              <p:cNvPr id="16" name="Håndskrift 15">
                <a:extLst>
                  <a:ext uri="{FF2B5EF4-FFF2-40B4-BE49-F238E27FC236}">
                    <a16:creationId xmlns:a16="http://schemas.microsoft.com/office/drawing/2014/main" id="{CDEE8379-F03A-6A46-A13F-B2DCAE9A4B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22315" y="1168417"/>
                <a:ext cx="1662840" cy="17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Håndskrift 22">
                <a:extLst>
                  <a:ext uri="{FF2B5EF4-FFF2-40B4-BE49-F238E27FC236}">
                    <a16:creationId xmlns:a16="http://schemas.microsoft.com/office/drawing/2014/main" id="{C57C32F3-9E84-CA4F-8E3A-4874D2EFDE0B}"/>
                  </a:ext>
                </a:extLst>
              </p14:cNvPr>
              <p14:cNvContentPartPr/>
              <p14:nvPr/>
            </p14:nvContentPartPr>
            <p14:xfrm>
              <a:off x="2963795" y="1137457"/>
              <a:ext cx="1711800" cy="395280"/>
            </p14:xfrm>
          </p:contentPart>
        </mc:Choice>
        <mc:Fallback xmlns="">
          <p:pic>
            <p:nvPicPr>
              <p:cNvPr id="22" name="Håndskrift 22">
                <a:extLst>
                  <a:ext uri="{FF2B5EF4-FFF2-40B4-BE49-F238E27FC236}">
                    <a16:creationId xmlns:a16="http://schemas.microsoft.com/office/drawing/2014/main" id="{C57C32F3-9E84-CA4F-8E3A-4874D2EFDE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0808" y="1074514"/>
                <a:ext cx="1837414" cy="520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Håndskrift 26">
                <a:extLst>
                  <a:ext uri="{FF2B5EF4-FFF2-40B4-BE49-F238E27FC236}">
                    <a16:creationId xmlns:a16="http://schemas.microsoft.com/office/drawing/2014/main" id="{622DA11C-6661-EC4D-94DA-F1D9F370D526}"/>
                  </a:ext>
                </a:extLst>
              </p14:cNvPr>
              <p14:cNvContentPartPr/>
              <p14:nvPr/>
            </p14:nvContentPartPr>
            <p14:xfrm>
              <a:off x="2416955" y="1375057"/>
              <a:ext cx="808920" cy="650880"/>
            </p14:xfrm>
          </p:contentPart>
        </mc:Choice>
        <mc:Fallback xmlns="">
          <p:pic>
            <p:nvPicPr>
              <p:cNvPr id="26" name="Håndskrift 26">
                <a:extLst>
                  <a:ext uri="{FF2B5EF4-FFF2-40B4-BE49-F238E27FC236}">
                    <a16:creationId xmlns:a16="http://schemas.microsoft.com/office/drawing/2014/main" id="{622DA11C-6661-EC4D-94DA-F1D9F370D5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53927" y="1312057"/>
                <a:ext cx="934616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Håndskrift 30">
                <a:extLst>
                  <a:ext uri="{FF2B5EF4-FFF2-40B4-BE49-F238E27FC236}">
                    <a16:creationId xmlns:a16="http://schemas.microsoft.com/office/drawing/2014/main" id="{44DDA3FF-DFFA-6146-A4A0-3400C9F8AB63}"/>
                  </a:ext>
                </a:extLst>
              </p14:cNvPr>
              <p14:cNvContentPartPr/>
              <p14:nvPr/>
            </p14:nvContentPartPr>
            <p14:xfrm>
              <a:off x="2023115" y="2093617"/>
              <a:ext cx="322200" cy="918360"/>
            </p14:xfrm>
          </p:contentPart>
        </mc:Choice>
        <mc:Fallback xmlns="">
          <p:pic>
            <p:nvPicPr>
              <p:cNvPr id="29" name="Håndskrift 30">
                <a:extLst>
                  <a:ext uri="{FF2B5EF4-FFF2-40B4-BE49-F238E27FC236}">
                    <a16:creationId xmlns:a16="http://schemas.microsoft.com/office/drawing/2014/main" id="{44DDA3FF-DFFA-6146-A4A0-3400C9F8AB6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60185" y="2030617"/>
                <a:ext cx="447700" cy="10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Håndskrift 30">
                <a:extLst>
                  <a:ext uri="{FF2B5EF4-FFF2-40B4-BE49-F238E27FC236}">
                    <a16:creationId xmlns:a16="http://schemas.microsoft.com/office/drawing/2014/main" id="{43E70D2F-34DF-F842-9FBF-249CE80A6D25}"/>
                  </a:ext>
                </a:extLst>
              </p14:cNvPr>
              <p14:cNvContentPartPr/>
              <p14:nvPr/>
            </p14:nvContentPartPr>
            <p14:xfrm>
              <a:off x="1993955" y="3130417"/>
              <a:ext cx="42840" cy="86760"/>
            </p14:xfrm>
          </p:contentPart>
        </mc:Choice>
        <mc:Fallback xmlns="">
          <p:pic>
            <p:nvPicPr>
              <p:cNvPr id="31" name="Håndskrift 30">
                <a:extLst>
                  <a:ext uri="{FF2B5EF4-FFF2-40B4-BE49-F238E27FC236}">
                    <a16:creationId xmlns:a16="http://schemas.microsoft.com/office/drawing/2014/main" id="{43E70D2F-34DF-F842-9FBF-249CE80A6D2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30955" y="3067417"/>
                <a:ext cx="1684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" name="Håndskrift 35">
                <a:extLst>
                  <a:ext uri="{FF2B5EF4-FFF2-40B4-BE49-F238E27FC236}">
                    <a16:creationId xmlns:a16="http://schemas.microsoft.com/office/drawing/2014/main" id="{1367F2A8-A3E7-4646-BB40-74090F5BCC6C}"/>
                  </a:ext>
                </a:extLst>
              </p14:cNvPr>
              <p14:cNvContentPartPr/>
              <p14:nvPr/>
            </p14:nvContentPartPr>
            <p14:xfrm>
              <a:off x="2175994" y="3372210"/>
              <a:ext cx="123840" cy="403920"/>
            </p14:xfrm>
          </p:contentPart>
        </mc:Choice>
        <mc:Fallback xmlns="">
          <p:pic>
            <p:nvPicPr>
              <p:cNvPr id="35" name="Håndskrift 35">
                <a:extLst>
                  <a:ext uri="{FF2B5EF4-FFF2-40B4-BE49-F238E27FC236}">
                    <a16:creationId xmlns:a16="http://schemas.microsoft.com/office/drawing/2014/main" id="{1367F2A8-A3E7-4646-BB40-74090F5BCC6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13177" y="3309266"/>
                <a:ext cx="249116" cy="529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6" name="Håndskrift 35">
                <a:extLst>
                  <a:ext uri="{FF2B5EF4-FFF2-40B4-BE49-F238E27FC236}">
                    <a16:creationId xmlns:a16="http://schemas.microsoft.com/office/drawing/2014/main" id="{F3A6BB0E-50ED-FA41-9A26-714E520A5158}"/>
                  </a:ext>
                </a:extLst>
              </p14:cNvPr>
              <p14:cNvContentPartPr/>
              <p14:nvPr/>
            </p14:nvContentPartPr>
            <p14:xfrm>
              <a:off x="2256274" y="3792690"/>
              <a:ext cx="1671480" cy="1410840"/>
            </p14:xfrm>
          </p:contentPart>
        </mc:Choice>
        <mc:Fallback xmlns="">
          <p:pic>
            <p:nvPicPr>
              <p:cNvPr id="36" name="Håndskrift 35">
                <a:extLst>
                  <a:ext uri="{FF2B5EF4-FFF2-40B4-BE49-F238E27FC236}">
                    <a16:creationId xmlns:a16="http://schemas.microsoft.com/office/drawing/2014/main" id="{F3A6BB0E-50ED-FA41-9A26-714E520A515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93274" y="3729690"/>
                <a:ext cx="1797120" cy="15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Håndskrift 39">
                <a:extLst>
                  <a:ext uri="{FF2B5EF4-FFF2-40B4-BE49-F238E27FC236}">
                    <a16:creationId xmlns:a16="http://schemas.microsoft.com/office/drawing/2014/main" id="{C93DA8BE-E281-B442-8CBC-22C5F8C59D02}"/>
                  </a:ext>
                </a:extLst>
              </p14:cNvPr>
              <p14:cNvContentPartPr/>
              <p14:nvPr/>
            </p14:nvContentPartPr>
            <p14:xfrm>
              <a:off x="4069954" y="3408930"/>
              <a:ext cx="2030760" cy="1830240"/>
            </p14:xfrm>
          </p:contentPart>
        </mc:Choice>
        <mc:Fallback xmlns="">
          <p:pic>
            <p:nvPicPr>
              <p:cNvPr id="39" name="Håndskrift 39">
                <a:extLst>
                  <a:ext uri="{FF2B5EF4-FFF2-40B4-BE49-F238E27FC236}">
                    <a16:creationId xmlns:a16="http://schemas.microsoft.com/office/drawing/2014/main" id="{C93DA8BE-E281-B442-8CBC-22C5F8C59D0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06954" y="3345930"/>
                <a:ext cx="2156400" cy="19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5" name="Håndskrift 44">
                <a:extLst>
                  <a:ext uri="{FF2B5EF4-FFF2-40B4-BE49-F238E27FC236}">
                    <a16:creationId xmlns:a16="http://schemas.microsoft.com/office/drawing/2014/main" id="{EBD7D6AD-5989-0E42-ABFC-02A2759C196F}"/>
                  </a:ext>
                </a:extLst>
              </p14:cNvPr>
              <p14:cNvContentPartPr/>
              <p14:nvPr/>
            </p14:nvContentPartPr>
            <p14:xfrm>
              <a:off x="6263433" y="3502908"/>
              <a:ext cx="9000" cy="40320"/>
            </p14:xfrm>
          </p:contentPart>
        </mc:Choice>
        <mc:Fallback xmlns="">
          <p:pic>
            <p:nvPicPr>
              <p:cNvPr id="45" name="Håndskrift 44">
                <a:extLst>
                  <a:ext uri="{FF2B5EF4-FFF2-40B4-BE49-F238E27FC236}">
                    <a16:creationId xmlns:a16="http://schemas.microsoft.com/office/drawing/2014/main" id="{EBD7D6AD-5989-0E42-ABFC-02A2759C196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54433" y="3493908"/>
                <a:ext cx="266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9" name="Håndskrift 49">
                <a:extLst>
                  <a:ext uri="{FF2B5EF4-FFF2-40B4-BE49-F238E27FC236}">
                    <a16:creationId xmlns:a16="http://schemas.microsoft.com/office/drawing/2014/main" id="{1FCFD28C-9F01-0A47-80C9-4FCADAF47F10}"/>
                  </a:ext>
                </a:extLst>
              </p14:cNvPr>
              <p14:cNvContentPartPr/>
              <p14:nvPr/>
            </p14:nvContentPartPr>
            <p14:xfrm>
              <a:off x="5592033" y="3867588"/>
              <a:ext cx="598680" cy="970560"/>
            </p14:xfrm>
          </p:contentPart>
        </mc:Choice>
        <mc:Fallback xmlns="">
          <p:pic>
            <p:nvPicPr>
              <p:cNvPr id="49" name="Håndskrift 49">
                <a:extLst>
                  <a:ext uri="{FF2B5EF4-FFF2-40B4-BE49-F238E27FC236}">
                    <a16:creationId xmlns:a16="http://schemas.microsoft.com/office/drawing/2014/main" id="{1FCFD28C-9F01-0A47-80C9-4FCADAF47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83033" y="3858588"/>
                <a:ext cx="616320" cy="9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Håndskrift 49">
                <a:extLst>
                  <a:ext uri="{FF2B5EF4-FFF2-40B4-BE49-F238E27FC236}">
                    <a16:creationId xmlns:a16="http://schemas.microsoft.com/office/drawing/2014/main" id="{123C9FEA-B190-084B-AFEC-B2DFB6190ACA}"/>
                  </a:ext>
                </a:extLst>
              </p14:cNvPr>
              <p14:cNvContentPartPr/>
              <p14:nvPr/>
            </p14:nvContentPartPr>
            <p14:xfrm>
              <a:off x="5280993" y="5066388"/>
              <a:ext cx="28080" cy="12240"/>
            </p14:xfrm>
          </p:contentPart>
        </mc:Choice>
        <mc:Fallback xmlns="">
          <p:pic>
            <p:nvPicPr>
              <p:cNvPr id="50" name="Håndskrift 49">
                <a:extLst>
                  <a:ext uri="{FF2B5EF4-FFF2-40B4-BE49-F238E27FC236}">
                    <a16:creationId xmlns:a16="http://schemas.microsoft.com/office/drawing/2014/main" id="{123C9FEA-B190-084B-AFEC-B2DFB6190AC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71993" y="5057645"/>
                <a:ext cx="45720" cy="29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1" name="Håndskrift 50">
                <a:extLst>
                  <a:ext uri="{FF2B5EF4-FFF2-40B4-BE49-F238E27FC236}">
                    <a16:creationId xmlns:a16="http://schemas.microsoft.com/office/drawing/2014/main" id="{BB24C264-07C4-2248-BB8D-457D5806FCCA}"/>
                  </a:ext>
                </a:extLst>
              </p14:cNvPr>
              <p14:cNvContentPartPr/>
              <p14:nvPr/>
            </p14:nvContentPartPr>
            <p14:xfrm>
              <a:off x="4580433" y="5238468"/>
              <a:ext cx="408240" cy="134280"/>
            </p14:xfrm>
          </p:contentPart>
        </mc:Choice>
        <mc:Fallback xmlns="">
          <p:pic>
            <p:nvPicPr>
              <p:cNvPr id="51" name="Håndskrift 50">
                <a:extLst>
                  <a:ext uri="{FF2B5EF4-FFF2-40B4-BE49-F238E27FC236}">
                    <a16:creationId xmlns:a16="http://schemas.microsoft.com/office/drawing/2014/main" id="{BB24C264-07C4-2248-BB8D-457D5806FCC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571433" y="5229468"/>
                <a:ext cx="4258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2" name="Håndskrift 51">
                <a:extLst>
                  <a:ext uri="{FF2B5EF4-FFF2-40B4-BE49-F238E27FC236}">
                    <a16:creationId xmlns:a16="http://schemas.microsoft.com/office/drawing/2014/main" id="{778DD59A-6065-FB40-AB20-C91422C04908}"/>
                  </a:ext>
                </a:extLst>
              </p14:cNvPr>
              <p14:cNvContentPartPr/>
              <p14:nvPr/>
            </p14:nvContentPartPr>
            <p14:xfrm>
              <a:off x="4240593" y="5402988"/>
              <a:ext cx="35640" cy="3960"/>
            </p14:xfrm>
          </p:contentPart>
        </mc:Choice>
        <mc:Fallback xmlns="">
          <p:pic>
            <p:nvPicPr>
              <p:cNvPr id="52" name="Håndskrift 51">
                <a:extLst>
                  <a:ext uri="{FF2B5EF4-FFF2-40B4-BE49-F238E27FC236}">
                    <a16:creationId xmlns:a16="http://schemas.microsoft.com/office/drawing/2014/main" id="{778DD59A-6065-FB40-AB20-C91422C0490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231593" y="5393988"/>
                <a:ext cx="532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3" name="Håndskrift 52">
                <a:extLst>
                  <a:ext uri="{FF2B5EF4-FFF2-40B4-BE49-F238E27FC236}">
                    <a16:creationId xmlns:a16="http://schemas.microsoft.com/office/drawing/2014/main" id="{F9817BB7-7D69-154A-81EB-83F42C37D877}"/>
                  </a:ext>
                </a:extLst>
              </p14:cNvPr>
              <p14:cNvContentPartPr/>
              <p14:nvPr/>
            </p14:nvContentPartPr>
            <p14:xfrm>
              <a:off x="3914793" y="5408388"/>
              <a:ext cx="37080" cy="6120"/>
            </p14:xfrm>
          </p:contentPart>
        </mc:Choice>
        <mc:Fallback xmlns="">
          <p:pic>
            <p:nvPicPr>
              <p:cNvPr id="53" name="Håndskrift 52">
                <a:extLst>
                  <a:ext uri="{FF2B5EF4-FFF2-40B4-BE49-F238E27FC236}">
                    <a16:creationId xmlns:a16="http://schemas.microsoft.com/office/drawing/2014/main" id="{F9817BB7-7D69-154A-81EB-83F42C37D87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905793" y="5399388"/>
                <a:ext cx="547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4" name="Håndskrift 53">
                <a:extLst>
                  <a:ext uri="{FF2B5EF4-FFF2-40B4-BE49-F238E27FC236}">
                    <a16:creationId xmlns:a16="http://schemas.microsoft.com/office/drawing/2014/main" id="{AEA20906-20F5-384C-9157-4C4EBC60699C}"/>
                  </a:ext>
                </a:extLst>
              </p14:cNvPr>
              <p14:cNvContentPartPr/>
              <p14:nvPr/>
            </p14:nvContentPartPr>
            <p14:xfrm>
              <a:off x="3554073" y="5337108"/>
              <a:ext cx="38520" cy="9360"/>
            </p14:xfrm>
          </p:contentPart>
        </mc:Choice>
        <mc:Fallback xmlns="">
          <p:pic>
            <p:nvPicPr>
              <p:cNvPr id="54" name="Håndskrift 53">
                <a:extLst>
                  <a:ext uri="{FF2B5EF4-FFF2-40B4-BE49-F238E27FC236}">
                    <a16:creationId xmlns:a16="http://schemas.microsoft.com/office/drawing/2014/main" id="{AEA20906-20F5-384C-9157-4C4EBC60699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45073" y="5328441"/>
                <a:ext cx="56160" cy="26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5" name="Håndskrift 54">
                <a:extLst>
                  <a:ext uri="{FF2B5EF4-FFF2-40B4-BE49-F238E27FC236}">
                    <a16:creationId xmlns:a16="http://schemas.microsoft.com/office/drawing/2014/main" id="{C64D1D23-4DDD-184C-9547-83E344C01345}"/>
                  </a:ext>
                </a:extLst>
              </p14:cNvPr>
              <p14:cNvContentPartPr/>
              <p14:nvPr/>
            </p14:nvContentPartPr>
            <p14:xfrm>
              <a:off x="3194793" y="5217588"/>
              <a:ext cx="30600" cy="4680"/>
            </p14:xfrm>
          </p:contentPart>
        </mc:Choice>
        <mc:Fallback xmlns="">
          <p:pic>
            <p:nvPicPr>
              <p:cNvPr id="55" name="Håndskrift 54">
                <a:extLst>
                  <a:ext uri="{FF2B5EF4-FFF2-40B4-BE49-F238E27FC236}">
                    <a16:creationId xmlns:a16="http://schemas.microsoft.com/office/drawing/2014/main" id="{C64D1D23-4DDD-184C-9547-83E344C0134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185898" y="5209231"/>
                <a:ext cx="48035" cy="21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6" name="Håndskrift 55">
                <a:extLst>
                  <a:ext uri="{FF2B5EF4-FFF2-40B4-BE49-F238E27FC236}">
                    <a16:creationId xmlns:a16="http://schemas.microsoft.com/office/drawing/2014/main" id="{1C3A62BC-0A80-5440-AEB6-C02AE7EA6769}"/>
                  </a:ext>
                </a:extLst>
              </p14:cNvPr>
              <p14:cNvContentPartPr/>
              <p14:nvPr/>
            </p14:nvContentPartPr>
            <p14:xfrm>
              <a:off x="2885553" y="4999428"/>
              <a:ext cx="21600" cy="7560"/>
            </p14:xfrm>
          </p:contentPart>
        </mc:Choice>
        <mc:Fallback xmlns="">
          <p:pic>
            <p:nvPicPr>
              <p:cNvPr id="56" name="Håndskrift 55">
                <a:extLst>
                  <a:ext uri="{FF2B5EF4-FFF2-40B4-BE49-F238E27FC236}">
                    <a16:creationId xmlns:a16="http://schemas.microsoft.com/office/drawing/2014/main" id="{1C3A62BC-0A80-5440-AEB6-C02AE7EA676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876553" y="4990837"/>
                <a:ext cx="39240" cy="24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7" name="Håndskrift 56">
                <a:extLst>
                  <a:ext uri="{FF2B5EF4-FFF2-40B4-BE49-F238E27FC236}">
                    <a16:creationId xmlns:a16="http://schemas.microsoft.com/office/drawing/2014/main" id="{6415CBF6-E194-2D43-A853-FDACC43B4E1B}"/>
                  </a:ext>
                </a:extLst>
              </p14:cNvPr>
              <p14:cNvContentPartPr/>
              <p14:nvPr/>
            </p14:nvContentPartPr>
            <p14:xfrm>
              <a:off x="2615913" y="4767948"/>
              <a:ext cx="18000" cy="18000"/>
            </p14:xfrm>
          </p:contentPart>
        </mc:Choice>
        <mc:Fallback xmlns="">
          <p:pic>
            <p:nvPicPr>
              <p:cNvPr id="57" name="Håndskrift 56">
                <a:extLst>
                  <a:ext uri="{FF2B5EF4-FFF2-40B4-BE49-F238E27FC236}">
                    <a16:creationId xmlns:a16="http://schemas.microsoft.com/office/drawing/2014/main" id="{6415CBF6-E194-2D43-A853-FDACC43B4E1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606913" y="4758764"/>
                <a:ext cx="35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8" name="Håndskrift 57">
                <a:extLst>
                  <a:ext uri="{FF2B5EF4-FFF2-40B4-BE49-F238E27FC236}">
                    <a16:creationId xmlns:a16="http://schemas.microsoft.com/office/drawing/2014/main" id="{3BC4454D-2536-8E4D-8184-5F2C6692CF9B}"/>
                  </a:ext>
                </a:extLst>
              </p14:cNvPr>
              <p14:cNvContentPartPr/>
              <p14:nvPr/>
            </p14:nvContentPartPr>
            <p14:xfrm>
              <a:off x="2379753" y="4482828"/>
              <a:ext cx="20880" cy="27720"/>
            </p14:xfrm>
          </p:contentPart>
        </mc:Choice>
        <mc:Fallback xmlns="">
          <p:pic>
            <p:nvPicPr>
              <p:cNvPr id="58" name="Håndskrift 57">
                <a:extLst>
                  <a:ext uri="{FF2B5EF4-FFF2-40B4-BE49-F238E27FC236}">
                    <a16:creationId xmlns:a16="http://schemas.microsoft.com/office/drawing/2014/main" id="{3BC4454D-2536-8E4D-8184-5F2C6692CF9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370753" y="4473828"/>
                <a:ext cx="385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9" name="Håndskrift 58">
                <a:extLst>
                  <a:ext uri="{FF2B5EF4-FFF2-40B4-BE49-F238E27FC236}">
                    <a16:creationId xmlns:a16="http://schemas.microsoft.com/office/drawing/2014/main" id="{1C4BA9EA-5B46-E843-9A92-AB2373CDD2A3}"/>
                  </a:ext>
                </a:extLst>
              </p14:cNvPr>
              <p14:cNvContentPartPr/>
              <p14:nvPr/>
            </p14:nvContentPartPr>
            <p14:xfrm>
              <a:off x="2190393" y="4141188"/>
              <a:ext cx="20520" cy="38520"/>
            </p14:xfrm>
          </p:contentPart>
        </mc:Choice>
        <mc:Fallback xmlns="">
          <p:pic>
            <p:nvPicPr>
              <p:cNvPr id="59" name="Håndskrift 58">
                <a:extLst>
                  <a:ext uri="{FF2B5EF4-FFF2-40B4-BE49-F238E27FC236}">
                    <a16:creationId xmlns:a16="http://schemas.microsoft.com/office/drawing/2014/main" id="{1C4BA9EA-5B46-E843-9A92-AB2373CDD2A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181232" y="4132103"/>
                <a:ext cx="38475" cy="5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0" name="Håndskrift 59">
                <a:extLst>
                  <a:ext uri="{FF2B5EF4-FFF2-40B4-BE49-F238E27FC236}">
                    <a16:creationId xmlns:a16="http://schemas.microsoft.com/office/drawing/2014/main" id="{A091980D-EE73-AB43-B226-A3D7107D1D9B}"/>
                  </a:ext>
                </a:extLst>
              </p14:cNvPr>
              <p14:cNvContentPartPr/>
              <p14:nvPr/>
            </p14:nvContentPartPr>
            <p14:xfrm>
              <a:off x="2096073" y="3806028"/>
              <a:ext cx="9720" cy="39600"/>
            </p14:xfrm>
          </p:contentPart>
        </mc:Choice>
        <mc:Fallback xmlns="">
          <p:pic>
            <p:nvPicPr>
              <p:cNvPr id="60" name="Håndskrift 59">
                <a:extLst>
                  <a:ext uri="{FF2B5EF4-FFF2-40B4-BE49-F238E27FC236}">
                    <a16:creationId xmlns:a16="http://schemas.microsoft.com/office/drawing/2014/main" id="{A091980D-EE73-AB43-B226-A3D7107D1D9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087073" y="3797028"/>
                <a:ext cx="273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1" name="Håndskrift 60">
                <a:extLst>
                  <a:ext uri="{FF2B5EF4-FFF2-40B4-BE49-F238E27FC236}">
                    <a16:creationId xmlns:a16="http://schemas.microsoft.com/office/drawing/2014/main" id="{27859FD0-F0C1-D549-9043-2F0EBB8D3009}"/>
                  </a:ext>
                </a:extLst>
              </p14:cNvPr>
              <p14:cNvContentPartPr/>
              <p14:nvPr/>
            </p14:nvContentPartPr>
            <p14:xfrm>
              <a:off x="2014713" y="3476628"/>
              <a:ext cx="9000" cy="19080"/>
            </p14:xfrm>
          </p:contentPart>
        </mc:Choice>
        <mc:Fallback xmlns="">
          <p:pic>
            <p:nvPicPr>
              <p:cNvPr id="61" name="Håndskrift 60">
                <a:extLst>
                  <a:ext uri="{FF2B5EF4-FFF2-40B4-BE49-F238E27FC236}">
                    <a16:creationId xmlns:a16="http://schemas.microsoft.com/office/drawing/2014/main" id="{27859FD0-F0C1-D549-9043-2F0EBB8D300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006059" y="3467628"/>
                <a:ext cx="25962" cy="36720"/>
              </a:xfrm>
              <a:prstGeom prst="rect">
                <a:avLst/>
              </a:prstGeom>
            </p:spPr>
          </p:pic>
        </mc:Fallback>
      </mc:AlternateContent>
      <p:cxnSp>
        <p:nvCxnSpPr>
          <p:cNvPr id="46" name="Rett linje 45">
            <a:extLst>
              <a:ext uri="{FF2B5EF4-FFF2-40B4-BE49-F238E27FC236}">
                <a16:creationId xmlns:a16="http://schemas.microsoft.com/office/drawing/2014/main" id="{A05EF55A-D354-1B8C-6272-080808D21FB2}"/>
              </a:ext>
            </a:extLst>
          </p:cNvPr>
          <p:cNvCxnSpPr/>
          <p:nvPr/>
        </p:nvCxnSpPr>
        <p:spPr>
          <a:xfrm>
            <a:off x="1415140" y="3279913"/>
            <a:ext cx="544901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21487626-30E1-8F5F-41EC-7862B0D4860B}"/>
              </a:ext>
            </a:extLst>
          </p:cNvPr>
          <p:cNvSpPr/>
          <p:nvPr/>
        </p:nvSpPr>
        <p:spPr>
          <a:xfrm>
            <a:off x="3954289" y="1149908"/>
            <a:ext cx="369458" cy="3805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400"/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930B3FA6-E94F-1E3E-FB8A-D8D7FC96B8B9}"/>
              </a:ext>
            </a:extLst>
          </p:cNvPr>
          <p:cNvSpPr txBox="1"/>
          <p:nvPr/>
        </p:nvSpPr>
        <p:spPr>
          <a:xfrm>
            <a:off x="3962861" y="118630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/>
              <a:t>90</a:t>
            </a:r>
            <a:r>
              <a:rPr lang="nb-NO" sz="1400"/>
              <a:t>˚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83F27F20-B806-A8A2-93CD-EE6B996B77E3}"/>
              </a:ext>
            </a:extLst>
          </p:cNvPr>
          <p:cNvSpPr/>
          <p:nvPr/>
        </p:nvSpPr>
        <p:spPr>
          <a:xfrm>
            <a:off x="4458251" y="1220178"/>
            <a:ext cx="369458" cy="3805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400"/>
          </a:p>
        </p:txBody>
      </p:sp>
      <p:sp>
        <p:nvSpPr>
          <p:cNvPr id="77" name="TekstSylinder 76">
            <a:extLst>
              <a:ext uri="{FF2B5EF4-FFF2-40B4-BE49-F238E27FC236}">
                <a16:creationId xmlns:a16="http://schemas.microsoft.com/office/drawing/2014/main" id="{45F0B4B1-1C0E-4208-A2F3-12029935516F}"/>
              </a:ext>
            </a:extLst>
          </p:cNvPr>
          <p:cNvSpPr txBox="1"/>
          <p:nvPr/>
        </p:nvSpPr>
        <p:spPr>
          <a:xfrm>
            <a:off x="4475861" y="126168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/>
              <a:t>75</a:t>
            </a:r>
            <a:r>
              <a:rPr lang="nb-NO" sz="1400"/>
              <a:t>˚</a:t>
            </a: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04E8F6EE-85C2-2073-2226-729D9721D3DB}"/>
              </a:ext>
            </a:extLst>
          </p:cNvPr>
          <p:cNvSpPr/>
          <p:nvPr/>
        </p:nvSpPr>
        <p:spPr>
          <a:xfrm>
            <a:off x="5911271" y="2700610"/>
            <a:ext cx="369458" cy="3805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400"/>
          </a:p>
        </p:txBody>
      </p:sp>
      <p:sp>
        <p:nvSpPr>
          <p:cNvPr id="85" name="TekstSylinder 84">
            <a:extLst>
              <a:ext uri="{FF2B5EF4-FFF2-40B4-BE49-F238E27FC236}">
                <a16:creationId xmlns:a16="http://schemas.microsoft.com/office/drawing/2014/main" id="{D7AE33ED-C0BF-3068-C7C0-BD53F2A0BD26}"/>
              </a:ext>
            </a:extLst>
          </p:cNvPr>
          <p:cNvSpPr txBox="1"/>
          <p:nvPr/>
        </p:nvSpPr>
        <p:spPr>
          <a:xfrm>
            <a:off x="5916221" y="273459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/>
              <a:t>10</a:t>
            </a:r>
            <a:r>
              <a:rPr lang="nb-NO" sz="1400"/>
              <a:t>˚</a:t>
            </a: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683E7CFF-0326-FB1D-513E-50C94774E7A6}"/>
              </a:ext>
            </a:extLst>
          </p:cNvPr>
          <p:cNvSpPr/>
          <p:nvPr/>
        </p:nvSpPr>
        <p:spPr>
          <a:xfrm>
            <a:off x="5930197" y="3087713"/>
            <a:ext cx="369458" cy="3805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400"/>
          </a:p>
        </p:txBody>
      </p:sp>
      <p:sp>
        <p:nvSpPr>
          <p:cNvPr id="87" name="TekstSylinder 86">
            <a:extLst>
              <a:ext uri="{FF2B5EF4-FFF2-40B4-BE49-F238E27FC236}">
                <a16:creationId xmlns:a16="http://schemas.microsoft.com/office/drawing/2014/main" id="{18F3433F-F44B-B4BB-126B-BC2135C4B0D7}"/>
              </a:ext>
            </a:extLst>
          </p:cNvPr>
          <p:cNvSpPr txBox="1"/>
          <p:nvPr/>
        </p:nvSpPr>
        <p:spPr>
          <a:xfrm>
            <a:off x="5984896" y="3119656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/>
              <a:t>0</a:t>
            </a:r>
            <a:r>
              <a:rPr lang="nb-NO" sz="1400"/>
              <a:t>˚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E87E600-219F-3985-DBF5-F39269565B8F}"/>
              </a:ext>
            </a:extLst>
          </p:cNvPr>
          <p:cNvSpPr/>
          <p:nvPr/>
        </p:nvSpPr>
        <p:spPr>
          <a:xfrm>
            <a:off x="5688831" y="4300911"/>
            <a:ext cx="369458" cy="3805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400"/>
          </a:p>
        </p:txBody>
      </p: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5B0448E3-CED4-2B99-10E8-2AEF435970D8}"/>
              </a:ext>
            </a:extLst>
          </p:cNvPr>
          <p:cNvSpPr txBox="1"/>
          <p:nvPr/>
        </p:nvSpPr>
        <p:spPr>
          <a:xfrm>
            <a:off x="5668970" y="433730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/>
              <a:t>-35</a:t>
            </a:r>
            <a:r>
              <a:rPr lang="nb-NO" sz="1400"/>
              <a:t>˚</a:t>
            </a: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112B5864-C0C8-FB11-38EE-3D2BAC837129}"/>
              </a:ext>
            </a:extLst>
          </p:cNvPr>
          <p:cNvSpPr/>
          <p:nvPr/>
        </p:nvSpPr>
        <p:spPr>
          <a:xfrm>
            <a:off x="4848346" y="5024953"/>
            <a:ext cx="369458" cy="3805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400"/>
          </a:p>
        </p:txBody>
      </p:sp>
      <p:sp>
        <p:nvSpPr>
          <p:cNvPr id="93" name="TekstSylinder 92">
            <a:extLst>
              <a:ext uri="{FF2B5EF4-FFF2-40B4-BE49-F238E27FC236}">
                <a16:creationId xmlns:a16="http://schemas.microsoft.com/office/drawing/2014/main" id="{C526E5B6-34BB-30E1-9826-33C5F4198D66}"/>
              </a:ext>
            </a:extLst>
          </p:cNvPr>
          <p:cNvSpPr txBox="1"/>
          <p:nvPr/>
        </p:nvSpPr>
        <p:spPr>
          <a:xfrm>
            <a:off x="4827709" y="5061349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/>
              <a:t>-65</a:t>
            </a:r>
            <a:r>
              <a:rPr lang="nb-NO" sz="1400"/>
              <a:t>˚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61E19047-F1E8-6FE2-2301-011AD6366C7B}"/>
              </a:ext>
            </a:extLst>
          </p:cNvPr>
          <p:cNvSpPr/>
          <p:nvPr/>
        </p:nvSpPr>
        <p:spPr>
          <a:xfrm>
            <a:off x="3965429" y="5203742"/>
            <a:ext cx="369458" cy="3805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400"/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8BE16AEE-B8F2-31AB-9D18-EAC4360E1483}"/>
              </a:ext>
            </a:extLst>
          </p:cNvPr>
          <p:cNvSpPr txBox="1"/>
          <p:nvPr/>
        </p:nvSpPr>
        <p:spPr>
          <a:xfrm>
            <a:off x="3934606" y="5239403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/>
              <a:t>-90</a:t>
            </a:r>
            <a:r>
              <a:rPr lang="nb-NO" sz="1400"/>
              <a:t>˚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DF256FC3-A08A-9949-181F-7B6CB92AC568}"/>
              </a:ext>
            </a:extLst>
          </p:cNvPr>
          <p:cNvSpPr/>
          <p:nvPr/>
        </p:nvSpPr>
        <p:spPr>
          <a:xfrm>
            <a:off x="2908855" y="4925388"/>
            <a:ext cx="369458" cy="3805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400"/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80A06506-CD06-AF63-D877-1CAE574973BA}"/>
              </a:ext>
            </a:extLst>
          </p:cNvPr>
          <p:cNvSpPr txBox="1"/>
          <p:nvPr/>
        </p:nvSpPr>
        <p:spPr>
          <a:xfrm>
            <a:off x="2836238" y="496178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/>
              <a:t>-120</a:t>
            </a:r>
            <a:r>
              <a:rPr lang="nb-NO" sz="1400"/>
              <a:t>˚</a:t>
            </a: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B9920F39-AE80-F93F-FD86-60E9F6065C4D}"/>
              </a:ext>
            </a:extLst>
          </p:cNvPr>
          <p:cNvSpPr/>
          <p:nvPr/>
        </p:nvSpPr>
        <p:spPr>
          <a:xfrm>
            <a:off x="2044676" y="3102662"/>
            <a:ext cx="369458" cy="3805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400"/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78544C6F-BAC8-5C7C-A230-F9F752AA0B71}"/>
              </a:ext>
            </a:extLst>
          </p:cNvPr>
          <p:cNvSpPr txBox="1"/>
          <p:nvPr/>
        </p:nvSpPr>
        <p:spPr>
          <a:xfrm>
            <a:off x="2010045" y="3135026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/>
              <a:t>180</a:t>
            </a:r>
            <a:r>
              <a:rPr lang="nb-NO" sz="1400"/>
              <a:t>˚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ACF1186B-54EE-8A38-7657-25F45FDD76A3}"/>
              </a:ext>
            </a:extLst>
          </p:cNvPr>
          <p:cNvSpPr/>
          <p:nvPr/>
        </p:nvSpPr>
        <p:spPr>
          <a:xfrm>
            <a:off x="2053708" y="2746946"/>
            <a:ext cx="369458" cy="3805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400"/>
          </a:p>
        </p:txBody>
      </p:sp>
      <p:sp>
        <p:nvSpPr>
          <p:cNvPr id="101" name="TekstSylinder 100">
            <a:extLst>
              <a:ext uri="{FF2B5EF4-FFF2-40B4-BE49-F238E27FC236}">
                <a16:creationId xmlns:a16="http://schemas.microsoft.com/office/drawing/2014/main" id="{69851C0E-1C2E-399B-358B-CFD795D7FA6E}"/>
              </a:ext>
            </a:extLst>
          </p:cNvPr>
          <p:cNvSpPr txBox="1"/>
          <p:nvPr/>
        </p:nvSpPr>
        <p:spPr>
          <a:xfrm>
            <a:off x="2021453" y="278102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/>
              <a:t>170</a:t>
            </a:r>
            <a:r>
              <a:rPr lang="nb-NO" sz="1400"/>
              <a:t>˚</a:t>
            </a:r>
          </a:p>
        </p:txBody>
      </p:sp>
    </p:spTree>
    <p:extLst>
      <p:ext uri="{BB962C8B-B14F-4D97-AF65-F5344CB8AC3E}">
        <p14:creationId xmlns:p14="http://schemas.microsoft.com/office/powerpoint/2010/main" val="235900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ete 6" descr="Eit bilete som inneheld tekst, klokke&#10;&#10;Automatisk generert skildring">
            <a:extLst>
              <a:ext uri="{FF2B5EF4-FFF2-40B4-BE49-F238E27FC236}">
                <a16:creationId xmlns:a16="http://schemas.microsoft.com/office/drawing/2014/main" id="{CB3B87CC-B6AE-4795-897F-8C7F7037A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98" y="2108830"/>
            <a:ext cx="7347385" cy="296515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F1BEDCC9-59C7-4689-8283-2E1E56EECC81}"/>
              </a:ext>
            </a:extLst>
          </p:cNvPr>
          <p:cNvSpPr/>
          <p:nvPr/>
        </p:nvSpPr>
        <p:spPr>
          <a:xfrm>
            <a:off x="4463244" y="2902950"/>
            <a:ext cx="2445556" cy="1807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734B5A8F-729A-4E0D-9F50-65D83CECC579}"/>
              </a:ext>
            </a:extLst>
          </p:cNvPr>
          <p:cNvSpPr txBox="1"/>
          <p:nvPr/>
        </p:nvSpPr>
        <p:spPr>
          <a:xfrm>
            <a:off x="4872572" y="3271982"/>
            <a:ext cx="18976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for å detektere </a:t>
            </a:r>
          </a:p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retningen til en lydkilde</a:t>
            </a:r>
            <a:endParaRPr lang="nb-NO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Handskrift 9">
                <a:extLst>
                  <a:ext uri="{FF2B5EF4-FFF2-40B4-BE49-F238E27FC236}">
                    <a16:creationId xmlns:a16="http://schemas.microsoft.com/office/drawing/2014/main" id="{01E9AB64-649D-475F-B347-0251991D70F5}"/>
                  </a:ext>
                </a:extLst>
              </p14:cNvPr>
              <p14:cNvContentPartPr/>
              <p14:nvPr/>
            </p14:nvContentPartPr>
            <p14:xfrm>
              <a:off x="3592593" y="3684804"/>
              <a:ext cx="666000" cy="844560"/>
            </p14:xfrm>
          </p:contentPart>
        </mc:Choice>
        <mc:Fallback>
          <p:pic>
            <p:nvPicPr>
              <p:cNvPr id="10" name="Handskrift 9">
                <a:extLst>
                  <a:ext uri="{FF2B5EF4-FFF2-40B4-BE49-F238E27FC236}">
                    <a16:creationId xmlns:a16="http://schemas.microsoft.com/office/drawing/2014/main" id="{01E9AB64-649D-475F-B347-0251991D70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9593" y="3621804"/>
                <a:ext cx="791640" cy="9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Handskrift 10">
                <a:extLst>
                  <a:ext uri="{FF2B5EF4-FFF2-40B4-BE49-F238E27FC236}">
                    <a16:creationId xmlns:a16="http://schemas.microsoft.com/office/drawing/2014/main" id="{083316FF-EB3A-4061-A73B-F0D512933515}"/>
                  </a:ext>
                </a:extLst>
              </p14:cNvPr>
              <p14:cNvContentPartPr/>
              <p14:nvPr/>
            </p14:nvContentPartPr>
            <p14:xfrm>
              <a:off x="7084233" y="3749604"/>
              <a:ext cx="898920" cy="256680"/>
            </p14:xfrm>
          </p:contentPart>
        </mc:Choice>
        <mc:Fallback>
          <p:pic>
            <p:nvPicPr>
              <p:cNvPr id="11" name="Handskrift 10">
                <a:extLst>
                  <a:ext uri="{FF2B5EF4-FFF2-40B4-BE49-F238E27FC236}">
                    <a16:creationId xmlns:a16="http://schemas.microsoft.com/office/drawing/2014/main" id="{083316FF-EB3A-4061-A73B-F0D5129335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21233" y="3686604"/>
                <a:ext cx="1024560" cy="382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Rett pil 16">
            <a:extLst>
              <a:ext uri="{FF2B5EF4-FFF2-40B4-BE49-F238E27FC236}">
                <a16:creationId xmlns:a16="http://schemas.microsoft.com/office/drawing/2014/main" id="{541D1B40-5050-4AAA-AA36-03CFCCB594A5}"/>
              </a:ext>
            </a:extLst>
          </p:cNvPr>
          <p:cNvCxnSpPr/>
          <p:nvPr/>
        </p:nvCxnSpPr>
        <p:spPr>
          <a:xfrm>
            <a:off x="7392026" y="3806748"/>
            <a:ext cx="7019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ett pil 17">
            <a:extLst>
              <a:ext uri="{FF2B5EF4-FFF2-40B4-BE49-F238E27FC236}">
                <a16:creationId xmlns:a16="http://schemas.microsoft.com/office/drawing/2014/main" id="{BBDDA849-88CA-49D0-B098-669AA8A5C81C}"/>
              </a:ext>
            </a:extLst>
          </p:cNvPr>
          <p:cNvCxnSpPr/>
          <p:nvPr/>
        </p:nvCxnSpPr>
        <p:spPr>
          <a:xfrm>
            <a:off x="3519193" y="3850235"/>
            <a:ext cx="7019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7C2F9614-E4B9-4F7A-8BE5-3044D2C1E352}"/>
              </a:ext>
            </a:extLst>
          </p:cNvPr>
          <p:cNvGrpSpPr/>
          <p:nvPr/>
        </p:nvGrpSpPr>
        <p:grpSpPr>
          <a:xfrm>
            <a:off x="2670240" y="3807450"/>
            <a:ext cx="1685880" cy="759240"/>
            <a:chOff x="2670240" y="3807450"/>
            <a:chExt cx="1685880" cy="75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9" name="Handskrift 18">
                  <a:extLst>
                    <a:ext uri="{FF2B5EF4-FFF2-40B4-BE49-F238E27FC236}">
                      <a16:creationId xmlns:a16="http://schemas.microsoft.com/office/drawing/2014/main" id="{0653FD51-2C6F-436A-B1A9-C9EA4472D7BD}"/>
                    </a:ext>
                  </a:extLst>
                </p14:cNvPr>
                <p14:cNvContentPartPr/>
                <p14:nvPr/>
              </p14:nvContentPartPr>
              <p14:xfrm>
                <a:off x="3911520" y="4095450"/>
                <a:ext cx="360" cy="360"/>
              </p14:xfrm>
            </p:contentPart>
          </mc:Choice>
          <mc:Fallback>
            <p:pic>
              <p:nvPicPr>
                <p:cNvPr id="19" name="Handskrift 18">
                  <a:extLst>
                    <a:ext uri="{FF2B5EF4-FFF2-40B4-BE49-F238E27FC236}">
                      <a16:creationId xmlns:a16="http://schemas.microsoft.com/office/drawing/2014/main" id="{0653FD51-2C6F-436A-B1A9-C9EA4472D7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48520" y="403281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Handskrift 19">
                  <a:extLst>
                    <a:ext uri="{FF2B5EF4-FFF2-40B4-BE49-F238E27FC236}">
                      <a16:creationId xmlns:a16="http://schemas.microsoft.com/office/drawing/2014/main" id="{2B30917E-4E4D-4FDA-A67C-CC018D862F61}"/>
                    </a:ext>
                  </a:extLst>
                </p14:cNvPr>
                <p14:cNvContentPartPr/>
                <p14:nvPr/>
              </p14:nvContentPartPr>
              <p14:xfrm>
                <a:off x="3911520" y="3987810"/>
                <a:ext cx="444600" cy="108000"/>
              </p14:xfrm>
            </p:contentPart>
          </mc:Choice>
          <mc:Fallback>
            <p:pic>
              <p:nvPicPr>
                <p:cNvPr id="20" name="Handskrift 19">
                  <a:extLst>
                    <a:ext uri="{FF2B5EF4-FFF2-40B4-BE49-F238E27FC236}">
                      <a16:creationId xmlns:a16="http://schemas.microsoft.com/office/drawing/2014/main" id="{2B30917E-4E4D-4FDA-A67C-CC018D862F6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48520" y="3925170"/>
                  <a:ext cx="5702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Handskrift 20">
                  <a:extLst>
                    <a:ext uri="{FF2B5EF4-FFF2-40B4-BE49-F238E27FC236}">
                      <a16:creationId xmlns:a16="http://schemas.microsoft.com/office/drawing/2014/main" id="{B9E7FBC3-D65E-4356-8FA2-21F08B8D9AED}"/>
                    </a:ext>
                  </a:extLst>
                </p14:cNvPr>
                <p14:cNvContentPartPr/>
                <p14:nvPr/>
              </p14:nvContentPartPr>
              <p14:xfrm>
                <a:off x="2670240" y="3807450"/>
                <a:ext cx="720000" cy="759240"/>
              </p14:xfrm>
            </p:contentPart>
          </mc:Choice>
          <mc:Fallback>
            <p:pic>
              <p:nvPicPr>
                <p:cNvPr id="21" name="Handskrift 20">
                  <a:extLst>
                    <a:ext uri="{FF2B5EF4-FFF2-40B4-BE49-F238E27FC236}">
                      <a16:creationId xmlns:a16="http://schemas.microsoft.com/office/drawing/2014/main" id="{B9E7FBC3-D65E-4356-8FA2-21F08B8D9AE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07600" y="3744450"/>
                  <a:ext cx="845640" cy="8848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3" name="Rett pil 22">
            <a:extLst>
              <a:ext uri="{FF2B5EF4-FFF2-40B4-BE49-F238E27FC236}">
                <a16:creationId xmlns:a16="http://schemas.microsoft.com/office/drawing/2014/main" id="{22967770-9FB9-4EB7-A1AF-F18A16E55B97}"/>
              </a:ext>
            </a:extLst>
          </p:cNvPr>
          <p:cNvCxnSpPr>
            <a:cxnSpLocks/>
          </p:cNvCxnSpPr>
          <p:nvPr/>
        </p:nvCxnSpPr>
        <p:spPr>
          <a:xfrm>
            <a:off x="2580032" y="3702557"/>
            <a:ext cx="710134" cy="96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2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075A63-A798-4909-A841-82226AEF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108884-C2C3-EE81-AC03-3B51ADB3C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915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tt line 3">
            <a:extLst>
              <a:ext uri="{FF2B5EF4-FFF2-40B4-BE49-F238E27FC236}">
                <a16:creationId xmlns:a16="http://schemas.microsoft.com/office/drawing/2014/main" id="{E15651E6-B896-425C-9FF3-8CFB147FEA27}"/>
              </a:ext>
            </a:extLst>
          </p:cNvPr>
          <p:cNvCxnSpPr>
            <a:cxnSpLocks/>
          </p:cNvCxnSpPr>
          <p:nvPr/>
        </p:nvCxnSpPr>
        <p:spPr>
          <a:xfrm flipV="1">
            <a:off x="1561501" y="2040306"/>
            <a:ext cx="9399641" cy="219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kstSylinder 1">
            <a:extLst>
              <a:ext uri="{FF2B5EF4-FFF2-40B4-BE49-F238E27FC236}">
                <a16:creationId xmlns:a16="http://schemas.microsoft.com/office/drawing/2014/main" id="{074B9D67-E154-43CA-BD08-D3AEC51AA082}"/>
              </a:ext>
            </a:extLst>
          </p:cNvPr>
          <p:cNvSpPr txBox="1"/>
          <p:nvPr/>
        </p:nvSpPr>
        <p:spPr>
          <a:xfrm>
            <a:off x="460061" y="6282459"/>
            <a:ext cx="3050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1600" dirty="0"/>
              <a:t>Blokkskjema av </a:t>
            </a:r>
            <a:r>
              <a:rPr lang="nn-NO" sz="1600" dirty="0" err="1"/>
              <a:t>raspberry</a:t>
            </a:r>
            <a:r>
              <a:rPr lang="nn-NO" sz="1600" dirty="0"/>
              <a:t> og ADC  </a:t>
            </a:r>
          </a:p>
        </p:txBody>
      </p:sp>
      <p:sp>
        <p:nvSpPr>
          <p:cNvPr id="339" name="Rektangel 338">
            <a:extLst>
              <a:ext uri="{FF2B5EF4-FFF2-40B4-BE49-F238E27FC236}">
                <a16:creationId xmlns:a16="http://schemas.microsoft.com/office/drawing/2014/main" id="{841E6ADF-DF88-4E5E-B470-1F01324857FD}"/>
              </a:ext>
            </a:extLst>
          </p:cNvPr>
          <p:cNvSpPr/>
          <p:nvPr/>
        </p:nvSpPr>
        <p:spPr>
          <a:xfrm>
            <a:off x="109143" y="1661112"/>
            <a:ext cx="1509301" cy="80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2" name="TekstSylinder 341">
            <a:extLst>
              <a:ext uri="{FF2B5EF4-FFF2-40B4-BE49-F238E27FC236}">
                <a16:creationId xmlns:a16="http://schemas.microsoft.com/office/drawing/2014/main" id="{54D7393D-9992-42EB-A6C6-DAD4FB2B0E25}"/>
              </a:ext>
            </a:extLst>
          </p:cNvPr>
          <p:cNvSpPr txBox="1"/>
          <p:nvPr/>
        </p:nvSpPr>
        <p:spPr>
          <a:xfrm>
            <a:off x="102111" y="1900907"/>
            <a:ext cx="1626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Signalgenerator</a:t>
            </a:r>
          </a:p>
        </p:txBody>
      </p:sp>
      <p:sp>
        <p:nvSpPr>
          <p:cNvPr id="345" name="Rektangel 344">
            <a:extLst>
              <a:ext uri="{FF2B5EF4-FFF2-40B4-BE49-F238E27FC236}">
                <a16:creationId xmlns:a16="http://schemas.microsoft.com/office/drawing/2014/main" id="{E8E82EA3-9356-4016-818D-D6B7815AEC8D}"/>
              </a:ext>
            </a:extLst>
          </p:cNvPr>
          <p:cNvSpPr/>
          <p:nvPr/>
        </p:nvSpPr>
        <p:spPr>
          <a:xfrm>
            <a:off x="2507762" y="3428999"/>
            <a:ext cx="1201775" cy="9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600"/>
          </a:p>
        </p:txBody>
      </p:sp>
      <p:sp>
        <p:nvSpPr>
          <p:cNvPr id="349" name="TekstSylinder 348">
            <a:extLst>
              <a:ext uri="{FF2B5EF4-FFF2-40B4-BE49-F238E27FC236}">
                <a16:creationId xmlns:a16="http://schemas.microsoft.com/office/drawing/2014/main" id="{2A06B685-3746-4422-A178-0FFF4498A71D}"/>
              </a:ext>
            </a:extLst>
          </p:cNvPr>
          <p:cNvSpPr txBox="1"/>
          <p:nvPr/>
        </p:nvSpPr>
        <p:spPr>
          <a:xfrm>
            <a:off x="2621554" y="3444540"/>
            <a:ext cx="107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MCP3201</a:t>
            </a:r>
          </a:p>
        </p:txBody>
      </p:sp>
      <p:sp>
        <p:nvSpPr>
          <p:cNvPr id="350" name="Rektangel 349">
            <a:extLst>
              <a:ext uri="{FF2B5EF4-FFF2-40B4-BE49-F238E27FC236}">
                <a16:creationId xmlns:a16="http://schemas.microsoft.com/office/drawing/2014/main" id="{DE646A12-9DF6-41AE-8100-7D7C7A268657}"/>
              </a:ext>
            </a:extLst>
          </p:cNvPr>
          <p:cNvSpPr/>
          <p:nvPr/>
        </p:nvSpPr>
        <p:spPr>
          <a:xfrm>
            <a:off x="4322835" y="3428999"/>
            <a:ext cx="1201775" cy="9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600"/>
          </a:p>
        </p:txBody>
      </p:sp>
      <p:sp>
        <p:nvSpPr>
          <p:cNvPr id="351" name="TekstSylinder 350">
            <a:extLst>
              <a:ext uri="{FF2B5EF4-FFF2-40B4-BE49-F238E27FC236}">
                <a16:creationId xmlns:a16="http://schemas.microsoft.com/office/drawing/2014/main" id="{1C2EB114-D8A6-4C5E-90A7-BC4C2EBDE3E4}"/>
              </a:ext>
            </a:extLst>
          </p:cNvPr>
          <p:cNvSpPr txBox="1"/>
          <p:nvPr/>
        </p:nvSpPr>
        <p:spPr>
          <a:xfrm>
            <a:off x="4398641" y="3433334"/>
            <a:ext cx="107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MCP3201</a:t>
            </a:r>
          </a:p>
        </p:txBody>
      </p:sp>
      <p:sp>
        <p:nvSpPr>
          <p:cNvPr id="352" name="Rektangel 351">
            <a:extLst>
              <a:ext uri="{FF2B5EF4-FFF2-40B4-BE49-F238E27FC236}">
                <a16:creationId xmlns:a16="http://schemas.microsoft.com/office/drawing/2014/main" id="{2464F936-3CE6-461C-B3BF-764AFD9C2DB5}"/>
              </a:ext>
            </a:extLst>
          </p:cNvPr>
          <p:cNvSpPr/>
          <p:nvPr/>
        </p:nvSpPr>
        <p:spPr>
          <a:xfrm>
            <a:off x="6137908" y="3414780"/>
            <a:ext cx="1201775" cy="9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600"/>
          </a:p>
        </p:txBody>
      </p:sp>
      <p:sp>
        <p:nvSpPr>
          <p:cNvPr id="353" name="TekstSylinder 352">
            <a:extLst>
              <a:ext uri="{FF2B5EF4-FFF2-40B4-BE49-F238E27FC236}">
                <a16:creationId xmlns:a16="http://schemas.microsoft.com/office/drawing/2014/main" id="{59A047C5-D724-4FC3-A063-732CA59BF00B}"/>
              </a:ext>
            </a:extLst>
          </p:cNvPr>
          <p:cNvSpPr txBox="1"/>
          <p:nvPr/>
        </p:nvSpPr>
        <p:spPr>
          <a:xfrm>
            <a:off x="6215401" y="3397775"/>
            <a:ext cx="107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MCP3201</a:t>
            </a:r>
          </a:p>
        </p:txBody>
      </p:sp>
      <p:sp>
        <p:nvSpPr>
          <p:cNvPr id="355" name="Rektangel 354">
            <a:extLst>
              <a:ext uri="{FF2B5EF4-FFF2-40B4-BE49-F238E27FC236}">
                <a16:creationId xmlns:a16="http://schemas.microsoft.com/office/drawing/2014/main" id="{BDD7C3B4-09AA-47DA-853E-B3C041823B43}"/>
              </a:ext>
            </a:extLst>
          </p:cNvPr>
          <p:cNvSpPr/>
          <p:nvPr/>
        </p:nvSpPr>
        <p:spPr>
          <a:xfrm>
            <a:off x="7952981" y="3414780"/>
            <a:ext cx="1201775" cy="9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600"/>
          </a:p>
        </p:txBody>
      </p:sp>
      <p:sp>
        <p:nvSpPr>
          <p:cNvPr id="356" name="TekstSylinder 355">
            <a:extLst>
              <a:ext uri="{FF2B5EF4-FFF2-40B4-BE49-F238E27FC236}">
                <a16:creationId xmlns:a16="http://schemas.microsoft.com/office/drawing/2014/main" id="{816E6750-91C9-4808-B2C6-45993AA7EF23}"/>
              </a:ext>
            </a:extLst>
          </p:cNvPr>
          <p:cNvSpPr txBox="1"/>
          <p:nvPr/>
        </p:nvSpPr>
        <p:spPr>
          <a:xfrm>
            <a:off x="8025030" y="3408875"/>
            <a:ext cx="107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MCP3201</a:t>
            </a:r>
          </a:p>
        </p:txBody>
      </p:sp>
      <p:sp>
        <p:nvSpPr>
          <p:cNvPr id="357" name="Rektangel 356">
            <a:extLst>
              <a:ext uri="{FF2B5EF4-FFF2-40B4-BE49-F238E27FC236}">
                <a16:creationId xmlns:a16="http://schemas.microsoft.com/office/drawing/2014/main" id="{C7FCC727-1537-4CFA-B7CA-0535823C8B52}"/>
              </a:ext>
            </a:extLst>
          </p:cNvPr>
          <p:cNvSpPr/>
          <p:nvPr/>
        </p:nvSpPr>
        <p:spPr>
          <a:xfrm>
            <a:off x="9676117" y="3414780"/>
            <a:ext cx="1201775" cy="9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600"/>
          </a:p>
        </p:txBody>
      </p:sp>
      <p:sp>
        <p:nvSpPr>
          <p:cNvPr id="358" name="TekstSylinder 357">
            <a:extLst>
              <a:ext uri="{FF2B5EF4-FFF2-40B4-BE49-F238E27FC236}">
                <a16:creationId xmlns:a16="http://schemas.microsoft.com/office/drawing/2014/main" id="{EA70C28E-F9CA-41B3-A3A6-80FF18403B83}"/>
              </a:ext>
            </a:extLst>
          </p:cNvPr>
          <p:cNvSpPr txBox="1"/>
          <p:nvPr/>
        </p:nvSpPr>
        <p:spPr>
          <a:xfrm>
            <a:off x="9757489" y="3387996"/>
            <a:ext cx="107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MCP3201</a:t>
            </a:r>
          </a:p>
        </p:txBody>
      </p:sp>
      <p:sp>
        <p:nvSpPr>
          <p:cNvPr id="360" name="Rektangel 359">
            <a:extLst>
              <a:ext uri="{FF2B5EF4-FFF2-40B4-BE49-F238E27FC236}">
                <a16:creationId xmlns:a16="http://schemas.microsoft.com/office/drawing/2014/main" id="{4DD86A29-BC6C-4728-8833-73FA0305C747}"/>
              </a:ext>
            </a:extLst>
          </p:cNvPr>
          <p:cNvSpPr/>
          <p:nvPr/>
        </p:nvSpPr>
        <p:spPr>
          <a:xfrm>
            <a:off x="2813231" y="1936030"/>
            <a:ext cx="428849" cy="25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/>
          </a:p>
        </p:txBody>
      </p:sp>
      <p:sp>
        <p:nvSpPr>
          <p:cNvPr id="362" name="Rektangel 361">
            <a:extLst>
              <a:ext uri="{FF2B5EF4-FFF2-40B4-BE49-F238E27FC236}">
                <a16:creationId xmlns:a16="http://schemas.microsoft.com/office/drawing/2014/main" id="{4A179E79-23E2-4D9D-8FFA-B45B0E9FDB68}"/>
              </a:ext>
            </a:extLst>
          </p:cNvPr>
          <p:cNvSpPr/>
          <p:nvPr/>
        </p:nvSpPr>
        <p:spPr>
          <a:xfrm>
            <a:off x="4640547" y="1938026"/>
            <a:ext cx="428849" cy="25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/>
          </a:p>
        </p:txBody>
      </p:sp>
      <p:sp>
        <p:nvSpPr>
          <p:cNvPr id="363" name="Rektangel 362">
            <a:extLst>
              <a:ext uri="{FF2B5EF4-FFF2-40B4-BE49-F238E27FC236}">
                <a16:creationId xmlns:a16="http://schemas.microsoft.com/office/drawing/2014/main" id="{5B09F8C6-0B77-4EF6-BAF2-BB29E11B7445}"/>
              </a:ext>
            </a:extLst>
          </p:cNvPr>
          <p:cNvSpPr/>
          <p:nvPr/>
        </p:nvSpPr>
        <p:spPr>
          <a:xfrm>
            <a:off x="6524370" y="1936030"/>
            <a:ext cx="428849" cy="25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/>
          </a:p>
        </p:txBody>
      </p:sp>
      <p:sp>
        <p:nvSpPr>
          <p:cNvPr id="364" name="Rektangel 363">
            <a:extLst>
              <a:ext uri="{FF2B5EF4-FFF2-40B4-BE49-F238E27FC236}">
                <a16:creationId xmlns:a16="http://schemas.microsoft.com/office/drawing/2014/main" id="{AF23C4C9-2B79-4AA0-B93A-BDDF2F0B75C7}"/>
              </a:ext>
            </a:extLst>
          </p:cNvPr>
          <p:cNvSpPr/>
          <p:nvPr/>
        </p:nvSpPr>
        <p:spPr>
          <a:xfrm>
            <a:off x="8339443" y="1914069"/>
            <a:ext cx="428849" cy="25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/>
          </a:p>
        </p:txBody>
      </p:sp>
      <p:sp>
        <p:nvSpPr>
          <p:cNvPr id="365" name="Rektangel 364">
            <a:extLst>
              <a:ext uri="{FF2B5EF4-FFF2-40B4-BE49-F238E27FC236}">
                <a16:creationId xmlns:a16="http://schemas.microsoft.com/office/drawing/2014/main" id="{FEE18C26-6D19-401E-9967-9608A048F4BC}"/>
              </a:ext>
            </a:extLst>
          </p:cNvPr>
          <p:cNvSpPr/>
          <p:nvPr/>
        </p:nvSpPr>
        <p:spPr>
          <a:xfrm>
            <a:off x="10062579" y="1900907"/>
            <a:ext cx="428849" cy="25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/>
          </a:p>
        </p:txBody>
      </p:sp>
      <p:cxnSp>
        <p:nvCxnSpPr>
          <p:cNvPr id="12" name="Kopling: Vinkel 11">
            <a:extLst>
              <a:ext uri="{FF2B5EF4-FFF2-40B4-BE49-F238E27FC236}">
                <a16:creationId xmlns:a16="http://schemas.microsoft.com/office/drawing/2014/main" id="{419DA21E-AF47-40A9-B9FF-5E48D023E81E}"/>
              </a:ext>
            </a:extLst>
          </p:cNvPr>
          <p:cNvCxnSpPr>
            <a:cxnSpLocks/>
            <a:endCxn id="345" idx="1"/>
          </p:cNvCxnSpPr>
          <p:nvPr/>
        </p:nvCxnSpPr>
        <p:spPr>
          <a:xfrm rot="16200000" flipH="1">
            <a:off x="1539838" y="2929911"/>
            <a:ext cx="1835567" cy="100281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Kopling: Vinkel 365">
            <a:extLst>
              <a:ext uri="{FF2B5EF4-FFF2-40B4-BE49-F238E27FC236}">
                <a16:creationId xmlns:a16="http://schemas.microsoft.com/office/drawing/2014/main" id="{09481DA7-DA45-4D5C-BBDE-E995FE1BB5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45905" y="2936573"/>
            <a:ext cx="1835567" cy="100281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Kopling: Vinkel 366">
            <a:extLst>
              <a:ext uri="{FF2B5EF4-FFF2-40B4-BE49-F238E27FC236}">
                <a16:creationId xmlns:a16="http://schemas.microsoft.com/office/drawing/2014/main" id="{C5BC08A5-A8EC-449B-B626-ADED9C956B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62408" y="2936573"/>
            <a:ext cx="1835567" cy="100281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Kopling: Vinkel 367">
            <a:extLst>
              <a:ext uri="{FF2B5EF4-FFF2-40B4-BE49-F238E27FC236}">
                <a16:creationId xmlns:a16="http://schemas.microsoft.com/office/drawing/2014/main" id="{B6ED023D-C8C4-4F4B-8CB2-5476417813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85057" y="2936573"/>
            <a:ext cx="1835567" cy="100281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Kopling: Vinkel 368">
            <a:extLst>
              <a:ext uri="{FF2B5EF4-FFF2-40B4-BE49-F238E27FC236}">
                <a16:creationId xmlns:a16="http://schemas.microsoft.com/office/drawing/2014/main" id="{3FF0CCEF-1013-4C78-B6C9-5CDCB8B76C8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08946" y="2929910"/>
            <a:ext cx="1835567" cy="100281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Rett line 18">
            <a:extLst>
              <a:ext uri="{FF2B5EF4-FFF2-40B4-BE49-F238E27FC236}">
                <a16:creationId xmlns:a16="http://schemas.microsoft.com/office/drawing/2014/main" id="{5C5E9E2A-04CE-4F5D-A438-DC0980D5EA7E}"/>
              </a:ext>
            </a:extLst>
          </p:cNvPr>
          <p:cNvCxnSpPr/>
          <p:nvPr/>
        </p:nvCxnSpPr>
        <p:spPr>
          <a:xfrm>
            <a:off x="10961142" y="2040306"/>
            <a:ext cx="0" cy="148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ett line 20">
            <a:extLst>
              <a:ext uri="{FF2B5EF4-FFF2-40B4-BE49-F238E27FC236}">
                <a16:creationId xmlns:a16="http://schemas.microsoft.com/office/drawing/2014/main" id="{B4436E31-1F3D-4201-B4ED-6B46E4804E4E}"/>
              </a:ext>
            </a:extLst>
          </p:cNvPr>
          <p:cNvCxnSpPr>
            <a:cxnSpLocks/>
          </p:cNvCxnSpPr>
          <p:nvPr/>
        </p:nvCxnSpPr>
        <p:spPr>
          <a:xfrm>
            <a:off x="10915779" y="2307262"/>
            <a:ext cx="1031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ett line 22">
            <a:extLst>
              <a:ext uri="{FF2B5EF4-FFF2-40B4-BE49-F238E27FC236}">
                <a16:creationId xmlns:a16="http://schemas.microsoft.com/office/drawing/2014/main" id="{590483A7-DA3C-496A-A6B9-0651BCB4F778}"/>
              </a:ext>
            </a:extLst>
          </p:cNvPr>
          <p:cNvCxnSpPr>
            <a:cxnSpLocks/>
          </p:cNvCxnSpPr>
          <p:nvPr/>
        </p:nvCxnSpPr>
        <p:spPr>
          <a:xfrm>
            <a:off x="10782027" y="2189433"/>
            <a:ext cx="35822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Rett line 24">
            <a:extLst>
              <a:ext uri="{FF2B5EF4-FFF2-40B4-BE49-F238E27FC236}">
                <a16:creationId xmlns:a16="http://schemas.microsoft.com/office/drawing/2014/main" id="{898CE048-2B5C-4668-B585-809E21756E54}"/>
              </a:ext>
            </a:extLst>
          </p:cNvPr>
          <p:cNvCxnSpPr>
            <a:cxnSpLocks/>
          </p:cNvCxnSpPr>
          <p:nvPr/>
        </p:nvCxnSpPr>
        <p:spPr>
          <a:xfrm>
            <a:off x="10849394" y="2248417"/>
            <a:ext cx="2234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0" name="TekstSylinder 369">
            <a:extLst>
              <a:ext uri="{FF2B5EF4-FFF2-40B4-BE49-F238E27FC236}">
                <a16:creationId xmlns:a16="http://schemas.microsoft.com/office/drawing/2014/main" id="{63CB6F7D-82A8-463E-8312-E57442BC5876}"/>
              </a:ext>
            </a:extLst>
          </p:cNvPr>
          <p:cNvSpPr txBox="1"/>
          <p:nvPr/>
        </p:nvSpPr>
        <p:spPr>
          <a:xfrm>
            <a:off x="4720713" y="1566687"/>
            <a:ext cx="128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72" name="TekstSylinder 371">
            <a:extLst>
              <a:ext uri="{FF2B5EF4-FFF2-40B4-BE49-F238E27FC236}">
                <a16:creationId xmlns:a16="http://schemas.microsoft.com/office/drawing/2014/main" id="{F640B1EC-A8DA-4F71-8ACA-81C7A6ED9017}"/>
              </a:ext>
            </a:extLst>
          </p:cNvPr>
          <p:cNvSpPr txBox="1"/>
          <p:nvPr/>
        </p:nvSpPr>
        <p:spPr>
          <a:xfrm>
            <a:off x="2893644" y="1571861"/>
            <a:ext cx="128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73" name="TekstSylinder 372">
            <a:extLst>
              <a:ext uri="{FF2B5EF4-FFF2-40B4-BE49-F238E27FC236}">
                <a16:creationId xmlns:a16="http://schemas.microsoft.com/office/drawing/2014/main" id="{C21DB16E-20E4-42DB-9681-915B3AD7383B}"/>
              </a:ext>
            </a:extLst>
          </p:cNvPr>
          <p:cNvSpPr txBox="1"/>
          <p:nvPr/>
        </p:nvSpPr>
        <p:spPr>
          <a:xfrm>
            <a:off x="6584348" y="1540907"/>
            <a:ext cx="128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74" name="TekstSylinder 373">
            <a:extLst>
              <a:ext uri="{FF2B5EF4-FFF2-40B4-BE49-F238E27FC236}">
                <a16:creationId xmlns:a16="http://schemas.microsoft.com/office/drawing/2014/main" id="{A3E90924-804F-4533-AF18-14540073A254}"/>
              </a:ext>
            </a:extLst>
          </p:cNvPr>
          <p:cNvSpPr txBox="1"/>
          <p:nvPr/>
        </p:nvSpPr>
        <p:spPr>
          <a:xfrm>
            <a:off x="8411417" y="1531575"/>
            <a:ext cx="128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75" name="TekstSylinder 374">
            <a:extLst>
              <a:ext uri="{FF2B5EF4-FFF2-40B4-BE49-F238E27FC236}">
                <a16:creationId xmlns:a16="http://schemas.microsoft.com/office/drawing/2014/main" id="{132A3EB6-7B65-40CC-B26F-2BBF1089EFC0}"/>
              </a:ext>
            </a:extLst>
          </p:cNvPr>
          <p:cNvSpPr txBox="1"/>
          <p:nvPr/>
        </p:nvSpPr>
        <p:spPr>
          <a:xfrm>
            <a:off x="10062579" y="1524912"/>
            <a:ext cx="128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76" name="Rektangel 375">
            <a:extLst>
              <a:ext uri="{FF2B5EF4-FFF2-40B4-BE49-F238E27FC236}">
                <a16:creationId xmlns:a16="http://schemas.microsoft.com/office/drawing/2014/main" id="{D90C3A5C-E4E1-4524-83A3-ED5B5B70C7A5}"/>
              </a:ext>
            </a:extLst>
          </p:cNvPr>
          <p:cNvSpPr/>
          <p:nvPr/>
        </p:nvSpPr>
        <p:spPr>
          <a:xfrm>
            <a:off x="2507762" y="4863411"/>
            <a:ext cx="8511204" cy="80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600"/>
          </a:p>
        </p:txBody>
      </p:sp>
      <p:sp>
        <p:nvSpPr>
          <p:cNvPr id="377" name="TekstSylinder 376">
            <a:extLst>
              <a:ext uri="{FF2B5EF4-FFF2-40B4-BE49-F238E27FC236}">
                <a16:creationId xmlns:a16="http://schemas.microsoft.com/office/drawing/2014/main" id="{D9D587E2-B725-437D-99A1-6C5915A6899C}"/>
              </a:ext>
            </a:extLst>
          </p:cNvPr>
          <p:cNvSpPr txBox="1"/>
          <p:nvPr/>
        </p:nvSpPr>
        <p:spPr>
          <a:xfrm>
            <a:off x="5364136" y="5246590"/>
            <a:ext cx="60945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endParaRPr lang="nn-NO" sz="1600" dirty="0"/>
          </a:p>
        </p:txBody>
      </p:sp>
      <p:sp>
        <p:nvSpPr>
          <p:cNvPr id="378" name="TekstSylinder 377">
            <a:extLst>
              <a:ext uri="{FF2B5EF4-FFF2-40B4-BE49-F238E27FC236}">
                <a16:creationId xmlns:a16="http://schemas.microsoft.com/office/drawing/2014/main" id="{8730AC9D-1E3A-4D34-A24F-6E775CDB7ED2}"/>
              </a:ext>
            </a:extLst>
          </p:cNvPr>
          <p:cNvSpPr txBox="1"/>
          <p:nvPr/>
        </p:nvSpPr>
        <p:spPr>
          <a:xfrm>
            <a:off x="2795571" y="4872257"/>
            <a:ext cx="107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</a:p>
        </p:txBody>
      </p:sp>
      <p:sp>
        <p:nvSpPr>
          <p:cNvPr id="379" name="TekstSylinder 378">
            <a:extLst>
              <a:ext uri="{FF2B5EF4-FFF2-40B4-BE49-F238E27FC236}">
                <a16:creationId xmlns:a16="http://schemas.microsoft.com/office/drawing/2014/main" id="{41A7D3FA-A56E-4E2F-98C7-0AD4FA727EE6}"/>
              </a:ext>
            </a:extLst>
          </p:cNvPr>
          <p:cNvSpPr txBox="1"/>
          <p:nvPr/>
        </p:nvSpPr>
        <p:spPr>
          <a:xfrm>
            <a:off x="4824567" y="4875045"/>
            <a:ext cx="107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</a:p>
        </p:txBody>
      </p:sp>
      <p:sp>
        <p:nvSpPr>
          <p:cNvPr id="380" name="TekstSylinder 379">
            <a:extLst>
              <a:ext uri="{FF2B5EF4-FFF2-40B4-BE49-F238E27FC236}">
                <a16:creationId xmlns:a16="http://schemas.microsoft.com/office/drawing/2014/main" id="{DA1D5698-EA19-4F3E-99F3-B0DD773DD195}"/>
              </a:ext>
            </a:extLst>
          </p:cNvPr>
          <p:cNvSpPr txBox="1"/>
          <p:nvPr/>
        </p:nvSpPr>
        <p:spPr>
          <a:xfrm>
            <a:off x="6584348" y="4860306"/>
            <a:ext cx="107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</a:p>
        </p:txBody>
      </p:sp>
      <p:sp>
        <p:nvSpPr>
          <p:cNvPr id="381" name="TekstSylinder 380">
            <a:extLst>
              <a:ext uri="{FF2B5EF4-FFF2-40B4-BE49-F238E27FC236}">
                <a16:creationId xmlns:a16="http://schemas.microsoft.com/office/drawing/2014/main" id="{8888AD87-F3A2-47B3-B0FD-380E76A30936}"/>
              </a:ext>
            </a:extLst>
          </p:cNvPr>
          <p:cNvSpPr txBox="1"/>
          <p:nvPr/>
        </p:nvSpPr>
        <p:spPr>
          <a:xfrm>
            <a:off x="2832717" y="4051501"/>
            <a:ext cx="107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</a:p>
        </p:txBody>
      </p:sp>
      <p:sp>
        <p:nvSpPr>
          <p:cNvPr id="382" name="TekstSylinder 381">
            <a:extLst>
              <a:ext uri="{FF2B5EF4-FFF2-40B4-BE49-F238E27FC236}">
                <a16:creationId xmlns:a16="http://schemas.microsoft.com/office/drawing/2014/main" id="{DA1F2BB9-CC82-4502-BB09-9D8FF133DAE7}"/>
              </a:ext>
            </a:extLst>
          </p:cNvPr>
          <p:cNvSpPr txBox="1"/>
          <p:nvPr/>
        </p:nvSpPr>
        <p:spPr>
          <a:xfrm>
            <a:off x="4707545" y="4056280"/>
            <a:ext cx="107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</a:p>
        </p:txBody>
      </p:sp>
      <p:sp>
        <p:nvSpPr>
          <p:cNvPr id="383" name="TekstSylinder 382">
            <a:extLst>
              <a:ext uri="{FF2B5EF4-FFF2-40B4-BE49-F238E27FC236}">
                <a16:creationId xmlns:a16="http://schemas.microsoft.com/office/drawing/2014/main" id="{D03848B6-C865-4C1A-B5D8-B6DE4878B189}"/>
              </a:ext>
            </a:extLst>
          </p:cNvPr>
          <p:cNvSpPr txBox="1"/>
          <p:nvPr/>
        </p:nvSpPr>
        <p:spPr>
          <a:xfrm>
            <a:off x="6584348" y="4081958"/>
            <a:ext cx="107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</a:p>
        </p:txBody>
      </p:sp>
      <p:sp>
        <p:nvSpPr>
          <p:cNvPr id="384" name="TekstSylinder 383">
            <a:extLst>
              <a:ext uri="{FF2B5EF4-FFF2-40B4-BE49-F238E27FC236}">
                <a16:creationId xmlns:a16="http://schemas.microsoft.com/office/drawing/2014/main" id="{D4F9F975-EE22-4BCE-8776-88CEBC3ABA85}"/>
              </a:ext>
            </a:extLst>
          </p:cNvPr>
          <p:cNvSpPr txBox="1"/>
          <p:nvPr/>
        </p:nvSpPr>
        <p:spPr>
          <a:xfrm>
            <a:off x="8368047" y="4081699"/>
            <a:ext cx="107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</a:p>
        </p:txBody>
      </p:sp>
      <p:sp>
        <p:nvSpPr>
          <p:cNvPr id="385" name="TekstSylinder 384">
            <a:extLst>
              <a:ext uri="{FF2B5EF4-FFF2-40B4-BE49-F238E27FC236}">
                <a16:creationId xmlns:a16="http://schemas.microsoft.com/office/drawing/2014/main" id="{F98E96B5-7834-480C-A2EB-63C60D0C9393}"/>
              </a:ext>
            </a:extLst>
          </p:cNvPr>
          <p:cNvSpPr txBox="1"/>
          <p:nvPr/>
        </p:nvSpPr>
        <p:spPr>
          <a:xfrm>
            <a:off x="8404583" y="4870789"/>
            <a:ext cx="107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</a:p>
        </p:txBody>
      </p:sp>
      <p:sp>
        <p:nvSpPr>
          <p:cNvPr id="386" name="TekstSylinder 385">
            <a:extLst>
              <a:ext uri="{FF2B5EF4-FFF2-40B4-BE49-F238E27FC236}">
                <a16:creationId xmlns:a16="http://schemas.microsoft.com/office/drawing/2014/main" id="{21EF35E0-A254-48DE-B50E-B3341FEDD1B9}"/>
              </a:ext>
            </a:extLst>
          </p:cNvPr>
          <p:cNvSpPr txBox="1"/>
          <p:nvPr/>
        </p:nvSpPr>
        <p:spPr>
          <a:xfrm>
            <a:off x="10040368" y="4078116"/>
            <a:ext cx="107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</a:p>
        </p:txBody>
      </p:sp>
      <p:sp>
        <p:nvSpPr>
          <p:cNvPr id="387" name="TekstSylinder 386">
            <a:extLst>
              <a:ext uri="{FF2B5EF4-FFF2-40B4-BE49-F238E27FC236}">
                <a16:creationId xmlns:a16="http://schemas.microsoft.com/office/drawing/2014/main" id="{0D7A327B-9A9A-4F6E-8134-C9980E1983E8}"/>
              </a:ext>
            </a:extLst>
          </p:cNvPr>
          <p:cNvSpPr txBox="1"/>
          <p:nvPr/>
        </p:nvSpPr>
        <p:spPr>
          <a:xfrm>
            <a:off x="10063776" y="4877415"/>
            <a:ext cx="107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</a:p>
        </p:txBody>
      </p:sp>
      <p:sp>
        <p:nvSpPr>
          <p:cNvPr id="388" name="TekstSylinder 387">
            <a:extLst>
              <a:ext uri="{FF2B5EF4-FFF2-40B4-BE49-F238E27FC236}">
                <a16:creationId xmlns:a16="http://schemas.microsoft.com/office/drawing/2014/main" id="{1F7E46F2-BD4A-49B4-862A-966A975FEB02}"/>
              </a:ext>
            </a:extLst>
          </p:cNvPr>
          <p:cNvSpPr txBox="1"/>
          <p:nvPr/>
        </p:nvSpPr>
        <p:spPr>
          <a:xfrm>
            <a:off x="2507762" y="3736329"/>
            <a:ext cx="107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IN+</a:t>
            </a:r>
          </a:p>
        </p:txBody>
      </p:sp>
      <p:sp>
        <p:nvSpPr>
          <p:cNvPr id="389" name="TekstSylinder 388">
            <a:extLst>
              <a:ext uri="{FF2B5EF4-FFF2-40B4-BE49-F238E27FC236}">
                <a16:creationId xmlns:a16="http://schemas.microsoft.com/office/drawing/2014/main" id="{FBC36C90-6FF3-4ABA-B19B-6A1258880229}"/>
              </a:ext>
            </a:extLst>
          </p:cNvPr>
          <p:cNvSpPr txBox="1"/>
          <p:nvPr/>
        </p:nvSpPr>
        <p:spPr>
          <a:xfrm>
            <a:off x="4333480" y="3745887"/>
            <a:ext cx="107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IN+</a:t>
            </a:r>
          </a:p>
        </p:txBody>
      </p:sp>
      <p:sp>
        <p:nvSpPr>
          <p:cNvPr id="390" name="TekstSylinder 389">
            <a:extLst>
              <a:ext uri="{FF2B5EF4-FFF2-40B4-BE49-F238E27FC236}">
                <a16:creationId xmlns:a16="http://schemas.microsoft.com/office/drawing/2014/main" id="{ED64A95E-E554-469B-A6DF-30580CD851B2}"/>
              </a:ext>
            </a:extLst>
          </p:cNvPr>
          <p:cNvSpPr txBox="1"/>
          <p:nvPr/>
        </p:nvSpPr>
        <p:spPr>
          <a:xfrm>
            <a:off x="6120994" y="3758083"/>
            <a:ext cx="107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IN+</a:t>
            </a:r>
          </a:p>
        </p:txBody>
      </p:sp>
      <p:sp>
        <p:nvSpPr>
          <p:cNvPr id="391" name="TekstSylinder 390">
            <a:extLst>
              <a:ext uri="{FF2B5EF4-FFF2-40B4-BE49-F238E27FC236}">
                <a16:creationId xmlns:a16="http://schemas.microsoft.com/office/drawing/2014/main" id="{A397E036-C80C-408B-8D61-4C3963738780}"/>
              </a:ext>
            </a:extLst>
          </p:cNvPr>
          <p:cNvSpPr txBox="1"/>
          <p:nvPr/>
        </p:nvSpPr>
        <p:spPr>
          <a:xfrm>
            <a:off x="7944411" y="3748981"/>
            <a:ext cx="107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IN+</a:t>
            </a:r>
          </a:p>
        </p:txBody>
      </p:sp>
      <p:sp>
        <p:nvSpPr>
          <p:cNvPr id="392" name="TekstSylinder 391">
            <a:extLst>
              <a:ext uri="{FF2B5EF4-FFF2-40B4-BE49-F238E27FC236}">
                <a16:creationId xmlns:a16="http://schemas.microsoft.com/office/drawing/2014/main" id="{4BDF60AC-650B-4B8B-986B-6B726F827DB7}"/>
              </a:ext>
            </a:extLst>
          </p:cNvPr>
          <p:cNvSpPr txBox="1"/>
          <p:nvPr/>
        </p:nvSpPr>
        <p:spPr>
          <a:xfrm>
            <a:off x="9675349" y="3750415"/>
            <a:ext cx="107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IN+</a:t>
            </a:r>
          </a:p>
        </p:txBody>
      </p: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CBB39229-9D16-4F67-B9B8-B49382BD03C9}"/>
              </a:ext>
            </a:extLst>
          </p:cNvPr>
          <p:cNvCxnSpPr/>
          <p:nvPr/>
        </p:nvCxnSpPr>
        <p:spPr>
          <a:xfrm>
            <a:off x="3035300" y="4377706"/>
            <a:ext cx="0" cy="48260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Rett pil 392">
            <a:extLst>
              <a:ext uri="{FF2B5EF4-FFF2-40B4-BE49-F238E27FC236}">
                <a16:creationId xmlns:a16="http://schemas.microsoft.com/office/drawing/2014/main" id="{236257FD-FEF0-4B77-B164-E9C8C12E7635}"/>
              </a:ext>
            </a:extLst>
          </p:cNvPr>
          <p:cNvCxnSpPr/>
          <p:nvPr/>
        </p:nvCxnSpPr>
        <p:spPr>
          <a:xfrm>
            <a:off x="4972050" y="4377706"/>
            <a:ext cx="0" cy="48260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Rett pil 393">
            <a:extLst>
              <a:ext uri="{FF2B5EF4-FFF2-40B4-BE49-F238E27FC236}">
                <a16:creationId xmlns:a16="http://schemas.microsoft.com/office/drawing/2014/main" id="{EAA11C12-F991-4B9C-9B66-5A3BCE0A1D2B}"/>
              </a:ext>
            </a:extLst>
          </p:cNvPr>
          <p:cNvCxnSpPr/>
          <p:nvPr/>
        </p:nvCxnSpPr>
        <p:spPr>
          <a:xfrm>
            <a:off x="6823075" y="4366672"/>
            <a:ext cx="0" cy="48260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Rett pil 394">
            <a:extLst>
              <a:ext uri="{FF2B5EF4-FFF2-40B4-BE49-F238E27FC236}">
                <a16:creationId xmlns:a16="http://schemas.microsoft.com/office/drawing/2014/main" id="{CF824806-D8B9-4F4A-A250-BD976A79039E}"/>
              </a:ext>
            </a:extLst>
          </p:cNvPr>
          <p:cNvCxnSpPr/>
          <p:nvPr/>
        </p:nvCxnSpPr>
        <p:spPr>
          <a:xfrm>
            <a:off x="8607425" y="4377706"/>
            <a:ext cx="0" cy="48260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Rett pil 395">
            <a:extLst>
              <a:ext uri="{FF2B5EF4-FFF2-40B4-BE49-F238E27FC236}">
                <a16:creationId xmlns:a16="http://schemas.microsoft.com/office/drawing/2014/main" id="{F3115BE9-9FDA-4F6C-9DC1-E99550555EDB}"/>
              </a:ext>
            </a:extLst>
          </p:cNvPr>
          <p:cNvCxnSpPr/>
          <p:nvPr/>
        </p:nvCxnSpPr>
        <p:spPr>
          <a:xfrm>
            <a:off x="10312400" y="4366672"/>
            <a:ext cx="0" cy="48260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85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Vinkel 237">
            <a:extLst>
              <a:ext uri="{FF2B5EF4-FFF2-40B4-BE49-F238E27FC236}">
                <a16:creationId xmlns:a16="http://schemas.microsoft.com/office/drawing/2014/main" id="{2B13BF60-5CE9-6617-E139-49A08E8A45C2}"/>
              </a:ext>
            </a:extLst>
          </p:cNvPr>
          <p:cNvCxnSpPr/>
          <p:nvPr/>
        </p:nvCxnSpPr>
        <p:spPr>
          <a:xfrm rot="16200000" flipV="1">
            <a:off x="10800370" y="2243210"/>
            <a:ext cx="1453218" cy="787179"/>
          </a:xfrm>
          <a:prstGeom prst="bentConnector3">
            <a:avLst>
              <a:gd name="adj1" fmla="val 1008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Rett linje 232">
            <a:extLst>
              <a:ext uri="{FF2B5EF4-FFF2-40B4-BE49-F238E27FC236}">
                <a16:creationId xmlns:a16="http://schemas.microsoft.com/office/drawing/2014/main" id="{676FFCBA-2D10-5A93-66FE-48ED60A3E855}"/>
              </a:ext>
            </a:extLst>
          </p:cNvPr>
          <p:cNvCxnSpPr>
            <a:cxnSpLocks/>
          </p:cNvCxnSpPr>
          <p:nvPr/>
        </p:nvCxnSpPr>
        <p:spPr>
          <a:xfrm>
            <a:off x="8944339" y="1884899"/>
            <a:ext cx="6781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Rett linje 230">
            <a:extLst>
              <a:ext uri="{FF2B5EF4-FFF2-40B4-BE49-F238E27FC236}">
                <a16:creationId xmlns:a16="http://schemas.microsoft.com/office/drawing/2014/main" id="{DCB9C5F2-0A7B-7D5F-237C-0EA6EDF2CAB0}"/>
              </a:ext>
            </a:extLst>
          </p:cNvPr>
          <p:cNvCxnSpPr>
            <a:cxnSpLocks/>
          </p:cNvCxnSpPr>
          <p:nvPr/>
        </p:nvCxnSpPr>
        <p:spPr>
          <a:xfrm>
            <a:off x="4803260" y="3364041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Vinkel 226">
            <a:extLst>
              <a:ext uri="{FF2B5EF4-FFF2-40B4-BE49-F238E27FC236}">
                <a16:creationId xmlns:a16="http://schemas.microsoft.com/office/drawing/2014/main" id="{A18AB004-D881-2504-69C0-3298CE83FE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89594" y="2321528"/>
            <a:ext cx="1476263" cy="610423"/>
          </a:xfrm>
          <a:prstGeom prst="bentConnector3">
            <a:avLst>
              <a:gd name="adj1" fmla="val 10007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Vinkel 220">
            <a:extLst>
              <a:ext uri="{FF2B5EF4-FFF2-40B4-BE49-F238E27FC236}">
                <a16:creationId xmlns:a16="http://schemas.microsoft.com/office/drawing/2014/main" id="{E442C4B5-1938-C212-1E1E-7DCD0E23BA2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50900" y="2320603"/>
            <a:ext cx="1476263" cy="610423"/>
          </a:xfrm>
          <a:prstGeom prst="bentConnector3">
            <a:avLst>
              <a:gd name="adj1" fmla="val 10007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Vinkel 228">
            <a:extLst>
              <a:ext uri="{FF2B5EF4-FFF2-40B4-BE49-F238E27FC236}">
                <a16:creationId xmlns:a16="http://schemas.microsoft.com/office/drawing/2014/main" id="{3DEBA235-DF4E-29F6-9556-D08E9D04683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78222" y="2320601"/>
            <a:ext cx="1476263" cy="610423"/>
          </a:xfrm>
          <a:prstGeom prst="bentConnector3">
            <a:avLst>
              <a:gd name="adj1" fmla="val 10007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Rett linje 229">
            <a:extLst>
              <a:ext uri="{FF2B5EF4-FFF2-40B4-BE49-F238E27FC236}">
                <a16:creationId xmlns:a16="http://schemas.microsoft.com/office/drawing/2014/main" id="{8790D613-7429-72EA-8A38-6B9D73C1AC17}"/>
              </a:ext>
            </a:extLst>
          </p:cNvPr>
          <p:cNvCxnSpPr>
            <a:cxnSpLocks/>
          </p:cNvCxnSpPr>
          <p:nvPr/>
        </p:nvCxnSpPr>
        <p:spPr>
          <a:xfrm>
            <a:off x="4913186" y="3363410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Rett linje 106">
            <a:extLst>
              <a:ext uri="{FF2B5EF4-FFF2-40B4-BE49-F238E27FC236}">
                <a16:creationId xmlns:a16="http://schemas.microsoft.com/office/drawing/2014/main" id="{D44151A1-D3F6-0BFA-ABEA-2F08AB8650FC}"/>
              </a:ext>
            </a:extLst>
          </p:cNvPr>
          <p:cNvCxnSpPr>
            <a:cxnSpLocks/>
          </p:cNvCxnSpPr>
          <p:nvPr/>
        </p:nvCxnSpPr>
        <p:spPr>
          <a:xfrm>
            <a:off x="4266923" y="3370430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Rett linje 215">
            <a:extLst>
              <a:ext uri="{FF2B5EF4-FFF2-40B4-BE49-F238E27FC236}">
                <a16:creationId xmlns:a16="http://schemas.microsoft.com/office/drawing/2014/main" id="{09F49657-7A03-8B2E-1618-3D11A6E41AAB}"/>
              </a:ext>
            </a:extLst>
          </p:cNvPr>
          <p:cNvCxnSpPr>
            <a:cxnSpLocks/>
          </p:cNvCxnSpPr>
          <p:nvPr/>
        </p:nvCxnSpPr>
        <p:spPr>
          <a:xfrm>
            <a:off x="5289727" y="2862937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Vinkel 216">
            <a:extLst>
              <a:ext uri="{FF2B5EF4-FFF2-40B4-BE49-F238E27FC236}">
                <a16:creationId xmlns:a16="http://schemas.microsoft.com/office/drawing/2014/main" id="{18C5CF52-7AD0-8981-A360-09D6142F2E9A}"/>
              </a:ext>
            </a:extLst>
          </p:cNvPr>
          <p:cNvCxnSpPr/>
          <p:nvPr/>
        </p:nvCxnSpPr>
        <p:spPr>
          <a:xfrm rot="5400000" flipH="1" flipV="1">
            <a:off x="4893669" y="2935102"/>
            <a:ext cx="1071204" cy="273868"/>
          </a:xfrm>
          <a:prstGeom prst="bentConnector3">
            <a:avLst>
              <a:gd name="adj1" fmla="val 10026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Ellipse 218">
            <a:extLst>
              <a:ext uri="{FF2B5EF4-FFF2-40B4-BE49-F238E27FC236}">
                <a16:creationId xmlns:a16="http://schemas.microsoft.com/office/drawing/2014/main" id="{DEB047AF-1C34-5A4C-E0C2-1DC5D36DA807}"/>
              </a:ext>
            </a:extLst>
          </p:cNvPr>
          <p:cNvSpPr/>
          <p:nvPr/>
        </p:nvSpPr>
        <p:spPr>
          <a:xfrm>
            <a:off x="5268173" y="35876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217350B9-B528-4A03-C370-D1A9762FA331}"/>
              </a:ext>
            </a:extLst>
          </p:cNvPr>
          <p:cNvSpPr/>
          <p:nvPr/>
        </p:nvSpPr>
        <p:spPr>
          <a:xfrm>
            <a:off x="5272009" y="28400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12" name="Rett linje 211">
            <a:extLst>
              <a:ext uri="{FF2B5EF4-FFF2-40B4-BE49-F238E27FC236}">
                <a16:creationId xmlns:a16="http://schemas.microsoft.com/office/drawing/2014/main" id="{AFC4E1FD-F775-5EE2-F46D-D858D7F50FD5}"/>
              </a:ext>
            </a:extLst>
          </p:cNvPr>
          <p:cNvCxnSpPr>
            <a:cxnSpLocks/>
          </p:cNvCxnSpPr>
          <p:nvPr/>
        </p:nvCxnSpPr>
        <p:spPr>
          <a:xfrm>
            <a:off x="9945426" y="2866720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Vinkel 212">
            <a:extLst>
              <a:ext uri="{FF2B5EF4-FFF2-40B4-BE49-F238E27FC236}">
                <a16:creationId xmlns:a16="http://schemas.microsoft.com/office/drawing/2014/main" id="{A86BD632-31E6-9BCD-C978-FCE40420F735}"/>
              </a:ext>
            </a:extLst>
          </p:cNvPr>
          <p:cNvCxnSpPr/>
          <p:nvPr/>
        </p:nvCxnSpPr>
        <p:spPr>
          <a:xfrm rot="5400000" flipH="1" flipV="1">
            <a:off x="9549368" y="2938885"/>
            <a:ext cx="1071204" cy="273868"/>
          </a:xfrm>
          <a:prstGeom prst="bentConnector3">
            <a:avLst>
              <a:gd name="adj1" fmla="val 10026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Ellipse 213">
            <a:extLst>
              <a:ext uri="{FF2B5EF4-FFF2-40B4-BE49-F238E27FC236}">
                <a16:creationId xmlns:a16="http://schemas.microsoft.com/office/drawing/2014/main" id="{15882AE2-400C-8A11-17F8-07D52EE54D85}"/>
              </a:ext>
            </a:extLst>
          </p:cNvPr>
          <p:cNvSpPr/>
          <p:nvPr/>
        </p:nvSpPr>
        <p:spPr>
          <a:xfrm>
            <a:off x="9923872" y="359140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5" name="Ellipse 214">
            <a:extLst>
              <a:ext uri="{FF2B5EF4-FFF2-40B4-BE49-F238E27FC236}">
                <a16:creationId xmlns:a16="http://schemas.microsoft.com/office/drawing/2014/main" id="{4FE2BD81-6CF0-C28E-3147-FB4A9BB500EF}"/>
              </a:ext>
            </a:extLst>
          </p:cNvPr>
          <p:cNvSpPr/>
          <p:nvPr/>
        </p:nvSpPr>
        <p:spPr>
          <a:xfrm>
            <a:off x="9927708" y="28438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10" name="Rett linje 209">
            <a:extLst>
              <a:ext uri="{FF2B5EF4-FFF2-40B4-BE49-F238E27FC236}">
                <a16:creationId xmlns:a16="http://schemas.microsoft.com/office/drawing/2014/main" id="{7ADDA5E7-902E-4C2B-F0A2-B9938EBD5858}"/>
              </a:ext>
            </a:extLst>
          </p:cNvPr>
          <p:cNvCxnSpPr>
            <a:cxnSpLocks/>
          </p:cNvCxnSpPr>
          <p:nvPr/>
        </p:nvCxnSpPr>
        <p:spPr>
          <a:xfrm>
            <a:off x="7627899" y="2867003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Vinkel 169">
            <a:extLst>
              <a:ext uri="{FF2B5EF4-FFF2-40B4-BE49-F238E27FC236}">
                <a16:creationId xmlns:a16="http://schemas.microsoft.com/office/drawing/2014/main" id="{235FA639-A549-0EE5-656E-194BB9E8D511}"/>
              </a:ext>
            </a:extLst>
          </p:cNvPr>
          <p:cNvCxnSpPr/>
          <p:nvPr/>
        </p:nvCxnSpPr>
        <p:spPr>
          <a:xfrm rot="5400000" flipH="1" flipV="1">
            <a:off x="7231841" y="2939168"/>
            <a:ext cx="1071204" cy="273868"/>
          </a:xfrm>
          <a:prstGeom prst="bentConnector3">
            <a:avLst>
              <a:gd name="adj1" fmla="val 10026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Vinkel 194">
            <a:extLst>
              <a:ext uri="{FF2B5EF4-FFF2-40B4-BE49-F238E27FC236}">
                <a16:creationId xmlns:a16="http://schemas.microsoft.com/office/drawing/2014/main" id="{FC0ECD5D-9EC3-8E0E-39A8-41DDF2519E8C}"/>
              </a:ext>
            </a:extLst>
          </p:cNvPr>
          <p:cNvCxnSpPr>
            <a:cxnSpLocks/>
          </p:cNvCxnSpPr>
          <p:nvPr/>
        </p:nvCxnSpPr>
        <p:spPr>
          <a:xfrm rot="5400000">
            <a:off x="5934039" y="1675430"/>
            <a:ext cx="1314932" cy="468000"/>
          </a:xfrm>
          <a:prstGeom prst="bentConnector3">
            <a:avLst>
              <a:gd name="adj1" fmla="val 10022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Vinkel 186">
            <a:extLst>
              <a:ext uri="{FF2B5EF4-FFF2-40B4-BE49-F238E27FC236}">
                <a16:creationId xmlns:a16="http://schemas.microsoft.com/office/drawing/2014/main" id="{71A74ADF-81C1-2531-A878-11B688EF89CB}"/>
              </a:ext>
            </a:extLst>
          </p:cNvPr>
          <p:cNvCxnSpPr>
            <a:cxnSpLocks/>
          </p:cNvCxnSpPr>
          <p:nvPr/>
        </p:nvCxnSpPr>
        <p:spPr>
          <a:xfrm rot="5400000">
            <a:off x="10720405" y="1832467"/>
            <a:ext cx="1014816" cy="460365"/>
          </a:xfrm>
          <a:prstGeom prst="bentConnector3">
            <a:avLst>
              <a:gd name="adj1" fmla="val 10068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Vinkel 190">
            <a:extLst>
              <a:ext uri="{FF2B5EF4-FFF2-40B4-BE49-F238E27FC236}">
                <a16:creationId xmlns:a16="http://schemas.microsoft.com/office/drawing/2014/main" id="{12947873-F576-BB27-27B3-98C31B46D7B3}"/>
              </a:ext>
            </a:extLst>
          </p:cNvPr>
          <p:cNvCxnSpPr>
            <a:cxnSpLocks/>
          </p:cNvCxnSpPr>
          <p:nvPr/>
        </p:nvCxnSpPr>
        <p:spPr>
          <a:xfrm rot="5400000">
            <a:off x="8326637" y="1755179"/>
            <a:ext cx="1168479" cy="461959"/>
          </a:xfrm>
          <a:prstGeom prst="bentConnector3">
            <a:avLst>
              <a:gd name="adj1" fmla="val 999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Vinkel 163">
            <a:extLst>
              <a:ext uri="{FF2B5EF4-FFF2-40B4-BE49-F238E27FC236}">
                <a16:creationId xmlns:a16="http://schemas.microsoft.com/office/drawing/2014/main" id="{539B5BAF-6450-D89C-2275-DAE2AE311A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79512" y="992381"/>
            <a:ext cx="7789878" cy="893805"/>
          </a:xfrm>
          <a:prstGeom prst="bentConnector3">
            <a:avLst>
              <a:gd name="adj1" fmla="val 9484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Vinkel 160">
            <a:extLst>
              <a:ext uri="{FF2B5EF4-FFF2-40B4-BE49-F238E27FC236}">
                <a16:creationId xmlns:a16="http://schemas.microsoft.com/office/drawing/2014/main" id="{53E89E0B-9B2E-A7B7-488F-1B2A234ADD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68441" y="1125324"/>
            <a:ext cx="7648817" cy="907609"/>
          </a:xfrm>
          <a:prstGeom prst="bentConnector3">
            <a:avLst>
              <a:gd name="adj1" fmla="val 930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Vinkel 139">
            <a:extLst>
              <a:ext uri="{FF2B5EF4-FFF2-40B4-BE49-F238E27FC236}">
                <a16:creationId xmlns:a16="http://schemas.microsoft.com/office/drawing/2014/main" id="{823B9D6F-A18C-B696-1114-63EA1FB779F9}"/>
              </a:ext>
            </a:extLst>
          </p:cNvPr>
          <p:cNvCxnSpPr>
            <a:cxnSpLocks/>
          </p:cNvCxnSpPr>
          <p:nvPr/>
        </p:nvCxnSpPr>
        <p:spPr>
          <a:xfrm>
            <a:off x="5126632" y="3145098"/>
            <a:ext cx="1318476" cy="1109982"/>
          </a:xfrm>
          <a:prstGeom prst="bentConnector4">
            <a:avLst>
              <a:gd name="adj1" fmla="val 99782"/>
              <a:gd name="adj2" fmla="val 12059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Vinkel 183">
            <a:extLst>
              <a:ext uri="{FF2B5EF4-FFF2-40B4-BE49-F238E27FC236}">
                <a16:creationId xmlns:a16="http://schemas.microsoft.com/office/drawing/2014/main" id="{E5379D40-9277-1698-A497-B600DBA64A47}"/>
              </a:ext>
            </a:extLst>
          </p:cNvPr>
          <p:cNvCxnSpPr>
            <a:cxnSpLocks/>
          </p:cNvCxnSpPr>
          <p:nvPr/>
        </p:nvCxnSpPr>
        <p:spPr>
          <a:xfrm>
            <a:off x="7461970" y="3146480"/>
            <a:ext cx="1318476" cy="1109982"/>
          </a:xfrm>
          <a:prstGeom prst="bentConnector4">
            <a:avLst>
              <a:gd name="adj1" fmla="val 99782"/>
              <a:gd name="adj2" fmla="val 12059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Vinkel 177">
            <a:extLst>
              <a:ext uri="{FF2B5EF4-FFF2-40B4-BE49-F238E27FC236}">
                <a16:creationId xmlns:a16="http://schemas.microsoft.com/office/drawing/2014/main" id="{646ADC01-13FF-FACE-DB6E-CE4BE6A40421}"/>
              </a:ext>
            </a:extLst>
          </p:cNvPr>
          <p:cNvCxnSpPr>
            <a:cxnSpLocks/>
          </p:cNvCxnSpPr>
          <p:nvPr/>
        </p:nvCxnSpPr>
        <p:spPr>
          <a:xfrm>
            <a:off x="9785434" y="3141020"/>
            <a:ext cx="1318476" cy="1109982"/>
          </a:xfrm>
          <a:prstGeom prst="bentConnector4">
            <a:avLst>
              <a:gd name="adj1" fmla="val 99782"/>
              <a:gd name="adj2" fmla="val 12059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inkel 138">
            <a:extLst>
              <a:ext uri="{FF2B5EF4-FFF2-40B4-BE49-F238E27FC236}">
                <a16:creationId xmlns:a16="http://schemas.microsoft.com/office/drawing/2014/main" id="{E04DC04C-19BA-6F61-F640-9E4058839EF6}"/>
              </a:ext>
            </a:extLst>
          </p:cNvPr>
          <p:cNvCxnSpPr>
            <a:cxnSpLocks/>
          </p:cNvCxnSpPr>
          <p:nvPr/>
        </p:nvCxnSpPr>
        <p:spPr>
          <a:xfrm>
            <a:off x="5091126" y="3363945"/>
            <a:ext cx="5616243" cy="756721"/>
          </a:xfrm>
          <a:prstGeom prst="bentConnector3">
            <a:avLst>
              <a:gd name="adj1" fmla="val 10017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inkel 129">
            <a:extLst>
              <a:ext uri="{FF2B5EF4-FFF2-40B4-BE49-F238E27FC236}">
                <a16:creationId xmlns:a16="http://schemas.microsoft.com/office/drawing/2014/main" id="{DE7CE262-42B9-B347-DEB4-6E5A9EF1F9BA}"/>
              </a:ext>
            </a:extLst>
          </p:cNvPr>
          <p:cNvCxnSpPr>
            <a:cxnSpLocks/>
          </p:cNvCxnSpPr>
          <p:nvPr/>
        </p:nvCxnSpPr>
        <p:spPr>
          <a:xfrm>
            <a:off x="4266923" y="3614023"/>
            <a:ext cx="6084599" cy="504324"/>
          </a:xfrm>
          <a:prstGeom prst="bentConnector3">
            <a:avLst>
              <a:gd name="adj1" fmla="val 9963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kstSylinder 1">
            <a:extLst>
              <a:ext uri="{FF2B5EF4-FFF2-40B4-BE49-F238E27FC236}">
                <a16:creationId xmlns:a16="http://schemas.microsoft.com/office/drawing/2014/main" id="{4866F0EC-E0BB-46EE-8C24-1563F7CB043C}"/>
              </a:ext>
            </a:extLst>
          </p:cNvPr>
          <p:cNvSpPr txBox="1"/>
          <p:nvPr/>
        </p:nvSpPr>
        <p:spPr>
          <a:xfrm>
            <a:off x="0" y="0"/>
            <a:ext cx="2930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/>
              <a:t>Blokkskjema av heile kretsen 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0B1D5124-C13C-7A7F-0152-4C4F62171A37}"/>
              </a:ext>
            </a:extLst>
          </p:cNvPr>
          <p:cNvSpPr/>
          <p:nvPr/>
        </p:nvSpPr>
        <p:spPr>
          <a:xfrm>
            <a:off x="5442731" y="3952452"/>
            <a:ext cx="1201775" cy="849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0B486A0A-7A58-255D-9AEE-9C720AA8729F}"/>
              </a:ext>
            </a:extLst>
          </p:cNvPr>
          <p:cNvSpPr/>
          <p:nvPr/>
        </p:nvSpPr>
        <p:spPr>
          <a:xfrm>
            <a:off x="7786398" y="1736243"/>
            <a:ext cx="1201775" cy="1264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E5F538B4-A66F-3842-5987-3D59953913D2}"/>
              </a:ext>
            </a:extLst>
          </p:cNvPr>
          <p:cNvSpPr/>
          <p:nvPr/>
        </p:nvSpPr>
        <p:spPr>
          <a:xfrm>
            <a:off x="4370067" y="3212197"/>
            <a:ext cx="494043" cy="325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EEE0F5C-47E6-F347-98CE-848F15066AB8}"/>
              </a:ext>
            </a:extLst>
          </p:cNvPr>
          <p:cNvSpPr txBox="1"/>
          <p:nvPr/>
        </p:nvSpPr>
        <p:spPr>
          <a:xfrm>
            <a:off x="4342517" y="3236625"/>
            <a:ext cx="684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CCF844A6-94FF-5666-5ACA-48B21AFA4576}"/>
              </a:ext>
            </a:extLst>
          </p:cNvPr>
          <p:cNvSpPr/>
          <p:nvPr/>
        </p:nvSpPr>
        <p:spPr>
          <a:xfrm>
            <a:off x="2518268" y="1736243"/>
            <a:ext cx="1748655" cy="200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kstSylinder 22">
                <a:extLst>
                  <a:ext uri="{FF2B5EF4-FFF2-40B4-BE49-F238E27FC236}">
                    <a16:creationId xmlns:a16="http://schemas.microsoft.com/office/drawing/2014/main" id="{6A78DC0A-C2C0-F3D2-AAC9-20DCDDEE8978}"/>
                  </a:ext>
                </a:extLst>
              </p:cNvPr>
              <p:cNvSpPr txBox="1"/>
              <p:nvPr/>
            </p:nvSpPr>
            <p:spPr>
              <a:xfrm>
                <a:off x="7718214" y="2707279"/>
                <a:ext cx="430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3" name="TekstSylinder 22">
                <a:extLst>
                  <a:ext uri="{FF2B5EF4-FFF2-40B4-BE49-F238E27FC236}">
                    <a16:creationId xmlns:a16="http://schemas.microsoft.com/office/drawing/2014/main" id="{6A78DC0A-C2C0-F3D2-AAC9-20DCDDEE8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214" y="2707279"/>
                <a:ext cx="43082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kstSylinder 23">
                <a:extLst>
                  <a:ext uri="{FF2B5EF4-FFF2-40B4-BE49-F238E27FC236}">
                    <a16:creationId xmlns:a16="http://schemas.microsoft.com/office/drawing/2014/main" id="{EC3979B6-8E43-4376-3D23-BB9BC7957F4F}"/>
                  </a:ext>
                </a:extLst>
              </p:cNvPr>
              <p:cNvSpPr txBox="1"/>
              <p:nvPr/>
            </p:nvSpPr>
            <p:spPr>
              <a:xfrm>
                <a:off x="8578343" y="2069984"/>
                <a:ext cx="4860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CLK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4" name="TekstSylinder 23">
                <a:extLst>
                  <a:ext uri="{FF2B5EF4-FFF2-40B4-BE49-F238E27FC236}">
                    <a16:creationId xmlns:a16="http://schemas.microsoft.com/office/drawing/2014/main" id="{EC3979B6-8E43-4376-3D23-BB9BC7957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43" y="2069984"/>
                <a:ext cx="48603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kstSylinder 24">
                <a:extLst>
                  <a:ext uri="{FF2B5EF4-FFF2-40B4-BE49-F238E27FC236}">
                    <a16:creationId xmlns:a16="http://schemas.microsoft.com/office/drawing/2014/main" id="{B9A83D1E-215E-43FB-1DC0-EA07059B82A3}"/>
                  </a:ext>
                </a:extLst>
              </p:cNvPr>
              <p:cNvSpPr txBox="1"/>
              <p:nvPr/>
            </p:nvSpPr>
            <p:spPr>
              <a:xfrm>
                <a:off x="7718214" y="2392699"/>
                <a:ext cx="523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5" name="TekstSylinder 24">
                <a:extLst>
                  <a:ext uri="{FF2B5EF4-FFF2-40B4-BE49-F238E27FC236}">
                    <a16:creationId xmlns:a16="http://schemas.microsoft.com/office/drawing/2014/main" id="{B9A83D1E-215E-43FB-1DC0-EA07059B8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214" y="2392699"/>
                <a:ext cx="52341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kstSylinder 25">
                <a:extLst>
                  <a:ext uri="{FF2B5EF4-FFF2-40B4-BE49-F238E27FC236}">
                    <a16:creationId xmlns:a16="http://schemas.microsoft.com/office/drawing/2014/main" id="{8C02AB89-4B19-38C7-D1A5-19877AE12CF7}"/>
                  </a:ext>
                </a:extLst>
              </p:cNvPr>
              <p:cNvSpPr txBox="1"/>
              <p:nvPr/>
            </p:nvSpPr>
            <p:spPr>
              <a:xfrm>
                <a:off x="7720120" y="2069086"/>
                <a:ext cx="523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6" name="TekstSylinder 25">
                <a:extLst>
                  <a:ext uri="{FF2B5EF4-FFF2-40B4-BE49-F238E27FC236}">
                    <a16:creationId xmlns:a16="http://schemas.microsoft.com/office/drawing/2014/main" id="{8C02AB89-4B19-38C7-D1A5-19877AE12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120" y="2069086"/>
                <a:ext cx="5234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kstSylinder 26">
                <a:extLst>
                  <a:ext uri="{FF2B5EF4-FFF2-40B4-BE49-F238E27FC236}">
                    <a16:creationId xmlns:a16="http://schemas.microsoft.com/office/drawing/2014/main" id="{B22DEF6E-1FCA-2FC0-14D7-11396AC36BB5}"/>
                  </a:ext>
                </a:extLst>
              </p:cNvPr>
              <p:cNvSpPr txBox="1"/>
              <p:nvPr/>
            </p:nvSpPr>
            <p:spPr>
              <a:xfrm>
                <a:off x="7710198" y="1747268"/>
                <a:ext cx="520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7" name="TekstSylinder 26">
                <a:extLst>
                  <a:ext uri="{FF2B5EF4-FFF2-40B4-BE49-F238E27FC236}">
                    <a16:creationId xmlns:a16="http://schemas.microsoft.com/office/drawing/2014/main" id="{B22DEF6E-1FCA-2FC0-14D7-11396AC36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198" y="1747268"/>
                <a:ext cx="52059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kstSylinder 27">
                <a:extLst>
                  <a:ext uri="{FF2B5EF4-FFF2-40B4-BE49-F238E27FC236}">
                    <a16:creationId xmlns:a16="http://schemas.microsoft.com/office/drawing/2014/main" id="{E9C78D78-9C2C-6A16-C303-DDDD0AD56382}"/>
                  </a:ext>
                </a:extLst>
              </p:cNvPr>
              <p:cNvSpPr txBox="1"/>
              <p:nvPr/>
            </p:nvSpPr>
            <p:spPr>
              <a:xfrm>
                <a:off x="8231003" y="2736000"/>
                <a:ext cx="8467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CS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SHDN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8" name="TekstSylinder 27">
                <a:extLst>
                  <a:ext uri="{FF2B5EF4-FFF2-40B4-BE49-F238E27FC236}">
                    <a16:creationId xmlns:a16="http://schemas.microsoft.com/office/drawing/2014/main" id="{E9C78D78-9C2C-6A16-C303-DDDD0AD56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003" y="2736000"/>
                <a:ext cx="846706" cy="276999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kstSylinder 28">
                <a:extLst>
                  <a:ext uri="{FF2B5EF4-FFF2-40B4-BE49-F238E27FC236}">
                    <a16:creationId xmlns:a16="http://schemas.microsoft.com/office/drawing/2014/main" id="{451A8D1F-994D-18FD-3231-926A5927221A}"/>
                  </a:ext>
                </a:extLst>
              </p:cNvPr>
              <p:cNvSpPr txBox="1"/>
              <p:nvPr/>
            </p:nvSpPr>
            <p:spPr>
              <a:xfrm>
                <a:off x="8490176" y="2392700"/>
                <a:ext cx="5661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29" name="TekstSylinder 28">
                <a:extLst>
                  <a:ext uri="{FF2B5EF4-FFF2-40B4-BE49-F238E27FC236}">
                    <a16:creationId xmlns:a16="http://schemas.microsoft.com/office/drawing/2014/main" id="{451A8D1F-994D-18FD-3231-926A59272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176" y="2392700"/>
                <a:ext cx="56618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kstSylinder 29">
                <a:extLst>
                  <a:ext uri="{FF2B5EF4-FFF2-40B4-BE49-F238E27FC236}">
                    <a16:creationId xmlns:a16="http://schemas.microsoft.com/office/drawing/2014/main" id="{1FAB1235-9BE1-4773-B6EE-576C4657B16B}"/>
                  </a:ext>
                </a:extLst>
              </p:cNvPr>
              <p:cNvSpPr txBox="1"/>
              <p:nvPr/>
            </p:nvSpPr>
            <p:spPr>
              <a:xfrm>
                <a:off x="8605208" y="1747268"/>
                <a:ext cx="4725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DD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30" name="TekstSylinder 29">
                <a:extLst>
                  <a:ext uri="{FF2B5EF4-FFF2-40B4-BE49-F238E27FC236}">
                    <a16:creationId xmlns:a16="http://schemas.microsoft.com/office/drawing/2014/main" id="{1FAB1235-9BE1-4773-B6EE-576C4657B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208" y="1747268"/>
                <a:ext cx="47250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kstSylinder 30">
                <a:extLst>
                  <a:ext uri="{FF2B5EF4-FFF2-40B4-BE49-F238E27FC236}">
                    <a16:creationId xmlns:a16="http://schemas.microsoft.com/office/drawing/2014/main" id="{1CCE4A92-9EB5-2AF3-FDEB-C10758EF5D2E}"/>
                  </a:ext>
                </a:extLst>
              </p:cNvPr>
              <p:cNvSpPr txBox="1"/>
              <p:nvPr/>
            </p:nvSpPr>
            <p:spPr>
              <a:xfrm>
                <a:off x="3617877" y="217339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GPIO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31" name="TekstSylinder 30">
                <a:extLst>
                  <a:ext uri="{FF2B5EF4-FFF2-40B4-BE49-F238E27FC236}">
                    <a16:creationId xmlns:a16="http://schemas.microsoft.com/office/drawing/2014/main" id="{1CCE4A92-9EB5-2AF3-FDEB-C10758EF5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77" y="2173394"/>
                <a:ext cx="72327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kstSylinder 31">
                <a:extLst>
                  <a:ext uri="{FF2B5EF4-FFF2-40B4-BE49-F238E27FC236}">
                    <a16:creationId xmlns:a16="http://schemas.microsoft.com/office/drawing/2014/main" id="{F5713139-135A-C31B-0803-71F4C7DB3F89}"/>
                  </a:ext>
                </a:extLst>
              </p:cNvPr>
              <p:cNvSpPr txBox="1"/>
              <p:nvPr/>
            </p:nvSpPr>
            <p:spPr>
              <a:xfrm>
                <a:off x="3617876" y="2370909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GPIO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32" name="TekstSylinder 31">
                <a:extLst>
                  <a:ext uri="{FF2B5EF4-FFF2-40B4-BE49-F238E27FC236}">
                    <a16:creationId xmlns:a16="http://schemas.microsoft.com/office/drawing/2014/main" id="{F5713139-135A-C31B-0803-71F4C7DB3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76" y="2370909"/>
                <a:ext cx="72327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kstSylinder 32">
                <a:extLst>
                  <a:ext uri="{FF2B5EF4-FFF2-40B4-BE49-F238E27FC236}">
                    <a16:creationId xmlns:a16="http://schemas.microsoft.com/office/drawing/2014/main" id="{A406386D-5030-A1FF-7C6A-3548EF906BF5}"/>
                  </a:ext>
                </a:extLst>
              </p:cNvPr>
              <p:cNvSpPr txBox="1"/>
              <p:nvPr/>
            </p:nvSpPr>
            <p:spPr>
              <a:xfrm>
                <a:off x="3617875" y="257136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GPIO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33" name="TekstSylinder 32">
                <a:extLst>
                  <a:ext uri="{FF2B5EF4-FFF2-40B4-BE49-F238E27FC236}">
                    <a16:creationId xmlns:a16="http://schemas.microsoft.com/office/drawing/2014/main" id="{A406386D-5030-A1FF-7C6A-3548EF906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75" y="2571367"/>
                <a:ext cx="72327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kstSylinder 35">
                <a:extLst>
                  <a:ext uri="{FF2B5EF4-FFF2-40B4-BE49-F238E27FC236}">
                    <a16:creationId xmlns:a16="http://schemas.microsoft.com/office/drawing/2014/main" id="{88327C0D-4D3D-1140-DD19-9F941666D0E0}"/>
                  </a:ext>
                </a:extLst>
              </p:cNvPr>
              <p:cNvSpPr txBox="1"/>
              <p:nvPr/>
            </p:nvSpPr>
            <p:spPr>
              <a:xfrm>
                <a:off x="3617877" y="173624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GPIO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36" name="TekstSylinder 35">
                <a:extLst>
                  <a:ext uri="{FF2B5EF4-FFF2-40B4-BE49-F238E27FC236}">
                    <a16:creationId xmlns:a16="http://schemas.microsoft.com/office/drawing/2014/main" id="{88327C0D-4D3D-1140-DD19-9F941666D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77" y="1736243"/>
                <a:ext cx="72327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kstSylinder 36">
                <a:extLst>
                  <a:ext uri="{FF2B5EF4-FFF2-40B4-BE49-F238E27FC236}">
                    <a16:creationId xmlns:a16="http://schemas.microsoft.com/office/drawing/2014/main" id="{B219BE38-8351-71D4-0807-E0B5D2E21C2B}"/>
                  </a:ext>
                </a:extLst>
              </p:cNvPr>
              <p:cNvSpPr txBox="1"/>
              <p:nvPr/>
            </p:nvSpPr>
            <p:spPr>
              <a:xfrm>
                <a:off x="3617877" y="1910192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GPIO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37" name="TekstSylinder 36">
                <a:extLst>
                  <a:ext uri="{FF2B5EF4-FFF2-40B4-BE49-F238E27FC236}">
                    <a16:creationId xmlns:a16="http://schemas.microsoft.com/office/drawing/2014/main" id="{B219BE38-8351-71D4-0807-E0B5D2E21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77" y="1910192"/>
                <a:ext cx="72327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kstSylinder 37">
                <a:extLst>
                  <a:ext uri="{FF2B5EF4-FFF2-40B4-BE49-F238E27FC236}">
                    <a16:creationId xmlns:a16="http://schemas.microsoft.com/office/drawing/2014/main" id="{AFF30FC8-F126-C477-613D-CD19A3070599}"/>
                  </a:ext>
                </a:extLst>
              </p:cNvPr>
              <p:cNvSpPr txBox="1"/>
              <p:nvPr/>
            </p:nvSpPr>
            <p:spPr>
              <a:xfrm>
                <a:off x="3806900" y="3463903"/>
                <a:ext cx="5212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GND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38" name="TekstSylinder 37">
                <a:extLst>
                  <a:ext uri="{FF2B5EF4-FFF2-40B4-BE49-F238E27FC236}">
                    <a16:creationId xmlns:a16="http://schemas.microsoft.com/office/drawing/2014/main" id="{AFF30FC8-F126-C477-613D-CD19A3070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900" y="3463903"/>
                <a:ext cx="52129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kstSylinder 38">
                <a:extLst>
                  <a:ext uri="{FF2B5EF4-FFF2-40B4-BE49-F238E27FC236}">
                    <a16:creationId xmlns:a16="http://schemas.microsoft.com/office/drawing/2014/main" id="{6897DAEB-F171-3284-E795-E367AA9643B9}"/>
                  </a:ext>
                </a:extLst>
              </p:cNvPr>
              <p:cNvSpPr txBox="1"/>
              <p:nvPr/>
            </p:nvSpPr>
            <p:spPr>
              <a:xfrm>
                <a:off x="3813526" y="3231931"/>
                <a:ext cx="514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3.3</m:t>
                      </m:r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39" name="TekstSylinder 38">
                <a:extLst>
                  <a:ext uri="{FF2B5EF4-FFF2-40B4-BE49-F238E27FC236}">
                    <a16:creationId xmlns:a16="http://schemas.microsoft.com/office/drawing/2014/main" id="{6897DAEB-F171-3284-E795-E367AA96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526" y="3231931"/>
                <a:ext cx="51488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kstSylinder 40">
            <a:extLst>
              <a:ext uri="{FF2B5EF4-FFF2-40B4-BE49-F238E27FC236}">
                <a16:creationId xmlns:a16="http://schemas.microsoft.com/office/drawing/2014/main" id="{EFB35CA5-4BDF-4F65-580C-A91297FD6203}"/>
              </a:ext>
            </a:extLst>
          </p:cNvPr>
          <p:cNvSpPr txBox="1"/>
          <p:nvPr/>
        </p:nvSpPr>
        <p:spPr>
          <a:xfrm>
            <a:off x="2638380" y="2543048"/>
            <a:ext cx="1019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Pi </a:t>
            </a:r>
            <a:r>
              <a:rPr lang="nb-NO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Wedge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DA4E6462-D323-2D07-2A8E-7ED6663CCF66}"/>
              </a:ext>
            </a:extLst>
          </p:cNvPr>
          <p:cNvSpPr txBox="1"/>
          <p:nvPr/>
        </p:nvSpPr>
        <p:spPr>
          <a:xfrm>
            <a:off x="7986702" y="2236983"/>
            <a:ext cx="1077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MCP3201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A0CE56E2-7B28-D4B3-FDA3-F69540B8E4A8}"/>
              </a:ext>
            </a:extLst>
          </p:cNvPr>
          <p:cNvSpPr/>
          <p:nvPr/>
        </p:nvSpPr>
        <p:spPr>
          <a:xfrm>
            <a:off x="10103660" y="1736243"/>
            <a:ext cx="1201775" cy="1264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kstSylinder 46">
                <a:extLst>
                  <a:ext uri="{FF2B5EF4-FFF2-40B4-BE49-F238E27FC236}">
                    <a16:creationId xmlns:a16="http://schemas.microsoft.com/office/drawing/2014/main" id="{B3D06B8D-6712-D00E-2A2B-6189FBB0AEE5}"/>
                  </a:ext>
                </a:extLst>
              </p:cNvPr>
              <p:cNvSpPr txBox="1"/>
              <p:nvPr/>
            </p:nvSpPr>
            <p:spPr>
              <a:xfrm>
                <a:off x="10035476" y="2707279"/>
                <a:ext cx="4308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47" name="TekstSylinder 46">
                <a:extLst>
                  <a:ext uri="{FF2B5EF4-FFF2-40B4-BE49-F238E27FC236}">
                    <a16:creationId xmlns:a16="http://schemas.microsoft.com/office/drawing/2014/main" id="{B3D06B8D-6712-D00E-2A2B-6189FBB0A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476" y="2707279"/>
                <a:ext cx="43082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3311FF00-36D9-2045-168F-581B7EB79364}"/>
                  </a:ext>
                </a:extLst>
              </p:cNvPr>
              <p:cNvSpPr txBox="1"/>
              <p:nvPr/>
            </p:nvSpPr>
            <p:spPr>
              <a:xfrm>
                <a:off x="10895605" y="2069984"/>
                <a:ext cx="486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CLK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3311FF00-36D9-2045-168F-581B7EB79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605" y="2069984"/>
                <a:ext cx="48603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kstSylinder 48">
                <a:extLst>
                  <a:ext uri="{FF2B5EF4-FFF2-40B4-BE49-F238E27FC236}">
                    <a16:creationId xmlns:a16="http://schemas.microsoft.com/office/drawing/2014/main" id="{A11EC932-3905-5FE1-113E-9A8CA39B0F44}"/>
                  </a:ext>
                </a:extLst>
              </p:cNvPr>
              <p:cNvSpPr txBox="1"/>
              <p:nvPr/>
            </p:nvSpPr>
            <p:spPr>
              <a:xfrm>
                <a:off x="10035476" y="2392699"/>
                <a:ext cx="523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49" name="TekstSylinder 48">
                <a:extLst>
                  <a:ext uri="{FF2B5EF4-FFF2-40B4-BE49-F238E27FC236}">
                    <a16:creationId xmlns:a16="http://schemas.microsoft.com/office/drawing/2014/main" id="{A11EC932-3905-5FE1-113E-9A8CA39B0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476" y="2392699"/>
                <a:ext cx="52341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kstSylinder 49">
                <a:extLst>
                  <a:ext uri="{FF2B5EF4-FFF2-40B4-BE49-F238E27FC236}">
                    <a16:creationId xmlns:a16="http://schemas.microsoft.com/office/drawing/2014/main" id="{79356DE5-95FD-878B-DA4E-16ABE038669C}"/>
                  </a:ext>
                </a:extLst>
              </p:cNvPr>
              <p:cNvSpPr txBox="1"/>
              <p:nvPr/>
            </p:nvSpPr>
            <p:spPr>
              <a:xfrm>
                <a:off x="10036601" y="2060025"/>
                <a:ext cx="523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50" name="TekstSylinder 49">
                <a:extLst>
                  <a:ext uri="{FF2B5EF4-FFF2-40B4-BE49-F238E27FC236}">
                    <a16:creationId xmlns:a16="http://schemas.microsoft.com/office/drawing/2014/main" id="{79356DE5-95FD-878B-DA4E-16ABE0386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601" y="2060025"/>
                <a:ext cx="523413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kstSylinder 50">
                <a:extLst>
                  <a:ext uri="{FF2B5EF4-FFF2-40B4-BE49-F238E27FC236}">
                    <a16:creationId xmlns:a16="http://schemas.microsoft.com/office/drawing/2014/main" id="{9A2F0B64-0AB3-6C11-9F1F-667C34A27152}"/>
                  </a:ext>
                </a:extLst>
              </p:cNvPr>
              <p:cNvSpPr txBox="1"/>
              <p:nvPr/>
            </p:nvSpPr>
            <p:spPr>
              <a:xfrm>
                <a:off x="10027460" y="1747268"/>
                <a:ext cx="5205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51" name="TekstSylinder 50">
                <a:extLst>
                  <a:ext uri="{FF2B5EF4-FFF2-40B4-BE49-F238E27FC236}">
                    <a16:creationId xmlns:a16="http://schemas.microsoft.com/office/drawing/2014/main" id="{9A2F0B64-0AB3-6C11-9F1F-667C34A27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460" y="1747268"/>
                <a:ext cx="52059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kstSylinder 51">
                <a:extLst>
                  <a:ext uri="{FF2B5EF4-FFF2-40B4-BE49-F238E27FC236}">
                    <a16:creationId xmlns:a16="http://schemas.microsoft.com/office/drawing/2014/main" id="{2C4D0F04-1BF7-9FA6-EBF9-3B34BC3E82D3}"/>
                  </a:ext>
                </a:extLst>
              </p:cNvPr>
              <p:cNvSpPr txBox="1"/>
              <p:nvPr/>
            </p:nvSpPr>
            <p:spPr>
              <a:xfrm>
                <a:off x="10548265" y="2736000"/>
                <a:ext cx="8467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CS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SHDN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52" name="TekstSylinder 51">
                <a:extLst>
                  <a:ext uri="{FF2B5EF4-FFF2-40B4-BE49-F238E27FC236}">
                    <a16:creationId xmlns:a16="http://schemas.microsoft.com/office/drawing/2014/main" id="{2C4D0F04-1BF7-9FA6-EBF9-3B34BC3E8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265" y="2736000"/>
                <a:ext cx="846706" cy="276999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kstSylinder 52">
                <a:extLst>
                  <a:ext uri="{FF2B5EF4-FFF2-40B4-BE49-F238E27FC236}">
                    <a16:creationId xmlns:a16="http://schemas.microsoft.com/office/drawing/2014/main" id="{6570572A-4CD5-41BA-FC4A-A2CA2E0053B3}"/>
                  </a:ext>
                </a:extLst>
              </p:cNvPr>
              <p:cNvSpPr txBox="1"/>
              <p:nvPr/>
            </p:nvSpPr>
            <p:spPr>
              <a:xfrm>
                <a:off x="10807438" y="2392700"/>
                <a:ext cx="5661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53" name="TekstSylinder 52">
                <a:extLst>
                  <a:ext uri="{FF2B5EF4-FFF2-40B4-BE49-F238E27FC236}">
                    <a16:creationId xmlns:a16="http://schemas.microsoft.com/office/drawing/2014/main" id="{6570572A-4CD5-41BA-FC4A-A2CA2E00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438" y="2392700"/>
                <a:ext cx="56618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kstSylinder 53">
                <a:extLst>
                  <a:ext uri="{FF2B5EF4-FFF2-40B4-BE49-F238E27FC236}">
                    <a16:creationId xmlns:a16="http://schemas.microsoft.com/office/drawing/2014/main" id="{5924C9EB-91DA-E84D-102F-9FBF5B0B3492}"/>
                  </a:ext>
                </a:extLst>
              </p:cNvPr>
              <p:cNvSpPr txBox="1"/>
              <p:nvPr/>
            </p:nvSpPr>
            <p:spPr>
              <a:xfrm>
                <a:off x="10922470" y="1747268"/>
                <a:ext cx="4725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DD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54" name="TekstSylinder 53">
                <a:extLst>
                  <a:ext uri="{FF2B5EF4-FFF2-40B4-BE49-F238E27FC236}">
                    <a16:creationId xmlns:a16="http://schemas.microsoft.com/office/drawing/2014/main" id="{5924C9EB-91DA-E84D-102F-9FBF5B0B3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470" y="1747268"/>
                <a:ext cx="47250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kstSylinder 54">
            <a:extLst>
              <a:ext uri="{FF2B5EF4-FFF2-40B4-BE49-F238E27FC236}">
                <a16:creationId xmlns:a16="http://schemas.microsoft.com/office/drawing/2014/main" id="{EA3B9EA0-A7A9-D68F-3893-24B73E508C45}"/>
              </a:ext>
            </a:extLst>
          </p:cNvPr>
          <p:cNvSpPr txBox="1"/>
          <p:nvPr/>
        </p:nvSpPr>
        <p:spPr>
          <a:xfrm>
            <a:off x="10303964" y="2236983"/>
            <a:ext cx="1077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MCP3201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F043392E-7D88-696A-B246-2D1DFF231527}"/>
              </a:ext>
            </a:extLst>
          </p:cNvPr>
          <p:cNvSpPr/>
          <p:nvPr/>
        </p:nvSpPr>
        <p:spPr>
          <a:xfrm>
            <a:off x="5442731" y="1743345"/>
            <a:ext cx="1201775" cy="1264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kstSylinder 61">
                <a:extLst>
                  <a:ext uri="{FF2B5EF4-FFF2-40B4-BE49-F238E27FC236}">
                    <a16:creationId xmlns:a16="http://schemas.microsoft.com/office/drawing/2014/main" id="{CB3C90CF-2598-7BA4-8E9C-AEEC12038CFA}"/>
                  </a:ext>
                </a:extLst>
              </p:cNvPr>
              <p:cNvSpPr txBox="1"/>
              <p:nvPr/>
            </p:nvSpPr>
            <p:spPr>
              <a:xfrm>
                <a:off x="5374547" y="2714381"/>
                <a:ext cx="430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62" name="TekstSylinder 61">
                <a:extLst>
                  <a:ext uri="{FF2B5EF4-FFF2-40B4-BE49-F238E27FC236}">
                    <a16:creationId xmlns:a16="http://schemas.microsoft.com/office/drawing/2014/main" id="{CB3C90CF-2598-7BA4-8E9C-AEEC1203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47" y="2714381"/>
                <a:ext cx="43082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kstSylinder 62">
                <a:extLst>
                  <a:ext uri="{FF2B5EF4-FFF2-40B4-BE49-F238E27FC236}">
                    <a16:creationId xmlns:a16="http://schemas.microsoft.com/office/drawing/2014/main" id="{14FDCC93-B966-D07F-ECFB-BFFDD7BC88AC}"/>
                  </a:ext>
                </a:extLst>
              </p:cNvPr>
              <p:cNvSpPr txBox="1"/>
              <p:nvPr/>
            </p:nvSpPr>
            <p:spPr>
              <a:xfrm>
                <a:off x="6234676" y="2077086"/>
                <a:ext cx="4860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CLK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63" name="TekstSylinder 62">
                <a:extLst>
                  <a:ext uri="{FF2B5EF4-FFF2-40B4-BE49-F238E27FC236}">
                    <a16:creationId xmlns:a16="http://schemas.microsoft.com/office/drawing/2014/main" id="{14FDCC93-B966-D07F-ECFB-BFFDD7BC8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676" y="2077086"/>
                <a:ext cx="486030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kstSylinder 63">
                <a:extLst>
                  <a:ext uri="{FF2B5EF4-FFF2-40B4-BE49-F238E27FC236}">
                    <a16:creationId xmlns:a16="http://schemas.microsoft.com/office/drawing/2014/main" id="{28042C1A-992A-695A-CA56-8F293B862BC7}"/>
                  </a:ext>
                </a:extLst>
              </p:cNvPr>
              <p:cNvSpPr txBox="1"/>
              <p:nvPr/>
            </p:nvSpPr>
            <p:spPr>
              <a:xfrm>
                <a:off x="5374547" y="2399801"/>
                <a:ext cx="523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64" name="TekstSylinder 63">
                <a:extLst>
                  <a:ext uri="{FF2B5EF4-FFF2-40B4-BE49-F238E27FC236}">
                    <a16:creationId xmlns:a16="http://schemas.microsoft.com/office/drawing/2014/main" id="{28042C1A-992A-695A-CA56-8F293B862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47" y="2399801"/>
                <a:ext cx="52341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kstSylinder 64">
                <a:extLst>
                  <a:ext uri="{FF2B5EF4-FFF2-40B4-BE49-F238E27FC236}">
                    <a16:creationId xmlns:a16="http://schemas.microsoft.com/office/drawing/2014/main" id="{AA7428D6-52AB-31E4-F20E-064EF3907589}"/>
                  </a:ext>
                </a:extLst>
              </p:cNvPr>
              <p:cNvSpPr txBox="1"/>
              <p:nvPr/>
            </p:nvSpPr>
            <p:spPr>
              <a:xfrm>
                <a:off x="5376453" y="2076188"/>
                <a:ext cx="523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65" name="TekstSylinder 64">
                <a:extLst>
                  <a:ext uri="{FF2B5EF4-FFF2-40B4-BE49-F238E27FC236}">
                    <a16:creationId xmlns:a16="http://schemas.microsoft.com/office/drawing/2014/main" id="{AA7428D6-52AB-31E4-F20E-064EF3907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53" y="2076188"/>
                <a:ext cx="523413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kstSylinder 65">
                <a:extLst>
                  <a:ext uri="{FF2B5EF4-FFF2-40B4-BE49-F238E27FC236}">
                    <a16:creationId xmlns:a16="http://schemas.microsoft.com/office/drawing/2014/main" id="{A3370C75-789D-16C5-3A24-CE7450849CDD}"/>
                  </a:ext>
                </a:extLst>
              </p:cNvPr>
              <p:cNvSpPr txBox="1"/>
              <p:nvPr/>
            </p:nvSpPr>
            <p:spPr>
              <a:xfrm>
                <a:off x="5366531" y="1754370"/>
                <a:ext cx="520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</m:oMath>
                  </m:oMathPara>
                </a14:m>
                <a:endParaRPr lang="nb-NO" sz="1600" dirty="0"/>
              </a:p>
            </p:txBody>
          </p:sp>
        </mc:Choice>
        <mc:Fallback xmlns="">
          <p:sp>
            <p:nvSpPr>
              <p:cNvPr id="66" name="TekstSylinder 65">
                <a:extLst>
                  <a:ext uri="{FF2B5EF4-FFF2-40B4-BE49-F238E27FC236}">
                    <a16:creationId xmlns:a16="http://schemas.microsoft.com/office/drawing/2014/main" id="{A3370C75-789D-16C5-3A24-CE7450849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31" y="1754370"/>
                <a:ext cx="520591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kstSylinder 66">
                <a:extLst>
                  <a:ext uri="{FF2B5EF4-FFF2-40B4-BE49-F238E27FC236}">
                    <a16:creationId xmlns:a16="http://schemas.microsoft.com/office/drawing/2014/main" id="{BBD6C6A9-0F25-8DB5-5C32-53BBE82EF2D0}"/>
                  </a:ext>
                </a:extLst>
              </p:cNvPr>
              <p:cNvSpPr txBox="1"/>
              <p:nvPr/>
            </p:nvSpPr>
            <p:spPr>
              <a:xfrm>
                <a:off x="5887336" y="2743102"/>
                <a:ext cx="8467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CS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SHDN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67" name="TekstSylinder 66">
                <a:extLst>
                  <a:ext uri="{FF2B5EF4-FFF2-40B4-BE49-F238E27FC236}">
                    <a16:creationId xmlns:a16="http://schemas.microsoft.com/office/drawing/2014/main" id="{BBD6C6A9-0F25-8DB5-5C32-53BBE82EF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336" y="2743102"/>
                <a:ext cx="846706" cy="276999"/>
              </a:xfrm>
              <a:prstGeom prst="rect">
                <a:avLst/>
              </a:prstGeom>
              <a:blipFill>
                <a:blip r:embed="rId2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kstSylinder 67">
                <a:extLst>
                  <a:ext uri="{FF2B5EF4-FFF2-40B4-BE49-F238E27FC236}">
                    <a16:creationId xmlns:a16="http://schemas.microsoft.com/office/drawing/2014/main" id="{544BE270-561B-1AFB-CAB0-077452BDE6EE}"/>
                  </a:ext>
                </a:extLst>
              </p:cNvPr>
              <p:cNvSpPr txBox="1"/>
              <p:nvPr/>
            </p:nvSpPr>
            <p:spPr>
              <a:xfrm>
                <a:off x="6146509" y="2399802"/>
                <a:ext cx="5661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68" name="TekstSylinder 67">
                <a:extLst>
                  <a:ext uri="{FF2B5EF4-FFF2-40B4-BE49-F238E27FC236}">
                    <a16:creationId xmlns:a16="http://schemas.microsoft.com/office/drawing/2014/main" id="{544BE270-561B-1AFB-CAB0-077452BDE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509" y="2399802"/>
                <a:ext cx="56618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kstSylinder 68">
                <a:extLst>
                  <a:ext uri="{FF2B5EF4-FFF2-40B4-BE49-F238E27FC236}">
                    <a16:creationId xmlns:a16="http://schemas.microsoft.com/office/drawing/2014/main" id="{E8B41E10-C9E9-E53C-CE64-FE0F827BB67B}"/>
                  </a:ext>
                </a:extLst>
              </p:cNvPr>
              <p:cNvSpPr txBox="1"/>
              <p:nvPr/>
            </p:nvSpPr>
            <p:spPr>
              <a:xfrm>
                <a:off x="6261541" y="1754370"/>
                <a:ext cx="4725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DD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69" name="TekstSylinder 68">
                <a:extLst>
                  <a:ext uri="{FF2B5EF4-FFF2-40B4-BE49-F238E27FC236}">
                    <a16:creationId xmlns:a16="http://schemas.microsoft.com/office/drawing/2014/main" id="{E8B41E10-C9E9-E53C-CE64-FE0F827B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41" y="1754370"/>
                <a:ext cx="472501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kstSylinder 69">
            <a:extLst>
              <a:ext uri="{FF2B5EF4-FFF2-40B4-BE49-F238E27FC236}">
                <a16:creationId xmlns:a16="http://schemas.microsoft.com/office/drawing/2014/main" id="{BB757D88-F4C5-B535-DA53-6D92613F40EB}"/>
              </a:ext>
            </a:extLst>
          </p:cNvPr>
          <p:cNvSpPr txBox="1"/>
          <p:nvPr/>
        </p:nvSpPr>
        <p:spPr>
          <a:xfrm>
            <a:off x="5643035" y="2244085"/>
            <a:ext cx="1077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MCP3201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kstSylinder 70">
                <a:extLst>
                  <a:ext uri="{FF2B5EF4-FFF2-40B4-BE49-F238E27FC236}">
                    <a16:creationId xmlns:a16="http://schemas.microsoft.com/office/drawing/2014/main" id="{82FFDEFE-14A2-F2BE-C448-1E1A29CE43C3}"/>
                  </a:ext>
                </a:extLst>
              </p:cNvPr>
              <p:cNvSpPr txBox="1"/>
              <p:nvPr/>
            </p:nvSpPr>
            <p:spPr>
              <a:xfrm>
                <a:off x="5827598" y="3969493"/>
                <a:ext cx="4468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CC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71" name="TekstSylinder 70">
                <a:extLst>
                  <a:ext uri="{FF2B5EF4-FFF2-40B4-BE49-F238E27FC236}">
                    <a16:creationId xmlns:a16="http://schemas.microsoft.com/office/drawing/2014/main" id="{82FFDEFE-14A2-F2BE-C448-1E1A29CE4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598" y="3969493"/>
                <a:ext cx="446854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kstSylinder 71">
                <a:extLst>
                  <a:ext uri="{FF2B5EF4-FFF2-40B4-BE49-F238E27FC236}">
                    <a16:creationId xmlns:a16="http://schemas.microsoft.com/office/drawing/2014/main" id="{1EEBE56F-B158-3C7E-C145-89D7AB404025}"/>
                  </a:ext>
                </a:extLst>
              </p:cNvPr>
              <p:cNvSpPr txBox="1"/>
              <p:nvPr/>
            </p:nvSpPr>
            <p:spPr>
              <a:xfrm>
                <a:off x="5394158" y="3975593"/>
                <a:ext cx="5212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GND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72" name="TekstSylinder 71">
                <a:extLst>
                  <a:ext uri="{FF2B5EF4-FFF2-40B4-BE49-F238E27FC236}">
                    <a16:creationId xmlns:a16="http://schemas.microsoft.com/office/drawing/2014/main" id="{1EEBE56F-B158-3C7E-C145-89D7AB404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158" y="3975593"/>
                <a:ext cx="521297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kstSylinder 72">
                <a:extLst>
                  <a:ext uri="{FF2B5EF4-FFF2-40B4-BE49-F238E27FC236}">
                    <a16:creationId xmlns:a16="http://schemas.microsoft.com/office/drawing/2014/main" id="{74C6B96C-406A-2D99-7A38-5ABCC9F67CEA}"/>
                  </a:ext>
                </a:extLst>
              </p:cNvPr>
              <p:cNvSpPr txBox="1"/>
              <p:nvPr/>
            </p:nvSpPr>
            <p:spPr>
              <a:xfrm>
                <a:off x="6183445" y="3975783"/>
                <a:ext cx="5116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OUT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73" name="TekstSylinder 72">
                <a:extLst>
                  <a:ext uri="{FF2B5EF4-FFF2-40B4-BE49-F238E27FC236}">
                    <a16:creationId xmlns:a16="http://schemas.microsoft.com/office/drawing/2014/main" id="{74C6B96C-406A-2D99-7A38-5ABCC9F67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445" y="3975783"/>
                <a:ext cx="511679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kstSylinder 73">
            <a:extLst>
              <a:ext uri="{FF2B5EF4-FFF2-40B4-BE49-F238E27FC236}">
                <a16:creationId xmlns:a16="http://schemas.microsoft.com/office/drawing/2014/main" id="{00B84AD5-5642-EFE8-A489-59B3CDF3C174}"/>
              </a:ext>
            </a:extLst>
          </p:cNvPr>
          <p:cNvSpPr txBox="1"/>
          <p:nvPr/>
        </p:nvSpPr>
        <p:spPr>
          <a:xfrm>
            <a:off x="5464535" y="4295492"/>
            <a:ext cx="126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Mikrofon 1</a:t>
            </a:r>
            <a:endParaRPr lang="nb-NO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ktangel 90">
            <a:extLst>
              <a:ext uri="{FF2B5EF4-FFF2-40B4-BE49-F238E27FC236}">
                <a16:creationId xmlns:a16="http://schemas.microsoft.com/office/drawing/2014/main" id="{10B77240-F9EE-899D-4BE8-B6130FCCAC3C}"/>
              </a:ext>
            </a:extLst>
          </p:cNvPr>
          <p:cNvSpPr/>
          <p:nvPr/>
        </p:nvSpPr>
        <p:spPr>
          <a:xfrm>
            <a:off x="7786398" y="3950222"/>
            <a:ext cx="1201775" cy="849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kstSylinder 91">
                <a:extLst>
                  <a:ext uri="{FF2B5EF4-FFF2-40B4-BE49-F238E27FC236}">
                    <a16:creationId xmlns:a16="http://schemas.microsoft.com/office/drawing/2014/main" id="{3BABB416-B296-D9FB-C1C5-1A4E0A0EF69C}"/>
                  </a:ext>
                </a:extLst>
              </p:cNvPr>
              <p:cNvSpPr txBox="1"/>
              <p:nvPr/>
            </p:nvSpPr>
            <p:spPr>
              <a:xfrm>
                <a:off x="8171265" y="3967263"/>
                <a:ext cx="4468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CC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92" name="TekstSylinder 91">
                <a:extLst>
                  <a:ext uri="{FF2B5EF4-FFF2-40B4-BE49-F238E27FC236}">
                    <a16:creationId xmlns:a16="http://schemas.microsoft.com/office/drawing/2014/main" id="{3BABB416-B296-D9FB-C1C5-1A4E0A0EF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265" y="3967263"/>
                <a:ext cx="446854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kstSylinder 92">
                <a:extLst>
                  <a:ext uri="{FF2B5EF4-FFF2-40B4-BE49-F238E27FC236}">
                    <a16:creationId xmlns:a16="http://schemas.microsoft.com/office/drawing/2014/main" id="{2ADE32C8-0F0C-D13C-9996-42C25853012E}"/>
                  </a:ext>
                </a:extLst>
              </p:cNvPr>
              <p:cNvSpPr txBox="1"/>
              <p:nvPr/>
            </p:nvSpPr>
            <p:spPr>
              <a:xfrm>
                <a:off x="7737825" y="3973363"/>
                <a:ext cx="5212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GND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93" name="TekstSylinder 92">
                <a:extLst>
                  <a:ext uri="{FF2B5EF4-FFF2-40B4-BE49-F238E27FC236}">
                    <a16:creationId xmlns:a16="http://schemas.microsoft.com/office/drawing/2014/main" id="{2ADE32C8-0F0C-D13C-9996-42C258530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825" y="3973363"/>
                <a:ext cx="521297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kstSylinder 93">
                <a:extLst>
                  <a:ext uri="{FF2B5EF4-FFF2-40B4-BE49-F238E27FC236}">
                    <a16:creationId xmlns:a16="http://schemas.microsoft.com/office/drawing/2014/main" id="{A518A78E-1C56-DF12-E6C9-E62FCDEA7020}"/>
                  </a:ext>
                </a:extLst>
              </p:cNvPr>
              <p:cNvSpPr txBox="1"/>
              <p:nvPr/>
            </p:nvSpPr>
            <p:spPr>
              <a:xfrm>
                <a:off x="8527112" y="3973553"/>
                <a:ext cx="5116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OUT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94" name="TekstSylinder 93">
                <a:extLst>
                  <a:ext uri="{FF2B5EF4-FFF2-40B4-BE49-F238E27FC236}">
                    <a16:creationId xmlns:a16="http://schemas.microsoft.com/office/drawing/2014/main" id="{A518A78E-1C56-DF12-E6C9-E62FCDEA7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112" y="3973553"/>
                <a:ext cx="511679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kstSylinder 94">
            <a:extLst>
              <a:ext uri="{FF2B5EF4-FFF2-40B4-BE49-F238E27FC236}">
                <a16:creationId xmlns:a16="http://schemas.microsoft.com/office/drawing/2014/main" id="{EEED3E12-8892-8969-49F9-5280766081BE}"/>
              </a:ext>
            </a:extLst>
          </p:cNvPr>
          <p:cNvSpPr txBox="1"/>
          <p:nvPr/>
        </p:nvSpPr>
        <p:spPr>
          <a:xfrm>
            <a:off x="7808634" y="4296823"/>
            <a:ext cx="126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Mikrofon 2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ktangel 95">
            <a:extLst>
              <a:ext uri="{FF2B5EF4-FFF2-40B4-BE49-F238E27FC236}">
                <a16:creationId xmlns:a16="http://schemas.microsoft.com/office/drawing/2014/main" id="{53DBC22F-9749-DFD9-224F-E58757F684F0}"/>
              </a:ext>
            </a:extLst>
          </p:cNvPr>
          <p:cNvSpPr/>
          <p:nvPr/>
        </p:nvSpPr>
        <p:spPr>
          <a:xfrm>
            <a:off x="10107357" y="3950222"/>
            <a:ext cx="1201775" cy="849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kstSylinder 96">
                <a:extLst>
                  <a:ext uri="{FF2B5EF4-FFF2-40B4-BE49-F238E27FC236}">
                    <a16:creationId xmlns:a16="http://schemas.microsoft.com/office/drawing/2014/main" id="{798669DA-2517-F406-4BB5-B8C0AB71748C}"/>
                  </a:ext>
                </a:extLst>
              </p:cNvPr>
              <p:cNvSpPr txBox="1"/>
              <p:nvPr/>
            </p:nvSpPr>
            <p:spPr>
              <a:xfrm>
                <a:off x="10492224" y="3967263"/>
                <a:ext cx="4468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CC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97" name="TekstSylinder 96">
                <a:extLst>
                  <a:ext uri="{FF2B5EF4-FFF2-40B4-BE49-F238E27FC236}">
                    <a16:creationId xmlns:a16="http://schemas.microsoft.com/office/drawing/2014/main" id="{798669DA-2517-F406-4BB5-B8C0AB717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224" y="3967263"/>
                <a:ext cx="446854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kstSylinder 97">
                <a:extLst>
                  <a:ext uri="{FF2B5EF4-FFF2-40B4-BE49-F238E27FC236}">
                    <a16:creationId xmlns:a16="http://schemas.microsoft.com/office/drawing/2014/main" id="{5E9A4187-32BF-9201-6A74-1CD5A64B0D98}"/>
                  </a:ext>
                </a:extLst>
              </p:cNvPr>
              <p:cNvSpPr txBox="1"/>
              <p:nvPr/>
            </p:nvSpPr>
            <p:spPr>
              <a:xfrm>
                <a:off x="10058784" y="3973363"/>
                <a:ext cx="5212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GND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98" name="TekstSylinder 97">
                <a:extLst>
                  <a:ext uri="{FF2B5EF4-FFF2-40B4-BE49-F238E27FC236}">
                    <a16:creationId xmlns:a16="http://schemas.microsoft.com/office/drawing/2014/main" id="{5E9A4187-32BF-9201-6A74-1CD5A64B0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784" y="3973363"/>
                <a:ext cx="521297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kstSylinder 98">
                <a:extLst>
                  <a:ext uri="{FF2B5EF4-FFF2-40B4-BE49-F238E27FC236}">
                    <a16:creationId xmlns:a16="http://schemas.microsoft.com/office/drawing/2014/main" id="{A9C09013-FA74-0BCB-9774-473768372EF6}"/>
                  </a:ext>
                </a:extLst>
              </p:cNvPr>
              <p:cNvSpPr txBox="1"/>
              <p:nvPr/>
            </p:nvSpPr>
            <p:spPr>
              <a:xfrm>
                <a:off x="10848071" y="3973553"/>
                <a:ext cx="5116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OUT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99" name="TekstSylinder 98">
                <a:extLst>
                  <a:ext uri="{FF2B5EF4-FFF2-40B4-BE49-F238E27FC236}">
                    <a16:creationId xmlns:a16="http://schemas.microsoft.com/office/drawing/2014/main" id="{A9C09013-FA74-0BCB-9774-473768372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071" y="3973553"/>
                <a:ext cx="511679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kstSylinder 99">
            <a:extLst>
              <a:ext uri="{FF2B5EF4-FFF2-40B4-BE49-F238E27FC236}">
                <a16:creationId xmlns:a16="http://schemas.microsoft.com/office/drawing/2014/main" id="{24ACD047-CCC6-8AC6-000F-7DE9AFC82A83}"/>
              </a:ext>
            </a:extLst>
          </p:cNvPr>
          <p:cNvSpPr txBox="1"/>
          <p:nvPr/>
        </p:nvSpPr>
        <p:spPr>
          <a:xfrm>
            <a:off x="10140130" y="4295492"/>
            <a:ext cx="126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Mikrofon 3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Rett linje 120">
            <a:extLst>
              <a:ext uri="{FF2B5EF4-FFF2-40B4-BE49-F238E27FC236}">
                <a16:creationId xmlns:a16="http://schemas.microsoft.com/office/drawing/2014/main" id="{C6BB4DAB-3C9C-5402-055A-74262B664D75}"/>
              </a:ext>
            </a:extLst>
          </p:cNvPr>
          <p:cNvCxnSpPr>
            <a:cxnSpLocks/>
          </p:cNvCxnSpPr>
          <p:nvPr/>
        </p:nvCxnSpPr>
        <p:spPr>
          <a:xfrm>
            <a:off x="7986702" y="3612258"/>
            <a:ext cx="0" cy="3379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Rett linje 121">
            <a:extLst>
              <a:ext uri="{FF2B5EF4-FFF2-40B4-BE49-F238E27FC236}">
                <a16:creationId xmlns:a16="http://schemas.microsoft.com/office/drawing/2014/main" id="{8A03A764-236E-DCD7-2E98-71845408A735}"/>
              </a:ext>
            </a:extLst>
          </p:cNvPr>
          <p:cNvCxnSpPr>
            <a:cxnSpLocks/>
          </p:cNvCxnSpPr>
          <p:nvPr/>
        </p:nvCxnSpPr>
        <p:spPr>
          <a:xfrm>
            <a:off x="5645051" y="3614488"/>
            <a:ext cx="0" cy="3379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Vinkel 148">
            <a:extLst>
              <a:ext uri="{FF2B5EF4-FFF2-40B4-BE49-F238E27FC236}">
                <a16:creationId xmlns:a16="http://schemas.microsoft.com/office/drawing/2014/main" id="{A4C698AC-1494-E3A0-F8B1-282FA25F70F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76433" y="2506755"/>
            <a:ext cx="944823" cy="314008"/>
          </a:xfrm>
          <a:prstGeom prst="bentConnector3">
            <a:avLst>
              <a:gd name="adj1" fmla="val 10011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Vinkel 189">
            <a:extLst>
              <a:ext uri="{FF2B5EF4-FFF2-40B4-BE49-F238E27FC236}">
                <a16:creationId xmlns:a16="http://schemas.microsoft.com/office/drawing/2014/main" id="{DE810109-9CB8-B633-9021-43F931F4BF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52968" y="2512665"/>
            <a:ext cx="944823" cy="314008"/>
          </a:xfrm>
          <a:prstGeom prst="bentConnector3">
            <a:avLst>
              <a:gd name="adj1" fmla="val 10011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Ellipse 192">
            <a:extLst>
              <a:ext uri="{FF2B5EF4-FFF2-40B4-BE49-F238E27FC236}">
                <a16:creationId xmlns:a16="http://schemas.microsoft.com/office/drawing/2014/main" id="{8C3AA8DD-6EFD-7410-7FAD-B3C61031A220}"/>
              </a:ext>
            </a:extLst>
          </p:cNvPr>
          <p:cNvSpPr/>
          <p:nvPr/>
        </p:nvSpPr>
        <p:spPr>
          <a:xfrm>
            <a:off x="5620175" y="35979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4DD50B9A-FA65-C932-576A-C1D6D07FADE9}"/>
              </a:ext>
            </a:extLst>
          </p:cNvPr>
          <p:cNvSpPr/>
          <p:nvPr/>
        </p:nvSpPr>
        <p:spPr>
          <a:xfrm>
            <a:off x="7963842" y="35957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A28A7AB1-F8C2-2483-B9D8-EE7749009BC6}"/>
              </a:ext>
            </a:extLst>
          </p:cNvPr>
          <p:cNvSpPr/>
          <p:nvPr/>
        </p:nvSpPr>
        <p:spPr>
          <a:xfrm>
            <a:off x="7606345" y="359168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C7258D7D-0766-7063-919E-5196707F59B0}"/>
              </a:ext>
            </a:extLst>
          </p:cNvPr>
          <p:cNvSpPr/>
          <p:nvPr/>
        </p:nvSpPr>
        <p:spPr>
          <a:xfrm>
            <a:off x="7262572" y="33405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1A3F390B-484E-2257-2880-A7488475ED61}"/>
              </a:ext>
            </a:extLst>
          </p:cNvPr>
          <p:cNvSpPr/>
          <p:nvPr/>
        </p:nvSpPr>
        <p:spPr>
          <a:xfrm>
            <a:off x="6020370" y="335340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7F0CF94-4B29-BA05-AAC5-06355FD493B3}"/>
              </a:ext>
            </a:extLst>
          </p:cNvPr>
          <p:cNvSpPr/>
          <p:nvPr/>
        </p:nvSpPr>
        <p:spPr>
          <a:xfrm>
            <a:off x="8338960" y="335117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Ellipse 200">
            <a:extLst>
              <a:ext uri="{FF2B5EF4-FFF2-40B4-BE49-F238E27FC236}">
                <a16:creationId xmlns:a16="http://schemas.microsoft.com/office/drawing/2014/main" id="{9A6FD9FD-EDEA-CC73-2624-384EC735FD0B}"/>
              </a:ext>
            </a:extLst>
          </p:cNvPr>
          <p:cNvSpPr/>
          <p:nvPr/>
        </p:nvSpPr>
        <p:spPr>
          <a:xfrm>
            <a:off x="10694273" y="334386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4BB3E1E4-CFBA-531A-A7FE-3A28F7687BC9}"/>
              </a:ext>
            </a:extLst>
          </p:cNvPr>
          <p:cNvSpPr/>
          <p:nvPr/>
        </p:nvSpPr>
        <p:spPr>
          <a:xfrm>
            <a:off x="7081980" y="9708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Ellipse 202">
            <a:extLst>
              <a:ext uri="{FF2B5EF4-FFF2-40B4-BE49-F238E27FC236}">
                <a16:creationId xmlns:a16="http://schemas.microsoft.com/office/drawing/2014/main" id="{288B45DA-01EF-5A6B-9998-B8B24CBDEF91}"/>
              </a:ext>
            </a:extLst>
          </p:cNvPr>
          <p:cNvSpPr/>
          <p:nvPr/>
        </p:nvSpPr>
        <p:spPr>
          <a:xfrm>
            <a:off x="6937517" y="110268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8B23F889-C233-5E9E-9286-B68CD5D5F2E0}"/>
              </a:ext>
            </a:extLst>
          </p:cNvPr>
          <p:cNvSpPr/>
          <p:nvPr/>
        </p:nvSpPr>
        <p:spPr>
          <a:xfrm>
            <a:off x="9425685" y="9708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E873FBFB-93C6-7D42-5233-B908FE3080A8}"/>
              </a:ext>
            </a:extLst>
          </p:cNvPr>
          <p:cNvSpPr/>
          <p:nvPr/>
        </p:nvSpPr>
        <p:spPr>
          <a:xfrm>
            <a:off x="9274558" y="110268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0722C14A-CCCF-095A-CF5E-7F6520BEB3F8}"/>
              </a:ext>
            </a:extLst>
          </p:cNvPr>
          <p:cNvSpPr/>
          <p:nvPr/>
        </p:nvSpPr>
        <p:spPr>
          <a:xfrm>
            <a:off x="7260960" y="18649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B96FDD13-D9AA-E38D-7F28-E1E50916BC3F}"/>
              </a:ext>
            </a:extLst>
          </p:cNvPr>
          <p:cNvSpPr/>
          <p:nvPr/>
        </p:nvSpPr>
        <p:spPr>
          <a:xfrm>
            <a:off x="9599051" y="18668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1A3C76E0-3E6B-FD79-33DF-0C16B1AB74B5}"/>
              </a:ext>
            </a:extLst>
          </p:cNvPr>
          <p:cNvSpPr/>
          <p:nvPr/>
        </p:nvSpPr>
        <p:spPr>
          <a:xfrm>
            <a:off x="7610181" y="28441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09" name="Rett linje 208">
            <a:extLst>
              <a:ext uri="{FF2B5EF4-FFF2-40B4-BE49-F238E27FC236}">
                <a16:creationId xmlns:a16="http://schemas.microsoft.com/office/drawing/2014/main" id="{42963726-2753-8FA6-6FF1-D5E54C094326}"/>
              </a:ext>
            </a:extLst>
          </p:cNvPr>
          <p:cNvCxnSpPr>
            <a:cxnSpLocks/>
          </p:cNvCxnSpPr>
          <p:nvPr/>
        </p:nvCxnSpPr>
        <p:spPr>
          <a:xfrm>
            <a:off x="6043230" y="3370429"/>
            <a:ext cx="0" cy="582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Rett linje 210">
            <a:extLst>
              <a:ext uri="{FF2B5EF4-FFF2-40B4-BE49-F238E27FC236}">
                <a16:creationId xmlns:a16="http://schemas.microsoft.com/office/drawing/2014/main" id="{73F8D76B-002B-C2DE-A40C-3322A6999BA6}"/>
              </a:ext>
            </a:extLst>
          </p:cNvPr>
          <p:cNvCxnSpPr>
            <a:cxnSpLocks/>
          </p:cNvCxnSpPr>
          <p:nvPr/>
        </p:nvCxnSpPr>
        <p:spPr>
          <a:xfrm>
            <a:off x="8361820" y="3371872"/>
            <a:ext cx="0" cy="582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Vinkel 217">
            <a:extLst>
              <a:ext uri="{FF2B5EF4-FFF2-40B4-BE49-F238E27FC236}">
                <a16:creationId xmlns:a16="http://schemas.microsoft.com/office/drawing/2014/main" id="{A449C91D-A261-7F8F-A076-85E3256F7C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70848" y="1559040"/>
            <a:ext cx="7187148" cy="1153573"/>
          </a:xfrm>
          <a:prstGeom prst="bentConnector3">
            <a:avLst>
              <a:gd name="adj1" fmla="val 9148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Vinkel 145">
            <a:extLst>
              <a:ext uri="{FF2B5EF4-FFF2-40B4-BE49-F238E27FC236}">
                <a16:creationId xmlns:a16="http://schemas.microsoft.com/office/drawing/2014/main" id="{214E0957-23CB-2FB2-B9D0-691D644B3D5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17630" y="2511283"/>
            <a:ext cx="944823" cy="314008"/>
          </a:xfrm>
          <a:prstGeom prst="bentConnector3">
            <a:avLst>
              <a:gd name="adj1" fmla="val 10011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Vinkel 151">
            <a:extLst>
              <a:ext uri="{FF2B5EF4-FFF2-40B4-BE49-F238E27FC236}">
                <a16:creationId xmlns:a16="http://schemas.microsoft.com/office/drawing/2014/main" id="{EF9988D2-1F53-FD7C-6E2E-7067435F05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72790" y="1410426"/>
            <a:ext cx="4871065" cy="1088823"/>
          </a:xfrm>
          <a:prstGeom prst="bentConnector3">
            <a:avLst>
              <a:gd name="adj1" fmla="val 9015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Vinkel 157">
            <a:extLst>
              <a:ext uri="{FF2B5EF4-FFF2-40B4-BE49-F238E27FC236}">
                <a16:creationId xmlns:a16="http://schemas.microsoft.com/office/drawing/2014/main" id="{31F2EAC4-8EFC-5717-8C96-5C7313AD52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74170" y="1257563"/>
            <a:ext cx="2547815" cy="1045340"/>
          </a:xfrm>
          <a:prstGeom prst="bentConnector3">
            <a:avLst>
              <a:gd name="adj1" fmla="val 8626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Vinkel 137">
            <a:extLst>
              <a:ext uri="{FF2B5EF4-FFF2-40B4-BE49-F238E27FC236}">
                <a16:creationId xmlns:a16="http://schemas.microsoft.com/office/drawing/2014/main" id="{8B529407-6F06-6B88-8E3E-C743C54F2BD6}"/>
              </a:ext>
            </a:extLst>
          </p:cNvPr>
          <p:cNvCxnSpPr>
            <a:cxnSpLocks/>
          </p:cNvCxnSpPr>
          <p:nvPr/>
        </p:nvCxnSpPr>
        <p:spPr>
          <a:xfrm rot="5400000">
            <a:off x="10917839" y="1509383"/>
            <a:ext cx="1082709" cy="313689"/>
          </a:xfrm>
          <a:prstGeom prst="bentConnector3">
            <a:avLst>
              <a:gd name="adj1" fmla="val 9985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Vinkel 179">
            <a:extLst>
              <a:ext uri="{FF2B5EF4-FFF2-40B4-BE49-F238E27FC236}">
                <a16:creationId xmlns:a16="http://schemas.microsoft.com/office/drawing/2014/main" id="{DFAE4D34-0C8A-8EED-6D0A-F043B9AC1E81}"/>
              </a:ext>
            </a:extLst>
          </p:cNvPr>
          <p:cNvCxnSpPr>
            <a:cxnSpLocks/>
          </p:cNvCxnSpPr>
          <p:nvPr/>
        </p:nvCxnSpPr>
        <p:spPr>
          <a:xfrm rot="5400000">
            <a:off x="8599218" y="1506183"/>
            <a:ext cx="1082709" cy="313689"/>
          </a:xfrm>
          <a:prstGeom prst="bentConnector3">
            <a:avLst>
              <a:gd name="adj1" fmla="val 9985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Vinkel 180">
            <a:extLst>
              <a:ext uri="{FF2B5EF4-FFF2-40B4-BE49-F238E27FC236}">
                <a16:creationId xmlns:a16="http://schemas.microsoft.com/office/drawing/2014/main" id="{08999035-5754-9D90-9242-59B3F0BDC1ED}"/>
              </a:ext>
            </a:extLst>
          </p:cNvPr>
          <p:cNvCxnSpPr>
            <a:cxnSpLocks/>
          </p:cNvCxnSpPr>
          <p:nvPr/>
        </p:nvCxnSpPr>
        <p:spPr>
          <a:xfrm rot="5400000">
            <a:off x="6262178" y="1509382"/>
            <a:ext cx="1082709" cy="313689"/>
          </a:xfrm>
          <a:prstGeom prst="bentConnector3">
            <a:avLst>
              <a:gd name="adj1" fmla="val 9985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Vinkel 181">
            <a:extLst>
              <a:ext uri="{FF2B5EF4-FFF2-40B4-BE49-F238E27FC236}">
                <a16:creationId xmlns:a16="http://schemas.microsoft.com/office/drawing/2014/main" id="{4F580E32-400A-B649-63F4-2F3DA7F3EDBD}"/>
              </a:ext>
            </a:extLst>
          </p:cNvPr>
          <p:cNvCxnSpPr>
            <a:cxnSpLocks/>
          </p:cNvCxnSpPr>
          <p:nvPr/>
        </p:nvCxnSpPr>
        <p:spPr>
          <a:xfrm rot="5400000">
            <a:off x="10597258" y="1702366"/>
            <a:ext cx="1883769" cy="460497"/>
          </a:xfrm>
          <a:prstGeom prst="bentConnector3">
            <a:avLst>
              <a:gd name="adj1" fmla="val 9988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Vinkel 184">
            <a:extLst>
              <a:ext uri="{FF2B5EF4-FFF2-40B4-BE49-F238E27FC236}">
                <a16:creationId xmlns:a16="http://schemas.microsoft.com/office/drawing/2014/main" id="{4BC5DCC2-A4EC-2F87-9519-6A26905E735B}"/>
              </a:ext>
            </a:extLst>
          </p:cNvPr>
          <p:cNvCxnSpPr>
            <a:cxnSpLocks/>
          </p:cNvCxnSpPr>
          <p:nvPr/>
        </p:nvCxnSpPr>
        <p:spPr>
          <a:xfrm rot="5400000">
            <a:off x="8278848" y="1709468"/>
            <a:ext cx="1883769" cy="460497"/>
          </a:xfrm>
          <a:prstGeom prst="bentConnector3">
            <a:avLst>
              <a:gd name="adj1" fmla="val 9988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Vinkel 185">
            <a:extLst>
              <a:ext uri="{FF2B5EF4-FFF2-40B4-BE49-F238E27FC236}">
                <a16:creationId xmlns:a16="http://schemas.microsoft.com/office/drawing/2014/main" id="{4CBB8D58-4C6B-41C4-8BB6-747F3E457939}"/>
              </a:ext>
            </a:extLst>
          </p:cNvPr>
          <p:cNvCxnSpPr>
            <a:cxnSpLocks/>
          </p:cNvCxnSpPr>
          <p:nvPr/>
        </p:nvCxnSpPr>
        <p:spPr>
          <a:xfrm rot="5400000">
            <a:off x="5931011" y="1705473"/>
            <a:ext cx="1883769" cy="460497"/>
          </a:xfrm>
          <a:prstGeom prst="bentConnector3">
            <a:avLst>
              <a:gd name="adj1" fmla="val 9988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Ellipse 223">
            <a:extLst>
              <a:ext uri="{FF2B5EF4-FFF2-40B4-BE49-F238E27FC236}">
                <a16:creationId xmlns:a16="http://schemas.microsoft.com/office/drawing/2014/main" id="{57CE65C6-D3D3-38A3-4792-2E2CE1CAE00A}"/>
              </a:ext>
            </a:extLst>
          </p:cNvPr>
          <p:cNvSpPr/>
          <p:nvPr/>
        </p:nvSpPr>
        <p:spPr>
          <a:xfrm>
            <a:off x="9601266" y="33414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8" name="Ellipse 227">
            <a:extLst>
              <a:ext uri="{FF2B5EF4-FFF2-40B4-BE49-F238E27FC236}">
                <a16:creationId xmlns:a16="http://schemas.microsoft.com/office/drawing/2014/main" id="{FD6A27E4-E413-8004-2B33-909559E5B251}"/>
              </a:ext>
            </a:extLst>
          </p:cNvPr>
          <p:cNvSpPr/>
          <p:nvPr/>
        </p:nvSpPr>
        <p:spPr>
          <a:xfrm>
            <a:off x="4989464" y="33405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2" name="Rett linje 231">
            <a:extLst>
              <a:ext uri="{FF2B5EF4-FFF2-40B4-BE49-F238E27FC236}">
                <a16:creationId xmlns:a16="http://schemas.microsoft.com/office/drawing/2014/main" id="{D2CD5876-1C7E-9164-9C41-36B7EA5812EC}"/>
              </a:ext>
            </a:extLst>
          </p:cNvPr>
          <p:cNvCxnSpPr>
            <a:cxnSpLocks/>
          </p:cNvCxnSpPr>
          <p:nvPr/>
        </p:nvCxnSpPr>
        <p:spPr>
          <a:xfrm>
            <a:off x="6642647" y="1884899"/>
            <a:ext cx="6781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Rett linje 239">
            <a:extLst>
              <a:ext uri="{FF2B5EF4-FFF2-40B4-BE49-F238E27FC236}">
                <a16:creationId xmlns:a16="http://schemas.microsoft.com/office/drawing/2014/main" id="{339665F5-4D8E-9408-B59B-72200088543F}"/>
              </a:ext>
            </a:extLst>
          </p:cNvPr>
          <p:cNvCxnSpPr>
            <a:cxnSpLocks/>
          </p:cNvCxnSpPr>
          <p:nvPr/>
        </p:nvCxnSpPr>
        <p:spPr>
          <a:xfrm>
            <a:off x="10715651" y="3363409"/>
            <a:ext cx="120491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Rett pil 267">
            <a:extLst>
              <a:ext uri="{FF2B5EF4-FFF2-40B4-BE49-F238E27FC236}">
                <a16:creationId xmlns:a16="http://schemas.microsoft.com/office/drawing/2014/main" id="{4BA1CBE6-BC63-065D-6569-EBD068942AB6}"/>
              </a:ext>
            </a:extLst>
          </p:cNvPr>
          <p:cNvCxnSpPr/>
          <p:nvPr/>
        </p:nvCxnSpPr>
        <p:spPr>
          <a:xfrm flipV="1">
            <a:off x="3385108" y="4776223"/>
            <a:ext cx="0" cy="3909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Rektangel 268">
            <a:extLst>
              <a:ext uri="{FF2B5EF4-FFF2-40B4-BE49-F238E27FC236}">
                <a16:creationId xmlns:a16="http://schemas.microsoft.com/office/drawing/2014/main" id="{A640E64E-963E-0986-826A-D9427332D649}"/>
              </a:ext>
            </a:extLst>
          </p:cNvPr>
          <p:cNvSpPr/>
          <p:nvPr/>
        </p:nvSpPr>
        <p:spPr>
          <a:xfrm>
            <a:off x="2547065" y="5000457"/>
            <a:ext cx="1701993" cy="806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0" name="Rektangel 269">
            <a:extLst>
              <a:ext uri="{FF2B5EF4-FFF2-40B4-BE49-F238E27FC236}">
                <a16:creationId xmlns:a16="http://schemas.microsoft.com/office/drawing/2014/main" id="{03322775-5E0A-9C4C-4F39-B161B862C3A4}"/>
              </a:ext>
            </a:extLst>
          </p:cNvPr>
          <p:cNvSpPr/>
          <p:nvPr/>
        </p:nvSpPr>
        <p:spPr>
          <a:xfrm>
            <a:off x="2547065" y="3975593"/>
            <a:ext cx="1701993" cy="806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1" name="TekstSylinder 270">
            <a:extLst>
              <a:ext uri="{FF2B5EF4-FFF2-40B4-BE49-F238E27FC236}">
                <a16:creationId xmlns:a16="http://schemas.microsoft.com/office/drawing/2014/main" id="{F473A8DA-B96D-E4F4-FE04-D7EAA07F5825}"/>
              </a:ext>
            </a:extLst>
          </p:cNvPr>
          <p:cNvSpPr txBox="1"/>
          <p:nvPr/>
        </p:nvSpPr>
        <p:spPr>
          <a:xfrm>
            <a:off x="2722050" y="4203036"/>
            <a:ext cx="1352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endParaRPr lang="nb-NO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TekstSylinder 271">
            <a:extLst>
              <a:ext uri="{FF2B5EF4-FFF2-40B4-BE49-F238E27FC236}">
                <a16:creationId xmlns:a16="http://schemas.microsoft.com/office/drawing/2014/main" id="{A8084DBA-DF22-8B20-37C7-2416521E6668}"/>
              </a:ext>
            </a:extLst>
          </p:cNvPr>
          <p:cNvSpPr txBox="1"/>
          <p:nvPr/>
        </p:nvSpPr>
        <p:spPr>
          <a:xfrm>
            <a:off x="2766596" y="5234205"/>
            <a:ext cx="126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Ekstern PC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kstSylinder 272">
                <a:extLst>
                  <a:ext uri="{FF2B5EF4-FFF2-40B4-BE49-F238E27FC236}">
                    <a16:creationId xmlns:a16="http://schemas.microsoft.com/office/drawing/2014/main" id="{1D45E3AF-444F-E61A-3D4A-E5FC8148E491}"/>
                  </a:ext>
                </a:extLst>
              </p:cNvPr>
              <p:cNvSpPr txBox="1"/>
              <p:nvPr/>
            </p:nvSpPr>
            <p:spPr>
              <a:xfrm>
                <a:off x="3145426" y="4557408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ETH</m:t>
                      </m:r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273" name="TekstSylinder 272">
                <a:extLst>
                  <a:ext uri="{FF2B5EF4-FFF2-40B4-BE49-F238E27FC236}">
                    <a16:creationId xmlns:a16="http://schemas.microsoft.com/office/drawing/2014/main" id="{1D45E3AF-444F-E61A-3D4A-E5FC8148E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426" y="4557408"/>
                <a:ext cx="50526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kstSylinder 273">
                <a:extLst>
                  <a:ext uri="{FF2B5EF4-FFF2-40B4-BE49-F238E27FC236}">
                    <a16:creationId xmlns:a16="http://schemas.microsoft.com/office/drawing/2014/main" id="{AB91ADC7-6769-8EF7-2B31-FE9CCEE006F8}"/>
                  </a:ext>
                </a:extLst>
              </p:cNvPr>
              <p:cNvSpPr txBox="1"/>
              <p:nvPr/>
            </p:nvSpPr>
            <p:spPr>
              <a:xfrm>
                <a:off x="3159402" y="4955345"/>
                <a:ext cx="4796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SSH</m:t>
                      </m:r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274" name="TekstSylinder 273">
                <a:extLst>
                  <a:ext uri="{FF2B5EF4-FFF2-40B4-BE49-F238E27FC236}">
                    <a16:creationId xmlns:a16="http://schemas.microsoft.com/office/drawing/2014/main" id="{AB91ADC7-6769-8EF7-2B31-FE9CCEE0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402" y="4955345"/>
                <a:ext cx="4796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Rett pil 274">
            <a:extLst>
              <a:ext uri="{FF2B5EF4-FFF2-40B4-BE49-F238E27FC236}">
                <a16:creationId xmlns:a16="http://schemas.microsoft.com/office/drawing/2014/main" id="{10A83D9C-87DA-C67D-581F-C471C0B79EC3}"/>
              </a:ext>
            </a:extLst>
          </p:cNvPr>
          <p:cNvCxnSpPr>
            <a:cxnSpLocks/>
          </p:cNvCxnSpPr>
          <p:nvPr/>
        </p:nvCxnSpPr>
        <p:spPr>
          <a:xfrm>
            <a:off x="3387128" y="3712347"/>
            <a:ext cx="0" cy="2698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0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Vinkel 237">
            <a:extLst>
              <a:ext uri="{FF2B5EF4-FFF2-40B4-BE49-F238E27FC236}">
                <a16:creationId xmlns:a16="http://schemas.microsoft.com/office/drawing/2014/main" id="{2B13BF60-5CE9-6617-E139-49A08E8A45C2}"/>
              </a:ext>
            </a:extLst>
          </p:cNvPr>
          <p:cNvCxnSpPr/>
          <p:nvPr/>
        </p:nvCxnSpPr>
        <p:spPr>
          <a:xfrm rot="16200000" flipV="1">
            <a:off x="10800370" y="2243210"/>
            <a:ext cx="1453218" cy="787179"/>
          </a:xfrm>
          <a:prstGeom prst="bentConnector3">
            <a:avLst>
              <a:gd name="adj1" fmla="val 1008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Rett linje 232">
            <a:extLst>
              <a:ext uri="{FF2B5EF4-FFF2-40B4-BE49-F238E27FC236}">
                <a16:creationId xmlns:a16="http://schemas.microsoft.com/office/drawing/2014/main" id="{676FFCBA-2D10-5A93-66FE-48ED60A3E855}"/>
              </a:ext>
            </a:extLst>
          </p:cNvPr>
          <p:cNvCxnSpPr>
            <a:cxnSpLocks/>
          </p:cNvCxnSpPr>
          <p:nvPr/>
        </p:nvCxnSpPr>
        <p:spPr>
          <a:xfrm>
            <a:off x="8944339" y="1884899"/>
            <a:ext cx="6781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Rett linje 230">
            <a:extLst>
              <a:ext uri="{FF2B5EF4-FFF2-40B4-BE49-F238E27FC236}">
                <a16:creationId xmlns:a16="http://schemas.microsoft.com/office/drawing/2014/main" id="{DCB9C5F2-0A7B-7D5F-237C-0EA6EDF2CAB0}"/>
              </a:ext>
            </a:extLst>
          </p:cNvPr>
          <p:cNvCxnSpPr>
            <a:cxnSpLocks/>
          </p:cNvCxnSpPr>
          <p:nvPr/>
        </p:nvCxnSpPr>
        <p:spPr>
          <a:xfrm>
            <a:off x="4803260" y="3364041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Vinkel 226">
            <a:extLst>
              <a:ext uri="{FF2B5EF4-FFF2-40B4-BE49-F238E27FC236}">
                <a16:creationId xmlns:a16="http://schemas.microsoft.com/office/drawing/2014/main" id="{A18AB004-D881-2504-69C0-3298CE83FE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89594" y="2321528"/>
            <a:ext cx="1476263" cy="610423"/>
          </a:xfrm>
          <a:prstGeom prst="bentConnector3">
            <a:avLst>
              <a:gd name="adj1" fmla="val 10007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Vinkel 220">
            <a:extLst>
              <a:ext uri="{FF2B5EF4-FFF2-40B4-BE49-F238E27FC236}">
                <a16:creationId xmlns:a16="http://schemas.microsoft.com/office/drawing/2014/main" id="{E442C4B5-1938-C212-1E1E-7DCD0E23BA2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50900" y="2320603"/>
            <a:ext cx="1476263" cy="610423"/>
          </a:xfrm>
          <a:prstGeom prst="bentConnector3">
            <a:avLst>
              <a:gd name="adj1" fmla="val 10007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Vinkel 228">
            <a:extLst>
              <a:ext uri="{FF2B5EF4-FFF2-40B4-BE49-F238E27FC236}">
                <a16:creationId xmlns:a16="http://schemas.microsoft.com/office/drawing/2014/main" id="{3DEBA235-DF4E-29F6-9556-D08E9D04683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78222" y="2320601"/>
            <a:ext cx="1476263" cy="610423"/>
          </a:xfrm>
          <a:prstGeom prst="bentConnector3">
            <a:avLst>
              <a:gd name="adj1" fmla="val 10007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Rett linje 229">
            <a:extLst>
              <a:ext uri="{FF2B5EF4-FFF2-40B4-BE49-F238E27FC236}">
                <a16:creationId xmlns:a16="http://schemas.microsoft.com/office/drawing/2014/main" id="{8790D613-7429-72EA-8A38-6B9D73C1AC17}"/>
              </a:ext>
            </a:extLst>
          </p:cNvPr>
          <p:cNvCxnSpPr>
            <a:cxnSpLocks/>
          </p:cNvCxnSpPr>
          <p:nvPr/>
        </p:nvCxnSpPr>
        <p:spPr>
          <a:xfrm>
            <a:off x="4913186" y="3363410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Rett linje 106">
            <a:extLst>
              <a:ext uri="{FF2B5EF4-FFF2-40B4-BE49-F238E27FC236}">
                <a16:creationId xmlns:a16="http://schemas.microsoft.com/office/drawing/2014/main" id="{D44151A1-D3F6-0BFA-ABEA-2F08AB8650FC}"/>
              </a:ext>
            </a:extLst>
          </p:cNvPr>
          <p:cNvCxnSpPr>
            <a:cxnSpLocks/>
          </p:cNvCxnSpPr>
          <p:nvPr/>
        </p:nvCxnSpPr>
        <p:spPr>
          <a:xfrm>
            <a:off x="4266923" y="3370430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Rett linje 215">
            <a:extLst>
              <a:ext uri="{FF2B5EF4-FFF2-40B4-BE49-F238E27FC236}">
                <a16:creationId xmlns:a16="http://schemas.microsoft.com/office/drawing/2014/main" id="{09F49657-7A03-8B2E-1618-3D11A6E41AAB}"/>
              </a:ext>
            </a:extLst>
          </p:cNvPr>
          <p:cNvCxnSpPr>
            <a:cxnSpLocks/>
          </p:cNvCxnSpPr>
          <p:nvPr/>
        </p:nvCxnSpPr>
        <p:spPr>
          <a:xfrm>
            <a:off x="5289727" y="2862937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Vinkel 216">
            <a:extLst>
              <a:ext uri="{FF2B5EF4-FFF2-40B4-BE49-F238E27FC236}">
                <a16:creationId xmlns:a16="http://schemas.microsoft.com/office/drawing/2014/main" id="{18C5CF52-7AD0-8981-A360-09D6142F2E9A}"/>
              </a:ext>
            </a:extLst>
          </p:cNvPr>
          <p:cNvCxnSpPr/>
          <p:nvPr/>
        </p:nvCxnSpPr>
        <p:spPr>
          <a:xfrm rot="5400000" flipH="1" flipV="1">
            <a:off x="4893669" y="2935102"/>
            <a:ext cx="1071204" cy="273868"/>
          </a:xfrm>
          <a:prstGeom prst="bentConnector3">
            <a:avLst>
              <a:gd name="adj1" fmla="val 10026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Ellipse 218">
            <a:extLst>
              <a:ext uri="{FF2B5EF4-FFF2-40B4-BE49-F238E27FC236}">
                <a16:creationId xmlns:a16="http://schemas.microsoft.com/office/drawing/2014/main" id="{DEB047AF-1C34-5A4C-E0C2-1DC5D36DA807}"/>
              </a:ext>
            </a:extLst>
          </p:cNvPr>
          <p:cNvSpPr/>
          <p:nvPr/>
        </p:nvSpPr>
        <p:spPr>
          <a:xfrm>
            <a:off x="5268173" y="35876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217350B9-B528-4A03-C370-D1A9762FA331}"/>
              </a:ext>
            </a:extLst>
          </p:cNvPr>
          <p:cNvSpPr/>
          <p:nvPr/>
        </p:nvSpPr>
        <p:spPr>
          <a:xfrm>
            <a:off x="5272009" y="28400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12" name="Rett linje 211">
            <a:extLst>
              <a:ext uri="{FF2B5EF4-FFF2-40B4-BE49-F238E27FC236}">
                <a16:creationId xmlns:a16="http://schemas.microsoft.com/office/drawing/2014/main" id="{AFC4E1FD-F775-5EE2-F46D-D858D7F50FD5}"/>
              </a:ext>
            </a:extLst>
          </p:cNvPr>
          <p:cNvCxnSpPr>
            <a:cxnSpLocks/>
          </p:cNvCxnSpPr>
          <p:nvPr/>
        </p:nvCxnSpPr>
        <p:spPr>
          <a:xfrm>
            <a:off x="9945426" y="2866720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Vinkel 212">
            <a:extLst>
              <a:ext uri="{FF2B5EF4-FFF2-40B4-BE49-F238E27FC236}">
                <a16:creationId xmlns:a16="http://schemas.microsoft.com/office/drawing/2014/main" id="{A86BD632-31E6-9BCD-C978-FCE40420F735}"/>
              </a:ext>
            </a:extLst>
          </p:cNvPr>
          <p:cNvCxnSpPr/>
          <p:nvPr/>
        </p:nvCxnSpPr>
        <p:spPr>
          <a:xfrm rot="5400000" flipH="1" flipV="1">
            <a:off x="9549368" y="2938885"/>
            <a:ext cx="1071204" cy="273868"/>
          </a:xfrm>
          <a:prstGeom prst="bentConnector3">
            <a:avLst>
              <a:gd name="adj1" fmla="val 10026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Ellipse 213">
            <a:extLst>
              <a:ext uri="{FF2B5EF4-FFF2-40B4-BE49-F238E27FC236}">
                <a16:creationId xmlns:a16="http://schemas.microsoft.com/office/drawing/2014/main" id="{15882AE2-400C-8A11-17F8-07D52EE54D85}"/>
              </a:ext>
            </a:extLst>
          </p:cNvPr>
          <p:cNvSpPr/>
          <p:nvPr/>
        </p:nvSpPr>
        <p:spPr>
          <a:xfrm>
            <a:off x="9923872" y="359140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5" name="Ellipse 214">
            <a:extLst>
              <a:ext uri="{FF2B5EF4-FFF2-40B4-BE49-F238E27FC236}">
                <a16:creationId xmlns:a16="http://schemas.microsoft.com/office/drawing/2014/main" id="{4FE2BD81-6CF0-C28E-3147-FB4A9BB500EF}"/>
              </a:ext>
            </a:extLst>
          </p:cNvPr>
          <p:cNvSpPr/>
          <p:nvPr/>
        </p:nvSpPr>
        <p:spPr>
          <a:xfrm>
            <a:off x="9927708" y="28438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10" name="Rett linje 209">
            <a:extLst>
              <a:ext uri="{FF2B5EF4-FFF2-40B4-BE49-F238E27FC236}">
                <a16:creationId xmlns:a16="http://schemas.microsoft.com/office/drawing/2014/main" id="{7ADDA5E7-902E-4C2B-F0A2-B9938EBD5858}"/>
              </a:ext>
            </a:extLst>
          </p:cNvPr>
          <p:cNvCxnSpPr>
            <a:cxnSpLocks/>
          </p:cNvCxnSpPr>
          <p:nvPr/>
        </p:nvCxnSpPr>
        <p:spPr>
          <a:xfrm>
            <a:off x="7627899" y="2867003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Vinkel 169">
            <a:extLst>
              <a:ext uri="{FF2B5EF4-FFF2-40B4-BE49-F238E27FC236}">
                <a16:creationId xmlns:a16="http://schemas.microsoft.com/office/drawing/2014/main" id="{235FA639-A549-0EE5-656E-194BB9E8D511}"/>
              </a:ext>
            </a:extLst>
          </p:cNvPr>
          <p:cNvCxnSpPr/>
          <p:nvPr/>
        </p:nvCxnSpPr>
        <p:spPr>
          <a:xfrm rot="5400000" flipH="1" flipV="1">
            <a:off x="7231841" y="2939168"/>
            <a:ext cx="1071204" cy="273868"/>
          </a:xfrm>
          <a:prstGeom prst="bentConnector3">
            <a:avLst>
              <a:gd name="adj1" fmla="val 10026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Vinkel 194">
            <a:extLst>
              <a:ext uri="{FF2B5EF4-FFF2-40B4-BE49-F238E27FC236}">
                <a16:creationId xmlns:a16="http://schemas.microsoft.com/office/drawing/2014/main" id="{FC0ECD5D-9EC3-8E0E-39A8-41DDF2519E8C}"/>
              </a:ext>
            </a:extLst>
          </p:cNvPr>
          <p:cNvCxnSpPr>
            <a:cxnSpLocks/>
          </p:cNvCxnSpPr>
          <p:nvPr/>
        </p:nvCxnSpPr>
        <p:spPr>
          <a:xfrm rot="5400000">
            <a:off x="5934039" y="1675430"/>
            <a:ext cx="1314932" cy="468000"/>
          </a:xfrm>
          <a:prstGeom prst="bentConnector3">
            <a:avLst>
              <a:gd name="adj1" fmla="val 10022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Vinkel 186">
            <a:extLst>
              <a:ext uri="{FF2B5EF4-FFF2-40B4-BE49-F238E27FC236}">
                <a16:creationId xmlns:a16="http://schemas.microsoft.com/office/drawing/2014/main" id="{71A74ADF-81C1-2531-A878-11B688EF89CB}"/>
              </a:ext>
            </a:extLst>
          </p:cNvPr>
          <p:cNvCxnSpPr>
            <a:cxnSpLocks/>
          </p:cNvCxnSpPr>
          <p:nvPr/>
        </p:nvCxnSpPr>
        <p:spPr>
          <a:xfrm rot="5400000">
            <a:off x="10720405" y="1832467"/>
            <a:ext cx="1014816" cy="460365"/>
          </a:xfrm>
          <a:prstGeom prst="bentConnector3">
            <a:avLst>
              <a:gd name="adj1" fmla="val 10068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Vinkel 190">
            <a:extLst>
              <a:ext uri="{FF2B5EF4-FFF2-40B4-BE49-F238E27FC236}">
                <a16:creationId xmlns:a16="http://schemas.microsoft.com/office/drawing/2014/main" id="{12947873-F576-BB27-27B3-98C31B46D7B3}"/>
              </a:ext>
            </a:extLst>
          </p:cNvPr>
          <p:cNvCxnSpPr>
            <a:cxnSpLocks/>
          </p:cNvCxnSpPr>
          <p:nvPr/>
        </p:nvCxnSpPr>
        <p:spPr>
          <a:xfrm rot="5400000">
            <a:off x="8326637" y="1755179"/>
            <a:ext cx="1168479" cy="461959"/>
          </a:xfrm>
          <a:prstGeom prst="bentConnector3">
            <a:avLst>
              <a:gd name="adj1" fmla="val 999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Vinkel 163">
            <a:extLst>
              <a:ext uri="{FF2B5EF4-FFF2-40B4-BE49-F238E27FC236}">
                <a16:creationId xmlns:a16="http://schemas.microsoft.com/office/drawing/2014/main" id="{539B5BAF-6450-D89C-2275-DAE2AE311A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79512" y="992381"/>
            <a:ext cx="7789878" cy="893805"/>
          </a:xfrm>
          <a:prstGeom prst="bentConnector3">
            <a:avLst>
              <a:gd name="adj1" fmla="val 9484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Vinkel 160">
            <a:extLst>
              <a:ext uri="{FF2B5EF4-FFF2-40B4-BE49-F238E27FC236}">
                <a16:creationId xmlns:a16="http://schemas.microsoft.com/office/drawing/2014/main" id="{53E89E0B-9B2E-A7B7-488F-1B2A234ADD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68441" y="1125324"/>
            <a:ext cx="7648817" cy="907609"/>
          </a:xfrm>
          <a:prstGeom prst="bentConnector3">
            <a:avLst>
              <a:gd name="adj1" fmla="val 930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Vinkel 139">
            <a:extLst>
              <a:ext uri="{FF2B5EF4-FFF2-40B4-BE49-F238E27FC236}">
                <a16:creationId xmlns:a16="http://schemas.microsoft.com/office/drawing/2014/main" id="{823B9D6F-A18C-B696-1114-63EA1FB779F9}"/>
              </a:ext>
            </a:extLst>
          </p:cNvPr>
          <p:cNvCxnSpPr>
            <a:cxnSpLocks/>
          </p:cNvCxnSpPr>
          <p:nvPr/>
        </p:nvCxnSpPr>
        <p:spPr>
          <a:xfrm>
            <a:off x="5126632" y="3145098"/>
            <a:ext cx="1318476" cy="1109982"/>
          </a:xfrm>
          <a:prstGeom prst="bentConnector4">
            <a:avLst>
              <a:gd name="adj1" fmla="val 99782"/>
              <a:gd name="adj2" fmla="val 12059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Vinkel 183">
            <a:extLst>
              <a:ext uri="{FF2B5EF4-FFF2-40B4-BE49-F238E27FC236}">
                <a16:creationId xmlns:a16="http://schemas.microsoft.com/office/drawing/2014/main" id="{E5379D40-9277-1698-A497-B600DBA64A47}"/>
              </a:ext>
            </a:extLst>
          </p:cNvPr>
          <p:cNvCxnSpPr>
            <a:cxnSpLocks/>
          </p:cNvCxnSpPr>
          <p:nvPr/>
        </p:nvCxnSpPr>
        <p:spPr>
          <a:xfrm>
            <a:off x="7461970" y="3146480"/>
            <a:ext cx="1318476" cy="1109982"/>
          </a:xfrm>
          <a:prstGeom prst="bentConnector4">
            <a:avLst>
              <a:gd name="adj1" fmla="val 99782"/>
              <a:gd name="adj2" fmla="val 12059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Vinkel 177">
            <a:extLst>
              <a:ext uri="{FF2B5EF4-FFF2-40B4-BE49-F238E27FC236}">
                <a16:creationId xmlns:a16="http://schemas.microsoft.com/office/drawing/2014/main" id="{646ADC01-13FF-FACE-DB6E-CE4BE6A40421}"/>
              </a:ext>
            </a:extLst>
          </p:cNvPr>
          <p:cNvCxnSpPr>
            <a:cxnSpLocks/>
          </p:cNvCxnSpPr>
          <p:nvPr/>
        </p:nvCxnSpPr>
        <p:spPr>
          <a:xfrm>
            <a:off x="9785434" y="3141020"/>
            <a:ext cx="1318476" cy="1109982"/>
          </a:xfrm>
          <a:prstGeom prst="bentConnector4">
            <a:avLst>
              <a:gd name="adj1" fmla="val 99782"/>
              <a:gd name="adj2" fmla="val 12059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inkel 138">
            <a:extLst>
              <a:ext uri="{FF2B5EF4-FFF2-40B4-BE49-F238E27FC236}">
                <a16:creationId xmlns:a16="http://schemas.microsoft.com/office/drawing/2014/main" id="{E04DC04C-19BA-6F61-F640-9E4058839EF6}"/>
              </a:ext>
            </a:extLst>
          </p:cNvPr>
          <p:cNvCxnSpPr>
            <a:cxnSpLocks/>
          </p:cNvCxnSpPr>
          <p:nvPr/>
        </p:nvCxnSpPr>
        <p:spPr>
          <a:xfrm>
            <a:off x="5091126" y="3363945"/>
            <a:ext cx="5616243" cy="756721"/>
          </a:xfrm>
          <a:prstGeom prst="bentConnector3">
            <a:avLst>
              <a:gd name="adj1" fmla="val 10017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inkel 129">
            <a:extLst>
              <a:ext uri="{FF2B5EF4-FFF2-40B4-BE49-F238E27FC236}">
                <a16:creationId xmlns:a16="http://schemas.microsoft.com/office/drawing/2014/main" id="{DE7CE262-42B9-B347-DEB4-6E5A9EF1F9BA}"/>
              </a:ext>
            </a:extLst>
          </p:cNvPr>
          <p:cNvCxnSpPr>
            <a:cxnSpLocks/>
          </p:cNvCxnSpPr>
          <p:nvPr/>
        </p:nvCxnSpPr>
        <p:spPr>
          <a:xfrm>
            <a:off x="4266923" y="3614023"/>
            <a:ext cx="6084599" cy="504324"/>
          </a:xfrm>
          <a:prstGeom prst="bentConnector3">
            <a:avLst>
              <a:gd name="adj1" fmla="val 9963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kstSylinder 1">
            <a:extLst>
              <a:ext uri="{FF2B5EF4-FFF2-40B4-BE49-F238E27FC236}">
                <a16:creationId xmlns:a16="http://schemas.microsoft.com/office/drawing/2014/main" id="{4866F0EC-E0BB-46EE-8C24-1563F7CB043C}"/>
              </a:ext>
            </a:extLst>
          </p:cNvPr>
          <p:cNvSpPr txBox="1"/>
          <p:nvPr/>
        </p:nvSpPr>
        <p:spPr>
          <a:xfrm>
            <a:off x="0" y="0"/>
            <a:ext cx="2930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/>
              <a:t>Blokkskjema av heile kretsen 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0B1D5124-C13C-7A7F-0152-4C4F62171A37}"/>
              </a:ext>
            </a:extLst>
          </p:cNvPr>
          <p:cNvSpPr/>
          <p:nvPr/>
        </p:nvSpPr>
        <p:spPr>
          <a:xfrm>
            <a:off x="5442731" y="3952452"/>
            <a:ext cx="1201775" cy="849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0B486A0A-7A58-255D-9AEE-9C720AA8729F}"/>
              </a:ext>
            </a:extLst>
          </p:cNvPr>
          <p:cNvSpPr/>
          <p:nvPr/>
        </p:nvSpPr>
        <p:spPr>
          <a:xfrm>
            <a:off x="7786398" y="1736243"/>
            <a:ext cx="1201775" cy="1264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E5F538B4-A66F-3842-5987-3D59953913D2}"/>
              </a:ext>
            </a:extLst>
          </p:cNvPr>
          <p:cNvSpPr/>
          <p:nvPr/>
        </p:nvSpPr>
        <p:spPr>
          <a:xfrm>
            <a:off x="4370067" y="3212197"/>
            <a:ext cx="494043" cy="325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EEE0F5C-47E6-F347-98CE-848F15066AB8}"/>
              </a:ext>
            </a:extLst>
          </p:cNvPr>
          <p:cNvSpPr txBox="1"/>
          <p:nvPr/>
        </p:nvSpPr>
        <p:spPr>
          <a:xfrm>
            <a:off x="4342517" y="3236625"/>
            <a:ext cx="684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CCF844A6-94FF-5666-5ACA-48B21AFA4576}"/>
              </a:ext>
            </a:extLst>
          </p:cNvPr>
          <p:cNvSpPr/>
          <p:nvPr/>
        </p:nvSpPr>
        <p:spPr>
          <a:xfrm>
            <a:off x="2518268" y="1736243"/>
            <a:ext cx="1748655" cy="200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kstSylinder 22">
                <a:extLst>
                  <a:ext uri="{FF2B5EF4-FFF2-40B4-BE49-F238E27FC236}">
                    <a16:creationId xmlns:a16="http://schemas.microsoft.com/office/drawing/2014/main" id="{6A78DC0A-C2C0-F3D2-AAC9-20DCDDEE8978}"/>
                  </a:ext>
                </a:extLst>
              </p:cNvPr>
              <p:cNvSpPr txBox="1"/>
              <p:nvPr/>
            </p:nvSpPr>
            <p:spPr>
              <a:xfrm>
                <a:off x="7718214" y="2707279"/>
                <a:ext cx="430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3" name="TekstSylinder 22">
                <a:extLst>
                  <a:ext uri="{FF2B5EF4-FFF2-40B4-BE49-F238E27FC236}">
                    <a16:creationId xmlns:a16="http://schemas.microsoft.com/office/drawing/2014/main" id="{6A78DC0A-C2C0-F3D2-AAC9-20DCDDEE8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214" y="2707279"/>
                <a:ext cx="43082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kstSylinder 23">
                <a:extLst>
                  <a:ext uri="{FF2B5EF4-FFF2-40B4-BE49-F238E27FC236}">
                    <a16:creationId xmlns:a16="http://schemas.microsoft.com/office/drawing/2014/main" id="{EC3979B6-8E43-4376-3D23-BB9BC7957F4F}"/>
                  </a:ext>
                </a:extLst>
              </p:cNvPr>
              <p:cNvSpPr txBox="1"/>
              <p:nvPr/>
            </p:nvSpPr>
            <p:spPr>
              <a:xfrm>
                <a:off x="8578343" y="2069984"/>
                <a:ext cx="4860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CLK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4" name="TekstSylinder 23">
                <a:extLst>
                  <a:ext uri="{FF2B5EF4-FFF2-40B4-BE49-F238E27FC236}">
                    <a16:creationId xmlns:a16="http://schemas.microsoft.com/office/drawing/2014/main" id="{EC3979B6-8E43-4376-3D23-BB9BC7957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43" y="2069984"/>
                <a:ext cx="48603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kstSylinder 24">
                <a:extLst>
                  <a:ext uri="{FF2B5EF4-FFF2-40B4-BE49-F238E27FC236}">
                    <a16:creationId xmlns:a16="http://schemas.microsoft.com/office/drawing/2014/main" id="{B9A83D1E-215E-43FB-1DC0-EA07059B82A3}"/>
                  </a:ext>
                </a:extLst>
              </p:cNvPr>
              <p:cNvSpPr txBox="1"/>
              <p:nvPr/>
            </p:nvSpPr>
            <p:spPr>
              <a:xfrm>
                <a:off x="7718214" y="2392699"/>
                <a:ext cx="523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5" name="TekstSylinder 24">
                <a:extLst>
                  <a:ext uri="{FF2B5EF4-FFF2-40B4-BE49-F238E27FC236}">
                    <a16:creationId xmlns:a16="http://schemas.microsoft.com/office/drawing/2014/main" id="{B9A83D1E-215E-43FB-1DC0-EA07059B8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214" y="2392699"/>
                <a:ext cx="52341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kstSylinder 25">
                <a:extLst>
                  <a:ext uri="{FF2B5EF4-FFF2-40B4-BE49-F238E27FC236}">
                    <a16:creationId xmlns:a16="http://schemas.microsoft.com/office/drawing/2014/main" id="{8C02AB89-4B19-38C7-D1A5-19877AE12CF7}"/>
                  </a:ext>
                </a:extLst>
              </p:cNvPr>
              <p:cNvSpPr txBox="1"/>
              <p:nvPr/>
            </p:nvSpPr>
            <p:spPr>
              <a:xfrm>
                <a:off x="7720120" y="2069086"/>
                <a:ext cx="523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6" name="TekstSylinder 25">
                <a:extLst>
                  <a:ext uri="{FF2B5EF4-FFF2-40B4-BE49-F238E27FC236}">
                    <a16:creationId xmlns:a16="http://schemas.microsoft.com/office/drawing/2014/main" id="{8C02AB89-4B19-38C7-D1A5-19877AE12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120" y="2069086"/>
                <a:ext cx="5234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kstSylinder 26">
                <a:extLst>
                  <a:ext uri="{FF2B5EF4-FFF2-40B4-BE49-F238E27FC236}">
                    <a16:creationId xmlns:a16="http://schemas.microsoft.com/office/drawing/2014/main" id="{B22DEF6E-1FCA-2FC0-14D7-11396AC36BB5}"/>
                  </a:ext>
                </a:extLst>
              </p:cNvPr>
              <p:cNvSpPr txBox="1"/>
              <p:nvPr/>
            </p:nvSpPr>
            <p:spPr>
              <a:xfrm>
                <a:off x="7710198" y="1747268"/>
                <a:ext cx="520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7" name="TekstSylinder 26">
                <a:extLst>
                  <a:ext uri="{FF2B5EF4-FFF2-40B4-BE49-F238E27FC236}">
                    <a16:creationId xmlns:a16="http://schemas.microsoft.com/office/drawing/2014/main" id="{B22DEF6E-1FCA-2FC0-14D7-11396AC36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198" y="1747268"/>
                <a:ext cx="52059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kstSylinder 27">
                <a:extLst>
                  <a:ext uri="{FF2B5EF4-FFF2-40B4-BE49-F238E27FC236}">
                    <a16:creationId xmlns:a16="http://schemas.microsoft.com/office/drawing/2014/main" id="{E9C78D78-9C2C-6A16-C303-DDDD0AD56382}"/>
                  </a:ext>
                </a:extLst>
              </p:cNvPr>
              <p:cNvSpPr txBox="1"/>
              <p:nvPr/>
            </p:nvSpPr>
            <p:spPr>
              <a:xfrm>
                <a:off x="8231003" y="2736000"/>
                <a:ext cx="8467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CS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SHDN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28" name="TekstSylinder 27">
                <a:extLst>
                  <a:ext uri="{FF2B5EF4-FFF2-40B4-BE49-F238E27FC236}">
                    <a16:creationId xmlns:a16="http://schemas.microsoft.com/office/drawing/2014/main" id="{E9C78D78-9C2C-6A16-C303-DDDD0AD56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003" y="2736000"/>
                <a:ext cx="846706" cy="276999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kstSylinder 28">
                <a:extLst>
                  <a:ext uri="{FF2B5EF4-FFF2-40B4-BE49-F238E27FC236}">
                    <a16:creationId xmlns:a16="http://schemas.microsoft.com/office/drawing/2014/main" id="{451A8D1F-994D-18FD-3231-926A5927221A}"/>
                  </a:ext>
                </a:extLst>
              </p:cNvPr>
              <p:cNvSpPr txBox="1"/>
              <p:nvPr/>
            </p:nvSpPr>
            <p:spPr>
              <a:xfrm>
                <a:off x="8490176" y="2392700"/>
                <a:ext cx="5661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29" name="TekstSylinder 28">
                <a:extLst>
                  <a:ext uri="{FF2B5EF4-FFF2-40B4-BE49-F238E27FC236}">
                    <a16:creationId xmlns:a16="http://schemas.microsoft.com/office/drawing/2014/main" id="{451A8D1F-994D-18FD-3231-926A59272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176" y="2392700"/>
                <a:ext cx="56618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kstSylinder 29">
                <a:extLst>
                  <a:ext uri="{FF2B5EF4-FFF2-40B4-BE49-F238E27FC236}">
                    <a16:creationId xmlns:a16="http://schemas.microsoft.com/office/drawing/2014/main" id="{1FAB1235-9BE1-4773-B6EE-576C4657B16B}"/>
                  </a:ext>
                </a:extLst>
              </p:cNvPr>
              <p:cNvSpPr txBox="1"/>
              <p:nvPr/>
            </p:nvSpPr>
            <p:spPr>
              <a:xfrm>
                <a:off x="8605208" y="1747268"/>
                <a:ext cx="4725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DD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30" name="TekstSylinder 29">
                <a:extLst>
                  <a:ext uri="{FF2B5EF4-FFF2-40B4-BE49-F238E27FC236}">
                    <a16:creationId xmlns:a16="http://schemas.microsoft.com/office/drawing/2014/main" id="{1FAB1235-9BE1-4773-B6EE-576C4657B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208" y="1747268"/>
                <a:ext cx="47250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kstSylinder 30">
                <a:extLst>
                  <a:ext uri="{FF2B5EF4-FFF2-40B4-BE49-F238E27FC236}">
                    <a16:creationId xmlns:a16="http://schemas.microsoft.com/office/drawing/2014/main" id="{1CCE4A92-9EB5-2AF3-FDEB-C10758EF5D2E}"/>
                  </a:ext>
                </a:extLst>
              </p:cNvPr>
              <p:cNvSpPr txBox="1"/>
              <p:nvPr/>
            </p:nvSpPr>
            <p:spPr>
              <a:xfrm>
                <a:off x="3617877" y="217339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GPIO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31" name="TekstSylinder 30">
                <a:extLst>
                  <a:ext uri="{FF2B5EF4-FFF2-40B4-BE49-F238E27FC236}">
                    <a16:creationId xmlns:a16="http://schemas.microsoft.com/office/drawing/2014/main" id="{1CCE4A92-9EB5-2AF3-FDEB-C10758EF5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77" y="2173394"/>
                <a:ext cx="72327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kstSylinder 31">
                <a:extLst>
                  <a:ext uri="{FF2B5EF4-FFF2-40B4-BE49-F238E27FC236}">
                    <a16:creationId xmlns:a16="http://schemas.microsoft.com/office/drawing/2014/main" id="{F5713139-135A-C31B-0803-71F4C7DB3F89}"/>
                  </a:ext>
                </a:extLst>
              </p:cNvPr>
              <p:cNvSpPr txBox="1"/>
              <p:nvPr/>
            </p:nvSpPr>
            <p:spPr>
              <a:xfrm>
                <a:off x="3617876" y="2370909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GPIO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32" name="TekstSylinder 31">
                <a:extLst>
                  <a:ext uri="{FF2B5EF4-FFF2-40B4-BE49-F238E27FC236}">
                    <a16:creationId xmlns:a16="http://schemas.microsoft.com/office/drawing/2014/main" id="{F5713139-135A-C31B-0803-71F4C7DB3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76" y="2370909"/>
                <a:ext cx="72327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kstSylinder 32">
                <a:extLst>
                  <a:ext uri="{FF2B5EF4-FFF2-40B4-BE49-F238E27FC236}">
                    <a16:creationId xmlns:a16="http://schemas.microsoft.com/office/drawing/2014/main" id="{A406386D-5030-A1FF-7C6A-3548EF906BF5}"/>
                  </a:ext>
                </a:extLst>
              </p:cNvPr>
              <p:cNvSpPr txBox="1"/>
              <p:nvPr/>
            </p:nvSpPr>
            <p:spPr>
              <a:xfrm>
                <a:off x="3617875" y="257136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GPIO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33" name="TekstSylinder 32">
                <a:extLst>
                  <a:ext uri="{FF2B5EF4-FFF2-40B4-BE49-F238E27FC236}">
                    <a16:creationId xmlns:a16="http://schemas.microsoft.com/office/drawing/2014/main" id="{A406386D-5030-A1FF-7C6A-3548EF906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75" y="2571367"/>
                <a:ext cx="72327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kstSylinder 35">
                <a:extLst>
                  <a:ext uri="{FF2B5EF4-FFF2-40B4-BE49-F238E27FC236}">
                    <a16:creationId xmlns:a16="http://schemas.microsoft.com/office/drawing/2014/main" id="{88327C0D-4D3D-1140-DD19-9F941666D0E0}"/>
                  </a:ext>
                </a:extLst>
              </p:cNvPr>
              <p:cNvSpPr txBox="1"/>
              <p:nvPr/>
            </p:nvSpPr>
            <p:spPr>
              <a:xfrm>
                <a:off x="3617877" y="173624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GPIO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36" name="TekstSylinder 35">
                <a:extLst>
                  <a:ext uri="{FF2B5EF4-FFF2-40B4-BE49-F238E27FC236}">
                    <a16:creationId xmlns:a16="http://schemas.microsoft.com/office/drawing/2014/main" id="{88327C0D-4D3D-1140-DD19-9F941666D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77" y="1736243"/>
                <a:ext cx="72327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kstSylinder 36">
                <a:extLst>
                  <a:ext uri="{FF2B5EF4-FFF2-40B4-BE49-F238E27FC236}">
                    <a16:creationId xmlns:a16="http://schemas.microsoft.com/office/drawing/2014/main" id="{B219BE38-8351-71D4-0807-E0B5D2E21C2B}"/>
                  </a:ext>
                </a:extLst>
              </p:cNvPr>
              <p:cNvSpPr txBox="1"/>
              <p:nvPr/>
            </p:nvSpPr>
            <p:spPr>
              <a:xfrm>
                <a:off x="3617877" y="1910192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GPIO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37" name="TekstSylinder 36">
                <a:extLst>
                  <a:ext uri="{FF2B5EF4-FFF2-40B4-BE49-F238E27FC236}">
                    <a16:creationId xmlns:a16="http://schemas.microsoft.com/office/drawing/2014/main" id="{B219BE38-8351-71D4-0807-E0B5D2E21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77" y="1910192"/>
                <a:ext cx="72327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kstSylinder 37">
                <a:extLst>
                  <a:ext uri="{FF2B5EF4-FFF2-40B4-BE49-F238E27FC236}">
                    <a16:creationId xmlns:a16="http://schemas.microsoft.com/office/drawing/2014/main" id="{AFF30FC8-F126-C477-613D-CD19A3070599}"/>
                  </a:ext>
                </a:extLst>
              </p:cNvPr>
              <p:cNvSpPr txBox="1"/>
              <p:nvPr/>
            </p:nvSpPr>
            <p:spPr>
              <a:xfrm>
                <a:off x="3806900" y="3463903"/>
                <a:ext cx="5212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GND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38" name="TekstSylinder 37">
                <a:extLst>
                  <a:ext uri="{FF2B5EF4-FFF2-40B4-BE49-F238E27FC236}">
                    <a16:creationId xmlns:a16="http://schemas.microsoft.com/office/drawing/2014/main" id="{AFF30FC8-F126-C477-613D-CD19A3070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900" y="3463903"/>
                <a:ext cx="52129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kstSylinder 38">
                <a:extLst>
                  <a:ext uri="{FF2B5EF4-FFF2-40B4-BE49-F238E27FC236}">
                    <a16:creationId xmlns:a16="http://schemas.microsoft.com/office/drawing/2014/main" id="{6897DAEB-F171-3284-E795-E367AA9643B9}"/>
                  </a:ext>
                </a:extLst>
              </p:cNvPr>
              <p:cNvSpPr txBox="1"/>
              <p:nvPr/>
            </p:nvSpPr>
            <p:spPr>
              <a:xfrm>
                <a:off x="3813526" y="3231931"/>
                <a:ext cx="514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3.3</m:t>
                      </m:r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39" name="TekstSylinder 38">
                <a:extLst>
                  <a:ext uri="{FF2B5EF4-FFF2-40B4-BE49-F238E27FC236}">
                    <a16:creationId xmlns:a16="http://schemas.microsoft.com/office/drawing/2014/main" id="{6897DAEB-F171-3284-E795-E367AA96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526" y="3231931"/>
                <a:ext cx="51488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kstSylinder 40">
            <a:extLst>
              <a:ext uri="{FF2B5EF4-FFF2-40B4-BE49-F238E27FC236}">
                <a16:creationId xmlns:a16="http://schemas.microsoft.com/office/drawing/2014/main" id="{EFB35CA5-4BDF-4F65-580C-A91297FD6203}"/>
              </a:ext>
            </a:extLst>
          </p:cNvPr>
          <p:cNvSpPr txBox="1"/>
          <p:nvPr/>
        </p:nvSpPr>
        <p:spPr>
          <a:xfrm>
            <a:off x="2638380" y="2543048"/>
            <a:ext cx="1019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Pi </a:t>
            </a:r>
            <a:r>
              <a:rPr lang="nb-NO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Wedge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DA4E6462-D323-2D07-2A8E-7ED6663CCF66}"/>
              </a:ext>
            </a:extLst>
          </p:cNvPr>
          <p:cNvSpPr txBox="1"/>
          <p:nvPr/>
        </p:nvSpPr>
        <p:spPr>
          <a:xfrm>
            <a:off x="8116311" y="2233873"/>
            <a:ext cx="1077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ADC2</a:t>
            </a:r>
            <a:endParaRPr lang="nb-NO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A0CE56E2-7B28-D4B3-FDA3-F69540B8E4A8}"/>
              </a:ext>
            </a:extLst>
          </p:cNvPr>
          <p:cNvSpPr/>
          <p:nvPr/>
        </p:nvSpPr>
        <p:spPr>
          <a:xfrm>
            <a:off x="10103660" y="1736243"/>
            <a:ext cx="1201775" cy="1264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kstSylinder 46">
                <a:extLst>
                  <a:ext uri="{FF2B5EF4-FFF2-40B4-BE49-F238E27FC236}">
                    <a16:creationId xmlns:a16="http://schemas.microsoft.com/office/drawing/2014/main" id="{B3D06B8D-6712-D00E-2A2B-6189FBB0AEE5}"/>
                  </a:ext>
                </a:extLst>
              </p:cNvPr>
              <p:cNvSpPr txBox="1"/>
              <p:nvPr/>
            </p:nvSpPr>
            <p:spPr>
              <a:xfrm>
                <a:off x="10035476" y="2707279"/>
                <a:ext cx="4308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47" name="TekstSylinder 46">
                <a:extLst>
                  <a:ext uri="{FF2B5EF4-FFF2-40B4-BE49-F238E27FC236}">
                    <a16:creationId xmlns:a16="http://schemas.microsoft.com/office/drawing/2014/main" id="{B3D06B8D-6712-D00E-2A2B-6189FBB0A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476" y="2707279"/>
                <a:ext cx="43082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3311FF00-36D9-2045-168F-581B7EB79364}"/>
                  </a:ext>
                </a:extLst>
              </p:cNvPr>
              <p:cNvSpPr txBox="1"/>
              <p:nvPr/>
            </p:nvSpPr>
            <p:spPr>
              <a:xfrm>
                <a:off x="10895605" y="2069984"/>
                <a:ext cx="486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CLK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3311FF00-36D9-2045-168F-581B7EB79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605" y="2069984"/>
                <a:ext cx="48603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kstSylinder 48">
                <a:extLst>
                  <a:ext uri="{FF2B5EF4-FFF2-40B4-BE49-F238E27FC236}">
                    <a16:creationId xmlns:a16="http://schemas.microsoft.com/office/drawing/2014/main" id="{A11EC932-3905-5FE1-113E-9A8CA39B0F44}"/>
                  </a:ext>
                </a:extLst>
              </p:cNvPr>
              <p:cNvSpPr txBox="1"/>
              <p:nvPr/>
            </p:nvSpPr>
            <p:spPr>
              <a:xfrm>
                <a:off x="10035476" y="2392699"/>
                <a:ext cx="523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49" name="TekstSylinder 48">
                <a:extLst>
                  <a:ext uri="{FF2B5EF4-FFF2-40B4-BE49-F238E27FC236}">
                    <a16:creationId xmlns:a16="http://schemas.microsoft.com/office/drawing/2014/main" id="{A11EC932-3905-5FE1-113E-9A8CA39B0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476" y="2392699"/>
                <a:ext cx="52341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kstSylinder 49">
                <a:extLst>
                  <a:ext uri="{FF2B5EF4-FFF2-40B4-BE49-F238E27FC236}">
                    <a16:creationId xmlns:a16="http://schemas.microsoft.com/office/drawing/2014/main" id="{79356DE5-95FD-878B-DA4E-16ABE038669C}"/>
                  </a:ext>
                </a:extLst>
              </p:cNvPr>
              <p:cNvSpPr txBox="1"/>
              <p:nvPr/>
            </p:nvSpPr>
            <p:spPr>
              <a:xfrm>
                <a:off x="10036601" y="2060025"/>
                <a:ext cx="523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50" name="TekstSylinder 49">
                <a:extLst>
                  <a:ext uri="{FF2B5EF4-FFF2-40B4-BE49-F238E27FC236}">
                    <a16:creationId xmlns:a16="http://schemas.microsoft.com/office/drawing/2014/main" id="{79356DE5-95FD-878B-DA4E-16ABE0386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601" y="2060025"/>
                <a:ext cx="523413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kstSylinder 50">
                <a:extLst>
                  <a:ext uri="{FF2B5EF4-FFF2-40B4-BE49-F238E27FC236}">
                    <a16:creationId xmlns:a16="http://schemas.microsoft.com/office/drawing/2014/main" id="{9A2F0B64-0AB3-6C11-9F1F-667C34A27152}"/>
                  </a:ext>
                </a:extLst>
              </p:cNvPr>
              <p:cNvSpPr txBox="1"/>
              <p:nvPr/>
            </p:nvSpPr>
            <p:spPr>
              <a:xfrm>
                <a:off x="10027460" y="1747268"/>
                <a:ext cx="5205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51" name="TekstSylinder 50">
                <a:extLst>
                  <a:ext uri="{FF2B5EF4-FFF2-40B4-BE49-F238E27FC236}">
                    <a16:creationId xmlns:a16="http://schemas.microsoft.com/office/drawing/2014/main" id="{9A2F0B64-0AB3-6C11-9F1F-667C34A27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460" y="1747268"/>
                <a:ext cx="52059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kstSylinder 51">
                <a:extLst>
                  <a:ext uri="{FF2B5EF4-FFF2-40B4-BE49-F238E27FC236}">
                    <a16:creationId xmlns:a16="http://schemas.microsoft.com/office/drawing/2014/main" id="{2C4D0F04-1BF7-9FA6-EBF9-3B34BC3E82D3}"/>
                  </a:ext>
                </a:extLst>
              </p:cNvPr>
              <p:cNvSpPr txBox="1"/>
              <p:nvPr/>
            </p:nvSpPr>
            <p:spPr>
              <a:xfrm>
                <a:off x="10548265" y="2736000"/>
                <a:ext cx="8467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CS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SHDN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52" name="TekstSylinder 51">
                <a:extLst>
                  <a:ext uri="{FF2B5EF4-FFF2-40B4-BE49-F238E27FC236}">
                    <a16:creationId xmlns:a16="http://schemas.microsoft.com/office/drawing/2014/main" id="{2C4D0F04-1BF7-9FA6-EBF9-3B34BC3E8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265" y="2736000"/>
                <a:ext cx="846706" cy="276999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kstSylinder 52">
                <a:extLst>
                  <a:ext uri="{FF2B5EF4-FFF2-40B4-BE49-F238E27FC236}">
                    <a16:creationId xmlns:a16="http://schemas.microsoft.com/office/drawing/2014/main" id="{6570572A-4CD5-41BA-FC4A-A2CA2E0053B3}"/>
                  </a:ext>
                </a:extLst>
              </p:cNvPr>
              <p:cNvSpPr txBox="1"/>
              <p:nvPr/>
            </p:nvSpPr>
            <p:spPr>
              <a:xfrm>
                <a:off x="10807438" y="2392700"/>
                <a:ext cx="5661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53" name="TekstSylinder 52">
                <a:extLst>
                  <a:ext uri="{FF2B5EF4-FFF2-40B4-BE49-F238E27FC236}">
                    <a16:creationId xmlns:a16="http://schemas.microsoft.com/office/drawing/2014/main" id="{6570572A-4CD5-41BA-FC4A-A2CA2E00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438" y="2392700"/>
                <a:ext cx="56618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kstSylinder 53">
                <a:extLst>
                  <a:ext uri="{FF2B5EF4-FFF2-40B4-BE49-F238E27FC236}">
                    <a16:creationId xmlns:a16="http://schemas.microsoft.com/office/drawing/2014/main" id="{5924C9EB-91DA-E84D-102F-9FBF5B0B3492}"/>
                  </a:ext>
                </a:extLst>
              </p:cNvPr>
              <p:cNvSpPr txBox="1"/>
              <p:nvPr/>
            </p:nvSpPr>
            <p:spPr>
              <a:xfrm>
                <a:off x="10922470" y="1747268"/>
                <a:ext cx="4725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DD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54" name="TekstSylinder 53">
                <a:extLst>
                  <a:ext uri="{FF2B5EF4-FFF2-40B4-BE49-F238E27FC236}">
                    <a16:creationId xmlns:a16="http://schemas.microsoft.com/office/drawing/2014/main" id="{5924C9EB-91DA-E84D-102F-9FBF5B0B3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470" y="1747268"/>
                <a:ext cx="47250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kstSylinder 54">
            <a:extLst>
              <a:ext uri="{FF2B5EF4-FFF2-40B4-BE49-F238E27FC236}">
                <a16:creationId xmlns:a16="http://schemas.microsoft.com/office/drawing/2014/main" id="{EA3B9EA0-A7A9-D68F-3893-24B73E508C45}"/>
              </a:ext>
            </a:extLst>
          </p:cNvPr>
          <p:cNvSpPr txBox="1"/>
          <p:nvPr/>
        </p:nvSpPr>
        <p:spPr>
          <a:xfrm>
            <a:off x="10431578" y="2247980"/>
            <a:ext cx="1077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ADC3</a:t>
            </a:r>
            <a:endParaRPr lang="nb-NO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F043392E-7D88-696A-B246-2D1DFF231527}"/>
              </a:ext>
            </a:extLst>
          </p:cNvPr>
          <p:cNvSpPr/>
          <p:nvPr/>
        </p:nvSpPr>
        <p:spPr>
          <a:xfrm>
            <a:off x="5442731" y="1743345"/>
            <a:ext cx="1201775" cy="1264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kstSylinder 61">
                <a:extLst>
                  <a:ext uri="{FF2B5EF4-FFF2-40B4-BE49-F238E27FC236}">
                    <a16:creationId xmlns:a16="http://schemas.microsoft.com/office/drawing/2014/main" id="{CB3C90CF-2598-7BA4-8E9C-AEEC12038CFA}"/>
                  </a:ext>
                </a:extLst>
              </p:cNvPr>
              <p:cNvSpPr txBox="1"/>
              <p:nvPr/>
            </p:nvSpPr>
            <p:spPr>
              <a:xfrm>
                <a:off x="5374547" y="2714381"/>
                <a:ext cx="430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62" name="TekstSylinder 61">
                <a:extLst>
                  <a:ext uri="{FF2B5EF4-FFF2-40B4-BE49-F238E27FC236}">
                    <a16:creationId xmlns:a16="http://schemas.microsoft.com/office/drawing/2014/main" id="{CB3C90CF-2598-7BA4-8E9C-AEEC1203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47" y="2714381"/>
                <a:ext cx="43082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kstSylinder 62">
                <a:extLst>
                  <a:ext uri="{FF2B5EF4-FFF2-40B4-BE49-F238E27FC236}">
                    <a16:creationId xmlns:a16="http://schemas.microsoft.com/office/drawing/2014/main" id="{14FDCC93-B966-D07F-ECFB-BFFDD7BC88AC}"/>
                  </a:ext>
                </a:extLst>
              </p:cNvPr>
              <p:cNvSpPr txBox="1"/>
              <p:nvPr/>
            </p:nvSpPr>
            <p:spPr>
              <a:xfrm>
                <a:off x="6234676" y="2077086"/>
                <a:ext cx="4860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CLK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63" name="TekstSylinder 62">
                <a:extLst>
                  <a:ext uri="{FF2B5EF4-FFF2-40B4-BE49-F238E27FC236}">
                    <a16:creationId xmlns:a16="http://schemas.microsoft.com/office/drawing/2014/main" id="{14FDCC93-B966-D07F-ECFB-BFFDD7BC8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676" y="2077086"/>
                <a:ext cx="486030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kstSylinder 63">
                <a:extLst>
                  <a:ext uri="{FF2B5EF4-FFF2-40B4-BE49-F238E27FC236}">
                    <a16:creationId xmlns:a16="http://schemas.microsoft.com/office/drawing/2014/main" id="{28042C1A-992A-695A-CA56-8F293B862BC7}"/>
                  </a:ext>
                </a:extLst>
              </p:cNvPr>
              <p:cNvSpPr txBox="1"/>
              <p:nvPr/>
            </p:nvSpPr>
            <p:spPr>
              <a:xfrm>
                <a:off x="5374547" y="2399801"/>
                <a:ext cx="523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64" name="TekstSylinder 63">
                <a:extLst>
                  <a:ext uri="{FF2B5EF4-FFF2-40B4-BE49-F238E27FC236}">
                    <a16:creationId xmlns:a16="http://schemas.microsoft.com/office/drawing/2014/main" id="{28042C1A-992A-695A-CA56-8F293B862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47" y="2399801"/>
                <a:ext cx="52341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kstSylinder 64">
                <a:extLst>
                  <a:ext uri="{FF2B5EF4-FFF2-40B4-BE49-F238E27FC236}">
                    <a16:creationId xmlns:a16="http://schemas.microsoft.com/office/drawing/2014/main" id="{AA7428D6-52AB-31E4-F20E-064EF3907589}"/>
                  </a:ext>
                </a:extLst>
              </p:cNvPr>
              <p:cNvSpPr txBox="1"/>
              <p:nvPr/>
            </p:nvSpPr>
            <p:spPr>
              <a:xfrm>
                <a:off x="5376453" y="2076188"/>
                <a:ext cx="523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65" name="TekstSylinder 64">
                <a:extLst>
                  <a:ext uri="{FF2B5EF4-FFF2-40B4-BE49-F238E27FC236}">
                    <a16:creationId xmlns:a16="http://schemas.microsoft.com/office/drawing/2014/main" id="{AA7428D6-52AB-31E4-F20E-064EF3907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53" y="2076188"/>
                <a:ext cx="523413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kstSylinder 65">
                <a:extLst>
                  <a:ext uri="{FF2B5EF4-FFF2-40B4-BE49-F238E27FC236}">
                    <a16:creationId xmlns:a16="http://schemas.microsoft.com/office/drawing/2014/main" id="{A3370C75-789D-16C5-3A24-CE7450849CDD}"/>
                  </a:ext>
                </a:extLst>
              </p:cNvPr>
              <p:cNvSpPr txBox="1"/>
              <p:nvPr/>
            </p:nvSpPr>
            <p:spPr>
              <a:xfrm>
                <a:off x="5366531" y="1754370"/>
                <a:ext cx="520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</m:oMath>
                  </m:oMathPara>
                </a14:m>
                <a:endParaRPr lang="nb-NO" sz="1600" dirty="0"/>
              </a:p>
            </p:txBody>
          </p:sp>
        </mc:Choice>
        <mc:Fallback xmlns="">
          <p:sp>
            <p:nvSpPr>
              <p:cNvPr id="66" name="TekstSylinder 65">
                <a:extLst>
                  <a:ext uri="{FF2B5EF4-FFF2-40B4-BE49-F238E27FC236}">
                    <a16:creationId xmlns:a16="http://schemas.microsoft.com/office/drawing/2014/main" id="{A3370C75-789D-16C5-3A24-CE7450849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31" y="1754370"/>
                <a:ext cx="520591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kstSylinder 66">
                <a:extLst>
                  <a:ext uri="{FF2B5EF4-FFF2-40B4-BE49-F238E27FC236}">
                    <a16:creationId xmlns:a16="http://schemas.microsoft.com/office/drawing/2014/main" id="{BBD6C6A9-0F25-8DB5-5C32-53BBE82EF2D0}"/>
                  </a:ext>
                </a:extLst>
              </p:cNvPr>
              <p:cNvSpPr txBox="1"/>
              <p:nvPr/>
            </p:nvSpPr>
            <p:spPr>
              <a:xfrm>
                <a:off x="5887336" y="2743102"/>
                <a:ext cx="8467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CS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SHDN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67" name="TekstSylinder 66">
                <a:extLst>
                  <a:ext uri="{FF2B5EF4-FFF2-40B4-BE49-F238E27FC236}">
                    <a16:creationId xmlns:a16="http://schemas.microsoft.com/office/drawing/2014/main" id="{BBD6C6A9-0F25-8DB5-5C32-53BBE82EF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336" y="2743102"/>
                <a:ext cx="846706" cy="276999"/>
              </a:xfrm>
              <a:prstGeom prst="rect">
                <a:avLst/>
              </a:prstGeom>
              <a:blipFill>
                <a:blip r:embed="rId2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kstSylinder 67">
                <a:extLst>
                  <a:ext uri="{FF2B5EF4-FFF2-40B4-BE49-F238E27FC236}">
                    <a16:creationId xmlns:a16="http://schemas.microsoft.com/office/drawing/2014/main" id="{544BE270-561B-1AFB-CAB0-077452BDE6EE}"/>
                  </a:ext>
                </a:extLst>
              </p:cNvPr>
              <p:cNvSpPr txBox="1"/>
              <p:nvPr/>
            </p:nvSpPr>
            <p:spPr>
              <a:xfrm>
                <a:off x="6146509" y="2399802"/>
                <a:ext cx="5661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68" name="TekstSylinder 67">
                <a:extLst>
                  <a:ext uri="{FF2B5EF4-FFF2-40B4-BE49-F238E27FC236}">
                    <a16:creationId xmlns:a16="http://schemas.microsoft.com/office/drawing/2014/main" id="{544BE270-561B-1AFB-CAB0-077452BDE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509" y="2399802"/>
                <a:ext cx="56618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kstSylinder 68">
                <a:extLst>
                  <a:ext uri="{FF2B5EF4-FFF2-40B4-BE49-F238E27FC236}">
                    <a16:creationId xmlns:a16="http://schemas.microsoft.com/office/drawing/2014/main" id="{E8B41E10-C9E9-E53C-CE64-FE0F827BB67B}"/>
                  </a:ext>
                </a:extLst>
              </p:cNvPr>
              <p:cNvSpPr txBox="1"/>
              <p:nvPr/>
            </p:nvSpPr>
            <p:spPr>
              <a:xfrm>
                <a:off x="6261541" y="1754370"/>
                <a:ext cx="4725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DD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69" name="TekstSylinder 68">
                <a:extLst>
                  <a:ext uri="{FF2B5EF4-FFF2-40B4-BE49-F238E27FC236}">
                    <a16:creationId xmlns:a16="http://schemas.microsoft.com/office/drawing/2014/main" id="{E8B41E10-C9E9-E53C-CE64-FE0F827B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41" y="1754370"/>
                <a:ext cx="472501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kstSylinder 69">
            <a:extLst>
              <a:ext uri="{FF2B5EF4-FFF2-40B4-BE49-F238E27FC236}">
                <a16:creationId xmlns:a16="http://schemas.microsoft.com/office/drawing/2014/main" id="{BB757D88-F4C5-B535-DA53-6D92613F40EB}"/>
              </a:ext>
            </a:extLst>
          </p:cNvPr>
          <p:cNvSpPr txBox="1"/>
          <p:nvPr/>
        </p:nvSpPr>
        <p:spPr>
          <a:xfrm>
            <a:off x="5790525" y="2216570"/>
            <a:ext cx="1077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ADC1</a:t>
            </a:r>
            <a:endParaRPr lang="nb-NO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kstSylinder 70">
                <a:extLst>
                  <a:ext uri="{FF2B5EF4-FFF2-40B4-BE49-F238E27FC236}">
                    <a16:creationId xmlns:a16="http://schemas.microsoft.com/office/drawing/2014/main" id="{82FFDEFE-14A2-F2BE-C448-1E1A29CE43C3}"/>
                  </a:ext>
                </a:extLst>
              </p:cNvPr>
              <p:cNvSpPr txBox="1"/>
              <p:nvPr/>
            </p:nvSpPr>
            <p:spPr>
              <a:xfrm>
                <a:off x="5827598" y="3969493"/>
                <a:ext cx="4468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CC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71" name="TekstSylinder 70">
                <a:extLst>
                  <a:ext uri="{FF2B5EF4-FFF2-40B4-BE49-F238E27FC236}">
                    <a16:creationId xmlns:a16="http://schemas.microsoft.com/office/drawing/2014/main" id="{82FFDEFE-14A2-F2BE-C448-1E1A29CE4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598" y="3969493"/>
                <a:ext cx="446854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kstSylinder 71">
                <a:extLst>
                  <a:ext uri="{FF2B5EF4-FFF2-40B4-BE49-F238E27FC236}">
                    <a16:creationId xmlns:a16="http://schemas.microsoft.com/office/drawing/2014/main" id="{1EEBE56F-B158-3C7E-C145-89D7AB404025}"/>
                  </a:ext>
                </a:extLst>
              </p:cNvPr>
              <p:cNvSpPr txBox="1"/>
              <p:nvPr/>
            </p:nvSpPr>
            <p:spPr>
              <a:xfrm>
                <a:off x="5394158" y="3975593"/>
                <a:ext cx="5212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GND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72" name="TekstSylinder 71">
                <a:extLst>
                  <a:ext uri="{FF2B5EF4-FFF2-40B4-BE49-F238E27FC236}">
                    <a16:creationId xmlns:a16="http://schemas.microsoft.com/office/drawing/2014/main" id="{1EEBE56F-B158-3C7E-C145-89D7AB404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158" y="3975593"/>
                <a:ext cx="521297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kstSylinder 72">
                <a:extLst>
                  <a:ext uri="{FF2B5EF4-FFF2-40B4-BE49-F238E27FC236}">
                    <a16:creationId xmlns:a16="http://schemas.microsoft.com/office/drawing/2014/main" id="{74C6B96C-406A-2D99-7A38-5ABCC9F67CEA}"/>
                  </a:ext>
                </a:extLst>
              </p:cNvPr>
              <p:cNvSpPr txBox="1"/>
              <p:nvPr/>
            </p:nvSpPr>
            <p:spPr>
              <a:xfrm>
                <a:off x="6183445" y="3975783"/>
                <a:ext cx="5116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OUT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73" name="TekstSylinder 72">
                <a:extLst>
                  <a:ext uri="{FF2B5EF4-FFF2-40B4-BE49-F238E27FC236}">
                    <a16:creationId xmlns:a16="http://schemas.microsoft.com/office/drawing/2014/main" id="{74C6B96C-406A-2D99-7A38-5ABCC9F67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445" y="3975783"/>
                <a:ext cx="511679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kstSylinder 73">
            <a:extLst>
              <a:ext uri="{FF2B5EF4-FFF2-40B4-BE49-F238E27FC236}">
                <a16:creationId xmlns:a16="http://schemas.microsoft.com/office/drawing/2014/main" id="{00B84AD5-5642-EFE8-A489-59B3CDF3C174}"/>
              </a:ext>
            </a:extLst>
          </p:cNvPr>
          <p:cNvSpPr txBox="1"/>
          <p:nvPr/>
        </p:nvSpPr>
        <p:spPr>
          <a:xfrm>
            <a:off x="5464535" y="4295492"/>
            <a:ext cx="126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Mikrofon 1</a:t>
            </a:r>
            <a:endParaRPr lang="nb-NO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ktangel 90">
            <a:extLst>
              <a:ext uri="{FF2B5EF4-FFF2-40B4-BE49-F238E27FC236}">
                <a16:creationId xmlns:a16="http://schemas.microsoft.com/office/drawing/2014/main" id="{10B77240-F9EE-899D-4BE8-B6130FCCAC3C}"/>
              </a:ext>
            </a:extLst>
          </p:cNvPr>
          <p:cNvSpPr/>
          <p:nvPr/>
        </p:nvSpPr>
        <p:spPr>
          <a:xfrm>
            <a:off x="7786398" y="3950222"/>
            <a:ext cx="1201775" cy="849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kstSylinder 91">
                <a:extLst>
                  <a:ext uri="{FF2B5EF4-FFF2-40B4-BE49-F238E27FC236}">
                    <a16:creationId xmlns:a16="http://schemas.microsoft.com/office/drawing/2014/main" id="{3BABB416-B296-D9FB-C1C5-1A4E0A0EF69C}"/>
                  </a:ext>
                </a:extLst>
              </p:cNvPr>
              <p:cNvSpPr txBox="1"/>
              <p:nvPr/>
            </p:nvSpPr>
            <p:spPr>
              <a:xfrm>
                <a:off x="8171265" y="3967263"/>
                <a:ext cx="4468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CC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92" name="TekstSylinder 91">
                <a:extLst>
                  <a:ext uri="{FF2B5EF4-FFF2-40B4-BE49-F238E27FC236}">
                    <a16:creationId xmlns:a16="http://schemas.microsoft.com/office/drawing/2014/main" id="{3BABB416-B296-D9FB-C1C5-1A4E0A0EF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265" y="3967263"/>
                <a:ext cx="446854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kstSylinder 92">
                <a:extLst>
                  <a:ext uri="{FF2B5EF4-FFF2-40B4-BE49-F238E27FC236}">
                    <a16:creationId xmlns:a16="http://schemas.microsoft.com/office/drawing/2014/main" id="{2ADE32C8-0F0C-D13C-9996-42C25853012E}"/>
                  </a:ext>
                </a:extLst>
              </p:cNvPr>
              <p:cNvSpPr txBox="1"/>
              <p:nvPr/>
            </p:nvSpPr>
            <p:spPr>
              <a:xfrm>
                <a:off x="7737825" y="3973363"/>
                <a:ext cx="5212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GND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93" name="TekstSylinder 92">
                <a:extLst>
                  <a:ext uri="{FF2B5EF4-FFF2-40B4-BE49-F238E27FC236}">
                    <a16:creationId xmlns:a16="http://schemas.microsoft.com/office/drawing/2014/main" id="{2ADE32C8-0F0C-D13C-9996-42C258530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825" y="3973363"/>
                <a:ext cx="521297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kstSylinder 93">
                <a:extLst>
                  <a:ext uri="{FF2B5EF4-FFF2-40B4-BE49-F238E27FC236}">
                    <a16:creationId xmlns:a16="http://schemas.microsoft.com/office/drawing/2014/main" id="{A518A78E-1C56-DF12-E6C9-E62FCDEA7020}"/>
                  </a:ext>
                </a:extLst>
              </p:cNvPr>
              <p:cNvSpPr txBox="1"/>
              <p:nvPr/>
            </p:nvSpPr>
            <p:spPr>
              <a:xfrm>
                <a:off x="8527112" y="3973553"/>
                <a:ext cx="5116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OUT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94" name="TekstSylinder 93">
                <a:extLst>
                  <a:ext uri="{FF2B5EF4-FFF2-40B4-BE49-F238E27FC236}">
                    <a16:creationId xmlns:a16="http://schemas.microsoft.com/office/drawing/2014/main" id="{A518A78E-1C56-DF12-E6C9-E62FCDEA7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112" y="3973553"/>
                <a:ext cx="511679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kstSylinder 94">
            <a:extLst>
              <a:ext uri="{FF2B5EF4-FFF2-40B4-BE49-F238E27FC236}">
                <a16:creationId xmlns:a16="http://schemas.microsoft.com/office/drawing/2014/main" id="{EEED3E12-8892-8969-49F9-5280766081BE}"/>
              </a:ext>
            </a:extLst>
          </p:cNvPr>
          <p:cNvSpPr txBox="1"/>
          <p:nvPr/>
        </p:nvSpPr>
        <p:spPr>
          <a:xfrm>
            <a:off x="7808634" y="4296823"/>
            <a:ext cx="126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Mikrofon 2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ktangel 95">
            <a:extLst>
              <a:ext uri="{FF2B5EF4-FFF2-40B4-BE49-F238E27FC236}">
                <a16:creationId xmlns:a16="http://schemas.microsoft.com/office/drawing/2014/main" id="{53DBC22F-9749-DFD9-224F-E58757F684F0}"/>
              </a:ext>
            </a:extLst>
          </p:cNvPr>
          <p:cNvSpPr/>
          <p:nvPr/>
        </p:nvSpPr>
        <p:spPr>
          <a:xfrm>
            <a:off x="10107357" y="3950222"/>
            <a:ext cx="1201775" cy="849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kstSylinder 96">
                <a:extLst>
                  <a:ext uri="{FF2B5EF4-FFF2-40B4-BE49-F238E27FC236}">
                    <a16:creationId xmlns:a16="http://schemas.microsoft.com/office/drawing/2014/main" id="{798669DA-2517-F406-4BB5-B8C0AB71748C}"/>
                  </a:ext>
                </a:extLst>
              </p:cNvPr>
              <p:cNvSpPr txBox="1"/>
              <p:nvPr/>
            </p:nvSpPr>
            <p:spPr>
              <a:xfrm>
                <a:off x="10492224" y="3967263"/>
                <a:ext cx="4468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CC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97" name="TekstSylinder 96">
                <a:extLst>
                  <a:ext uri="{FF2B5EF4-FFF2-40B4-BE49-F238E27FC236}">
                    <a16:creationId xmlns:a16="http://schemas.microsoft.com/office/drawing/2014/main" id="{798669DA-2517-F406-4BB5-B8C0AB717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224" y="3967263"/>
                <a:ext cx="446854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kstSylinder 97">
                <a:extLst>
                  <a:ext uri="{FF2B5EF4-FFF2-40B4-BE49-F238E27FC236}">
                    <a16:creationId xmlns:a16="http://schemas.microsoft.com/office/drawing/2014/main" id="{5E9A4187-32BF-9201-6A74-1CD5A64B0D98}"/>
                  </a:ext>
                </a:extLst>
              </p:cNvPr>
              <p:cNvSpPr txBox="1"/>
              <p:nvPr/>
            </p:nvSpPr>
            <p:spPr>
              <a:xfrm>
                <a:off x="10058784" y="3973363"/>
                <a:ext cx="5212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GND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98" name="TekstSylinder 97">
                <a:extLst>
                  <a:ext uri="{FF2B5EF4-FFF2-40B4-BE49-F238E27FC236}">
                    <a16:creationId xmlns:a16="http://schemas.microsoft.com/office/drawing/2014/main" id="{5E9A4187-32BF-9201-6A74-1CD5A64B0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784" y="3973363"/>
                <a:ext cx="521297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kstSylinder 98">
                <a:extLst>
                  <a:ext uri="{FF2B5EF4-FFF2-40B4-BE49-F238E27FC236}">
                    <a16:creationId xmlns:a16="http://schemas.microsoft.com/office/drawing/2014/main" id="{A9C09013-FA74-0BCB-9774-473768372EF6}"/>
                  </a:ext>
                </a:extLst>
              </p:cNvPr>
              <p:cNvSpPr txBox="1"/>
              <p:nvPr/>
            </p:nvSpPr>
            <p:spPr>
              <a:xfrm>
                <a:off x="10848071" y="3973553"/>
                <a:ext cx="5116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OUT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99" name="TekstSylinder 98">
                <a:extLst>
                  <a:ext uri="{FF2B5EF4-FFF2-40B4-BE49-F238E27FC236}">
                    <a16:creationId xmlns:a16="http://schemas.microsoft.com/office/drawing/2014/main" id="{A9C09013-FA74-0BCB-9774-473768372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071" y="3973553"/>
                <a:ext cx="511679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kstSylinder 99">
            <a:extLst>
              <a:ext uri="{FF2B5EF4-FFF2-40B4-BE49-F238E27FC236}">
                <a16:creationId xmlns:a16="http://schemas.microsoft.com/office/drawing/2014/main" id="{24ACD047-CCC6-8AC6-000F-7DE9AFC82A83}"/>
              </a:ext>
            </a:extLst>
          </p:cNvPr>
          <p:cNvSpPr txBox="1"/>
          <p:nvPr/>
        </p:nvSpPr>
        <p:spPr>
          <a:xfrm>
            <a:off x="10140130" y="4295492"/>
            <a:ext cx="126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Mikrofon 3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Rett linje 120">
            <a:extLst>
              <a:ext uri="{FF2B5EF4-FFF2-40B4-BE49-F238E27FC236}">
                <a16:creationId xmlns:a16="http://schemas.microsoft.com/office/drawing/2014/main" id="{C6BB4DAB-3C9C-5402-055A-74262B664D75}"/>
              </a:ext>
            </a:extLst>
          </p:cNvPr>
          <p:cNvCxnSpPr>
            <a:cxnSpLocks/>
          </p:cNvCxnSpPr>
          <p:nvPr/>
        </p:nvCxnSpPr>
        <p:spPr>
          <a:xfrm>
            <a:off x="7986702" y="3612258"/>
            <a:ext cx="0" cy="3379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Rett linje 121">
            <a:extLst>
              <a:ext uri="{FF2B5EF4-FFF2-40B4-BE49-F238E27FC236}">
                <a16:creationId xmlns:a16="http://schemas.microsoft.com/office/drawing/2014/main" id="{8A03A764-236E-DCD7-2E98-71845408A735}"/>
              </a:ext>
            </a:extLst>
          </p:cNvPr>
          <p:cNvCxnSpPr>
            <a:cxnSpLocks/>
          </p:cNvCxnSpPr>
          <p:nvPr/>
        </p:nvCxnSpPr>
        <p:spPr>
          <a:xfrm>
            <a:off x="5645051" y="3614488"/>
            <a:ext cx="0" cy="3379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Vinkel 148">
            <a:extLst>
              <a:ext uri="{FF2B5EF4-FFF2-40B4-BE49-F238E27FC236}">
                <a16:creationId xmlns:a16="http://schemas.microsoft.com/office/drawing/2014/main" id="{A4C698AC-1494-E3A0-F8B1-282FA25F70F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76433" y="2506755"/>
            <a:ext cx="944823" cy="314008"/>
          </a:xfrm>
          <a:prstGeom prst="bentConnector3">
            <a:avLst>
              <a:gd name="adj1" fmla="val 10011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Vinkel 189">
            <a:extLst>
              <a:ext uri="{FF2B5EF4-FFF2-40B4-BE49-F238E27FC236}">
                <a16:creationId xmlns:a16="http://schemas.microsoft.com/office/drawing/2014/main" id="{DE810109-9CB8-B633-9021-43F931F4BF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52968" y="2512665"/>
            <a:ext cx="944823" cy="314008"/>
          </a:xfrm>
          <a:prstGeom prst="bentConnector3">
            <a:avLst>
              <a:gd name="adj1" fmla="val 10011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Ellipse 192">
            <a:extLst>
              <a:ext uri="{FF2B5EF4-FFF2-40B4-BE49-F238E27FC236}">
                <a16:creationId xmlns:a16="http://schemas.microsoft.com/office/drawing/2014/main" id="{8C3AA8DD-6EFD-7410-7FAD-B3C61031A220}"/>
              </a:ext>
            </a:extLst>
          </p:cNvPr>
          <p:cNvSpPr/>
          <p:nvPr/>
        </p:nvSpPr>
        <p:spPr>
          <a:xfrm>
            <a:off x="5620175" y="35979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4DD50B9A-FA65-C932-576A-C1D6D07FADE9}"/>
              </a:ext>
            </a:extLst>
          </p:cNvPr>
          <p:cNvSpPr/>
          <p:nvPr/>
        </p:nvSpPr>
        <p:spPr>
          <a:xfrm>
            <a:off x="7963842" y="35957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A28A7AB1-F8C2-2483-B9D8-EE7749009BC6}"/>
              </a:ext>
            </a:extLst>
          </p:cNvPr>
          <p:cNvSpPr/>
          <p:nvPr/>
        </p:nvSpPr>
        <p:spPr>
          <a:xfrm>
            <a:off x="7606345" y="359168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C7258D7D-0766-7063-919E-5196707F59B0}"/>
              </a:ext>
            </a:extLst>
          </p:cNvPr>
          <p:cNvSpPr/>
          <p:nvPr/>
        </p:nvSpPr>
        <p:spPr>
          <a:xfrm>
            <a:off x="7262572" y="33405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1A3F390B-484E-2257-2880-A7488475ED61}"/>
              </a:ext>
            </a:extLst>
          </p:cNvPr>
          <p:cNvSpPr/>
          <p:nvPr/>
        </p:nvSpPr>
        <p:spPr>
          <a:xfrm>
            <a:off x="6020370" y="335340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7F0CF94-4B29-BA05-AAC5-06355FD493B3}"/>
              </a:ext>
            </a:extLst>
          </p:cNvPr>
          <p:cNvSpPr/>
          <p:nvPr/>
        </p:nvSpPr>
        <p:spPr>
          <a:xfrm>
            <a:off x="8338960" y="335117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Ellipse 200">
            <a:extLst>
              <a:ext uri="{FF2B5EF4-FFF2-40B4-BE49-F238E27FC236}">
                <a16:creationId xmlns:a16="http://schemas.microsoft.com/office/drawing/2014/main" id="{9A6FD9FD-EDEA-CC73-2624-384EC735FD0B}"/>
              </a:ext>
            </a:extLst>
          </p:cNvPr>
          <p:cNvSpPr/>
          <p:nvPr/>
        </p:nvSpPr>
        <p:spPr>
          <a:xfrm>
            <a:off x="10694273" y="334386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4BB3E1E4-CFBA-531A-A7FE-3A28F7687BC9}"/>
              </a:ext>
            </a:extLst>
          </p:cNvPr>
          <p:cNvSpPr/>
          <p:nvPr/>
        </p:nvSpPr>
        <p:spPr>
          <a:xfrm>
            <a:off x="7081980" y="9708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Ellipse 202">
            <a:extLst>
              <a:ext uri="{FF2B5EF4-FFF2-40B4-BE49-F238E27FC236}">
                <a16:creationId xmlns:a16="http://schemas.microsoft.com/office/drawing/2014/main" id="{288B45DA-01EF-5A6B-9998-B8B24CBDEF91}"/>
              </a:ext>
            </a:extLst>
          </p:cNvPr>
          <p:cNvSpPr/>
          <p:nvPr/>
        </p:nvSpPr>
        <p:spPr>
          <a:xfrm>
            <a:off x="6937517" y="110268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8B23F889-C233-5E9E-9286-B68CD5D5F2E0}"/>
              </a:ext>
            </a:extLst>
          </p:cNvPr>
          <p:cNvSpPr/>
          <p:nvPr/>
        </p:nvSpPr>
        <p:spPr>
          <a:xfrm>
            <a:off x="9425685" y="9708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E873FBFB-93C6-7D42-5233-B908FE3080A8}"/>
              </a:ext>
            </a:extLst>
          </p:cNvPr>
          <p:cNvSpPr/>
          <p:nvPr/>
        </p:nvSpPr>
        <p:spPr>
          <a:xfrm>
            <a:off x="9274558" y="110268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0722C14A-CCCF-095A-CF5E-7F6520BEB3F8}"/>
              </a:ext>
            </a:extLst>
          </p:cNvPr>
          <p:cNvSpPr/>
          <p:nvPr/>
        </p:nvSpPr>
        <p:spPr>
          <a:xfrm>
            <a:off x="7260960" y="18649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B96FDD13-D9AA-E38D-7F28-E1E50916BC3F}"/>
              </a:ext>
            </a:extLst>
          </p:cNvPr>
          <p:cNvSpPr/>
          <p:nvPr/>
        </p:nvSpPr>
        <p:spPr>
          <a:xfrm>
            <a:off x="9599051" y="18668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1A3C76E0-3E6B-FD79-33DF-0C16B1AB74B5}"/>
              </a:ext>
            </a:extLst>
          </p:cNvPr>
          <p:cNvSpPr/>
          <p:nvPr/>
        </p:nvSpPr>
        <p:spPr>
          <a:xfrm>
            <a:off x="7610181" y="28441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09" name="Rett linje 208">
            <a:extLst>
              <a:ext uri="{FF2B5EF4-FFF2-40B4-BE49-F238E27FC236}">
                <a16:creationId xmlns:a16="http://schemas.microsoft.com/office/drawing/2014/main" id="{42963726-2753-8FA6-6FF1-D5E54C094326}"/>
              </a:ext>
            </a:extLst>
          </p:cNvPr>
          <p:cNvCxnSpPr>
            <a:cxnSpLocks/>
          </p:cNvCxnSpPr>
          <p:nvPr/>
        </p:nvCxnSpPr>
        <p:spPr>
          <a:xfrm>
            <a:off x="6043230" y="3370429"/>
            <a:ext cx="0" cy="582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Rett linje 210">
            <a:extLst>
              <a:ext uri="{FF2B5EF4-FFF2-40B4-BE49-F238E27FC236}">
                <a16:creationId xmlns:a16="http://schemas.microsoft.com/office/drawing/2014/main" id="{73F8D76B-002B-C2DE-A40C-3322A6999BA6}"/>
              </a:ext>
            </a:extLst>
          </p:cNvPr>
          <p:cNvCxnSpPr>
            <a:cxnSpLocks/>
          </p:cNvCxnSpPr>
          <p:nvPr/>
        </p:nvCxnSpPr>
        <p:spPr>
          <a:xfrm>
            <a:off x="8361820" y="3371872"/>
            <a:ext cx="0" cy="582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Vinkel 217">
            <a:extLst>
              <a:ext uri="{FF2B5EF4-FFF2-40B4-BE49-F238E27FC236}">
                <a16:creationId xmlns:a16="http://schemas.microsoft.com/office/drawing/2014/main" id="{A449C91D-A261-7F8F-A076-85E3256F7C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70848" y="1559040"/>
            <a:ext cx="7187148" cy="1153573"/>
          </a:xfrm>
          <a:prstGeom prst="bentConnector3">
            <a:avLst>
              <a:gd name="adj1" fmla="val 9148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Vinkel 145">
            <a:extLst>
              <a:ext uri="{FF2B5EF4-FFF2-40B4-BE49-F238E27FC236}">
                <a16:creationId xmlns:a16="http://schemas.microsoft.com/office/drawing/2014/main" id="{214E0957-23CB-2FB2-B9D0-691D644B3D5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17630" y="2511283"/>
            <a:ext cx="944823" cy="314008"/>
          </a:xfrm>
          <a:prstGeom prst="bentConnector3">
            <a:avLst>
              <a:gd name="adj1" fmla="val 10011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Vinkel 151">
            <a:extLst>
              <a:ext uri="{FF2B5EF4-FFF2-40B4-BE49-F238E27FC236}">
                <a16:creationId xmlns:a16="http://schemas.microsoft.com/office/drawing/2014/main" id="{EF9988D2-1F53-FD7C-6E2E-7067435F05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72790" y="1410426"/>
            <a:ext cx="4871065" cy="1088823"/>
          </a:xfrm>
          <a:prstGeom prst="bentConnector3">
            <a:avLst>
              <a:gd name="adj1" fmla="val 9015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Vinkel 157">
            <a:extLst>
              <a:ext uri="{FF2B5EF4-FFF2-40B4-BE49-F238E27FC236}">
                <a16:creationId xmlns:a16="http://schemas.microsoft.com/office/drawing/2014/main" id="{31F2EAC4-8EFC-5717-8C96-5C7313AD52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74170" y="1257563"/>
            <a:ext cx="2547815" cy="1045340"/>
          </a:xfrm>
          <a:prstGeom prst="bentConnector3">
            <a:avLst>
              <a:gd name="adj1" fmla="val 8626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Vinkel 137">
            <a:extLst>
              <a:ext uri="{FF2B5EF4-FFF2-40B4-BE49-F238E27FC236}">
                <a16:creationId xmlns:a16="http://schemas.microsoft.com/office/drawing/2014/main" id="{8B529407-6F06-6B88-8E3E-C743C54F2BD6}"/>
              </a:ext>
            </a:extLst>
          </p:cNvPr>
          <p:cNvCxnSpPr>
            <a:cxnSpLocks/>
          </p:cNvCxnSpPr>
          <p:nvPr/>
        </p:nvCxnSpPr>
        <p:spPr>
          <a:xfrm rot="5400000">
            <a:off x="10917839" y="1509383"/>
            <a:ext cx="1082709" cy="313689"/>
          </a:xfrm>
          <a:prstGeom prst="bentConnector3">
            <a:avLst>
              <a:gd name="adj1" fmla="val 9985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Vinkel 179">
            <a:extLst>
              <a:ext uri="{FF2B5EF4-FFF2-40B4-BE49-F238E27FC236}">
                <a16:creationId xmlns:a16="http://schemas.microsoft.com/office/drawing/2014/main" id="{DFAE4D34-0C8A-8EED-6D0A-F043B9AC1E81}"/>
              </a:ext>
            </a:extLst>
          </p:cNvPr>
          <p:cNvCxnSpPr>
            <a:cxnSpLocks/>
          </p:cNvCxnSpPr>
          <p:nvPr/>
        </p:nvCxnSpPr>
        <p:spPr>
          <a:xfrm rot="5400000">
            <a:off x="8599218" y="1506183"/>
            <a:ext cx="1082709" cy="313689"/>
          </a:xfrm>
          <a:prstGeom prst="bentConnector3">
            <a:avLst>
              <a:gd name="adj1" fmla="val 9985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Vinkel 180">
            <a:extLst>
              <a:ext uri="{FF2B5EF4-FFF2-40B4-BE49-F238E27FC236}">
                <a16:creationId xmlns:a16="http://schemas.microsoft.com/office/drawing/2014/main" id="{08999035-5754-9D90-9242-59B3F0BDC1ED}"/>
              </a:ext>
            </a:extLst>
          </p:cNvPr>
          <p:cNvCxnSpPr>
            <a:cxnSpLocks/>
          </p:cNvCxnSpPr>
          <p:nvPr/>
        </p:nvCxnSpPr>
        <p:spPr>
          <a:xfrm rot="5400000">
            <a:off x="6262178" y="1509382"/>
            <a:ext cx="1082709" cy="313689"/>
          </a:xfrm>
          <a:prstGeom prst="bentConnector3">
            <a:avLst>
              <a:gd name="adj1" fmla="val 9985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Vinkel 181">
            <a:extLst>
              <a:ext uri="{FF2B5EF4-FFF2-40B4-BE49-F238E27FC236}">
                <a16:creationId xmlns:a16="http://schemas.microsoft.com/office/drawing/2014/main" id="{4F580E32-400A-B649-63F4-2F3DA7F3EDBD}"/>
              </a:ext>
            </a:extLst>
          </p:cNvPr>
          <p:cNvCxnSpPr>
            <a:cxnSpLocks/>
          </p:cNvCxnSpPr>
          <p:nvPr/>
        </p:nvCxnSpPr>
        <p:spPr>
          <a:xfrm rot="5400000">
            <a:off x="10597258" y="1702366"/>
            <a:ext cx="1883769" cy="460497"/>
          </a:xfrm>
          <a:prstGeom prst="bentConnector3">
            <a:avLst>
              <a:gd name="adj1" fmla="val 9988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Vinkel 184">
            <a:extLst>
              <a:ext uri="{FF2B5EF4-FFF2-40B4-BE49-F238E27FC236}">
                <a16:creationId xmlns:a16="http://schemas.microsoft.com/office/drawing/2014/main" id="{4BC5DCC2-A4EC-2F87-9519-6A26905E735B}"/>
              </a:ext>
            </a:extLst>
          </p:cNvPr>
          <p:cNvCxnSpPr>
            <a:cxnSpLocks/>
          </p:cNvCxnSpPr>
          <p:nvPr/>
        </p:nvCxnSpPr>
        <p:spPr>
          <a:xfrm rot="5400000">
            <a:off x="8278848" y="1709468"/>
            <a:ext cx="1883769" cy="460497"/>
          </a:xfrm>
          <a:prstGeom prst="bentConnector3">
            <a:avLst>
              <a:gd name="adj1" fmla="val 9988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Vinkel 185">
            <a:extLst>
              <a:ext uri="{FF2B5EF4-FFF2-40B4-BE49-F238E27FC236}">
                <a16:creationId xmlns:a16="http://schemas.microsoft.com/office/drawing/2014/main" id="{4CBB8D58-4C6B-41C4-8BB6-747F3E457939}"/>
              </a:ext>
            </a:extLst>
          </p:cNvPr>
          <p:cNvCxnSpPr>
            <a:cxnSpLocks/>
          </p:cNvCxnSpPr>
          <p:nvPr/>
        </p:nvCxnSpPr>
        <p:spPr>
          <a:xfrm rot="5400000">
            <a:off x="5931011" y="1705473"/>
            <a:ext cx="1883769" cy="460497"/>
          </a:xfrm>
          <a:prstGeom prst="bentConnector3">
            <a:avLst>
              <a:gd name="adj1" fmla="val 9988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Ellipse 223">
            <a:extLst>
              <a:ext uri="{FF2B5EF4-FFF2-40B4-BE49-F238E27FC236}">
                <a16:creationId xmlns:a16="http://schemas.microsoft.com/office/drawing/2014/main" id="{57CE65C6-D3D3-38A3-4792-2E2CE1CAE00A}"/>
              </a:ext>
            </a:extLst>
          </p:cNvPr>
          <p:cNvSpPr/>
          <p:nvPr/>
        </p:nvSpPr>
        <p:spPr>
          <a:xfrm>
            <a:off x="9601266" y="33414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8" name="Ellipse 227">
            <a:extLst>
              <a:ext uri="{FF2B5EF4-FFF2-40B4-BE49-F238E27FC236}">
                <a16:creationId xmlns:a16="http://schemas.microsoft.com/office/drawing/2014/main" id="{FD6A27E4-E413-8004-2B33-909559E5B251}"/>
              </a:ext>
            </a:extLst>
          </p:cNvPr>
          <p:cNvSpPr/>
          <p:nvPr/>
        </p:nvSpPr>
        <p:spPr>
          <a:xfrm>
            <a:off x="4989464" y="33405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2" name="Rett linje 231">
            <a:extLst>
              <a:ext uri="{FF2B5EF4-FFF2-40B4-BE49-F238E27FC236}">
                <a16:creationId xmlns:a16="http://schemas.microsoft.com/office/drawing/2014/main" id="{D2CD5876-1C7E-9164-9C41-36B7EA5812EC}"/>
              </a:ext>
            </a:extLst>
          </p:cNvPr>
          <p:cNvCxnSpPr>
            <a:cxnSpLocks/>
          </p:cNvCxnSpPr>
          <p:nvPr/>
        </p:nvCxnSpPr>
        <p:spPr>
          <a:xfrm>
            <a:off x="6642647" y="1884899"/>
            <a:ext cx="6781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Rett linje 239">
            <a:extLst>
              <a:ext uri="{FF2B5EF4-FFF2-40B4-BE49-F238E27FC236}">
                <a16:creationId xmlns:a16="http://schemas.microsoft.com/office/drawing/2014/main" id="{339665F5-4D8E-9408-B59B-72200088543F}"/>
              </a:ext>
            </a:extLst>
          </p:cNvPr>
          <p:cNvCxnSpPr>
            <a:cxnSpLocks/>
          </p:cNvCxnSpPr>
          <p:nvPr/>
        </p:nvCxnSpPr>
        <p:spPr>
          <a:xfrm>
            <a:off x="10715651" y="3363409"/>
            <a:ext cx="120491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Rett pil 267">
            <a:extLst>
              <a:ext uri="{FF2B5EF4-FFF2-40B4-BE49-F238E27FC236}">
                <a16:creationId xmlns:a16="http://schemas.microsoft.com/office/drawing/2014/main" id="{4BA1CBE6-BC63-065D-6569-EBD068942AB6}"/>
              </a:ext>
            </a:extLst>
          </p:cNvPr>
          <p:cNvCxnSpPr/>
          <p:nvPr/>
        </p:nvCxnSpPr>
        <p:spPr>
          <a:xfrm flipV="1">
            <a:off x="3385108" y="4776223"/>
            <a:ext cx="0" cy="3909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Rektangel 268">
            <a:extLst>
              <a:ext uri="{FF2B5EF4-FFF2-40B4-BE49-F238E27FC236}">
                <a16:creationId xmlns:a16="http://schemas.microsoft.com/office/drawing/2014/main" id="{A640E64E-963E-0986-826A-D9427332D649}"/>
              </a:ext>
            </a:extLst>
          </p:cNvPr>
          <p:cNvSpPr/>
          <p:nvPr/>
        </p:nvSpPr>
        <p:spPr>
          <a:xfrm>
            <a:off x="2547065" y="5000457"/>
            <a:ext cx="1701993" cy="806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0" name="Rektangel 269">
            <a:extLst>
              <a:ext uri="{FF2B5EF4-FFF2-40B4-BE49-F238E27FC236}">
                <a16:creationId xmlns:a16="http://schemas.microsoft.com/office/drawing/2014/main" id="{03322775-5E0A-9C4C-4F39-B161B862C3A4}"/>
              </a:ext>
            </a:extLst>
          </p:cNvPr>
          <p:cNvSpPr/>
          <p:nvPr/>
        </p:nvSpPr>
        <p:spPr>
          <a:xfrm>
            <a:off x="2547065" y="3975593"/>
            <a:ext cx="1701993" cy="806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1" name="TekstSylinder 270">
            <a:extLst>
              <a:ext uri="{FF2B5EF4-FFF2-40B4-BE49-F238E27FC236}">
                <a16:creationId xmlns:a16="http://schemas.microsoft.com/office/drawing/2014/main" id="{F473A8DA-B96D-E4F4-FE04-D7EAA07F5825}"/>
              </a:ext>
            </a:extLst>
          </p:cNvPr>
          <p:cNvSpPr txBox="1"/>
          <p:nvPr/>
        </p:nvSpPr>
        <p:spPr>
          <a:xfrm>
            <a:off x="2722050" y="4203036"/>
            <a:ext cx="1352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endParaRPr lang="nb-NO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TekstSylinder 271">
            <a:extLst>
              <a:ext uri="{FF2B5EF4-FFF2-40B4-BE49-F238E27FC236}">
                <a16:creationId xmlns:a16="http://schemas.microsoft.com/office/drawing/2014/main" id="{A8084DBA-DF22-8B20-37C7-2416521E6668}"/>
              </a:ext>
            </a:extLst>
          </p:cNvPr>
          <p:cNvSpPr txBox="1"/>
          <p:nvPr/>
        </p:nvSpPr>
        <p:spPr>
          <a:xfrm>
            <a:off x="2766596" y="5234205"/>
            <a:ext cx="126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Ekstern PC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kstSylinder 272">
                <a:extLst>
                  <a:ext uri="{FF2B5EF4-FFF2-40B4-BE49-F238E27FC236}">
                    <a16:creationId xmlns:a16="http://schemas.microsoft.com/office/drawing/2014/main" id="{1D45E3AF-444F-E61A-3D4A-E5FC8148E491}"/>
                  </a:ext>
                </a:extLst>
              </p:cNvPr>
              <p:cNvSpPr txBox="1"/>
              <p:nvPr/>
            </p:nvSpPr>
            <p:spPr>
              <a:xfrm>
                <a:off x="3145426" y="4557408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ETH</m:t>
                      </m:r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273" name="TekstSylinder 272">
                <a:extLst>
                  <a:ext uri="{FF2B5EF4-FFF2-40B4-BE49-F238E27FC236}">
                    <a16:creationId xmlns:a16="http://schemas.microsoft.com/office/drawing/2014/main" id="{1D45E3AF-444F-E61A-3D4A-E5FC8148E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426" y="4557408"/>
                <a:ext cx="50526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kstSylinder 273">
                <a:extLst>
                  <a:ext uri="{FF2B5EF4-FFF2-40B4-BE49-F238E27FC236}">
                    <a16:creationId xmlns:a16="http://schemas.microsoft.com/office/drawing/2014/main" id="{AB91ADC7-6769-8EF7-2B31-FE9CCEE006F8}"/>
                  </a:ext>
                </a:extLst>
              </p:cNvPr>
              <p:cNvSpPr txBox="1"/>
              <p:nvPr/>
            </p:nvSpPr>
            <p:spPr>
              <a:xfrm>
                <a:off x="3159402" y="4955345"/>
                <a:ext cx="4796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SSH</m:t>
                      </m:r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274" name="TekstSylinder 273">
                <a:extLst>
                  <a:ext uri="{FF2B5EF4-FFF2-40B4-BE49-F238E27FC236}">
                    <a16:creationId xmlns:a16="http://schemas.microsoft.com/office/drawing/2014/main" id="{AB91ADC7-6769-8EF7-2B31-FE9CCEE0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402" y="4955345"/>
                <a:ext cx="4796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Rett pil 274">
            <a:extLst>
              <a:ext uri="{FF2B5EF4-FFF2-40B4-BE49-F238E27FC236}">
                <a16:creationId xmlns:a16="http://schemas.microsoft.com/office/drawing/2014/main" id="{10A83D9C-87DA-C67D-581F-C471C0B79EC3}"/>
              </a:ext>
            </a:extLst>
          </p:cNvPr>
          <p:cNvCxnSpPr>
            <a:cxnSpLocks/>
          </p:cNvCxnSpPr>
          <p:nvPr/>
        </p:nvCxnSpPr>
        <p:spPr>
          <a:xfrm>
            <a:off x="3387128" y="3712347"/>
            <a:ext cx="0" cy="2698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8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23569F57-53D8-3B68-BBA1-F4BC906D17DC}"/>
              </a:ext>
            </a:extLst>
          </p:cNvPr>
          <p:cNvCxnSpPr>
            <a:cxnSpLocks/>
          </p:cNvCxnSpPr>
          <p:nvPr/>
        </p:nvCxnSpPr>
        <p:spPr>
          <a:xfrm>
            <a:off x="4182788" y="5049060"/>
            <a:ext cx="87298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Rett pil 33">
            <a:extLst>
              <a:ext uri="{FF2B5EF4-FFF2-40B4-BE49-F238E27FC236}">
                <a16:creationId xmlns:a16="http://schemas.microsoft.com/office/drawing/2014/main" id="{B5179E8B-3526-D529-9AC3-6A905B0FA81B}"/>
              </a:ext>
            </a:extLst>
          </p:cNvPr>
          <p:cNvCxnSpPr>
            <a:cxnSpLocks/>
          </p:cNvCxnSpPr>
          <p:nvPr/>
        </p:nvCxnSpPr>
        <p:spPr>
          <a:xfrm>
            <a:off x="4182788" y="3819382"/>
            <a:ext cx="87298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636B59B5-B464-CFE9-B940-8D07035F9535}"/>
              </a:ext>
            </a:extLst>
          </p:cNvPr>
          <p:cNvCxnSpPr>
            <a:cxnSpLocks/>
          </p:cNvCxnSpPr>
          <p:nvPr/>
        </p:nvCxnSpPr>
        <p:spPr>
          <a:xfrm>
            <a:off x="4182788" y="2591657"/>
            <a:ext cx="87298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kstSylinder 4">
            <a:extLst>
              <a:ext uri="{FF2B5EF4-FFF2-40B4-BE49-F238E27FC236}">
                <a16:creationId xmlns:a16="http://schemas.microsoft.com/office/drawing/2014/main" id="{C44ED27E-EE14-51CE-7E15-18BF2D11CF7A}"/>
              </a:ext>
            </a:extLst>
          </p:cNvPr>
          <p:cNvSpPr txBox="1"/>
          <p:nvPr/>
        </p:nvSpPr>
        <p:spPr>
          <a:xfrm>
            <a:off x="186267" y="169333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Overordna blokkskjema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E5FE9AD-F770-F82F-44BD-6263F27A1132}"/>
              </a:ext>
            </a:extLst>
          </p:cNvPr>
          <p:cNvSpPr/>
          <p:nvPr/>
        </p:nvSpPr>
        <p:spPr>
          <a:xfrm>
            <a:off x="2972970" y="2125656"/>
            <a:ext cx="1269332" cy="940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ADC4C19D-B4F1-9A80-3B0D-0BCFDD688428}"/>
              </a:ext>
            </a:extLst>
          </p:cNvPr>
          <p:cNvSpPr txBox="1"/>
          <p:nvPr/>
        </p:nvSpPr>
        <p:spPr>
          <a:xfrm>
            <a:off x="3021492" y="2434868"/>
            <a:ext cx="126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Mikrofon 1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0D7CF2CB-878E-4E0F-26EB-CC4D65421C7E}"/>
              </a:ext>
            </a:extLst>
          </p:cNvPr>
          <p:cNvSpPr/>
          <p:nvPr/>
        </p:nvSpPr>
        <p:spPr>
          <a:xfrm>
            <a:off x="5055772" y="2125656"/>
            <a:ext cx="1269332" cy="940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7763FC39-34D9-9E13-338C-B6ABC59B8D89}"/>
              </a:ext>
            </a:extLst>
          </p:cNvPr>
          <p:cNvSpPr txBox="1"/>
          <p:nvPr/>
        </p:nvSpPr>
        <p:spPr>
          <a:xfrm>
            <a:off x="5359492" y="2426790"/>
            <a:ext cx="75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2E7B066-F47A-1DCB-5E9E-B66B6066492F}"/>
              </a:ext>
            </a:extLst>
          </p:cNvPr>
          <p:cNvSpPr/>
          <p:nvPr/>
        </p:nvSpPr>
        <p:spPr>
          <a:xfrm>
            <a:off x="2972970" y="3348971"/>
            <a:ext cx="1269332" cy="940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16D6F2A-89F0-103E-4B40-C892C734BE5E}"/>
              </a:ext>
            </a:extLst>
          </p:cNvPr>
          <p:cNvSpPr txBox="1"/>
          <p:nvPr/>
        </p:nvSpPr>
        <p:spPr>
          <a:xfrm>
            <a:off x="3021492" y="3650105"/>
            <a:ext cx="126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Mikrofon 2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A74E0E34-72A5-22A6-66C5-D09313F51230}"/>
              </a:ext>
            </a:extLst>
          </p:cNvPr>
          <p:cNvSpPr/>
          <p:nvPr/>
        </p:nvSpPr>
        <p:spPr>
          <a:xfrm>
            <a:off x="2972970" y="4572285"/>
            <a:ext cx="1269332" cy="940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E9B11BA1-FC23-70F0-E801-D3FCE3A8B19E}"/>
              </a:ext>
            </a:extLst>
          </p:cNvPr>
          <p:cNvSpPr txBox="1"/>
          <p:nvPr/>
        </p:nvSpPr>
        <p:spPr>
          <a:xfrm>
            <a:off x="3021492" y="4873419"/>
            <a:ext cx="126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Mikrofon 3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56736B3-1DEF-2458-F130-5BBE44A705F1}"/>
              </a:ext>
            </a:extLst>
          </p:cNvPr>
          <p:cNvSpPr/>
          <p:nvPr/>
        </p:nvSpPr>
        <p:spPr>
          <a:xfrm>
            <a:off x="5055772" y="3348971"/>
            <a:ext cx="1269332" cy="940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EA7C9E86-11B8-6C28-F6A0-6CB8A0DA0471}"/>
              </a:ext>
            </a:extLst>
          </p:cNvPr>
          <p:cNvSpPr txBox="1"/>
          <p:nvPr/>
        </p:nvSpPr>
        <p:spPr>
          <a:xfrm>
            <a:off x="5359492" y="3650105"/>
            <a:ext cx="75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3C1AD634-31C0-C0D8-0537-A20942B6A760}"/>
              </a:ext>
            </a:extLst>
          </p:cNvPr>
          <p:cNvSpPr/>
          <p:nvPr/>
        </p:nvSpPr>
        <p:spPr>
          <a:xfrm>
            <a:off x="5055772" y="4572285"/>
            <a:ext cx="1269332" cy="940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8A5F86AF-30F7-0F5B-D89E-B04A8E975A85}"/>
              </a:ext>
            </a:extLst>
          </p:cNvPr>
          <p:cNvSpPr txBox="1"/>
          <p:nvPr/>
        </p:nvSpPr>
        <p:spPr>
          <a:xfrm>
            <a:off x="5359492" y="4873419"/>
            <a:ext cx="75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BCFFDB4-30D1-08C4-A3EA-4E658406DE1B}"/>
              </a:ext>
            </a:extLst>
          </p:cNvPr>
          <p:cNvSpPr/>
          <p:nvPr/>
        </p:nvSpPr>
        <p:spPr>
          <a:xfrm>
            <a:off x="7138573" y="2125656"/>
            <a:ext cx="1505347" cy="3387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8AE5D2CE-5501-61E6-5D1A-1ACB809F7DF4}"/>
              </a:ext>
            </a:extLst>
          </p:cNvPr>
          <p:cNvSpPr txBox="1"/>
          <p:nvPr/>
        </p:nvSpPr>
        <p:spPr>
          <a:xfrm>
            <a:off x="7236163" y="2140448"/>
            <a:ext cx="1505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endParaRPr lang="nb-NO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2A79CE1B-6C0A-B19E-8B5D-34F93604C8DF}"/>
              </a:ext>
            </a:extLst>
          </p:cNvPr>
          <p:cNvSpPr txBox="1"/>
          <p:nvPr/>
        </p:nvSpPr>
        <p:spPr>
          <a:xfrm>
            <a:off x="7124028" y="2450257"/>
            <a:ext cx="75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endParaRPr lang="nb-NO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D868AE31-D827-F630-4638-D82082584460}"/>
              </a:ext>
            </a:extLst>
          </p:cNvPr>
          <p:cNvSpPr txBox="1"/>
          <p:nvPr/>
        </p:nvSpPr>
        <p:spPr>
          <a:xfrm>
            <a:off x="7124028" y="3656105"/>
            <a:ext cx="75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endParaRPr lang="nb-NO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2A257832-F765-4B02-0EC9-FB471520EE09}"/>
              </a:ext>
            </a:extLst>
          </p:cNvPr>
          <p:cNvSpPr txBox="1"/>
          <p:nvPr/>
        </p:nvSpPr>
        <p:spPr>
          <a:xfrm>
            <a:off x="7124028" y="4888807"/>
            <a:ext cx="75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endParaRPr lang="nb-NO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C54CE18B-04C5-A972-EAA4-E94D368518BB}"/>
              </a:ext>
            </a:extLst>
          </p:cNvPr>
          <p:cNvSpPr txBox="1"/>
          <p:nvPr/>
        </p:nvSpPr>
        <p:spPr>
          <a:xfrm>
            <a:off x="1763152" y="2426790"/>
            <a:ext cx="126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Lyd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242158F5-2177-DC33-3749-0A1834B49799}"/>
              </a:ext>
            </a:extLst>
          </p:cNvPr>
          <p:cNvSpPr txBox="1"/>
          <p:nvPr/>
        </p:nvSpPr>
        <p:spPr>
          <a:xfrm>
            <a:off x="1765995" y="3642027"/>
            <a:ext cx="126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Lyd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6A023DD3-DBA2-70B2-1837-FAA203D5F086}"/>
              </a:ext>
            </a:extLst>
          </p:cNvPr>
          <p:cNvSpPr txBox="1"/>
          <p:nvPr/>
        </p:nvSpPr>
        <p:spPr>
          <a:xfrm>
            <a:off x="1765995" y="4865341"/>
            <a:ext cx="126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Lyd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0C363516-3DEC-0A8F-C97C-84B3B13D09B3}"/>
              </a:ext>
            </a:extLst>
          </p:cNvPr>
          <p:cNvCxnSpPr/>
          <p:nvPr/>
        </p:nvCxnSpPr>
        <p:spPr>
          <a:xfrm>
            <a:off x="2243470" y="2604145"/>
            <a:ext cx="7295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Rett pil 27">
            <a:extLst>
              <a:ext uri="{FF2B5EF4-FFF2-40B4-BE49-F238E27FC236}">
                <a16:creationId xmlns:a16="http://schemas.microsoft.com/office/drawing/2014/main" id="{88FEBE4F-719B-1391-545C-B32F7FB225E3}"/>
              </a:ext>
            </a:extLst>
          </p:cNvPr>
          <p:cNvCxnSpPr/>
          <p:nvPr/>
        </p:nvCxnSpPr>
        <p:spPr>
          <a:xfrm>
            <a:off x="2243470" y="3819382"/>
            <a:ext cx="7295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tt pil 28">
            <a:extLst>
              <a:ext uri="{FF2B5EF4-FFF2-40B4-BE49-F238E27FC236}">
                <a16:creationId xmlns:a16="http://schemas.microsoft.com/office/drawing/2014/main" id="{201CAB0D-D817-9FB0-BA86-EE349349E0A6}"/>
              </a:ext>
            </a:extLst>
          </p:cNvPr>
          <p:cNvCxnSpPr/>
          <p:nvPr/>
        </p:nvCxnSpPr>
        <p:spPr>
          <a:xfrm>
            <a:off x="2243470" y="5040565"/>
            <a:ext cx="7295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Rett pil 35">
            <a:extLst>
              <a:ext uri="{FF2B5EF4-FFF2-40B4-BE49-F238E27FC236}">
                <a16:creationId xmlns:a16="http://schemas.microsoft.com/office/drawing/2014/main" id="{4AFDF78C-D925-92F9-2B4D-95F88B208B43}"/>
              </a:ext>
            </a:extLst>
          </p:cNvPr>
          <p:cNvCxnSpPr>
            <a:cxnSpLocks/>
          </p:cNvCxnSpPr>
          <p:nvPr/>
        </p:nvCxnSpPr>
        <p:spPr>
          <a:xfrm>
            <a:off x="6332376" y="2600106"/>
            <a:ext cx="798924" cy="807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Rett pil 36">
            <a:extLst>
              <a:ext uri="{FF2B5EF4-FFF2-40B4-BE49-F238E27FC236}">
                <a16:creationId xmlns:a16="http://schemas.microsoft.com/office/drawing/2014/main" id="{EABF58B9-A3F7-CE73-22BB-BABFCB02A49B}"/>
              </a:ext>
            </a:extLst>
          </p:cNvPr>
          <p:cNvCxnSpPr/>
          <p:nvPr/>
        </p:nvCxnSpPr>
        <p:spPr>
          <a:xfrm>
            <a:off x="6332377" y="3816750"/>
            <a:ext cx="798924" cy="807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Rett pil 37">
            <a:extLst>
              <a:ext uri="{FF2B5EF4-FFF2-40B4-BE49-F238E27FC236}">
                <a16:creationId xmlns:a16="http://schemas.microsoft.com/office/drawing/2014/main" id="{CEE9257C-4106-842F-929D-85A4FADCBE5B}"/>
              </a:ext>
            </a:extLst>
          </p:cNvPr>
          <p:cNvCxnSpPr/>
          <p:nvPr/>
        </p:nvCxnSpPr>
        <p:spPr>
          <a:xfrm>
            <a:off x="6334945" y="5049456"/>
            <a:ext cx="798924" cy="807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Raspberry Pi Logo transparent PNG - StickPNG">
            <a:extLst>
              <a:ext uri="{FF2B5EF4-FFF2-40B4-BE49-F238E27FC236}">
                <a16:creationId xmlns:a16="http://schemas.microsoft.com/office/drawing/2014/main" id="{0DC56736-20D1-0003-22CF-FBAF2450F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740" y="2823759"/>
            <a:ext cx="499011" cy="63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71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Kopling: Vinkel 277">
            <a:extLst>
              <a:ext uri="{FF2B5EF4-FFF2-40B4-BE49-F238E27FC236}">
                <a16:creationId xmlns:a16="http://schemas.microsoft.com/office/drawing/2014/main" id="{14972D31-92E6-4B75-BC42-11B05C39AE2F}"/>
              </a:ext>
            </a:extLst>
          </p:cNvPr>
          <p:cNvCxnSpPr>
            <a:cxnSpLocks/>
          </p:cNvCxnSpPr>
          <p:nvPr/>
        </p:nvCxnSpPr>
        <p:spPr>
          <a:xfrm rot="5400000">
            <a:off x="5119822" y="1880151"/>
            <a:ext cx="1256555" cy="642076"/>
          </a:xfrm>
          <a:prstGeom prst="bentConnector3">
            <a:avLst>
              <a:gd name="adj1" fmla="val 99429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Kopling: Vinkel 280">
            <a:extLst>
              <a:ext uri="{FF2B5EF4-FFF2-40B4-BE49-F238E27FC236}">
                <a16:creationId xmlns:a16="http://schemas.microsoft.com/office/drawing/2014/main" id="{C3EC5E3D-C64F-4F84-8569-5C9759814089}"/>
              </a:ext>
            </a:extLst>
          </p:cNvPr>
          <p:cNvCxnSpPr>
            <a:cxnSpLocks/>
          </p:cNvCxnSpPr>
          <p:nvPr/>
        </p:nvCxnSpPr>
        <p:spPr>
          <a:xfrm rot="5400000">
            <a:off x="5010217" y="1532605"/>
            <a:ext cx="1247878" cy="414189"/>
          </a:xfrm>
          <a:prstGeom prst="bentConnector3">
            <a:avLst>
              <a:gd name="adj1" fmla="val 9931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Kopling: Vinkel 250">
            <a:extLst>
              <a:ext uri="{FF2B5EF4-FFF2-40B4-BE49-F238E27FC236}">
                <a16:creationId xmlns:a16="http://schemas.microsoft.com/office/drawing/2014/main" id="{1875F5C3-BF9B-4B2F-B848-13F3C86B8BFA}"/>
              </a:ext>
            </a:extLst>
          </p:cNvPr>
          <p:cNvCxnSpPr>
            <a:cxnSpLocks/>
          </p:cNvCxnSpPr>
          <p:nvPr/>
        </p:nvCxnSpPr>
        <p:spPr>
          <a:xfrm>
            <a:off x="5973503" y="1358189"/>
            <a:ext cx="1546413" cy="1389336"/>
          </a:xfrm>
          <a:prstGeom prst="bentConnector3">
            <a:avLst>
              <a:gd name="adj1" fmla="val 13796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Kopling: Vinkel 233">
            <a:extLst>
              <a:ext uri="{FF2B5EF4-FFF2-40B4-BE49-F238E27FC236}">
                <a16:creationId xmlns:a16="http://schemas.microsoft.com/office/drawing/2014/main" id="{D7CE9191-5D3C-43C8-B3DC-445EAA3BF448}"/>
              </a:ext>
            </a:extLst>
          </p:cNvPr>
          <p:cNvCxnSpPr>
            <a:cxnSpLocks/>
          </p:cNvCxnSpPr>
          <p:nvPr/>
        </p:nvCxnSpPr>
        <p:spPr>
          <a:xfrm>
            <a:off x="6251021" y="1816629"/>
            <a:ext cx="1232420" cy="350161"/>
          </a:xfrm>
          <a:prstGeom prst="bentConnector3">
            <a:avLst>
              <a:gd name="adj1" fmla="val 12345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kstSylinder 4">
            <a:extLst>
              <a:ext uri="{FF2B5EF4-FFF2-40B4-BE49-F238E27FC236}">
                <a16:creationId xmlns:a16="http://schemas.microsoft.com/office/drawing/2014/main" id="{C44ED27E-EE14-51CE-7E15-18BF2D11CF7A}"/>
              </a:ext>
            </a:extLst>
          </p:cNvPr>
          <p:cNvSpPr txBox="1"/>
          <p:nvPr/>
        </p:nvSpPr>
        <p:spPr>
          <a:xfrm>
            <a:off x="186267" y="169333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En ADC til RPI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1E7B3BA7-4EB7-46B3-86F0-EA2BA197CBD1}"/>
              </a:ext>
            </a:extLst>
          </p:cNvPr>
          <p:cNvSpPr/>
          <p:nvPr/>
        </p:nvSpPr>
        <p:spPr>
          <a:xfrm>
            <a:off x="3798226" y="1572913"/>
            <a:ext cx="1748655" cy="200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kstSylinder 50">
                <a:extLst>
                  <a:ext uri="{FF2B5EF4-FFF2-40B4-BE49-F238E27FC236}">
                    <a16:creationId xmlns:a16="http://schemas.microsoft.com/office/drawing/2014/main" id="{78651D84-0BA1-488A-878C-D566354267A5}"/>
                  </a:ext>
                </a:extLst>
              </p:cNvPr>
              <p:cNvSpPr txBox="1"/>
              <p:nvPr/>
            </p:nvSpPr>
            <p:spPr>
              <a:xfrm>
                <a:off x="5011146" y="2229369"/>
                <a:ext cx="553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GPIO</m:t>
                      </m:r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51" name="TekstSylinder 50">
                <a:extLst>
                  <a:ext uri="{FF2B5EF4-FFF2-40B4-BE49-F238E27FC236}">
                    <a16:creationId xmlns:a16="http://schemas.microsoft.com/office/drawing/2014/main" id="{78651D84-0BA1-488A-878C-D56635426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146" y="2229369"/>
                <a:ext cx="55335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kstSylinder 51">
                <a:extLst>
                  <a:ext uri="{FF2B5EF4-FFF2-40B4-BE49-F238E27FC236}">
                    <a16:creationId xmlns:a16="http://schemas.microsoft.com/office/drawing/2014/main" id="{A7106629-4FCA-45B5-B342-24DE31AFBCA6}"/>
                  </a:ext>
                </a:extLst>
              </p:cNvPr>
              <p:cNvSpPr txBox="1"/>
              <p:nvPr/>
            </p:nvSpPr>
            <p:spPr>
              <a:xfrm>
                <a:off x="5025584" y="2895724"/>
                <a:ext cx="5212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GND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52" name="TekstSylinder 51">
                <a:extLst>
                  <a:ext uri="{FF2B5EF4-FFF2-40B4-BE49-F238E27FC236}">
                    <a16:creationId xmlns:a16="http://schemas.microsoft.com/office/drawing/2014/main" id="{A7106629-4FCA-45B5-B342-24DE31AFB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584" y="2895724"/>
                <a:ext cx="52129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kstSylinder 52">
                <a:extLst>
                  <a:ext uri="{FF2B5EF4-FFF2-40B4-BE49-F238E27FC236}">
                    <a16:creationId xmlns:a16="http://schemas.microsoft.com/office/drawing/2014/main" id="{E8C8F1AA-BA9E-435F-8E68-48714C5BF44D}"/>
                  </a:ext>
                </a:extLst>
              </p:cNvPr>
              <p:cNvSpPr txBox="1"/>
              <p:nvPr/>
            </p:nvSpPr>
            <p:spPr>
              <a:xfrm>
                <a:off x="5057995" y="1964274"/>
                <a:ext cx="5148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3.3</m:t>
                      </m:r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53" name="TekstSylinder 52">
                <a:extLst>
                  <a:ext uri="{FF2B5EF4-FFF2-40B4-BE49-F238E27FC236}">
                    <a16:creationId xmlns:a16="http://schemas.microsoft.com/office/drawing/2014/main" id="{E8C8F1AA-BA9E-435F-8E68-48714C5B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995" y="1964274"/>
                <a:ext cx="51488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kstSylinder 53">
            <a:extLst>
              <a:ext uri="{FF2B5EF4-FFF2-40B4-BE49-F238E27FC236}">
                <a16:creationId xmlns:a16="http://schemas.microsoft.com/office/drawing/2014/main" id="{49B8394F-BAC3-421D-95AC-CCE62D0624BD}"/>
              </a:ext>
            </a:extLst>
          </p:cNvPr>
          <p:cNvSpPr txBox="1"/>
          <p:nvPr/>
        </p:nvSpPr>
        <p:spPr>
          <a:xfrm>
            <a:off x="3939700" y="2296982"/>
            <a:ext cx="1155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ktangel 65">
            <a:extLst>
              <a:ext uri="{FF2B5EF4-FFF2-40B4-BE49-F238E27FC236}">
                <a16:creationId xmlns:a16="http://schemas.microsoft.com/office/drawing/2014/main" id="{6B74C4D0-6644-4001-9FEA-85708263A416}"/>
              </a:ext>
            </a:extLst>
          </p:cNvPr>
          <p:cNvSpPr/>
          <p:nvPr/>
        </p:nvSpPr>
        <p:spPr>
          <a:xfrm>
            <a:off x="6398711" y="1953153"/>
            <a:ext cx="1201775" cy="1264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kstSylinder 66">
                <a:extLst>
                  <a:ext uri="{FF2B5EF4-FFF2-40B4-BE49-F238E27FC236}">
                    <a16:creationId xmlns:a16="http://schemas.microsoft.com/office/drawing/2014/main" id="{E40F6DCE-BCEA-4B35-82CC-2618C705C204}"/>
                  </a:ext>
                </a:extLst>
              </p:cNvPr>
              <p:cNvSpPr txBox="1"/>
              <p:nvPr/>
            </p:nvSpPr>
            <p:spPr>
              <a:xfrm>
                <a:off x="6400125" y="2899955"/>
                <a:ext cx="430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67" name="TekstSylinder 66">
                <a:extLst>
                  <a:ext uri="{FF2B5EF4-FFF2-40B4-BE49-F238E27FC236}">
                    <a16:creationId xmlns:a16="http://schemas.microsoft.com/office/drawing/2014/main" id="{E40F6DCE-BCEA-4B35-82CC-2618C705C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125" y="2899955"/>
                <a:ext cx="4308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kstSylinder 67">
                <a:extLst>
                  <a:ext uri="{FF2B5EF4-FFF2-40B4-BE49-F238E27FC236}">
                    <a16:creationId xmlns:a16="http://schemas.microsoft.com/office/drawing/2014/main" id="{6D9D4F8E-6968-4D42-857F-5F9AD7AB0E3E}"/>
                  </a:ext>
                </a:extLst>
              </p:cNvPr>
              <p:cNvSpPr txBox="1"/>
              <p:nvPr/>
            </p:nvSpPr>
            <p:spPr>
              <a:xfrm>
                <a:off x="7189278" y="2279028"/>
                <a:ext cx="4860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CLK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68" name="TekstSylinder 67">
                <a:extLst>
                  <a:ext uri="{FF2B5EF4-FFF2-40B4-BE49-F238E27FC236}">
                    <a16:creationId xmlns:a16="http://schemas.microsoft.com/office/drawing/2014/main" id="{6D9D4F8E-6968-4D42-857F-5F9AD7AB0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278" y="2279028"/>
                <a:ext cx="48603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kstSylinder 68">
                <a:extLst>
                  <a:ext uri="{FF2B5EF4-FFF2-40B4-BE49-F238E27FC236}">
                    <a16:creationId xmlns:a16="http://schemas.microsoft.com/office/drawing/2014/main" id="{4C754131-B629-4940-9B1F-34A0EDAFC5BE}"/>
                  </a:ext>
                </a:extLst>
              </p:cNvPr>
              <p:cNvSpPr txBox="1"/>
              <p:nvPr/>
            </p:nvSpPr>
            <p:spPr>
              <a:xfrm>
                <a:off x="6335301" y="2634386"/>
                <a:ext cx="523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69" name="TekstSylinder 68">
                <a:extLst>
                  <a:ext uri="{FF2B5EF4-FFF2-40B4-BE49-F238E27FC236}">
                    <a16:creationId xmlns:a16="http://schemas.microsoft.com/office/drawing/2014/main" id="{4C754131-B629-4940-9B1F-34A0EDAFC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301" y="2634386"/>
                <a:ext cx="52341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kstSylinder 69">
                <a:extLst>
                  <a:ext uri="{FF2B5EF4-FFF2-40B4-BE49-F238E27FC236}">
                    <a16:creationId xmlns:a16="http://schemas.microsoft.com/office/drawing/2014/main" id="{DDB3C651-3336-49FF-AA7E-8CD069B6E7D7}"/>
                  </a:ext>
                </a:extLst>
              </p:cNvPr>
              <p:cNvSpPr txBox="1"/>
              <p:nvPr/>
            </p:nvSpPr>
            <p:spPr>
              <a:xfrm>
                <a:off x="6342915" y="2279028"/>
                <a:ext cx="523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70" name="TekstSylinder 69">
                <a:extLst>
                  <a:ext uri="{FF2B5EF4-FFF2-40B4-BE49-F238E27FC236}">
                    <a16:creationId xmlns:a16="http://schemas.microsoft.com/office/drawing/2014/main" id="{DDB3C651-3336-49FF-AA7E-8CD069B6E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915" y="2279028"/>
                <a:ext cx="52341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kstSylinder 70">
                <a:extLst>
                  <a:ext uri="{FF2B5EF4-FFF2-40B4-BE49-F238E27FC236}">
                    <a16:creationId xmlns:a16="http://schemas.microsoft.com/office/drawing/2014/main" id="{823F9B71-90EA-4AD5-B4F4-E07B83D81B77}"/>
                  </a:ext>
                </a:extLst>
              </p:cNvPr>
              <p:cNvSpPr txBox="1"/>
              <p:nvPr/>
            </p:nvSpPr>
            <p:spPr>
              <a:xfrm>
                <a:off x="6329029" y="1969124"/>
                <a:ext cx="520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71" name="TekstSylinder 70">
                <a:extLst>
                  <a:ext uri="{FF2B5EF4-FFF2-40B4-BE49-F238E27FC236}">
                    <a16:creationId xmlns:a16="http://schemas.microsoft.com/office/drawing/2014/main" id="{823F9B71-90EA-4AD5-B4F4-E07B83D81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029" y="1969124"/>
                <a:ext cx="52059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kstSylinder 71">
                <a:extLst>
                  <a:ext uri="{FF2B5EF4-FFF2-40B4-BE49-F238E27FC236}">
                    <a16:creationId xmlns:a16="http://schemas.microsoft.com/office/drawing/2014/main" id="{B8081046-9AEF-4C69-B72A-7D8701CB6131}"/>
                  </a:ext>
                </a:extLst>
              </p:cNvPr>
              <p:cNvSpPr txBox="1"/>
              <p:nvPr/>
            </p:nvSpPr>
            <p:spPr>
              <a:xfrm>
                <a:off x="6819184" y="2920883"/>
                <a:ext cx="8467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CS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SHDN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72" name="TekstSylinder 71">
                <a:extLst>
                  <a:ext uri="{FF2B5EF4-FFF2-40B4-BE49-F238E27FC236}">
                    <a16:creationId xmlns:a16="http://schemas.microsoft.com/office/drawing/2014/main" id="{B8081046-9AEF-4C69-B72A-7D8701CB6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184" y="2920883"/>
                <a:ext cx="846706" cy="276999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kstSylinder 72">
                <a:extLst>
                  <a:ext uri="{FF2B5EF4-FFF2-40B4-BE49-F238E27FC236}">
                    <a16:creationId xmlns:a16="http://schemas.microsoft.com/office/drawing/2014/main" id="{54B17122-FDE4-409E-8175-EACA5975CD79}"/>
                  </a:ext>
                </a:extLst>
              </p:cNvPr>
              <p:cNvSpPr txBox="1"/>
              <p:nvPr/>
            </p:nvSpPr>
            <p:spPr>
              <a:xfrm>
                <a:off x="7112808" y="2597529"/>
                <a:ext cx="5661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73" name="TekstSylinder 72">
                <a:extLst>
                  <a:ext uri="{FF2B5EF4-FFF2-40B4-BE49-F238E27FC236}">
                    <a16:creationId xmlns:a16="http://schemas.microsoft.com/office/drawing/2014/main" id="{54B17122-FDE4-409E-8175-EACA5975C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808" y="2597529"/>
                <a:ext cx="56618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kstSylinder 73">
                <a:extLst>
                  <a:ext uri="{FF2B5EF4-FFF2-40B4-BE49-F238E27FC236}">
                    <a16:creationId xmlns:a16="http://schemas.microsoft.com/office/drawing/2014/main" id="{D33B590F-9593-44E3-9EB0-4516B442D819}"/>
                  </a:ext>
                </a:extLst>
              </p:cNvPr>
              <p:cNvSpPr txBox="1"/>
              <p:nvPr/>
            </p:nvSpPr>
            <p:spPr>
              <a:xfrm>
                <a:off x="7183781" y="1994334"/>
                <a:ext cx="4725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DD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 xmlns="">
          <p:sp>
            <p:nvSpPr>
              <p:cNvPr id="74" name="TekstSylinder 73">
                <a:extLst>
                  <a:ext uri="{FF2B5EF4-FFF2-40B4-BE49-F238E27FC236}">
                    <a16:creationId xmlns:a16="http://schemas.microsoft.com/office/drawing/2014/main" id="{D33B590F-9593-44E3-9EB0-4516B442D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781" y="1994334"/>
                <a:ext cx="472501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kstSylinder 74">
            <a:extLst>
              <a:ext uri="{FF2B5EF4-FFF2-40B4-BE49-F238E27FC236}">
                <a16:creationId xmlns:a16="http://schemas.microsoft.com/office/drawing/2014/main" id="{AF150AF7-22D9-4EC6-994F-CAEE1C0F9789}"/>
              </a:ext>
            </a:extLst>
          </p:cNvPr>
          <p:cNvSpPr txBox="1"/>
          <p:nvPr/>
        </p:nvSpPr>
        <p:spPr>
          <a:xfrm>
            <a:off x="6604621" y="2437379"/>
            <a:ext cx="1077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MCP3201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Rett line 193">
            <a:extLst>
              <a:ext uri="{FF2B5EF4-FFF2-40B4-BE49-F238E27FC236}">
                <a16:creationId xmlns:a16="http://schemas.microsoft.com/office/drawing/2014/main" id="{DD38222F-E853-4DCF-884D-231B640261B4}"/>
              </a:ext>
            </a:extLst>
          </p:cNvPr>
          <p:cNvCxnSpPr>
            <a:cxnSpLocks/>
            <a:stCxn id="52" idx="3"/>
            <a:endCxn id="67" idx="1"/>
          </p:cNvCxnSpPr>
          <p:nvPr/>
        </p:nvCxnSpPr>
        <p:spPr>
          <a:xfrm>
            <a:off x="5546881" y="3034224"/>
            <a:ext cx="853244" cy="4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Rett line 195">
            <a:extLst>
              <a:ext uri="{FF2B5EF4-FFF2-40B4-BE49-F238E27FC236}">
                <a16:creationId xmlns:a16="http://schemas.microsoft.com/office/drawing/2014/main" id="{EF1B9807-B7BE-4909-A3BA-67DA9913D674}"/>
              </a:ext>
            </a:extLst>
          </p:cNvPr>
          <p:cNvCxnSpPr>
            <a:cxnSpLocks/>
          </p:cNvCxnSpPr>
          <p:nvPr/>
        </p:nvCxnSpPr>
        <p:spPr>
          <a:xfrm>
            <a:off x="5546881" y="2107624"/>
            <a:ext cx="853244" cy="4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Kopling: Vinkel 199">
            <a:extLst>
              <a:ext uri="{FF2B5EF4-FFF2-40B4-BE49-F238E27FC236}">
                <a16:creationId xmlns:a16="http://schemas.microsoft.com/office/drawing/2014/main" id="{95205B0C-E9C3-4C55-BD97-E32102B7525E}"/>
              </a:ext>
            </a:extLst>
          </p:cNvPr>
          <p:cNvCxnSpPr>
            <a:cxnSpLocks/>
          </p:cNvCxnSpPr>
          <p:nvPr/>
        </p:nvCxnSpPr>
        <p:spPr>
          <a:xfrm>
            <a:off x="6069126" y="1572913"/>
            <a:ext cx="1531360" cy="852425"/>
          </a:xfrm>
          <a:prstGeom prst="bentConnector3">
            <a:avLst>
              <a:gd name="adj1" fmla="val 122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kstSylinder 223">
                <a:extLst>
                  <a:ext uri="{FF2B5EF4-FFF2-40B4-BE49-F238E27FC236}">
                    <a16:creationId xmlns:a16="http://schemas.microsoft.com/office/drawing/2014/main" id="{700046F2-2246-45B1-9274-2DD459757C85}"/>
                  </a:ext>
                </a:extLst>
              </p:cNvPr>
              <p:cNvSpPr txBox="1"/>
              <p:nvPr/>
            </p:nvSpPr>
            <p:spPr>
              <a:xfrm>
                <a:off x="5013827" y="2453415"/>
                <a:ext cx="553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GPIO</m:t>
                      </m:r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224" name="TekstSylinder 223">
                <a:extLst>
                  <a:ext uri="{FF2B5EF4-FFF2-40B4-BE49-F238E27FC236}">
                    <a16:creationId xmlns:a16="http://schemas.microsoft.com/office/drawing/2014/main" id="{700046F2-2246-45B1-9274-2DD4597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827" y="2453415"/>
                <a:ext cx="55335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kstSylinder 224">
                <a:extLst>
                  <a:ext uri="{FF2B5EF4-FFF2-40B4-BE49-F238E27FC236}">
                    <a16:creationId xmlns:a16="http://schemas.microsoft.com/office/drawing/2014/main" id="{AE96CDB5-6C9D-40BE-BD0B-E70720643E83}"/>
                  </a:ext>
                </a:extLst>
              </p:cNvPr>
              <p:cNvSpPr txBox="1"/>
              <p:nvPr/>
            </p:nvSpPr>
            <p:spPr>
              <a:xfrm>
                <a:off x="5016257" y="2686522"/>
                <a:ext cx="553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GPIO</m:t>
                      </m:r>
                    </m:oMath>
                  </m:oMathPara>
                </a14:m>
                <a:endParaRPr lang="nb-NO" sz="1200" b="0"/>
              </a:p>
            </p:txBody>
          </p:sp>
        </mc:Choice>
        <mc:Fallback xmlns="">
          <p:sp>
            <p:nvSpPr>
              <p:cNvPr id="225" name="TekstSylinder 224">
                <a:extLst>
                  <a:ext uri="{FF2B5EF4-FFF2-40B4-BE49-F238E27FC236}">
                    <a16:creationId xmlns:a16="http://schemas.microsoft.com/office/drawing/2014/main" id="{AE96CDB5-6C9D-40BE-BD0B-E70720643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57" y="2686522"/>
                <a:ext cx="55335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Rett line 240">
            <a:extLst>
              <a:ext uri="{FF2B5EF4-FFF2-40B4-BE49-F238E27FC236}">
                <a16:creationId xmlns:a16="http://schemas.microsoft.com/office/drawing/2014/main" id="{9FB6857D-081D-44FD-AC8F-183827FBF768}"/>
              </a:ext>
            </a:extLst>
          </p:cNvPr>
          <p:cNvCxnSpPr/>
          <p:nvPr/>
        </p:nvCxnSpPr>
        <p:spPr>
          <a:xfrm>
            <a:off x="6251021" y="1805152"/>
            <a:ext cx="0" cy="3045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Ellipse 241">
            <a:extLst>
              <a:ext uri="{FF2B5EF4-FFF2-40B4-BE49-F238E27FC236}">
                <a16:creationId xmlns:a16="http://schemas.microsoft.com/office/drawing/2014/main" id="{6265BB61-A47D-46B5-98E7-390490998822}"/>
              </a:ext>
            </a:extLst>
          </p:cNvPr>
          <p:cNvSpPr/>
          <p:nvPr/>
        </p:nvSpPr>
        <p:spPr>
          <a:xfrm>
            <a:off x="6232325" y="208562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44" name="Kopling: Vinkel 243">
            <a:extLst>
              <a:ext uri="{FF2B5EF4-FFF2-40B4-BE49-F238E27FC236}">
                <a16:creationId xmlns:a16="http://schemas.microsoft.com/office/drawing/2014/main" id="{F121F18B-5F2E-45E8-BB26-67A493AB8176}"/>
              </a:ext>
            </a:extLst>
          </p:cNvPr>
          <p:cNvCxnSpPr>
            <a:cxnSpLocks/>
            <a:stCxn id="250" idx="0"/>
          </p:cNvCxnSpPr>
          <p:nvPr/>
        </p:nvCxnSpPr>
        <p:spPr>
          <a:xfrm rot="5400000" flipH="1" flipV="1">
            <a:off x="6207271" y="2816895"/>
            <a:ext cx="230328" cy="158206"/>
          </a:xfrm>
          <a:prstGeom prst="bentConnector3">
            <a:avLst>
              <a:gd name="adj1" fmla="val 9962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Ellipse 249">
            <a:extLst>
              <a:ext uri="{FF2B5EF4-FFF2-40B4-BE49-F238E27FC236}">
                <a16:creationId xmlns:a16="http://schemas.microsoft.com/office/drawing/2014/main" id="{9F3B49D4-14A1-4323-B3D7-434770086B4D}"/>
              </a:ext>
            </a:extLst>
          </p:cNvPr>
          <p:cNvSpPr/>
          <p:nvPr/>
        </p:nvSpPr>
        <p:spPr>
          <a:xfrm>
            <a:off x="6220472" y="30111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54" name="Kopling: Vinkel 253">
            <a:extLst>
              <a:ext uri="{FF2B5EF4-FFF2-40B4-BE49-F238E27FC236}">
                <a16:creationId xmlns:a16="http://schemas.microsoft.com/office/drawing/2014/main" id="{717B33F3-E5C1-4B81-81AA-92F08903C8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93200" y="1129251"/>
            <a:ext cx="1919662" cy="1912740"/>
          </a:xfrm>
          <a:prstGeom prst="bentConnector4">
            <a:avLst>
              <a:gd name="adj1" fmla="val -766"/>
              <a:gd name="adj2" fmla="val 13430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5" name="Handskrift 264">
                <a:extLst>
                  <a:ext uri="{FF2B5EF4-FFF2-40B4-BE49-F238E27FC236}">
                    <a16:creationId xmlns:a16="http://schemas.microsoft.com/office/drawing/2014/main" id="{362AB89F-F188-448D-BBF2-B41C2521E907}"/>
                  </a:ext>
                </a:extLst>
              </p14:cNvPr>
              <p14:cNvContentPartPr/>
              <p14:nvPr/>
            </p14:nvContentPartPr>
            <p14:xfrm>
              <a:off x="5673495" y="945857"/>
              <a:ext cx="108000" cy="265680"/>
            </p14:xfrm>
          </p:contentPart>
        </mc:Choice>
        <mc:Fallback xmlns="">
          <p:pic>
            <p:nvPicPr>
              <p:cNvPr id="265" name="Handskrift 264">
                <a:extLst>
                  <a:ext uri="{FF2B5EF4-FFF2-40B4-BE49-F238E27FC236}">
                    <a16:creationId xmlns:a16="http://schemas.microsoft.com/office/drawing/2014/main" id="{362AB89F-F188-448D-BBF2-B41C2521E9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37495" y="909808"/>
                <a:ext cx="179640" cy="337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6" name="Handskrift 265">
                <a:extLst>
                  <a:ext uri="{FF2B5EF4-FFF2-40B4-BE49-F238E27FC236}">
                    <a16:creationId xmlns:a16="http://schemas.microsoft.com/office/drawing/2014/main" id="{24C6CEB1-9C04-4BB2-BABE-E41125417482}"/>
                  </a:ext>
                </a:extLst>
              </p14:cNvPr>
              <p14:cNvContentPartPr/>
              <p14:nvPr/>
            </p14:nvContentPartPr>
            <p14:xfrm>
              <a:off x="9216582" y="1905854"/>
              <a:ext cx="360" cy="360"/>
            </p14:xfrm>
          </p:contentPart>
        </mc:Choice>
        <mc:Fallback xmlns="">
          <p:pic>
            <p:nvPicPr>
              <p:cNvPr id="266" name="Handskrift 265">
                <a:extLst>
                  <a:ext uri="{FF2B5EF4-FFF2-40B4-BE49-F238E27FC236}">
                    <a16:creationId xmlns:a16="http://schemas.microsoft.com/office/drawing/2014/main" id="{24C6CEB1-9C04-4BB2-BABE-E4112541748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80582" y="1869854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6" name="Kopling: Vinkel 275">
            <a:extLst>
              <a:ext uri="{FF2B5EF4-FFF2-40B4-BE49-F238E27FC236}">
                <a16:creationId xmlns:a16="http://schemas.microsoft.com/office/drawing/2014/main" id="{F789CF5B-13ED-4560-B5D1-69C73FC8AE2E}"/>
              </a:ext>
            </a:extLst>
          </p:cNvPr>
          <p:cNvCxnSpPr>
            <a:endCxn id="36" idx="3"/>
          </p:cNvCxnSpPr>
          <p:nvPr/>
        </p:nvCxnSpPr>
        <p:spPr>
          <a:xfrm rot="5400000">
            <a:off x="5152450" y="1752620"/>
            <a:ext cx="1215484" cy="42662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4" name="Handskrift 283">
                <a:extLst>
                  <a:ext uri="{FF2B5EF4-FFF2-40B4-BE49-F238E27FC236}">
                    <a16:creationId xmlns:a16="http://schemas.microsoft.com/office/drawing/2014/main" id="{59F6BE1C-93C8-4E7C-B23D-2B86635675AD}"/>
                  </a:ext>
                </a:extLst>
              </p14:cNvPr>
              <p14:cNvContentPartPr/>
              <p14:nvPr/>
            </p14:nvContentPartPr>
            <p14:xfrm>
              <a:off x="5427061" y="747403"/>
              <a:ext cx="360" cy="360"/>
            </p14:xfrm>
          </p:contentPart>
        </mc:Choice>
        <mc:Fallback xmlns="">
          <p:pic>
            <p:nvPicPr>
              <p:cNvPr id="284" name="Handskrift 283">
                <a:extLst>
                  <a:ext uri="{FF2B5EF4-FFF2-40B4-BE49-F238E27FC236}">
                    <a16:creationId xmlns:a16="http://schemas.microsoft.com/office/drawing/2014/main" id="{59F6BE1C-93C8-4E7C-B23D-2B86635675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22741" y="74308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5" name="Handskrift 284">
                <a:extLst>
                  <a:ext uri="{FF2B5EF4-FFF2-40B4-BE49-F238E27FC236}">
                    <a16:creationId xmlns:a16="http://schemas.microsoft.com/office/drawing/2014/main" id="{DACA2609-3B78-40BA-80FC-9F9E29FE4601}"/>
                  </a:ext>
                </a:extLst>
              </p14:cNvPr>
              <p14:cNvContentPartPr/>
              <p14:nvPr/>
            </p14:nvContentPartPr>
            <p14:xfrm>
              <a:off x="5791021" y="1067803"/>
              <a:ext cx="360" cy="19440"/>
            </p14:xfrm>
          </p:contentPart>
        </mc:Choice>
        <mc:Fallback xmlns="">
          <p:pic>
            <p:nvPicPr>
              <p:cNvPr id="285" name="Handskrift 284">
                <a:extLst>
                  <a:ext uri="{FF2B5EF4-FFF2-40B4-BE49-F238E27FC236}">
                    <a16:creationId xmlns:a16="http://schemas.microsoft.com/office/drawing/2014/main" id="{DACA2609-3B78-40BA-80FC-9F9E29FE46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86701" y="1063483"/>
                <a:ext cx="90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6" name="Handskrift 285">
                <a:extLst>
                  <a:ext uri="{FF2B5EF4-FFF2-40B4-BE49-F238E27FC236}">
                    <a16:creationId xmlns:a16="http://schemas.microsoft.com/office/drawing/2014/main" id="{80058ABC-00D2-4855-BDC1-E7F43C7B9E0B}"/>
                  </a:ext>
                </a:extLst>
              </p14:cNvPr>
              <p14:cNvContentPartPr/>
              <p14:nvPr/>
            </p14:nvContentPartPr>
            <p14:xfrm>
              <a:off x="5813348" y="1094865"/>
              <a:ext cx="22320" cy="34200"/>
            </p14:xfrm>
          </p:contentPart>
        </mc:Choice>
        <mc:Fallback xmlns="">
          <p:pic>
            <p:nvPicPr>
              <p:cNvPr id="286" name="Handskrift 285">
                <a:extLst>
                  <a:ext uri="{FF2B5EF4-FFF2-40B4-BE49-F238E27FC236}">
                    <a16:creationId xmlns:a16="http://schemas.microsoft.com/office/drawing/2014/main" id="{80058ABC-00D2-4855-BDC1-E7F43C7B9E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09028" y="1090545"/>
                <a:ext cx="309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7" name="Handskrift 286">
                <a:extLst>
                  <a:ext uri="{FF2B5EF4-FFF2-40B4-BE49-F238E27FC236}">
                    <a16:creationId xmlns:a16="http://schemas.microsoft.com/office/drawing/2014/main" id="{928F952C-FA0D-48D6-AF1F-FE8CF6E8BD83}"/>
                  </a:ext>
                </a:extLst>
              </p14:cNvPr>
              <p14:cNvContentPartPr/>
              <p14:nvPr/>
            </p14:nvContentPartPr>
            <p14:xfrm>
              <a:off x="9391657" y="1693045"/>
              <a:ext cx="360" cy="360"/>
            </p14:xfrm>
          </p:contentPart>
        </mc:Choice>
        <mc:Fallback xmlns="">
          <p:pic>
            <p:nvPicPr>
              <p:cNvPr id="287" name="Handskrift 286">
                <a:extLst>
                  <a:ext uri="{FF2B5EF4-FFF2-40B4-BE49-F238E27FC236}">
                    <a16:creationId xmlns:a16="http://schemas.microsoft.com/office/drawing/2014/main" id="{928F952C-FA0D-48D6-AF1F-FE8CF6E8BD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87337" y="1688725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662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Rett linje 89">
            <a:extLst>
              <a:ext uri="{FF2B5EF4-FFF2-40B4-BE49-F238E27FC236}">
                <a16:creationId xmlns:a16="http://schemas.microsoft.com/office/drawing/2014/main" id="{80638951-1DB0-0778-C0E5-FFB5D385D93B}"/>
              </a:ext>
            </a:extLst>
          </p:cNvPr>
          <p:cNvCxnSpPr>
            <a:cxnSpLocks/>
          </p:cNvCxnSpPr>
          <p:nvPr/>
        </p:nvCxnSpPr>
        <p:spPr>
          <a:xfrm>
            <a:off x="9120248" y="3285517"/>
            <a:ext cx="42062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Vinkel 74">
            <a:extLst>
              <a:ext uri="{FF2B5EF4-FFF2-40B4-BE49-F238E27FC236}">
                <a16:creationId xmlns:a16="http://schemas.microsoft.com/office/drawing/2014/main" id="{066A1FDE-D617-F4AD-5CF9-749A888A001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21884" y="2364367"/>
            <a:ext cx="457380" cy="383195"/>
          </a:xfrm>
          <a:prstGeom prst="bentConnector3">
            <a:avLst>
              <a:gd name="adj1" fmla="val 9284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Vinkel 69">
            <a:extLst>
              <a:ext uri="{FF2B5EF4-FFF2-40B4-BE49-F238E27FC236}">
                <a16:creationId xmlns:a16="http://schemas.microsoft.com/office/drawing/2014/main" id="{2D66A947-5B01-339A-DFF9-10CABD23F9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91414" y="2839681"/>
            <a:ext cx="620087" cy="362419"/>
          </a:xfrm>
          <a:prstGeom prst="bentConnector3">
            <a:avLst>
              <a:gd name="adj1" fmla="val 4146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inkel 65">
            <a:extLst>
              <a:ext uri="{FF2B5EF4-FFF2-40B4-BE49-F238E27FC236}">
                <a16:creationId xmlns:a16="http://schemas.microsoft.com/office/drawing/2014/main" id="{5601EE00-8DE2-4BA7-78C7-EE0A527D5A80}"/>
              </a:ext>
            </a:extLst>
          </p:cNvPr>
          <p:cNvCxnSpPr>
            <a:cxnSpLocks/>
          </p:cNvCxnSpPr>
          <p:nvPr/>
        </p:nvCxnSpPr>
        <p:spPr>
          <a:xfrm flipV="1">
            <a:off x="9120248" y="2327276"/>
            <a:ext cx="362421" cy="271442"/>
          </a:xfrm>
          <a:prstGeom prst="bentConnector3">
            <a:avLst>
              <a:gd name="adj1" fmla="val -46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kstSylinder 1">
            <a:extLst>
              <a:ext uri="{FF2B5EF4-FFF2-40B4-BE49-F238E27FC236}">
                <a16:creationId xmlns:a16="http://schemas.microsoft.com/office/drawing/2014/main" id="{3790D570-7902-43A1-9DAD-80B277DE024B}"/>
              </a:ext>
            </a:extLst>
          </p:cNvPr>
          <p:cNvSpPr txBox="1"/>
          <p:nvPr/>
        </p:nvSpPr>
        <p:spPr>
          <a:xfrm>
            <a:off x="363009" y="266700"/>
            <a:ext cx="911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/>
              <a:t>Figur av </a:t>
            </a:r>
            <a:r>
              <a:rPr lang="nn-NO" err="1"/>
              <a:t>viklane</a:t>
            </a:r>
            <a:r>
              <a:rPr lang="nn-NO"/>
              <a:t> til mikrofonen (trekanten) (</a:t>
            </a:r>
            <a:r>
              <a:rPr lang="nb-NO"/>
              <a:t>Figur mikrofoner og forklaring av tidsdifferansene</a:t>
            </a:r>
            <a:r>
              <a:rPr lang="nn-NO"/>
              <a:t>)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4719A07-5DEB-0069-DEFD-12560AEA2137}"/>
              </a:ext>
            </a:extLst>
          </p:cNvPr>
          <p:cNvSpPr/>
          <p:nvPr/>
        </p:nvSpPr>
        <p:spPr>
          <a:xfrm>
            <a:off x="4015409" y="2474844"/>
            <a:ext cx="248478" cy="248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0AA1F6F-B031-A51A-F816-8F13D5FD5689}"/>
              </a:ext>
            </a:extLst>
          </p:cNvPr>
          <p:cNvSpPr/>
          <p:nvPr/>
        </p:nvSpPr>
        <p:spPr>
          <a:xfrm>
            <a:off x="4693824" y="3561522"/>
            <a:ext cx="248478" cy="248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69890F3-EB45-2843-555C-A9E036E4232A}"/>
              </a:ext>
            </a:extLst>
          </p:cNvPr>
          <p:cNvSpPr/>
          <p:nvPr/>
        </p:nvSpPr>
        <p:spPr>
          <a:xfrm>
            <a:off x="3309731" y="3561522"/>
            <a:ext cx="248478" cy="248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1E3BBCCC-2418-66ED-A04A-63B77F979387}"/>
              </a:ext>
            </a:extLst>
          </p:cNvPr>
          <p:cNvCxnSpPr>
            <a:cxnSpLocks/>
          </p:cNvCxnSpPr>
          <p:nvPr/>
        </p:nvCxnSpPr>
        <p:spPr>
          <a:xfrm>
            <a:off x="4139648" y="3279913"/>
            <a:ext cx="27529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7CC0353-2D77-ECBB-B14D-98BE97D87C4D}"/>
              </a:ext>
            </a:extLst>
          </p:cNvPr>
          <p:cNvSpPr/>
          <p:nvPr/>
        </p:nvSpPr>
        <p:spPr>
          <a:xfrm>
            <a:off x="4089129" y="3228891"/>
            <a:ext cx="101038" cy="1020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813A6647-1A33-96A5-2773-ABEE6795EFB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98359" y="1593002"/>
            <a:ext cx="1305567" cy="16508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Bue 13">
            <a:extLst>
              <a:ext uri="{FF2B5EF4-FFF2-40B4-BE49-F238E27FC236}">
                <a16:creationId xmlns:a16="http://schemas.microsoft.com/office/drawing/2014/main" id="{4EBDF626-9AA8-1B68-79D5-6DE1E0A4CBCE}"/>
              </a:ext>
            </a:extLst>
          </p:cNvPr>
          <p:cNvSpPr/>
          <p:nvPr/>
        </p:nvSpPr>
        <p:spPr>
          <a:xfrm rot="20442218">
            <a:off x="3516259" y="2929399"/>
            <a:ext cx="1045893" cy="999202"/>
          </a:xfrm>
          <a:prstGeom prst="arc">
            <a:avLst>
              <a:gd name="adj1" fmla="val 16272539"/>
              <a:gd name="adj2" fmla="val 678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83299728-1FDA-37D1-D88A-2A5941E47437}"/>
              </a:ext>
            </a:extLst>
          </p:cNvPr>
          <p:cNvSpPr txBox="1"/>
          <p:nvPr/>
        </p:nvSpPr>
        <p:spPr>
          <a:xfrm>
            <a:off x="4418354" y="2902918"/>
            <a:ext cx="75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Rett pil 16">
            <a:extLst>
              <a:ext uri="{FF2B5EF4-FFF2-40B4-BE49-F238E27FC236}">
                <a16:creationId xmlns:a16="http://schemas.microsoft.com/office/drawing/2014/main" id="{E93A28FA-91BD-660F-2091-20496821B2A3}"/>
              </a:ext>
            </a:extLst>
          </p:cNvPr>
          <p:cNvCxnSpPr>
            <a:cxnSpLocks/>
          </p:cNvCxnSpPr>
          <p:nvPr/>
        </p:nvCxnSpPr>
        <p:spPr>
          <a:xfrm>
            <a:off x="2793601" y="1593002"/>
            <a:ext cx="586940" cy="734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94B75124-1332-F4C0-7D7D-47B4A5935237}"/>
              </a:ext>
            </a:extLst>
          </p:cNvPr>
          <p:cNvSpPr txBox="1"/>
          <p:nvPr/>
        </p:nvSpPr>
        <p:spPr>
          <a:xfrm>
            <a:off x="3295083" y="1911995"/>
            <a:ext cx="75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Lyd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86A1A475-E6E6-7717-9384-D0DBACF6DA5E}"/>
              </a:ext>
            </a:extLst>
          </p:cNvPr>
          <p:cNvCxnSpPr>
            <a:cxnSpLocks/>
          </p:cNvCxnSpPr>
          <p:nvPr/>
        </p:nvCxnSpPr>
        <p:spPr>
          <a:xfrm flipV="1">
            <a:off x="2779145" y="1948139"/>
            <a:ext cx="2143693" cy="173762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122A4035-ABA0-021F-F893-DB6155EE6038}"/>
              </a:ext>
            </a:extLst>
          </p:cNvPr>
          <p:cNvCxnSpPr>
            <a:cxnSpLocks/>
          </p:cNvCxnSpPr>
          <p:nvPr/>
        </p:nvCxnSpPr>
        <p:spPr>
          <a:xfrm flipV="1">
            <a:off x="3042542" y="2258840"/>
            <a:ext cx="2143693" cy="173762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AAC0CD86-400D-38CA-5EA0-1B547CC8528B}"/>
              </a:ext>
            </a:extLst>
          </p:cNvPr>
          <p:cNvCxnSpPr>
            <a:cxnSpLocks/>
          </p:cNvCxnSpPr>
          <p:nvPr/>
        </p:nvCxnSpPr>
        <p:spPr>
          <a:xfrm flipV="1">
            <a:off x="3608728" y="2924678"/>
            <a:ext cx="2143693" cy="173762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CDF75D24-2321-EBC4-0F45-2E41F2BE6985}"/>
              </a:ext>
            </a:extLst>
          </p:cNvPr>
          <p:cNvSpPr txBox="1"/>
          <p:nvPr/>
        </p:nvSpPr>
        <p:spPr>
          <a:xfrm>
            <a:off x="4003936" y="2420590"/>
            <a:ext cx="75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b-NO" sz="1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69BAE258-220D-9340-9DE5-6AB146406324}"/>
              </a:ext>
            </a:extLst>
          </p:cNvPr>
          <p:cNvSpPr txBox="1"/>
          <p:nvPr/>
        </p:nvSpPr>
        <p:spPr>
          <a:xfrm>
            <a:off x="3295083" y="3515610"/>
            <a:ext cx="75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b-NO" sz="1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8D695670-6A9C-EB19-C553-9EAF0CBB5715}"/>
              </a:ext>
            </a:extLst>
          </p:cNvPr>
          <p:cNvSpPr txBox="1"/>
          <p:nvPr/>
        </p:nvSpPr>
        <p:spPr>
          <a:xfrm>
            <a:off x="4680303" y="3508064"/>
            <a:ext cx="75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nb-NO" sz="1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kstSylinder 45">
                <a:extLst>
                  <a:ext uri="{FF2B5EF4-FFF2-40B4-BE49-F238E27FC236}">
                    <a16:creationId xmlns:a16="http://schemas.microsoft.com/office/drawing/2014/main" id="{665A50E7-E80A-182C-EB27-FD500E62606B}"/>
                  </a:ext>
                </a:extLst>
              </p:cNvPr>
              <p:cNvSpPr txBox="1"/>
              <p:nvPr/>
            </p:nvSpPr>
            <p:spPr>
              <a:xfrm>
                <a:off x="4466352" y="2371974"/>
                <a:ext cx="2959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nb-NO" sz="1400" b="1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TekstSylinder 45">
                <a:extLst>
                  <a:ext uri="{FF2B5EF4-FFF2-40B4-BE49-F238E27FC236}">
                    <a16:creationId xmlns:a16="http://schemas.microsoft.com/office/drawing/2014/main" id="{665A50E7-E80A-182C-EB27-FD500E626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52" y="2371974"/>
                <a:ext cx="295978" cy="215444"/>
              </a:xfrm>
              <a:prstGeom prst="rect">
                <a:avLst/>
              </a:prstGeom>
              <a:blipFill>
                <a:blip r:embed="rId2"/>
                <a:stretch>
                  <a:fillRect l="-10417" r="-6250" b="-17143"/>
                </a:stretch>
              </a:blipFill>
            </p:spPr>
            <p:txBody>
              <a:bodyPr/>
              <a:lstStyle/>
              <a:p>
                <a:r>
                  <a:rPr lang="n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kstSylinder 46">
                <a:extLst>
                  <a:ext uri="{FF2B5EF4-FFF2-40B4-BE49-F238E27FC236}">
                    <a16:creationId xmlns:a16="http://schemas.microsoft.com/office/drawing/2014/main" id="{A048C11E-FD34-824E-47E1-04AF92B08C62}"/>
                  </a:ext>
                </a:extLst>
              </p:cNvPr>
              <p:cNvSpPr txBox="1"/>
              <p:nvPr/>
            </p:nvSpPr>
            <p:spPr>
              <a:xfrm>
                <a:off x="5054468" y="2497071"/>
                <a:ext cx="2959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</m:oMath>
                  </m:oMathPara>
                </a14:m>
                <a:endParaRPr lang="nb-NO" sz="1400" b="1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TekstSylinder 46">
                <a:extLst>
                  <a:ext uri="{FF2B5EF4-FFF2-40B4-BE49-F238E27FC236}">
                    <a16:creationId xmlns:a16="http://schemas.microsoft.com/office/drawing/2014/main" id="{A048C11E-FD34-824E-47E1-04AF92B08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468" y="2497071"/>
                <a:ext cx="295978" cy="215444"/>
              </a:xfrm>
              <a:prstGeom prst="rect">
                <a:avLst/>
              </a:prstGeom>
              <a:blipFill>
                <a:blip r:embed="rId3"/>
                <a:stretch>
                  <a:fillRect l="-8163" r="-6122" b="-14286"/>
                </a:stretch>
              </a:blipFill>
            </p:spPr>
            <p:txBody>
              <a:bodyPr/>
              <a:lstStyle/>
              <a:p>
                <a:r>
                  <a:rPr lang="n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4FFBAFF5-166C-56B3-DEAB-58C810154D51}"/>
                  </a:ext>
                </a:extLst>
              </p:cNvPr>
              <p:cNvSpPr txBox="1"/>
              <p:nvPr/>
            </p:nvSpPr>
            <p:spPr>
              <a:xfrm>
                <a:off x="4035164" y="3551127"/>
                <a:ext cx="2959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</m:oMath>
                  </m:oMathPara>
                </a14:m>
                <a:endParaRPr lang="nb-NO" sz="1400" b="1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4FFBAFF5-166C-56B3-DEAB-58C810154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164" y="3551127"/>
                <a:ext cx="295978" cy="215444"/>
              </a:xfrm>
              <a:prstGeom prst="rect">
                <a:avLst/>
              </a:prstGeom>
              <a:blipFill>
                <a:blip r:embed="rId4"/>
                <a:stretch>
                  <a:fillRect l="-10417" r="-6250" b="-14286"/>
                </a:stretch>
              </a:blipFill>
            </p:spPr>
            <p:txBody>
              <a:bodyPr/>
              <a:lstStyle/>
              <a:p>
                <a:r>
                  <a:rPr lang="n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ktangel 48">
            <a:extLst>
              <a:ext uri="{FF2B5EF4-FFF2-40B4-BE49-F238E27FC236}">
                <a16:creationId xmlns:a16="http://schemas.microsoft.com/office/drawing/2014/main" id="{9FFA7383-DC12-9FBF-159B-5AF2429DD70C}"/>
              </a:ext>
            </a:extLst>
          </p:cNvPr>
          <p:cNvSpPr/>
          <p:nvPr/>
        </p:nvSpPr>
        <p:spPr>
          <a:xfrm>
            <a:off x="9393641" y="2182543"/>
            <a:ext cx="1201775" cy="1264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kstSylinder 49">
                <a:extLst>
                  <a:ext uri="{FF2B5EF4-FFF2-40B4-BE49-F238E27FC236}">
                    <a16:creationId xmlns:a16="http://schemas.microsoft.com/office/drawing/2014/main" id="{53E7746E-D6C7-7CE2-47E5-099A49A66F61}"/>
                  </a:ext>
                </a:extLst>
              </p:cNvPr>
              <p:cNvSpPr txBox="1"/>
              <p:nvPr/>
            </p:nvSpPr>
            <p:spPr>
              <a:xfrm>
                <a:off x="9325457" y="3153579"/>
                <a:ext cx="430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>
          <p:sp>
            <p:nvSpPr>
              <p:cNvPr id="50" name="TekstSylinder 49">
                <a:extLst>
                  <a:ext uri="{FF2B5EF4-FFF2-40B4-BE49-F238E27FC236}">
                    <a16:creationId xmlns:a16="http://schemas.microsoft.com/office/drawing/2014/main" id="{53E7746E-D6C7-7CE2-47E5-099A49A66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457" y="3153579"/>
                <a:ext cx="4308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kstSylinder 50">
                <a:extLst>
                  <a:ext uri="{FF2B5EF4-FFF2-40B4-BE49-F238E27FC236}">
                    <a16:creationId xmlns:a16="http://schemas.microsoft.com/office/drawing/2014/main" id="{DA710C13-5734-8D9E-EF62-AB6224AAB203}"/>
                  </a:ext>
                </a:extLst>
              </p:cNvPr>
              <p:cNvSpPr txBox="1"/>
              <p:nvPr/>
            </p:nvSpPr>
            <p:spPr>
              <a:xfrm>
                <a:off x="10185586" y="2516284"/>
                <a:ext cx="4860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CLK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>
          <p:sp>
            <p:nvSpPr>
              <p:cNvPr id="51" name="TekstSylinder 50">
                <a:extLst>
                  <a:ext uri="{FF2B5EF4-FFF2-40B4-BE49-F238E27FC236}">
                    <a16:creationId xmlns:a16="http://schemas.microsoft.com/office/drawing/2014/main" id="{DA710C13-5734-8D9E-EF62-AB6224AAB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586" y="2516284"/>
                <a:ext cx="48603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kstSylinder 51">
                <a:extLst>
                  <a:ext uri="{FF2B5EF4-FFF2-40B4-BE49-F238E27FC236}">
                    <a16:creationId xmlns:a16="http://schemas.microsoft.com/office/drawing/2014/main" id="{D4868EC2-7EB0-6B1F-A23B-5D927C237A07}"/>
                  </a:ext>
                </a:extLst>
              </p:cNvPr>
              <p:cNvSpPr txBox="1"/>
              <p:nvPr/>
            </p:nvSpPr>
            <p:spPr>
              <a:xfrm>
                <a:off x="9325457" y="2838999"/>
                <a:ext cx="523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>
          <p:sp>
            <p:nvSpPr>
              <p:cNvPr id="52" name="TekstSylinder 51">
                <a:extLst>
                  <a:ext uri="{FF2B5EF4-FFF2-40B4-BE49-F238E27FC236}">
                    <a16:creationId xmlns:a16="http://schemas.microsoft.com/office/drawing/2014/main" id="{D4868EC2-7EB0-6B1F-A23B-5D927C237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457" y="2838999"/>
                <a:ext cx="52341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kstSylinder 52">
                <a:extLst>
                  <a:ext uri="{FF2B5EF4-FFF2-40B4-BE49-F238E27FC236}">
                    <a16:creationId xmlns:a16="http://schemas.microsoft.com/office/drawing/2014/main" id="{108EA6B6-9C65-1FBF-DB81-7ABFA328E237}"/>
                  </a:ext>
                </a:extLst>
              </p:cNvPr>
              <p:cNvSpPr txBox="1"/>
              <p:nvPr/>
            </p:nvSpPr>
            <p:spPr>
              <a:xfrm>
                <a:off x="9327363" y="2515386"/>
                <a:ext cx="5234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>
          <p:sp>
            <p:nvSpPr>
              <p:cNvPr id="53" name="TekstSylinder 52">
                <a:extLst>
                  <a:ext uri="{FF2B5EF4-FFF2-40B4-BE49-F238E27FC236}">
                    <a16:creationId xmlns:a16="http://schemas.microsoft.com/office/drawing/2014/main" id="{108EA6B6-9C65-1FBF-DB81-7ABFA328E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363" y="2515386"/>
                <a:ext cx="52341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kstSylinder 53">
                <a:extLst>
                  <a:ext uri="{FF2B5EF4-FFF2-40B4-BE49-F238E27FC236}">
                    <a16:creationId xmlns:a16="http://schemas.microsoft.com/office/drawing/2014/main" id="{7C7C781B-BB98-E3BA-FEA8-F254BA3CE8A5}"/>
                  </a:ext>
                </a:extLst>
              </p:cNvPr>
              <p:cNvSpPr txBox="1"/>
              <p:nvPr/>
            </p:nvSpPr>
            <p:spPr>
              <a:xfrm>
                <a:off x="9317441" y="2193568"/>
                <a:ext cx="520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>
          <p:sp>
            <p:nvSpPr>
              <p:cNvPr id="54" name="TekstSylinder 53">
                <a:extLst>
                  <a:ext uri="{FF2B5EF4-FFF2-40B4-BE49-F238E27FC236}">
                    <a16:creationId xmlns:a16="http://schemas.microsoft.com/office/drawing/2014/main" id="{7C7C781B-BB98-E3BA-FEA8-F254BA3CE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41" y="2193568"/>
                <a:ext cx="52059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kstSylinder 54">
                <a:extLst>
                  <a:ext uri="{FF2B5EF4-FFF2-40B4-BE49-F238E27FC236}">
                    <a16:creationId xmlns:a16="http://schemas.microsoft.com/office/drawing/2014/main" id="{3E7A0877-B8DB-AE00-3586-B3E99FEEBBC8}"/>
                  </a:ext>
                </a:extLst>
              </p:cNvPr>
              <p:cNvSpPr txBox="1"/>
              <p:nvPr/>
            </p:nvSpPr>
            <p:spPr>
              <a:xfrm>
                <a:off x="9838246" y="3182300"/>
                <a:ext cx="8467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CS</m:t>
                      </m:r>
                      <m:r>
                        <a:rPr lang="nb-NO" sz="12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nb-NO" sz="1200" b="0" i="0" smtClean="0">
                          <a:latin typeface="Cambria Math" panose="02040503050406030204" pitchFamily="18" charset="0"/>
                        </a:rPr>
                        <m:t>SHDN</m:t>
                      </m:r>
                    </m:oMath>
                  </m:oMathPara>
                </a14:m>
                <a:endParaRPr lang="nb-NO" sz="1600"/>
              </a:p>
            </p:txBody>
          </p:sp>
        </mc:Choice>
        <mc:Fallback>
          <p:sp>
            <p:nvSpPr>
              <p:cNvPr id="55" name="TekstSylinder 54">
                <a:extLst>
                  <a:ext uri="{FF2B5EF4-FFF2-40B4-BE49-F238E27FC236}">
                    <a16:creationId xmlns:a16="http://schemas.microsoft.com/office/drawing/2014/main" id="{3E7A0877-B8DB-AE00-3586-B3E99FEEB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8246" y="3182300"/>
                <a:ext cx="846706" cy="276999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n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kstSylinder 55">
                <a:extLst>
                  <a:ext uri="{FF2B5EF4-FFF2-40B4-BE49-F238E27FC236}">
                    <a16:creationId xmlns:a16="http://schemas.microsoft.com/office/drawing/2014/main" id="{A48DDBC4-F5FB-5FF6-2A89-6072E00237BE}"/>
                  </a:ext>
                </a:extLst>
              </p:cNvPr>
              <p:cNvSpPr txBox="1"/>
              <p:nvPr/>
            </p:nvSpPr>
            <p:spPr>
              <a:xfrm>
                <a:off x="10097419" y="2839000"/>
                <a:ext cx="5661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nb-NO" sz="1200" b="0"/>
              </a:p>
            </p:txBody>
          </p:sp>
        </mc:Choice>
        <mc:Fallback>
          <p:sp>
            <p:nvSpPr>
              <p:cNvPr id="56" name="TekstSylinder 55">
                <a:extLst>
                  <a:ext uri="{FF2B5EF4-FFF2-40B4-BE49-F238E27FC236}">
                    <a16:creationId xmlns:a16="http://schemas.microsoft.com/office/drawing/2014/main" id="{A48DDBC4-F5FB-5FF6-2A89-6072E0023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19" y="2839000"/>
                <a:ext cx="56618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kstSylinder 56">
                <a:extLst>
                  <a:ext uri="{FF2B5EF4-FFF2-40B4-BE49-F238E27FC236}">
                    <a16:creationId xmlns:a16="http://schemas.microsoft.com/office/drawing/2014/main" id="{D5C63698-E234-D71C-36F0-5334FEE30025}"/>
                  </a:ext>
                </a:extLst>
              </p:cNvPr>
              <p:cNvSpPr txBox="1"/>
              <p:nvPr/>
            </p:nvSpPr>
            <p:spPr>
              <a:xfrm>
                <a:off x="10212451" y="2193568"/>
                <a:ext cx="4725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1200" b="0" i="0" smtClean="0">
                              <a:latin typeface="Cambria Math" panose="02040503050406030204" pitchFamily="18" charset="0"/>
                            </a:rPr>
                            <m:t>DD</m:t>
                          </m:r>
                        </m:sub>
                      </m:sSub>
                    </m:oMath>
                  </m:oMathPara>
                </a14:m>
                <a:endParaRPr lang="nb-NO" sz="1600"/>
              </a:p>
            </p:txBody>
          </p:sp>
        </mc:Choice>
        <mc:Fallback>
          <p:sp>
            <p:nvSpPr>
              <p:cNvPr id="57" name="TekstSylinder 56">
                <a:extLst>
                  <a:ext uri="{FF2B5EF4-FFF2-40B4-BE49-F238E27FC236}">
                    <a16:creationId xmlns:a16="http://schemas.microsoft.com/office/drawing/2014/main" id="{D5C63698-E234-D71C-36F0-5334FEE30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451" y="2193568"/>
                <a:ext cx="472501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kstSylinder 57">
            <a:extLst>
              <a:ext uri="{FF2B5EF4-FFF2-40B4-BE49-F238E27FC236}">
                <a16:creationId xmlns:a16="http://schemas.microsoft.com/office/drawing/2014/main" id="{26AB190E-5F90-2CE0-D045-958AD9B014D4}"/>
              </a:ext>
            </a:extLst>
          </p:cNvPr>
          <p:cNvSpPr txBox="1"/>
          <p:nvPr/>
        </p:nvSpPr>
        <p:spPr>
          <a:xfrm>
            <a:off x="9593945" y="2683283"/>
            <a:ext cx="1077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MCP3201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Rett linje 60">
            <a:extLst>
              <a:ext uri="{FF2B5EF4-FFF2-40B4-BE49-F238E27FC236}">
                <a16:creationId xmlns:a16="http://schemas.microsoft.com/office/drawing/2014/main" id="{63A045AA-3556-521D-6211-120E3DD4FA65}"/>
              </a:ext>
            </a:extLst>
          </p:cNvPr>
          <p:cNvCxnSpPr>
            <a:cxnSpLocks/>
          </p:cNvCxnSpPr>
          <p:nvPr/>
        </p:nvCxnSpPr>
        <p:spPr>
          <a:xfrm>
            <a:off x="9010323" y="2598718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Rett linje 61">
            <a:extLst>
              <a:ext uri="{FF2B5EF4-FFF2-40B4-BE49-F238E27FC236}">
                <a16:creationId xmlns:a16="http://schemas.microsoft.com/office/drawing/2014/main" id="{7E82B319-3D48-45B4-0F33-5644A80CEA11}"/>
              </a:ext>
            </a:extLst>
          </p:cNvPr>
          <p:cNvCxnSpPr>
            <a:cxnSpLocks/>
          </p:cNvCxnSpPr>
          <p:nvPr/>
        </p:nvCxnSpPr>
        <p:spPr>
          <a:xfrm>
            <a:off x="9010323" y="2711907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Rett linje 62">
            <a:extLst>
              <a:ext uri="{FF2B5EF4-FFF2-40B4-BE49-F238E27FC236}">
                <a16:creationId xmlns:a16="http://schemas.microsoft.com/office/drawing/2014/main" id="{6B912D52-B541-B2DC-2016-E6418C264AAC}"/>
              </a:ext>
            </a:extLst>
          </p:cNvPr>
          <p:cNvCxnSpPr>
            <a:cxnSpLocks/>
          </p:cNvCxnSpPr>
          <p:nvPr/>
        </p:nvCxnSpPr>
        <p:spPr>
          <a:xfrm>
            <a:off x="10737255" y="2788631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Rett linje 63">
            <a:extLst>
              <a:ext uri="{FF2B5EF4-FFF2-40B4-BE49-F238E27FC236}">
                <a16:creationId xmlns:a16="http://schemas.microsoft.com/office/drawing/2014/main" id="{F2C2FECD-7597-17BE-F580-3BB75854ABA5}"/>
              </a:ext>
            </a:extLst>
          </p:cNvPr>
          <p:cNvCxnSpPr>
            <a:cxnSpLocks/>
          </p:cNvCxnSpPr>
          <p:nvPr/>
        </p:nvCxnSpPr>
        <p:spPr>
          <a:xfrm>
            <a:off x="10737255" y="2894525"/>
            <a:ext cx="219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Vinkel 72">
            <a:extLst>
              <a:ext uri="{FF2B5EF4-FFF2-40B4-BE49-F238E27FC236}">
                <a16:creationId xmlns:a16="http://schemas.microsoft.com/office/drawing/2014/main" id="{2AF5462F-0FB3-29F4-16F9-7A928ED15046}"/>
              </a:ext>
            </a:extLst>
          </p:cNvPr>
          <p:cNvCxnSpPr>
            <a:cxnSpLocks/>
          </p:cNvCxnSpPr>
          <p:nvPr/>
        </p:nvCxnSpPr>
        <p:spPr>
          <a:xfrm>
            <a:off x="9120249" y="3279913"/>
            <a:ext cx="1721922" cy="405848"/>
          </a:xfrm>
          <a:prstGeom prst="bentConnector3">
            <a:avLst>
              <a:gd name="adj1" fmla="val 3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Rett linje 78">
            <a:extLst>
              <a:ext uri="{FF2B5EF4-FFF2-40B4-BE49-F238E27FC236}">
                <a16:creationId xmlns:a16="http://schemas.microsoft.com/office/drawing/2014/main" id="{61BE60D6-B637-4CEB-4D4C-52FA450B2136}"/>
              </a:ext>
            </a:extLst>
          </p:cNvPr>
          <p:cNvCxnSpPr>
            <a:cxnSpLocks/>
          </p:cNvCxnSpPr>
          <p:nvPr/>
        </p:nvCxnSpPr>
        <p:spPr>
          <a:xfrm>
            <a:off x="10842171" y="2894525"/>
            <a:ext cx="0" cy="7903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kstSylinder 91">
            <a:extLst>
              <a:ext uri="{FF2B5EF4-FFF2-40B4-BE49-F238E27FC236}">
                <a16:creationId xmlns:a16="http://schemas.microsoft.com/office/drawing/2014/main" id="{391D9FA4-D6E3-0684-8354-C35196382A6E}"/>
              </a:ext>
            </a:extLst>
          </p:cNvPr>
          <p:cNvSpPr txBox="1"/>
          <p:nvPr/>
        </p:nvSpPr>
        <p:spPr>
          <a:xfrm>
            <a:off x="9010323" y="1440748"/>
            <a:ext cx="259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Kondensatorer på én ADC</a:t>
            </a:r>
          </a:p>
        </p:txBody>
      </p:sp>
      <p:cxnSp>
        <p:nvCxnSpPr>
          <p:cNvPr id="94" name="Rett pil 93">
            <a:extLst>
              <a:ext uri="{FF2B5EF4-FFF2-40B4-BE49-F238E27FC236}">
                <a16:creationId xmlns:a16="http://schemas.microsoft.com/office/drawing/2014/main" id="{30BBBBD6-1012-6857-B0F5-92AA397DB46E}"/>
              </a:ext>
            </a:extLst>
          </p:cNvPr>
          <p:cNvCxnSpPr>
            <a:cxnSpLocks/>
          </p:cNvCxnSpPr>
          <p:nvPr/>
        </p:nvCxnSpPr>
        <p:spPr>
          <a:xfrm>
            <a:off x="3766355" y="3416798"/>
            <a:ext cx="543848" cy="668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Rett pil 95">
            <a:extLst>
              <a:ext uri="{FF2B5EF4-FFF2-40B4-BE49-F238E27FC236}">
                <a16:creationId xmlns:a16="http://schemas.microsoft.com/office/drawing/2014/main" id="{79E59D55-64B1-D4B9-8291-55362718D83A}"/>
              </a:ext>
            </a:extLst>
          </p:cNvPr>
          <p:cNvCxnSpPr/>
          <p:nvPr/>
        </p:nvCxnSpPr>
        <p:spPr>
          <a:xfrm>
            <a:off x="4342460" y="2411376"/>
            <a:ext cx="268356" cy="3293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Rett pil 98">
            <a:extLst>
              <a:ext uri="{FF2B5EF4-FFF2-40B4-BE49-F238E27FC236}">
                <a16:creationId xmlns:a16="http://schemas.microsoft.com/office/drawing/2014/main" id="{6AB275F7-4EC7-797C-2B99-C437347EF7E8}"/>
              </a:ext>
            </a:extLst>
          </p:cNvPr>
          <p:cNvCxnSpPr>
            <a:cxnSpLocks/>
          </p:cNvCxnSpPr>
          <p:nvPr/>
        </p:nvCxnSpPr>
        <p:spPr>
          <a:xfrm>
            <a:off x="4636764" y="2161152"/>
            <a:ext cx="808888" cy="1015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2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4D97B20D-24CB-3686-5616-1827A76E9D1B}"/>
              </a:ext>
            </a:extLst>
          </p:cNvPr>
          <p:cNvCxnSpPr>
            <a:cxnSpLocks/>
          </p:cNvCxnSpPr>
          <p:nvPr/>
        </p:nvCxnSpPr>
        <p:spPr>
          <a:xfrm>
            <a:off x="3268990" y="2105958"/>
            <a:ext cx="2136175" cy="172868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Rett linje 36">
            <a:extLst>
              <a:ext uri="{FF2B5EF4-FFF2-40B4-BE49-F238E27FC236}">
                <a16:creationId xmlns:a16="http://schemas.microsoft.com/office/drawing/2014/main" id="{25D0DE02-9207-A4F2-930F-B91C902E7965}"/>
              </a:ext>
            </a:extLst>
          </p:cNvPr>
          <p:cNvCxnSpPr>
            <a:cxnSpLocks/>
          </p:cNvCxnSpPr>
          <p:nvPr/>
        </p:nvCxnSpPr>
        <p:spPr>
          <a:xfrm>
            <a:off x="2835626" y="2694358"/>
            <a:ext cx="2136175" cy="172868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AE3B92BC-E421-2207-BC05-FBD2E7ACBABD}"/>
              </a:ext>
            </a:extLst>
          </p:cNvPr>
          <p:cNvSpPr/>
          <p:nvPr/>
        </p:nvSpPr>
        <p:spPr>
          <a:xfrm>
            <a:off x="3440372" y="3156548"/>
            <a:ext cx="248478" cy="248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F3E6CBB-603C-CEDA-E7E3-8BE1C9639D62}"/>
              </a:ext>
            </a:extLst>
          </p:cNvPr>
          <p:cNvSpPr/>
          <p:nvPr/>
        </p:nvSpPr>
        <p:spPr>
          <a:xfrm>
            <a:off x="4592192" y="3156548"/>
            <a:ext cx="248478" cy="248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8F682CB1-BF37-CFE7-8545-5346AC2E76EB}"/>
              </a:ext>
            </a:extLst>
          </p:cNvPr>
          <p:cNvCxnSpPr>
            <a:cxnSpLocks/>
          </p:cNvCxnSpPr>
          <p:nvPr/>
        </p:nvCxnSpPr>
        <p:spPr>
          <a:xfrm>
            <a:off x="4139648" y="3279913"/>
            <a:ext cx="27529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8F78AE39-63B7-DC24-3735-D40962957500}"/>
              </a:ext>
            </a:extLst>
          </p:cNvPr>
          <p:cNvSpPr/>
          <p:nvPr/>
        </p:nvSpPr>
        <p:spPr>
          <a:xfrm>
            <a:off x="4089129" y="3228891"/>
            <a:ext cx="101038" cy="1020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F1D70631-D39C-264A-B257-0E40C9CE5C9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798359" y="1593002"/>
            <a:ext cx="1305567" cy="16508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Bue 9">
            <a:extLst>
              <a:ext uri="{FF2B5EF4-FFF2-40B4-BE49-F238E27FC236}">
                <a16:creationId xmlns:a16="http://schemas.microsoft.com/office/drawing/2014/main" id="{AEDAE006-83D2-0F50-47E4-6DFB6FD9D766}"/>
              </a:ext>
            </a:extLst>
          </p:cNvPr>
          <p:cNvSpPr/>
          <p:nvPr/>
        </p:nvSpPr>
        <p:spPr>
          <a:xfrm rot="20442218">
            <a:off x="3516257" y="2963833"/>
            <a:ext cx="1045893" cy="999202"/>
          </a:xfrm>
          <a:prstGeom prst="arc">
            <a:avLst>
              <a:gd name="adj1" fmla="val 16272539"/>
              <a:gd name="adj2" fmla="val 678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0ECD2B95-CDC2-8158-FDA4-240E0C8F77BF}"/>
              </a:ext>
            </a:extLst>
          </p:cNvPr>
          <p:cNvSpPr txBox="1"/>
          <p:nvPr/>
        </p:nvSpPr>
        <p:spPr>
          <a:xfrm>
            <a:off x="4260326" y="2716219"/>
            <a:ext cx="75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Rett pil 11">
            <a:extLst>
              <a:ext uri="{FF2B5EF4-FFF2-40B4-BE49-F238E27FC236}">
                <a16:creationId xmlns:a16="http://schemas.microsoft.com/office/drawing/2014/main" id="{A90585AE-0D00-3E8E-A49B-3989F3CB987F}"/>
              </a:ext>
            </a:extLst>
          </p:cNvPr>
          <p:cNvCxnSpPr>
            <a:cxnSpLocks/>
          </p:cNvCxnSpPr>
          <p:nvPr/>
        </p:nvCxnSpPr>
        <p:spPr>
          <a:xfrm>
            <a:off x="2793601" y="1593002"/>
            <a:ext cx="586940" cy="734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25ED2FDE-39DA-3CF7-229A-D34A02195C8C}"/>
              </a:ext>
            </a:extLst>
          </p:cNvPr>
          <p:cNvSpPr txBox="1"/>
          <p:nvPr/>
        </p:nvSpPr>
        <p:spPr>
          <a:xfrm>
            <a:off x="3295083" y="1911995"/>
            <a:ext cx="75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Lyd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D4EE0C91-554C-4578-BFC0-E8BCF5AF5C24}"/>
              </a:ext>
            </a:extLst>
          </p:cNvPr>
          <p:cNvCxnSpPr>
            <a:cxnSpLocks/>
          </p:cNvCxnSpPr>
          <p:nvPr/>
        </p:nvCxnSpPr>
        <p:spPr>
          <a:xfrm flipV="1">
            <a:off x="2977144" y="1992570"/>
            <a:ext cx="2143693" cy="173762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264B3A7A-C691-4E40-DB5F-7B289963EC48}"/>
              </a:ext>
            </a:extLst>
          </p:cNvPr>
          <p:cNvCxnSpPr>
            <a:cxnSpLocks/>
          </p:cNvCxnSpPr>
          <p:nvPr/>
        </p:nvCxnSpPr>
        <p:spPr>
          <a:xfrm flipV="1">
            <a:off x="3440372" y="2572037"/>
            <a:ext cx="2143693" cy="173762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F17B0A1B-7173-5D82-F791-766326DC202F}"/>
              </a:ext>
            </a:extLst>
          </p:cNvPr>
          <p:cNvSpPr txBox="1"/>
          <p:nvPr/>
        </p:nvSpPr>
        <p:spPr>
          <a:xfrm>
            <a:off x="3428899" y="3102294"/>
            <a:ext cx="28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b-NO" sz="1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BB193058-E90D-3C49-B1EE-358954813D96}"/>
              </a:ext>
            </a:extLst>
          </p:cNvPr>
          <p:cNvSpPr txBox="1"/>
          <p:nvPr/>
        </p:nvSpPr>
        <p:spPr>
          <a:xfrm>
            <a:off x="4577544" y="3110636"/>
            <a:ext cx="75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b-NO" sz="1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kstSylinder 21">
                <a:extLst>
                  <a:ext uri="{FF2B5EF4-FFF2-40B4-BE49-F238E27FC236}">
                    <a16:creationId xmlns:a16="http://schemas.microsoft.com/office/drawing/2014/main" id="{F2222F8C-7D35-A2C4-9FC7-D798362D4DF6}"/>
                  </a:ext>
                </a:extLst>
              </p:cNvPr>
              <p:cNvSpPr txBox="1"/>
              <p:nvPr/>
            </p:nvSpPr>
            <p:spPr>
              <a:xfrm>
                <a:off x="5043464" y="2335237"/>
                <a:ext cx="2174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nb-NO" sz="1400" b="1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kstSylinder 21">
                <a:extLst>
                  <a:ext uri="{FF2B5EF4-FFF2-40B4-BE49-F238E27FC236}">
                    <a16:creationId xmlns:a16="http://schemas.microsoft.com/office/drawing/2014/main" id="{F2222F8C-7D35-A2C4-9FC7-D798362D4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64" y="2335237"/>
                <a:ext cx="217432" cy="215444"/>
              </a:xfrm>
              <a:prstGeom prst="rect">
                <a:avLst/>
              </a:prstGeom>
              <a:blipFill>
                <a:blip r:embed="rId2"/>
                <a:stretch>
                  <a:fillRect l="-11111" r="-8333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Rett pil 22">
            <a:extLst>
              <a:ext uri="{FF2B5EF4-FFF2-40B4-BE49-F238E27FC236}">
                <a16:creationId xmlns:a16="http://schemas.microsoft.com/office/drawing/2014/main" id="{52071B25-D5A7-B7CE-B59B-B7D9788DF6A0}"/>
              </a:ext>
            </a:extLst>
          </p:cNvPr>
          <p:cNvCxnSpPr>
            <a:cxnSpLocks/>
          </p:cNvCxnSpPr>
          <p:nvPr/>
        </p:nvCxnSpPr>
        <p:spPr>
          <a:xfrm>
            <a:off x="4800321" y="2257169"/>
            <a:ext cx="491690" cy="5724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Rett linje 30">
            <a:extLst>
              <a:ext uri="{FF2B5EF4-FFF2-40B4-BE49-F238E27FC236}">
                <a16:creationId xmlns:a16="http://schemas.microsoft.com/office/drawing/2014/main" id="{F5698F29-F323-9A5E-CA55-DE3364438058}"/>
              </a:ext>
            </a:extLst>
          </p:cNvPr>
          <p:cNvCxnSpPr>
            <a:cxnSpLocks/>
          </p:cNvCxnSpPr>
          <p:nvPr/>
        </p:nvCxnSpPr>
        <p:spPr>
          <a:xfrm flipH="1">
            <a:off x="2842061" y="3277349"/>
            <a:ext cx="1296086" cy="161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Rett pil 33">
            <a:extLst>
              <a:ext uri="{FF2B5EF4-FFF2-40B4-BE49-F238E27FC236}">
                <a16:creationId xmlns:a16="http://schemas.microsoft.com/office/drawing/2014/main" id="{0047E2C0-618F-7F72-7A45-72D4636F17EE}"/>
              </a:ext>
            </a:extLst>
          </p:cNvPr>
          <p:cNvCxnSpPr>
            <a:cxnSpLocks/>
          </p:cNvCxnSpPr>
          <p:nvPr/>
        </p:nvCxnSpPr>
        <p:spPr>
          <a:xfrm flipV="1">
            <a:off x="2857494" y="4129760"/>
            <a:ext cx="593648" cy="7466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5F3BA6B2-1FBA-A210-556B-121AE4A55E8C}"/>
              </a:ext>
            </a:extLst>
          </p:cNvPr>
          <p:cNvSpPr txBox="1"/>
          <p:nvPr/>
        </p:nvSpPr>
        <p:spPr>
          <a:xfrm>
            <a:off x="3033295" y="3832115"/>
            <a:ext cx="75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Lyd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4916AF64-9A99-2674-9673-85454B329003}"/>
              </a:ext>
            </a:extLst>
          </p:cNvPr>
          <p:cNvSpPr/>
          <p:nvPr/>
        </p:nvSpPr>
        <p:spPr>
          <a:xfrm>
            <a:off x="2734588" y="1529931"/>
            <a:ext cx="101038" cy="1020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B1885EF-F4B2-9C93-2571-67DA33902EAD}"/>
              </a:ext>
            </a:extLst>
          </p:cNvPr>
          <p:cNvSpPr/>
          <p:nvPr/>
        </p:nvSpPr>
        <p:spPr>
          <a:xfrm>
            <a:off x="2782529" y="4847334"/>
            <a:ext cx="101038" cy="1020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96BA7F76-48BB-AF0E-E766-4544565E62F2}"/>
              </a:ext>
            </a:extLst>
          </p:cNvPr>
          <p:cNvSpPr txBox="1"/>
          <p:nvPr/>
        </p:nvSpPr>
        <p:spPr>
          <a:xfrm>
            <a:off x="2406005" y="1233203"/>
            <a:ext cx="934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Punkt 1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05AA4BE1-4354-D7BE-5CD3-1103C72C46D9}"/>
              </a:ext>
            </a:extLst>
          </p:cNvPr>
          <p:cNvSpPr txBox="1"/>
          <p:nvPr/>
        </p:nvSpPr>
        <p:spPr>
          <a:xfrm>
            <a:off x="2416497" y="4898356"/>
            <a:ext cx="934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Punkt 2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Rett pil 52">
            <a:extLst>
              <a:ext uri="{FF2B5EF4-FFF2-40B4-BE49-F238E27FC236}">
                <a16:creationId xmlns:a16="http://schemas.microsoft.com/office/drawing/2014/main" id="{7E65DE3D-815E-B897-6435-6F8A7780E216}"/>
              </a:ext>
            </a:extLst>
          </p:cNvPr>
          <p:cNvCxnSpPr>
            <a:cxnSpLocks/>
          </p:cNvCxnSpPr>
          <p:nvPr/>
        </p:nvCxnSpPr>
        <p:spPr>
          <a:xfrm flipV="1">
            <a:off x="4618033" y="3576931"/>
            <a:ext cx="447355" cy="590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kstSylinder 57">
                <a:extLst>
                  <a:ext uri="{FF2B5EF4-FFF2-40B4-BE49-F238E27FC236}">
                    <a16:creationId xmlns:a16="http://schemas.microsoft.com/office/drawing/2014/main" id="{3B2432DE-FF1B-6A72-199C-7F9888A856B5}"/>
                  </a:ext>
                </a:extLst>
              </p:cNvPr>
              <p:cNvSpPr txBox="1"/>
              <p:nvPr/>
            </p:nvSpPr>
            <p:spPr>
              <a:xfrm>
                <a:off x="4855419" y="3852513"/>
                <a:ext cx="2174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nb-NO" sz="1400" b="1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kstSylinder 57">
                <a:extLst>
                  <a:ext uri="{FF2B5EF4-FFF2-40B4-BE49-F238E27FC236}">
                    <a16:creationId xmlns:a16="http://schemas.microsoft.com/office/drawing/2014/main" id="{3B2432DE-FF1B-6A72-199C-7F9888A85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419" y="3852513"/>
                <a:ext cx="217432" cy="215444"/>
              </a:xfrm>
              <a:prstGeom prst="rect">
                <a:avLst/>
              </a:prstGeom>
              <a:blipFill>
                <a:blip r:embed="rId3"/>
                <a:stretch>
                  <a:fillRect l="-11111" r="-833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Bue 58">
            <a:extLst>
              <a:ext uri="{FF2B5EF4-FFF2-40B4-BE49-F238E27FC236}">
                <a16:creationId xmlns:a16="http://schemas.microsoft.com/office/drawing/2014/main" id="{C7BCA2BA-8959-46A9-B490-668B6CA31EED}"/>
              </a:ext>
            </a:extLst>
          </p:cNvPr>
          <p:cNvSpPr/>
          <p:nvPr/>
        </p:nvSpPr>
        <p:spPr>
          <a:xfrm rot="6589681">
            <a:off x="3542018" y="2602131"/>
            <a:ext cx="1033324" cy="1008878"/>
          </a:xfrm>
          <a:prstGeom prst="arc">
            <a:avLst>
              <a:gd name="adj1" fmla="val 16272539"/>
              <a:gd name="adj2" fmla="val 348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24F33867-5080-B5A9-7AD6-FC6A5467E759}"/>
              </a:ext>
            </a:extLst>
          </p:cNvPr>
          <p:cNvSpPr txBox="1"/>
          <p:nvPr/>
        </p:nvSpPr>
        <p:spPr>
          <a:xfrm>
            <a:off x="4282711" y="3460524"/>
            <a:ext cx="75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nb-NO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1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CDA1235-E019-41BA-D10E-378C31D4327B}"/>
              </a:ext>
            </a:extLst>
          </p:cNvPr>
          <p:cNvSpPr/>
          <p:nvPr/>
        </p:nvSpPr>
        <p:spPr>
          <a:xfrm>
            <a:off x="4015409" y="2474844"/>
            <a:ext cx="248478" cy="248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70D5EBB-1EEE-195E-1EC0-5F75E45C5E5E}"/>
              </a:ext>
            </a:extLst>
          </p:cNvPr>
          <p:cNvSpPr/>
          <p:nvPr/>
        </p:nvSpPr>
        <p:spPr>
          <a:xfrm>
            <a:off x="4693824" y="3561522"/>
            <a:ext cx="248478" cy="248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EBD459-3998-F4D8-C2F2-61870E469E84}"/>
              </a:ext>
            </a:extLst>
          </p:cNvPr>
          <p:cNvSpPr/>
          <p:nvPr/>
        </p:nvSpPr>
        <p:spPr>
          <a:xfrm>
            <a:off x="3309731" y="3561522"/>
            <a:ext cx="248478" cy="248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1876B9-F951-53C1-DFB1-4B9AF9BD538E}"/>
              </a:ext>
            </a:extLst>
          </p:cNvPr>
          <p:cNvSpPr/>
          <p:nvPr/>
        </p:nvSpPr>
        <p:spPr>
          <a:xfrm>
            <a:off x="4089129" y="3228891"/>
            <a:ext cx="101038" cy="1020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Bue 9">
            <a:extLst>
              <a:ext uri="{FF2B5EF4-FFF2-40B4-BE49-F238E27FC236}">
                <a16:creationId xmlns:a16="http://schemas.microsoft.com/office/drawing/2014/main" id="{C7A9926E-D409-4725-11FC-BFAAB3003602}"/>
              </a:ext>
            </a:extLst>
          </p:cNvPr>
          <p:cNvSpPr/>
          <p:nvPr/>
        </p:nvSpPr>
        <p:spPr>
          <a:xfrm rot="20442218">
            <a:off x="3600955" y="2997622"/>
            <a:ext cx="916294" cy="862756"/>
          </a:xfrm>
          <a:prstGeom prst="arc">
            <a:avLst>
              <a:gd name="adj1" fmla="val 16272539"/>
              <a:gd name="adj2" fmla="val 678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7D18C2C1-E3A1-D21B-34FE-AA7CF9254E3D}"/>
              </a:ext>
            </a:extLst>
          </p:cNvPr>
          <p:cNvSpPr txBox="1"/>
          <p:nvPr/>
        </p:nvSpPr>
        <p:spPr>
          <a:xfrm>
            <a:off x="4139648" y="2985530"/>
            <a:ext cx="75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nb-NO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Rett pil 11">
            <a:extLst>
              <a:ext uri="{FF2B5EF4-FFF2-40B4-BE49-F238E27FC236}">
                <a16:creationId xmlns:a16="http://schemas.microsoft.com/office/drawing/2014/main" id="{ABAA8B06-559B-F4DC-DE02-9B13B9BC2FE7}"/>
              </a:ext>
            </a:extLst>
          </p:cNvPr>
          <p:cNvCxnSpPr>
            <a:cxnSpLocks/>
          </p:cNvCxnSpPr>
          <p:nvPr/>
        </p:nvCxnSpPr>
        <p:spPr>
          <a:xfrm>
            <a:off x="2793601" y="1593002"/>
            <a:ext cx="586940" cy="734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5B710A72-12E2-6DA6-428B-F218896F32CC}"/>
              </a:ext>
            </a:extLst>
          </p:cNvPr>
          <p:cNvSpPr txBox="1"/>
          <p:nvPr/>
        </p:nvSpPr>
        <p:spPr>
          <a:xfrm>
            <a:off x="4003936" y="2420590"/>
            <a:ext cx="75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b-NO" sz="1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C2814C33-C653-AE4E-2D4F-F6ADB2595F07}"/>
              </a:ext>
            </a:extLst>
          </p:cNvPr>
          <p:cNvSpPr txBox="1"/>
          <p:nvPr/>
        </p:nvSpPr>
        <p:spPr>
          <a:xfrm>
            <a:off x="3295083" y="3515610"/>
            <a:ext cx="75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b-NO" sz="1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088A2EAE-93F3-6920-5A34-01C42E2EDC81}"/>
              </a:ext>
            </a:extLst>
          </p:cNvPr>
          <p:cNvSpPr txBox="1"/>
          <p:nvPr/>
        </p:nvSpPr>
        <p:spPr>
          <a:xfrm>
            <a:off x="4680303" y="3508064"/>
            <a:ext cx="75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nb-NO" sz="1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Sylinder 19">
                <a:extLst>
                  <a:ext uri="{FF2B5EF4-FFF2-40B4-BE49-F238E27FC236}">
                    <a16:creationId xmlns:a16="http://schemas.microsoft.com/office/drawing/2014/main" id="{AA20D1A3-A93F-1ABC-E5EE-6B18BA78AD4D}"/>
                  </a:ext>
                </a:extLst>
              </p:cNvPr>
              <p:cNvSpPr txBox="1"/>
              <p:nvPr/>
            </p:nvSpPr>
            <p:spPr>
              <a:xfrm>
                <a:off x="3470049" y="2893890"/>
                <a:ext cx="320023" cy="2475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nb-NO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  <m:sub>
                          <m: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nb-NO" sz="1400" b="1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kstSylinder 19">
                <a:extLst>
                  <a:ext uri="{FF2B5EF4-FFF2-40B4-BE49-F238E27FC236}">
                    <a16:creationId xmlns:a16="http://schemas.microsoft.com/office/drawing/2014/main" id="{AA20D1A3-A93F-1ABC-E5EE-6B18BA78A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049" y="2893890"/>
                <a:ext cx="320023" cy="247504"/>
              </a:xfrm>
              <a:prstGeom prst="rect">
                <a:avLst/>
              </a:prstGeom>
              <a:blipFill>
                <a:blip r:embed="rId2"/>
                <a:stretch>
                  <a:fillRect l="-15094" r="-566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Rett pil 24">
            <a:extLst>
              <a:ext uri="{FF2B5EF4-FFF2-40B4-BE49-F238E27FC236}">
                <a16:creationId xmlns:a16="http://schemas.microsoft.com/office/drawing/2014/main" id="{49C7BDA6-37B0-3EB8-67B1-ED99300AA5B4}"/>
              </a:ext>
            </a:extLst>
          </p:cNvPr>
          <p:cNvCxnSpPr>
            <a:cxnSpLocks/>
          </p:cNvCxnSpPr>
          <p:nvPr/>
        </p:nvCxnSpPr>
        <p:spPr>
          <a:xfrm>
            <a:off x="4201729" y="2707785"/>
            <a:ext cx="552376" cy="8710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kstSylinder 25">
                <a:extLst>
                  <a:ext uri="{FF2B5EF4-FFF2-40B4-BE49-F238E27FC236}">
                    <a16:creationId xmlns:a16="http://schemas.microsoft.com/office/drawing/2014/main" id="{F176925E-65AE-CB57-0776-42E3668A70F6}"/>
                  </a:ext>
                </a:extLst>
              </p:cNvPr>
              <p:cNvSpPr txBox="1"/>
              <p:nvPr/>
            </p:nvSpPr>
            <p:spPr>
              <a:xfrm>
                <a:off x="3987952" y="3717975"/>
                <a:ext cx="320024" cy="2475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nb-NO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  <m:sub>
                          <m: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</m:oMath>
                  </m:oMathPara>
                </a14:m>
                <a:endParaRPr lang="nb-NO" sz="1400" b="1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kstSylinder 25">
                <a:extLst>
                  <a:ext uri="{FF2B5EF4-FFF2-40B4-BE49-F238E27FC236}">
                    <a16:creationId xmlns:a16="http://schemas.microsoft.com/office/drawing/2014/main" id="{F176925E-65AE-CB57-0776-42E3668A7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952" y="3717975"/>
                <a:ext cx="320024" cy="247504"/>
              </a:xfrm>
              <a:prstGeom prst="rect">
                <a:avLst/>
              </a:prstGeom>
              <a:blipFill>
                <a:blip r:embed="rId3"/>
                <a:stretch>
                  <a:fillRect l="-15094" r="-566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kstSylinder 26">
                <a:extLst>
                  <a:ext uri="{FF2B5EF4-FFF2-40B4-BE49-F238E27FC236}">
                    <a16:creationId xmlns:a16="http://schemas.microsoft.com/office/drawing/2014/main" id="{9BE4D7FC-7F93-875C-CDA6-18496F8F4C28}"/>
                  </a:ext>
                </a:extLst>
              </p:cNvPr>
              <p:cNvSpPr txBox="1"/>
              <p:nvPr/>
            </p:nvSpPr>
            <p:spPr>
              <a:xfrm>
                <a:off x="4485612" y="2901368"/>
                <a:ext cx="320024" cy="2475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nb-NO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  <m:sub>
                          <m: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</m:oMath>
                  </m:oMathPara>
                </a14:m>
                <a:endParaRPr lang="nb-NO" sz="1400" b="1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kstSylinder 26">
                <a:extLst>
                  <a:ext uri="{FF2B5EF4-FFF2-40B4-BE49-F238E27FC236}">
                    <a16:creationId xmlns:a16="http://schemas.microsoft.com/office/drawing/2014/main" id="{9BE4D7FC-7F93-875C-CDA6-18496F8F4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612" y="2901368"/>
                <a:ext cx="320024" cy="247504"/>
              </a:xfrm>
              <a:prstGeom prst="rect">
                <a:avLst/>
              </a:prstGeom>
              <a:blipFill>
                <a:blip r:embed="rId4"/>
                <a:stretch>
                  <a:fillRect l="-15385" r="-5769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Rett linje 27">
            <a:extLst>
              <a:ext uri="{FF2B5EF4-FFF2-40B4-BE49-F238E27FC236}">
                <a16:creationId xmlns:a16="http://schemas.microsoft.com/office/drawing/2014/main" id="{0393AF7A-33B5-A660-0A87-23B8C2DAF92E}"/>
              </a:ext>
            </a:extLst>
          </p:cNvPr>
          <p:cNvCxnSpPr>
            <a:cxnSpLocks/>
          </p:cNvCxnSpPr>
          <p:nvPr/>
        </p:nvCxnSpPr>
        <p:spPr>
          <a:xfrm flipH="1" flipV="1">
            <a:off x="3349460" y="2299987"/>
            <a:ext cx="798504" cy="9924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Rett linje 30">
            <a:extLst>
              <a:ext uri="{FF2B5EF4-FFF2-40B4-BE49-F238E27FC236}">
                <a16:creationId xmlns:a16="http://schemas.microsoft.com/office/drawing/2014/main" id="{930425DE-C47C-9ACA-CCB6-4E6E33785BBF}"/>
              </a:ext>
            </a:extLst>
          </p:cNvPr>
          <p:cNvCxnSpPr>
            <a:cxnSpLocks/>
          </p:cNvCxnSpPr>
          <p:nvPr/>
        </p:nvCxnSpPr>
        <p:spPr>
          <a:xfrm>
            <a:off x="4139648" y="3279913"/>
            <a:ext cx="17978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Rett pil 33">
            <a:extLst>
              <a:ext uri="{FF2B5EF4-FFF2-40B4-BE49-F238E27FC236}">
                <a16:creationId xmlns:a16="http://schemas.microsoft.com/office/drawing/2014/main" id="{C202FCF3-4335-5DB9-974D-A5302F449204}"/>
              </a:ext>
            </a:extLst>
          </p:cNvPr>
          <p:cNvCxnSpPr>
            <a:cxnSpLocks/>
          </p:cNvCxnSpPr>
          <p:nvPr/>
        </p:nvCxnSpPr>
        <p:spPr>
          <a:xfrm>
            <a:off x="3558209" y="3684887"/>
            <a:ext cx="113505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Rett pil 38">
            <a:extLst>
              <a:ext uri="{FF2B5EF4-FFF2-40B4-BE49-F238E27FC236}">
                <a16:creationId xmlns:a16="http://schemas.microsoft.com/office/drawing/2014/main" id="{927E571A-A881-AC95-495E-D5EDD7AF1C09}"/>
              </a:ext>
            </a:extLst>
          </p:cNvPr>
          <p:cNvCxnSpPr>
            <a:cxnSpLocks/>
          </p:cNvCxnSpPr>
          <p:nvPr/>
        </p:nvCxnSpPr>
        <p:spPr>
          <a:xfrm flipH="1">
            <a:off x="3499934" y="2707785"/>
            <a:ext cx="573496" cy="8710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kstSylinder 43">
                <a:extLst>
                  <a:ext uri="{FF2B5EF4-FFF2-40B4-BE49-F238E27FC236}">
                    <a16:creationId xmlns:a16="http://schemas.microsoft.com/office/drawing/2014/main" id="{3CE68F7B-5450-7CDB-D4C0-13246B2C0645}"/>
                  </a:ext>
                </a:extLst>
              </p:cNvPr>
              <p:cNvSpPr txBox="1"/>
              <p:nvPr/>
            </p:nvSpPr>
            <p:spPr>
              <a:xfrm>
                <a:off x="3108756" y="1754307"/>
                <a:ext cx="149079" cy="2475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nb-NO" sz="1400" b="1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kstSylinder 43">
                <a:extLst>
                  <a:ext uri="{FF2B5EF4-FFF2-40B4-BE49-F238E27FC236}">
                    <a16:creationId xmlns:a16="http://schemas.microsoft.com/office/drawing/2014/main" id="{3CE68F7B-5450-7CDB-D4C0-13246B2C0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56" y="1754307"/>
                <a:ext cx="149079" cy="247504"/>
              </a:xfrm>
              <a:prstGeom prst="rect">
                <a:avLst/>
              </a:prstGeom>
              <a:blipFill>
                <a:blip r:embed="rId5"/>
                <a:stretch>
                  <a:fillRect l="-33333" r="-3333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Rett pil 44">
            <a:extLst>
              <a:ext uri="{FF2B5EF4-FFF2-40B4-BE49-F238E27FC236}">
                <a16:creationId xmlns:a16="http://schemas.microsoft.com/office/drawing/2014/main" id="{100A0B4D-4751-FF57-FDC9-ED4D342496C3}"/>
              </a:ext>
            </a:extLst>
          </p:cNvPr>
          <p:cNvCxnSpPr>
            <a:cxnSpLocks/>
          </p:cNvCxnSpPr>
          <p:nvPr/>
        </p:nvCxnSpPr>
        <p:spPr>
          <a:xfrm flipH="1">
            <a:off x="4125736" y="2723322"/>
            <a:ext cx="6239" cy="95401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DFC0B730-AAF6-0672-D679-5935E8048E8E}"/>
                  </a:ext>
                </a:extLst>
              </p:cNvPr>
              <p:cNvSpPr txBox="1"/>
              <p:nvPr/>
            </p:nvSpPr>
            <p:spPr>
              <a:xfrm>
                <a:off x="3954492" y="3266897"/>
                <a:ext cx="1522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nb-NO" sz="1400" b="1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DFC0B730-AAF6-0672-D679-5935E8048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92" y="3266897"/>
                <a:ext cx="152285" cy="215444"/>
              </a:xfrm>
              <a:prstGeom prst="rect">
                <a:avLst/>
              </a:prstGeom>
              <a:blipFill>
                <a:blip r:embed="rId6"/>
                <a:stretch>
                  <a:fillRect l="-20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Rett pil 49">
            <a:extLst>
              <a:ext uri="{FF2B5EF4-FFF2-40B4-BE49-F238E27FC236}">
                <a16:creationId xmlns:a16="http://schemas.microsoft.com/office/drawing/2014/main" id="{2C374998-8B46-AD70-2B3F-22B2493D979A}"/>
              </a:ext>
            </a:extLst>
          </p:cNvPr>
          <p:cNvCxnSpPr>
            <a:cxnSpLocks/>
          </p:cNvCxnSpPr>
          <p:nvPr/>
        </p:nvCxnSpPr>
        <p:spPr>
          <a:xfrm flipV="1">
            <a:off x="2400458" y="1894420"/>
            <a:ext cx="0" cy="2182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Rett pil 51">
            <a:extLst>
              <a:ext uri="{FF2B5EF4-FFF2-40B4-BE49-F238E27FC236}">
                <a16:creationId xmlns:a16="http://schemas.microsoft.com/office/drawing/2014/main" id="{7542D014-F6A1-B9AD-D598-F595496BE8C6}"/>
              </a:ext>
            </a:extLst>
          </p:cNvPr>
          <p:cNvCxnSpPr>
            <a:cxnSpLocks/>
          </p:cNvCxnSpPr>
          <p:nvPr/>
        </p:nvCxnSpPr>
        <p:spPr>
          <a:xfrm>
            <a:off x="2400458" y="4076844"/>
            <a:ext cx="36358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kstSylinder 56">
                <a:extLst>
                  <a:ext uri="{FF2B5EF4-FFF2-40B4-BE49-F238E27FC236}">
                    <a16:creationId xmlns:a16="http://schemas.microsoft.com/office/drawing/2014/main" id="{E53536F9-9BD3-2484-C064-3C51B6A2D4FF}"/>
                  </a:ext>
                </a:extLst>
              </p:cNvPr>
              <p:cNvSpPr txBox="1"/>
              <p:nvPr/>
            </p:nvSpPr>
            <p:spPr>
              <a:xfrm>
                <a:off x="5793234" y="4101045"/>
                <a:ext cx="1442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nb-NO" sz="1400" b="1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kstSylinder 56">
                <a:extLst>
                  <a:ext uri="{FF2B5EF4-FFF2-40B4-BE49-F238E27FC236}">
                    <a16:creationId xmlns:a16="http://schemas.microsoft.com/office/drawing/2014/main" id="{E53536F9-9BD3-2484-C064-3C51B6A2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234" y="4101045"/>
                <a:ext cx="144270" cy="215444"/>
              </a:xfrm>
              <a:prstGeom prst="rect">
                <a:avLst/>
              </a:prstGeom>
              <a:blipFill>
                <a:blip r:embed="rId7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kstSylinder 57">
                <a:extLst>
                  <a:ext uri="{FF2B5EF4-FFF2-40B4-BE49-F238E27FC236}">
                    <a16:creationId xmlns:a16="http://schemas.microsoft.com/office/drawing/2014/main" id="{D4F1B5A0-01B3-551D-FEF7-57EEE1CD0C18}"/>
                  </a:ext>
                </a:extLst>
              </p:cNvPr>
              <p:cNvSpPr txBox="1"/>
              <p:nvPr/>
            </p:nvSpPr>
            <p:spPr>
              <a:xfrm>
                <a:off x="2204014" y="2001811"/>
                <a:ext cx="14747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nb-NO" sz="1400" b="1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kstSylinder 57">
                <a:extLst>
                  <a:ext uri="{FF2B5EF4-FFF2-40B4-BE49-F238E27FC236}">
                    <a16:creationId xmlns:a16="http://schemas.microsoft.com/office/drawing/2014/main" id="{D4F1B5A0-01B3-551D-FEF7-57EEE1CD0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14" y="2001811"/>
                <a:ext cx="147476" cy="215444"/>
              </a:xfrm>
              <a:prstGeom prst="rect">
                <a:avLst/>
              </a:prstGeom>
              <a:blipFill>
                <a:blip r:embed="rId8"/>
                <a:stretch>
                  <a:fillRect l="-33333" r="-2500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9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3438</TotalTime>
  <Words>476</Words>
  <Application>Microsoft Office PowerPoint</Application>
  <PresentationFormat>Breiskjerm</PresentationFormat>
  <Paragraphs>296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Lysbilettitlar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Malin Rekdal</dc:creator>
  <cp:lastModifiedBy>Malin Rekdal</cp:lastModifiedBy>
  <cp:revision>2</cp:revision>
  <dcterms:created xsi:type="dcterms:W3CDTF">2022-04-23T07:44:27Z</dcterms:created>
  <dcterms:modified xsi:type="dcterms:W3CDTF">2022-04-25T17:03:54Z</dcterms:modified>
</cp:coreProperties>
</file>