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598"/>
    <a:srgbClr val="CC0000"/>
    <a:srgbClr val="95222E"/>
    <a:srgbClr val="92202D"/>
    <a:srgbClr val="2683C6"/>
    <a:srgbClr val="1D6295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7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1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1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1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62" name="OTLSHAPE_T_452ffbff643449bf898b842030269d79_HorizontalConnector1"/>
          <p:cNvCxnSpPr/>
          <p:nvPr>
            <p:custDataLst>
              <p:tags r:id="rId2"/>
            </p:custDataLst>
          </p:nvPr>
        </p:nvCxnSpPr>
        <p:spPr>
          <a:xfrm>
            <a:off x="713317" y="4755557"/>
            <a:ext cx="608229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1" name="OTLSHAPE_T_2f8fa4073845497c985961879fe02bd9_HorizontalConnector1"/>
          <p:cNvCxnSpPr/>
          <p:nvPr>
            <p:custDataLst>
              <p:tags r:id="rId3"/>
            </p:custDataLst>
          </p:nvPr>
        </p:nvCxnSpPr>
        <p:spPr>
          <a:xfrm>
            <a:off x="713317" y="4559639"/>
            <a:ext cx="608229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0" name="OTLSHAPE_T_d480600ded4042c48ee5e80e5b71a336_HorizontalConnector1"/>
          <p:cNvCxnSpPr/>
          <p:nvPr>
            <p:custDataLst>
              <p:tags r:id="rId4"/>
            </p:custDataLst>
          </p:nvPr>
        </p:nvCxnSpPr>
        <p:spPr>
          <a:xfrm>
            <a:off x="713317" y="4363720"/>
            <a:ext cx="547585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9" name="OTLSHAPE_T_b0ce345f5e2e422f9154b35d4c1d61d1_HorizontalConnector1"/>
          <p:cNvCxnSpPr/>
          <p:nvPr>
            <p:custDataLst>
              <p:tags r:id="rId5"/>
            </p:custDataLst>
          </p:nvPr>
        </p:nvCxnSpPr>
        <p:spPr>
          <a:xfrm>
            <a:off x="713317" y="4167801"/>
            <a:ext cx="4262977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8" name="OTLSHAPE_T_57f5429952d14bf49102a5a5faf30e1a_HorizontalConnector1"/>
          <p:cNvCxnSpPr/>
          <p:nvPr>
            <p:custDataLst>
              <p:tags r:id="rId6"/>
            </p:custDataLst>
          </p:nvPr>
        </p:nvCxnSpPr>
        <p:spPr>
          <a:xfrm>
            <a:off x="695537" y="3948621"/>
            <a:ext cx="428075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7" name="OTLSHAPE_T_836c357db4084b50807ddd27b87cbdc3_HorizontalConnector1"/>
          <p:cNvCxnSpPr/>
          <p:nvPr>
            <p:custDataLst>
              <p:tags r:id="rId7"/>
            </p:custDataLst>
          </p:nvPr>
        </p:nvCxnSpPr>
        <p:spPr>
          <a:xfrm>
            <a:off x="1575647" y="3611499"/>
            <a:ext cx="2823470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6" name="OTLSHAPE_T_78be7d9108184754b05589e65c41c421_HorizontalConnector1"/>
          <p:cNvCxnSpPr/>
          <p:nvPr>
            <p:custDataLst>
              <p:tags r:id="rId8"/>
            </p:custDataLst>
          </p:nvPr>
        </p:nvCxnSpPr>
        <p:spPr>
          <a:xfrm>
            <a:off x="713316" y="3399240"/>
            <a:ext cx="264580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5" name="OTLSHAPE_T_59ca60aa1ba948a79516fa0118865308_HorizontalConnector1"/>
          <p:cNvCxnSpPr/>
          <p:nvPr>
            <p:custDataLst>
              <p:tags r:id="rId9"/>
            </p:custDataLst>
          </p:nvPr>
        </p:nvCxnSpPr>
        <p:spPr>
          <a:xfrm>
            <a:off x="713316" y="3203321"/>
            <a:ext cx="163507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4" name="OTLSHAPE_T_48541c08b8264880b5f5e24c9c19489c_HorizontalConnector1"/>
          <p:cNvCxnSpPr/>
          <p:nvPr>
            <p:custDataLst>
              <p:tags r:id="rId10"/>
            </p:custDataLst>
          </p:nvPr>
        </p:nvCxnSpPr>
        <p:spPr>
          <a:xfrm>
            <a:off x="713317" y="3007402"/>
            <a:ext cx="1230781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3" name="OTLSHAPE_T_3a68715404b5435ab4a487ba7219617a_HorizontalConnector1"/>
          <p:cNvCxnSpPr/>
          <p:nvPr>
            <p:custDataLst>
              <p:tags r:id="rId11"/>
            </p:custDataLst>
          </p:nvPr>
        </p:nvCxnSpPr>
        <p:spPr>
          <a:xfrm>
            <a:off x="695537" y="2750121"/>
            <a:ext cx="1248561" cy="0"/>
          </a:xfrm>
          <a:prstGeom prst="line">
            <a:avLst/>
          </a:prstGeom>
          <a:ln w="9525" cap="flat" cmpd="sng" algn="ctr">
            <a:solidFill>
              <a:srgbClr val="EA161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2" name="OTLSHAPE_M_26c928c3e36b4a2d836f0b5f31ef08d2_Connector1"/>
          <p:cNvCxnSpPr/>
          <p:nvPr>
            <p:custDataLst>
              <p:tags r:id="rId12"/>
            </p:custDataLst>
          </p:nvPr>
        </p:nvCxnSpPr>
        <p:spPr>
          <a:xfrm>
            <a:off x="3754464" y="1313961"/>
            <a:ext cx="0" cy="766631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1" name="OTLSHAPE_M_ccd9ec8f2afa4259a768f5e413e3b544_Connector1"/>
          <p:cNvCxnSpPr/>
          <p:nvPr>
            <p:custDataLst>
              <p:tags r:id="rId13"/>
            </p:custDataLst>
          </p:nvPr>
        </p:nvCxnSpPr>
        <p:spPr>
          <a:xfrm>
            <a:off x="1141862" y="1621578"/>
            <a:ext cx="0" cy="435822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2" name="OTLSHAPE_TB_00000000000000000000000000000000_LeftEndCaps" hidden="1"/>
          <p:cNvSpPr txBox="1"/>
          <p:nvPr>
            <p:custDataLst>
              <p:tags r:id="rId14"/>
            </p:custDataLst>
          </p:nvPr>
        </p:nvSpPr>
        <p:spPr>
          <a:xfrm>
            <a:off x="317500" y="21083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3" name="OTLSHAPE_TB_00000000000000000000000000000000_RightEndCaps" hidden="1"/>
          <p:cNvSpPr txBox="1"/>
          <p:nvPr>
            <p:custDataLst>
              <p:tags r:id="rId15"/>
            </p:custDataLst>
          </p:nvPr>
        </p:nvSpPr>
        <p:spPr>
          <a:xfrm>
            <a:off x="8363034" y="21083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24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933365" y="20574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5" name="OTLSHAPE_TB_00000000000000000000000000000000_ElapsedTim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6" name="OTLSHAPE_TB_00000000000000000000000000000000_TodayMarkerShape" hidden="1"/>
          <p:cNvSpPr/>
          <p:nvPr>
            <p:custDataLst>
              <p:tags r:id="rId18"/>
            </p:custDataLst>
          </p:nvPr>
        </p:nvSpPr>
        <p:spPr>
          <a:xfrm>
            <a:off x="878937" y="24384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7" name="OTLSHAPE_TB_00000000000000000000000000000000_TodayMarkerText" hidden="1"/>
          <p:cNvSpPr txBox="1"/>
          <p:nvPr>
            <p:custDataLst>
              <p:tags r:id="rId19"/>
            </p:custDataLst>
          </p:nvPr>
        </p:nvSpPr>
        <p:spPr>
          <a:xfrm>
            <a:off x="933365" y="25654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28" name="OTLSHAPE_TB_00000000000000000000000000000000_TimescaleInterval1"/>
          <p:cNvSpPr txBox="1"/>
          <p:nvPr>
            <p:custDataLst>
              <p:tags r:id="rId20"/>
            </p:custDataLst>
          </p:nvPr>
        </p:nvSpPr>
        <p:spPr>
          <a:xfrm>
            <a:off x="996865" y="2154873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29" name="OTLSHAPE_TB_00000000000000000000000000000000_Separator1"/>
          <p:cNvCxnSpPr/>
          <p:nvPr>
            <p:custDataLst>
              <p:tags r:id="rId21"/>
            </p:custDataLst>
          </p:nvPr>
        </p:nvCxnSpPr>
        <p:spPr>
          <a:xfrm>
            <a:off x="1539802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0" name="OTLSHAPE_TB_00000000000000000000000000000000_TimescaleInterval2"/>
          <p:cNvSpPr txBox="1"/>
          <p:nvPr>
            <p:custDataLst>
              <p:tags r:id="rId22"/>
            </p:custDataLst>
          </p:nvPr>
        </p:nvSpPr>
        <p:spPr>
          <a:xfrm>
            <a:off x="1603305" y="21548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31" name="OTLSHAPE_TB_00000000000000000000000000000000_Separator2"/>
          <p:cNvCxnSpPr/>
          <p:nvPr>
            <p:custDataLst>
              <p:tags r:id="rId23"/>
            </p:custDataLst>
          </p:nvPr>
        </p:nvCxnSpPr>
        <p:spPr>
          <a:xfrm>
            <a:off x="2146242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2" name="OTLSHAPE_TB_00000000000000000000000000000000_TimescaleInterval3"/>
          <p:cNvSpPr txBox="1"/>
          <p:nvPr>
            <p:custDataLst>
              <p:tags r:id="rId24"/>
            </p:custDataLst>
          </p:nvPr>
        </p:nvSpPr>
        <p:spPr>
          <a:xfrm>
            <a:off x="2209744" y="21548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33" name="OTLSHAPE_TB_00000000000000000000000000000000_Separator3"/>
          <p:cNvCxnSpPr/>
          <p:nvPr>
            <p:custDataLst>
              <p:tags r:id="rId25"/>
            </p:custDataLst>
          </p:nvPr>
        </p:nvCxnSpPr>
        <p:spPr>
          <a:xfrm>
            <a:off x="2752681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4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2759035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35" name="OTLSHAPE_TB_00000000000000000000000000000000_Separator4"/>
          <p:cNvCxnSpPr/>
          <p:nvPr>
            <p:custDataLst>
              <p:tags r:id="rId27"/>
            </p:custDataLst>
          </p:nvPr>
        </p:nvCxnSpPr>
        <p:spPr>
          <a:xfrm>
            <a:off x="3359120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6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3357310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37" name="OTLSHAPE_TB_00000000000000000000000000000000_Separator5"/>
          <p:cNvCxnSpPr/>
          <p:nvPr>
            <p:custDataLst>
              <p:tags r:id="rId29"/>
            </p:custDataLst>
          </p:nvPr>
        </p:nvCxnSpPr>
        <p:spPr>
          <a:xfrm>
            <a:off x="3965559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8" name="OTLSHAPE_TB_00000000000000000000000000000000_TimescaleInterval6"/>
          <p:cNvSpPr txBox="1"/>
          <p:nvPr>
            <p:custDataLst>
              <p:tags r:id="rId30"/>
            </p:custDataLst>
          </p:nvPr>
        </p:nvSpPr>
        <p:spPr>
          <a:xfrm>
            <a:off x="4029062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39" name="OTLSHAPE_TB_00000000000000000000000000000000_Separator6"/>
          <p:cNvCxnSpPr/>
          <p:nvPr>
            <p:custDataLst>
              <p:tags r:id="rId31"/>
            </p:custDataLst>
          </p:nvPr>
        </p:nvCxnSpPr>
        <p:spPr>
          <a:xfrm>
            <a:off x="4571999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0" name="OTLSHAPE_TB_00000000000000000000000000000000_TimescaleInterval7"/>
          <p:cNvSpPr txBox="1"/>
          <p:nvPr>
            <p:custDataLst>
              <p:tags r:id="rId32"/>
            </p:custDataLst>
          </p:nvPr>
        </p:nvSpPr>
        <p:spPr>
          <a:xfrm>
            <a:off x="4635501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41" name="OTLSHAPE_TB_00000000000000000000000000000000_Separator7"/>
          <p:cNvCxnSpPr/>
          <p:nvPr>
            <p:custDataLst>
              <p:tags r:id="rId33"/>
            </p:custDataLst>
          </p:nvPr>
        </p:nvCxnSpPr>
        <p:spPr>
          <a:xfrm>
            <a:off x="5178438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2" name="OTLSHAPE_TB_00000000000000000000000000000000_TimescaleInterval8"/>
          <p:cNvSpPr txBox="1"/>
          <p:nvPr>
            <p:custDataLst>
              <p:tags r:id="rId34"/>
            </p:custDataLst>
          </p:nvPr>
        </p:nvSpPr>
        <p:spPr>
          <a:xfrm>
            <a:off x="5241941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22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43" name="OTLSHAPE_TB_00000000000000000000000000000000_Separator8"/>
          <p:cNvCxnSpPr/>
          <p:nvPr>
            <p:custDataLst>
              <p:tags r:id="rId35"/>
            </p:custDataLst>
          </p:nvPr>
        </p:nvCxnSpPr>
        <p:spPr>
          <a:xfrm>
            <a:off x="5784878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4" name="OTLSHAPE_TB_00000000000000000000000000000000_TimescaleInterval9"/>
          <p:cNvSpPr txBox="1"/>
          <p:nvPr>
            <p:custDataLst>
              <p:tags r:id="rId36"/>
            </p:custDataLst>
          </p:nvPr>
        </p:nvSpPr>
        <p:spPr>
          <a:xfrm>
            <a:off x="5848380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23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45" name="OTLSHAPE_TB_00000000000000000000000000000000_Separator9"/>
          <p:cNvCxnSpPr/>
          <p:nvPr>
            <p:custDataLst>
              <p:tags r:id="rId37"/>
            </p:custDataLst>
          </p:nvPr>
        </p:nvCxnSpPr>
        <p:spPr>
          <a:xfrm>
            <a:off x="6391317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6" name="OTLSHAPE_TB_00000000000000000000000000000000_TimescaleInterval10"/>
          <p:cNvSpPr txBox="1"/>
          <p:nvPr>
            <p:custDataLst>
              <p:tags r:id="rId38"/>
            </p:custDataLst>
          </p:nvPr>
        </p:nvSpPr>
        <p:spPr>
          <a:xfrm>
            <a:off x="6454819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24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47" name="OTLSHAPE_TB_00000000000000000000000000000000_Separator10"/>
          <p:cNvCxnSpPr/>
          <p:nvPr>
            <p:custDataLst>
              <p:tags r:id="rId39"/>
            </p:custDataLst>
          </p:nvPr>
        </p:nvCxnSpPr>
        <p:spPr>
          <a:xfrm>
            <a:off x="6997756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8" name="OTLSHAPE_TB_00000000000000000000000000000000_TimescaleInterval11"/>
          <p:cNvSpPr txBox="1"/>
          <p:nvPr>
            <p:custDataLst>
              <p:tags r:id="rId40"/>
            </p:custDataLst>
          </p:nvPr>
        </p:nvSpPr>
        <p:spPr>
          <a:xfrm>
            <a:off x="7061258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26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549" name="OTLSHAPE_TB_00000000000000000000000000000000_Separator11"/>
          <p:cNvCxnSpPr/>
          <p:nvPr>
            <p:custDataLst>
              <p:tags r:id="rId41"/>
            </p:custDataLst>
          </p:nvPr>
        </p:nvCxnSpPr>
        <p:spPr>
          <a:xfrm>
            <a:off x="7604196" y="21463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50" name="OTLSHAPE_TB_00000000000000000000000000000000_TimescaleInterval12"/>
          <p:cNvSpPr txBox="1"/>
          <p:nvPr>
            <p:custDataLst>
              <p:tags r:id="rId42"/>
            </p:custDataLst>
          </p:nvPr>
        </p:nvSpPr>
        <p:spPr>
          <a:xfrm>
            <a:off x="7667698" y="21548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27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63" name="OTLSHAPE_M_ccd9ec8f2afa4259a768f5e413e3b544_Title"/>
          <p:cNvSpPr txBox="1"/>
          <p:nvPr>
            <p:custDataLst>
              <p:tags r:id="rId43"/>
            </p:custDataLst>
          </p:nvPr>
        </p:nvSpPr>
        <p:spPr>
          <a:xfrm>
            <a:off x="1326012" y="15413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64" name="OTLSHAPE_M_ccd9ec8f2afa4259a768f5e413e3b544_Date"/>
          <p:cNvSpPr txBox="1"/>
          <p:nvPr>
            <p:custDataLst>
              <p:tags r:id="rId44"/>
            </p:custDataLst>
          </p:nvPr>
        </p:nvSpPr>
        <p:spPr>
          <a:xfrm>
            <a:off x="1326012" y="1712443"/>
            <a:ext cx="61808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January </a:t>
            </a:r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06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65" name="OTLSHAPE_M_ccd9ec8f2afa4259a768f5e413e3b544_Shape"/>
          <p:cNvSpPr/>
          <p:nvPr>
            <p:custDataLst>
              <p:tags r:id="rId45"/>
            </p:custDataLst>
          </p:nvPr>
        </p:nvSpPr>
        <p:spPr>
          <a:xfrm rot="16200000">
            <a:off x="1167262" y="162157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6" name="OTLSHAPE_M_26c928c3e36b4a2d836f0b5f31ef08d2_Title"/>
          <p:cNvSpPr txBox="1"/>
          <p:nvPr>
            <p:custDataLst>
              <p:tags r:id="rId46"/>
            </p:custDataLst>
          </p:nvPr>
        </p:nvSpPr>
        <p:spPr>
          <a:xfrm>
            <a:off x="3754464" y="843155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 2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67" name="OTLSHAPE_M_26c928c3e36b4a2d836f0b5f31ef08d2_Date"/>
          <p:cNvSpPr txBox="1"/>
          <p:nvPr>
            <p:custDataLst>
              <p:tags r:id="rId47"/>
            </p:custDataLst>
          </p:nvPr>
        </p:nvSpPr>
        <p:spPr>
          <a:xfrm>
            <a:off x="3754464" y="1073625"/>
            <a:ext cx="75924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January</a:t>
            </a:r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 15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68" name="OTLSHAPE_M_26c928c3e36b4a2d836f0b5f31ef08d2_Shape"/>
          <p:cNvSpPr/>
          <p:nvPr>
            <p:custDataLst>
              <p:tags r:id="rId48"/>
            </p:custDataLst>
          </p:nvPr>
        </p:nvSpPr>
        <p:spPr>
          <a:xfrm rot="16200000">
            <a:off x="3754464" y="1290769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9" name="OTLSHAPE_M_e58fe382ac9c4fba9888eb94f5ce08f8_Title"/>
          <p:cNvSpPr txBox="1"/>
          <p:nvPr>
            <p:custDataLst>
              <p:tags r:id="rId49"/>
            </p:custDataLst>
          </p:nvPr>
        </p:nvSpPr>
        <p:spPr>
          <a:xfrm>
            <a:off x="6391317" y="89748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72" name="OTLSHAPE_M_5aa040aafb6e411192439c8d00bcd6df_Title"/>
          <p:cNvSpPr txBox="1"/>
          <p:nvPr>
            <p:custDataLst>
              <p:tags r:id="rId50"/>
            </p:custDataLst>
          </p:nvPr>
        </p:nvSpPr>
        <p:spPr>
          <a:xfrm>
            <a:off x="8070208" y="153609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</a:t>
            </a:r>
            <a:r>
              <a:rPr lang="en-US" sz="11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574" name="OTLSHAPE_M_5aa040aafb6e411192439c8d00bcd6df_Shape"/>
          <p:cNvSpPr/>
          <p:nvPr>
            <p:custDataLst>
              <p:tags r:id="rId51"/>
            </p:custDataLst>
          </p:nvPr>
        </p:nvSpPr>
        <p:spPr>
          <a:xfrm>
            <a:off x="6277017" y="1801588"/>
            <a:ext cx="228600" cy="254000"/>
          </a:xfrm>
          <a:prstGeom prst="downArrow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6" name="OTLSHAPE_M_deee0f4a173645f180acd79a9a375677_Date"/>
          <p:cNvSpPr txBox="1"/>
          <p:nvPr>
            <p:custDataLst>
              <p:tags r:id="rId52"/>
            </p:custDataLst>
          </p:nvPr>
        </p:nvSpPr>
        <p:spPr>
          <a:xfrm>
            <a:off x="8073920" y="1707178"/>
            <a:ext cx="6820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February  03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77" name="OTLSHAPE_M_deee0f4a173645f180acd79a9a375677_Shape"/>
          <p:cNvSpPr/>
          <p:nvPr>
            <p:custDataLst>
              <p:tags r:id="rId53"/>
            </p:custDataLst>
          </p:nvPr>
        </p:nvSpPr>
        <p:spPr>
          <a:xfrm>
            <a:off x="8096337" y="18669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8" name="OTLSHAPE_T_3a68715404b5435ab4a487ba7219617a_Shape"/>
          <p:cNvSpPr/>
          <p:nvPr>
            <p:custDataLst>
              <p:tags r:id="rId54"/>
            </p:custDataLst>
          </p:nvPr>
        </p:nvSpPr>
        <p:spPr>
          <a:xfrm>
            <a:off x="996865" y="2641600"/>
            <a:ext cx="2757599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52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9" name="OTLSHAPE_T_3a68715404b5435ab4a487ba7219617a_ShapePercentage" hidden="1"/>
          <p:cNvSpPr/>
          <p:nvPr>
            <p:custDataLst>
              <p:tags r:id="rId55"/>
            </p:custDataLst>
          </p:nvPr>
        </p:nvSpPr>
        <p:spPr>
          <a:xfrm>
            <a:off x="1944097" y="2648521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0" name="OTLSHAPE_T_3a68715404b5435ab4a487ba7219617a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6416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1" name="OTLSHAPE_T_3a68715404b5435ab4a487ba7219617a_JoinedDate" hidden="1"/>
          <p:cNvSpPr txBox="1"/>
          <p:nvPr>
            <p:custDataLst>
              <p:tags r:id="rId57"/>
            </p:custDataLst>
          </p:nvPr>
        </p:nvSpPr>
        <p:spPr>
          <a:xfrm>
            <a:off x="0" y="264160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9/3 - 9/17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82" name="OTLSHAPE_T_3a68715404b5435ab4a487ba7219617a_StartDate" hidden="1"/>
          <p:cNvSpPr txBox="1"/>
          <p:nvPr>
            <p:custDataLst>
              <p:tags r:id="rId58"/>
            </p:custDataLst>
          </p:nvPr>
        </p:nvSpPr>
        <p:spPr>
          <a:xfrm>
            <a:off x="0" y="2796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83" name="OTLSHAPE_T_3a68715404b5435ab4a487ba7219617a_EndDate" hidden="1"/>
          <p:cNvSpPr txBox="1"/>
          <p:nvPr>
            <p:custDataLst>
              <p:tags r:id="rId59"/>
            </p:custDataLst>
          </p:nvPr>
        </p:nvSpPr>
        <p:spPr>
          <a:xfrm>
            <a:off x="0" y="2796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84" name="OTLSHAPE_T_3a68715404b5435ab4a487ba7219617a_Duration"/>
          <p:cNvSpPr txBox="1"/>
          <p:nvPr>
            <p:custDataLst>
              <p:tags r:id="rId60"/>
            </p:custDataLst>
          </p:nvPr>
        </p:nvSpPr>
        <p:spPr>
          <a:xfrm>
            <a:off x="2201340" y="2650094"/>
            <a:ext cx="508000" cy="200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3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13 </a:t>
            </a:r>
            <a:r>
              <a:rPr lang="en-US" sz="13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days</a:t>
            </a:r>
            <a:endParaRPr lang="en-US" sz="13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85" name="OTLSHAPE_T_3a68715404b5435ab4a487ba7219617a_Title"/>
          <p:cNvSpPr txBox="1"/>
          <p:nvPr>
            <p:custDataLst>
              <p:tags r:id="rId61"/>
            </p:custDataLst>
          </p:nvPr>
        </p:nvSpPr>
        <p:spPr>
          <a:xfrm>
            <a:off x="127000" y="2641600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 dirty="0" smtClean="0">
                <a:solidFill>
                  <a:srgbClr val="B20E12"/>
                </a:solidFill>
                <a:latin typeface="Calibri" panose="020F0502020204030204" pitchFamily="34" charset="0"/>
              </a:rPr>
              <a:t>Phase 1</a:t>
            </a:r>
            <a:endParaRPr lang="en-US" sz="1400" b="1" spc="-14" dirty="0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86" name="OTLSHAPE_T_48541c08b8264880b5f5e24c9c19489c_Shape"/>
          <p:cNvSpPr/>
          <p:nvPr>
            <p:custDataLst>
              <p:tags r:id="rId62"/>
            </p:custDataLst>
          </p:nvPr>
        </p:nvSpPr>
        <p:spPr>
          <a:xfrm>
            <a:off x="1944097" y="2937637"/>
            <a:ext cx="406400" cy="139531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7" name="OTLSHAPE_T_48541c08b8264880b5f5e24c9c19489c_ShapePercentage" hidden="1"/>
          <p:cNvSpPr/>
          <p:nvPr>
            <p:custDataLst>
              <p:tags r:id="rId63"/>
            </p:custDataLst>
          </p:nvPr>
        </p:nvSpPr>
        <p:spPr>
          <a:xfrm>
            <a:off x="1944097" y="2937637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8" name="OTLSHAPE_T_48541c08b8264880b5f5e24c9c19489c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9221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89" name="OTLSHAPE_T_48541c08b8264880b5f5e24c9c19489c_JoinedDate" hidden="1"/>
          <p:cNvSpPr txBox="1"/>
          <p:nvPr>
            <p:custDataLst>
              <p:tags r:id="rId65"/>
            </p:custDataLst>
          </p:nvPr>
        </p:nvSpPr>
        <p:spPr>
          <a:xfrm>
            <a:off x="0" y="292214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9/3 - 9/4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0" name="OTLSHAPE_T_48541c08b8264880b5f5e24c9c19489c_StartDate" hidden="1"/>
          <p:cNvSpPr txBox="1"/>
          <p:nvPr>
            <p:custDataLst>
              <p:tags r:id="rId66"/>
            </p:custDataLst>
          </p:nvPr>
        </p:nvSpPr>
        <p:spPr>
          <a:xfrm>
            <a:off x="0" y="30771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1" name="OTLSHAPE_T_48541c08b8264880b5f5e24c9c19489c_EndDate" hidden="1"/>
          <p:cNvSpPr txBox="1"/>
          <p:nvPr>
            <p:custDataLst>
              <p:tags r:id="rId67"/>
            </p:custDataLst>
          </p:nvPr>
        </p:nvSpPr>
        <p:spPr>
          <a:xfrm>
            <a:off x="0" y="307716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2" name="OTLSHAPE_T_48541c08b8264880b5f5e24c9c19489c_Duration"/>
          <p:cNvSpPr txBox="1"/>
          <p:nvPr>
            <p:custDataLst>
              <p:tags r:id="rId68"/>
            </p:custDataLst>
          </p:nvPr>
        </p:nvSpPr>
        <p:spPr>
          <a:xfrm>
            <a:off x="2022165" y="2937637"/>
            <a:ext cx="254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 dirty="0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en-US" sz="9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93" name="OTLSHAPE_T_48541c08b8264880b5f5e24c9c19489c_Title"/>
          <p:cNvSpPr txBox="1"/>
          <p:nvPr>
            <p:custDataLst>
              <p:tags r:id="rId69"/>
            </p:custDataLst>
          </p:nvPr>
        </p:nvSpPr>
        <p:spPr>
          <a:xfrm>
            <a:off x="127000" y="2922143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rgbClr val="B20E12"/>
                </a:solidFill>
                <a:latin typeface="Calibri" panose="020F0502020204030204" pitchFamily="34" charset="0"/>
              </a:rPr>
              <a:t>Sub-task 1</a:t>
            </a:r>
            <a:endParaRPr lang="en-US" sz="1100" spc="-6" dirty="0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594" name="OTLSHAPE_T_59ca60aa1ba948a79516fa0118865308_Shape"/>
          <p:cNvSpPr/>
          <p:nvPr>
            <p:custDataLst>
              <p:tags r:id="rId70"/>
            </p:custDataLst>
          </p:nvPr>
        </p:nvSpPr>
        <p:spPr>
          <a:xfrm>
            <a:off x="2348390" y="3125809"/>
            <a:ext cx="1406074" cy="155025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5" name="OTLSHAPE_T_59ca60aa1ba948a79516fa0118865308_ShapePercentage" hidden="1"/>
          <p:cNvSpPr/>
          <p:nvPr>
            <p:custDataLst>
              <p:tags r:id="rId71"/>
            </p:custDataLst>
          </p:nvPr>
        </p:nvSpPr>
        <p:spPr>
          <a:xfrm>
            <a:off x="2348390" y="3125809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6" name="OTLSHAPE_T_59ca60aa1ba948a79516fa0118865308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311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97" name="OTLSHAPE_T_59ca60aa1ba948a79516fa0118865308_JoinedDate" hidden="1"/>
          <p:cNvSpPr txBox="1"/>
          <p:nvPr>
            <p:custDataLst>
              <p:tags r:id="rId73"/>
            </p:custDataLst>
          </p:nvPr>
        </p:nvSpPr>
        <p:spPr>
          <a:xfrm>
            <a:off x="0" y="3118062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9/5 - 9/9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8" name="OTLSHAPE_T_59ca60aa1ba948a79516fa0118865308_StartDate" hidden="1"/>
          <p:cNvSpPr txBox="1"/>
          <p:nvPr>
            <p:custDataLst>
              <p:tags r:id="rId74"/>
            </p:custDataLst>
          </p:nvPr>
        </p:nvSpPr>
        <p:spPr>
          <a:xfrm>
            <a:off x="0" y="3273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9" name="OTLSHAPE_T_59ca60aa1ba948a79516fa0118865308_EndDate" hidden="1"/>
          <p:cNvSpPr txBox="1"/>
          <p:nvPr>
            <p:custDataLst>
              <p:tags r:id="rId75"/>
            </p:custDataLst>
          </p:nvPr>
        </p:nvSpPr>
        <p:spPr>
          <a:xfrm>
            <a:off x="0" y="32730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00" name="OTLSHAPE_T_59ca60aa1ba948a79516fa0118865308_Duration"/>
          <p:cNvSpPr txBox="1"/>
          <p:nvPr>
            <p:custDataLst>
              <p:tags r:id="rId76"/>
            </p:custDataLst>
          </p:nvPr>
        </p:nvSpPr>
        <p:spPr>
          <a:xfrm>
            <a:off x="2691641" y="312580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01" name="OTLSHAPE_T_59ca60aa1ba948a79516fa0118865308_Title"/>
          <p:cNvSpPr txBox="1"/>
          <p:nvPr>
            <p:custDataLst>
              <p:tags r:id="rId77"/>
            </p:custDataLst>
          </p:nvPr>
        </p:nvSpPr>
        <p:spPr>
          <a:xfrm>
            <a:off x="127000" y="311806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smtClean="0">
                <a:solidFill>
                  <a:srgbClr val="B20E12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602" name="OTLSHAPE_T_78be7d9108184754b05589e65c41c421_Shape"/>
          <p:cNvSpPr/>
          <p:nvPr>
            <p:custDataLst>
              <p:tags r:id="rId78"/>
            </p:custDataLst>
          </p:nvPr>
        </p:nvSpPr>
        <p:spPr>
          <a:xfrm>
            <a:off x="2330630" y="3321727"/>
            <a:ext cx="1422400" cy="155025"/>
          </a:xfrm>
          <a:prstGeom prst="chevron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03" name="OTLSHAPE_T_78be7d9108184754b05589e65c41c421_ShapePercentage" hidden="1"/>
          <p:cNvSpPr/>
          <p:nvPr>
            <p:custDataLst>
              <p:tags r:id="rId79"/>
            </p:custDataLst>
          </p:nvPr>
        </p:nvSpPr>
        <p:spPr>
          <a:xfrm>
            <a:off x="3359122" y="3321727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04" name="OTLSHAPE_T_78be7d9108184754b05589e65c41c421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331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05" name="OTLSHAPE_T_78be7d9108184754b05589e65c41c421_JoinedDate" hidden="1"/>
          <p:cNvSpPr txBox="1"/>
          <p:nvPr>
            <p:custDataLst>
              <p:tags r:id="rId81"/>
            </p:custDataLst>
          </p:nvPr>
        </p:nvSpPr>
        <p:spPr>
          <a:xfrm>
            <a:off x="0" y="3313980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9/10 - 9/16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06" name="OTLSHAPE_T_78be7d9108184754b05589e65c41c421_StartDate" hidden="1"/>
          <p:cNvSpPr txBox="1"/>
          <p:nvPr>
            <p:custDataLst>
              <p:tags r:id="rId82"/>
            </p:custDataLst>
          </p:nvPr>
        </p:nvSpPr>
        <p:spPr>
          <a:xfrm>
            <a:off x="0" y="34690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07" name="OTLSHAPE_T_78be7d9108184754b05589e65c41c421_EndDate" hidden="1"/>
          <p:cNvSpPr txBox="1"/>
          <p:nvPr>
            <p:custDataLst>
              <p:tags r:id="rId83"/>
            </p:custDataLst>
          </p:nvPr>
        </p:nvSpPr>
        <p:spPr>
          <a:xfrm>
            <a:off x="0" y="346900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08" name="OTLSHAPE_T_78be7d9108184754b05589e65c41c421_Duration"/>
          <p:cNvSpPr txBox="1"/>
          <p:nvPr>
            <p:custDataLst>
              <p:tags r:id="rId84"/>
            </p:custDataLst>
          </p:nvPr>
        </p:nvSpPr>
        <p:spPr>
          <a:xfrm>
            <a:off x="2876027" y="332172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09" name="OTLSHAPE_T_78be7d9108184754b05589e65c41c421_Title"/>
          <p:cNvSpPr txBox="1"/>
          <p:nvPr>
            <p:custDataLst>
              <p:tags r:id="rId85"/>
            </p:custDataLst>
          </p:nvPr>
        </p:nvSpPr>
        <p:spPr>
          <a:xfrm>
            <a:off x="127000" y="33139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rgbClr val="C00000"/>
                </a:solidFill>
                <a:latin typeface="Calibri" panose="020F0502020204030204" pitchFamily="34" charset="0"/>
              </a:rPr>
              <a:t>Sub-task 3</a:t>
            </a:r>
            <a:endParaRPr lang="en-US" sz="1100" spc="-6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610" name="OTLSHAPE_T_836c357db4084b50807ddd27b87cbdc3_Shape"/>
          <p:cNvSpPr/>
          <p:nvPr>
            <p:custDataLst>
              <p:tags r:id="rId86"/>
            </p:custDataLst>
          </p:nvPr>
        </p:nvSpPr>
        <p:spPr>
          <a:xfrm>
            <a:off x="3549830" y="3524995"/>
            <a:ext cx="2032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rgbClr val="CC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1" name="OTLSHAPE_T_836c357db4084b50807ddd27b87cbdc3_ShapePercentage" hidden="1"/>
          <p:cNvSpPr/>
          <p:nvPr>
            <p:custDataLst>
              <p:tags r:id="rId87"/>
            </p:custDataLst>
          </p:nvPr>
        </p:nvSpPr>
        <p:spPr>
          <a:xfrm>
            <a:off x="4774148" y="3509899"/>
            <a:ext cx="0" cy="0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2" name="OTLSHAPE_T_836c357db4084b50807ddd27b87cbdc3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3509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13" name="OTLSHAPE_T_836c357db4084b50807ddd27b87cbdc3_JoinedDate" hidden="1"/>
          <p:cNvSpPr txBox="1"/>
          <p:nvPr>
            <p:custDataLst>
              <p:tags r:id="rId89"/>
            </p:custDataLst>
          </p:nvPr>
        </p:nvSpPr>
        <p:spPr>
          <a:xfrm>
            <a:off x="0" y="3509899"/>
            <a:ext cx="254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9/17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14" name="OTLSHAPE_T_836c357db4084b50807ddd27b87cbdc3_StartDate" hidden="1"/>
          <p:cNvSpPr txBox="1"/>
          <p:nvPr>
            <p:custDataLst>
              <p:tags r:id="rId90"/>
            </p:custDataLst>
          </p:nvPr>
        </p:nvSpPr>
        <p:spPr>
          <a:xfrm>
            <a:off x="0" y="36649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15" name="OTLSHAPE_T_836c357db4084b50807ddd27b87cbdc3_EndDate" hidden="1"/>
          <p:cNvSpPr txBox="1"/>
          <p:nvPr>
            <p:custDataLst>
              <p:tags r:id="rId91"/>
            </p:custDataLst>
          </p:nvPr>
        </p:nvSpPr>
        <p:spPr>
          <a:xfrm>
            <a:off x="0" y="36649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16" name="OTLSHAPE_T_836c357db4084b50807ddd27b87cbdc3_Duration"/>
          <p:cNvSpPr txBox="1"/>
          <p:nvPr>
            <p:custDataLst>
              <p:tags r:id="rId92"/>
            </p:custDataLst>
          </p:nvPr>
        </p:nvSpPr>
        <p:spPr>
          <a:xfrm>
            <a:off x="3184261" y="353398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rgbClr val="B20E12"/>
                </a:solidFill>
                <a:latin typeface="Calibri" panose="020F0502020204030204" pitchFamily="34" charset="0"/>
              </a:rPr>
              <a:t>0 days</a:t>
            </a:r>
            <a:endParaRPr lang="en-US" sz="1000" spc="-8" dirty="0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9617" name="OTLSHAPE_T_836c357db4084b50807ddd27b87cbdc3_Title"/>
          <p:cNvSpPr txBox="1"/>
          <p:nvPr>
            <p:custDataLst>
              <p:tags r:id="rId93"/>
            </p:custDataLst>
          </p:nvPr>
        </p:nvSpPr>
        <p:spPr>
          <a:xfrm>
            <a:off x="127000" y="352624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rgbClr val="C00000"/>
                </a:solidFill>
                <a:latin typeface="Calibri" panose="020F0502020204030204" pitchFamily="34" charset="0"/>
              </a:rPr>
              <a:t>Sub-task 4 - zero duration</a:t>
            </a:r>
            <a:endParaRPr lang="en-US" sz="1100" spc="-6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618" name="OTLSHAPE_T_57f5429952d14bf49102a5a5faf30e1a_Shape"/>
          <p:cNvSpPr/>
          <p:nvPr>
            <p:custDataLst>
              <p:tags r:id="rId94"/>
            </p:custDataLst>
          </p:nvPr>
        </p:nvSpPr>
        <p:spPr>
          <a:xfrm>
            <a:off x="3712411" y="3847021"/>
            <a:ext cx="3285346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1E65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9" name="OTLSHAPE_T_57f5429952d14bf49102a5a5faf30e1a_ShapePercentage" hidden="1"/>
          <p:cNvSpPr/>
          <p:nvPr>
            <p:custDataLst>
              <p:tags r:id="rId95"/>
            </p:custDataLst>
          </p:nvPr>
        </p:nvSpPr>
        <p:spPr>
          <a:xfrm>
            <a:off x="4976294" y="3847021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0" name="OTLSHAPE_T_57f5429952d14bf49102a5a5faf30e1a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3840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21" name="OTLSHAPE_T_57f5429952d14bf49102a5a5faf30e1a_JoinedDate" hidden="1"/>
          <p:cNvSpPr txBox="1"/>
          <p:nvPr>
            <p:custDataLst>
              <p:tags r:id="rId97"/>
            </p:custDataLst>
          </p:nvPr>
        </p:nvSpPr>
        <p:spPr>
          <a:xfrm>
            <a:off x="0" y="384009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9/18 - 10/3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22" name="OTLSHAPE_T_57f5429952d14bf49102a5a5faf30e1a_StartDate" hidden="1"/>
          <p:cNvSpPr txBox="1"/>
          <p:nvPr>
            <p:custDataLst>
              <p:tags r:id="rId98"/>
            </p:custDataLst>
          </p:nvPr>
        </p:nvSpPr>
        <p:spPr>
          <a:xfrm>
            <a:off x="0" y="39951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23" name="OTLSHAPE_T_57f5429952d14bf49102a5a5faf30e1a_EndDate" hidden="1"/>
          <p:cNvSpPr txBox="1"/>
          <p:nvPr>
            <p:custDataLst>
              <p:tags r:id="rId99"/>
            </p:custDataLst>
          </p:nvPr>
        </p:nvSpPr>
        <p:spPr>
          <a:xfrm>
            <a:off x="0" y="39951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24" name="OTLSHAPE_T_57f5429952d14bf49102a5a5faf30e1a_Duration"/>
          <p:cNvSpPr txBox="1"/>
          <p:nvPr>
            <p:custDataLst>
              <p:tags r:id="rId100"/>
            </p:custDataLst>
          </p:nvPr>
        </p:nvSpPr>
        <p:spPr>
          <a:xfrm>
            <a:off x="5241941" y="3847846"/>
            <a:ext cx="5080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3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14 days</a:t>
            </a:r>
            <a:endParaRPr lang="en-US" sz="13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25" name="OTLSHAPE_T_57f5429952d14bf49102a5a5faf30e1a_Title"/>
          <p:cNvSpPr txBox="1"/>
          <p:nvPr>
            <p:custDataLst>
              <p:tags r:id="rId101"/>
            </p:custDataLst>
          </p:nvPr>
        </p:nvSpPr>
        <p:spPr>
          <a:xfrm>
            <a:off x="127000" y="3840099"/>
            <a:ext cx="571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14" smtClean="0">
                <a:solidFill>
                  <a:srgbClr val="1E6598"/>
                </a:solidFill>
                <a:latin typeface="Calibri" panose="020F0502020204030204" pitchFamily="34" charset="0"/>
              </a:rPr>
              <a:t>Phase 2</a:t>
            </a:r>
            <a:endParaRPr lang="en-US" sz="1400" b="1" spc="-14">
              <a:solidFill>
                <a:srgbClr val="1E6598"/>
              </a:solidFill>
              <a:latin typeface="Calibri" panose="020F0502020204030204" pitchFamily="34" charset="0"/>
            </a:endParaRPr>
          </a:p>
        </p:txBody>
      </p:sp>
      <p:sp>
        <p:nvSpPr>
          <p:cNvPr id="9626" name="OTLSHAPE_T_b0ce345f5e2e422f9154b35d4c1d61d1_Shape"/>
          <p:cNvSpPr/>
          <p:nvPr>
            <p:custDataLst>
              <p:tags r:id="rId102"/>
            </p:custDataLst>
          </p:nvPr>
        </p:nvSpPr>
        <p:spPr>
          <a:xfrm>
            <a:off x="3793265" y="4090289"/>
            <a:ext cx="1219200" cy="155025"/>
          </a:xfrm>
          <a:prstGeom prst="chevron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27" name="OTLSHAPE_T_b0ce345f5e2e422f9154b35d4c1d61d1_ShapePercentage" hidden="1"/>
          <p:cNvSpPr/>
          <p:nvPr>
            <p:custDataLst>
              <p:tags r:id="rId103"/>
            </p:custDataLst>
          </p:nvPr>
        </p:nvSpPr>
        <p:spPr>
          <a:xfrm>
            <a:off x="4976294" y="4090289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28" name="OTLSHAPE_T_b0ce345f5e2e422f9154b35d4c1d61d1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408254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29" name="OTLSHAPE_T_b0ce345f5e2e422f9154b35d4c1d61d1_JoinedDate" hidden="1"/>
          <p:cNvSpPr txBox="1"/>
          <p:nvPr>
            <p:custDataLst>
              <p:tags r:id="rId105"/>
            </p:custDataLst>
          </p:nvPr>
        </p:nvSpPr>
        <p:spPr>
          <a:xfrm>
            <a:off x="0" y="4082542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9/18 - 9/23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30" name="OTLSHAPE_T_b0ce345f5e2e422f9154b35d4c1d61d1_StartDate" hidden="1"/>
          <p:cNvSpPr txBox="1"/>
          <p:nvPr>
            <p:custDataLst>
              <p:tags r:id="rId106"/>
            </p:custDataLst>
          </p:nvPr>
        </p:nvSpPr>
        <p:spPr>
          <a:xfrm>
            <a:off x="0" y="42375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31" name="OTLSHAPE_T_b0ce345f5e2e422f9154b35d4c1d61d1_EndDate" hidden="1"/>
          <p:cNvSpPr txBox="1"/>
          <p:nvPr>
            <p:custDataLst>
              <p:tags r:id="rId107"/>
            </p:custDataLst>
          </p:nvPr>
        </p:nvSpPr>
        <p:spPr>
          <a:xfrm>
            <a:off x="0" y="42375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32" name="OTLSHAPE_T_b0ce345f5e2e422f9154b35d4c1d61d1_Duration"/>
          <p:cNvSpPr txBox="1"/>
          <p:nvPr>
            <p:custDataLst>
              <p:tags r:id="rId108"/>
            </p:custDataLst>
          </p:nvPr>
        </p:nvSpPr>
        <p:spPr>
          <a:xfrm>
            <a:off x="4237589" y="409028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33" name="OTLSHAPE_T_b0ce345f5e2e422f9154b35d4c1d61d1_Title"/>
          <p:cNvSpPr txBox="1"/>
          <p:nvPr>
            <p:custDataLst>
              <p:tags r:id="rId109"/>
            </p:custDataLst>
          </p:nvPr>
        </p:nvSpPr>
        <p:spPr>
          <a:xfrm>
            <a:off x="127000" y="4082542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smtClean="0">
                <a:solidFill>
                  <a:srgbClr val="0070C0"/>
                </a:solidFill>
                <a:latin typeface="Calibri" panose="020F0502020204030204" pitchFamily="34" charset="0"/>
              </a:rPr>
              <a:t>Sub-task 1</a:t>
            </a:r>
            <a:endParaRPr lang="en-US" sz="1100" spc="-6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634" name="OTLSHAPE_T_d480600ded4042c48ee5e80e5b71a336_Shape"/>
          <p:cNvSpPr/>
          <p:nvPr>
            <p:custDataLst>
              <p:tags r:id="rId110"/>
            </p:custDataLst>
          </p:nvPr>
        </p:nvSpPr>
        <p:spPr>
          <a:xfrm>
            <a:off x="4993821" y="4286208"/>
            <a:ext cx="609600" cy="155025"/>
          </a:xfrm>
          <a:prstGeom prst="homePlat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5" name="OTLSHAPE_T_d480600ded4042c48ee5e80e5b71a336_ShapePercentage" hidden="1"/>
          <p:cNvSpPr/>
          <p:nvPr>
            <p:custDataLst>
              <p:tags r:id="rId111"/>
            </p:custDataLst>
          </p:nvPr>
        </p:nvSpPr>
        <p:spPr>
          <a:xfrm>
            <a:off x="6189173" y="4286208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6" name="OTLSHAPE_T_d480600ded4042c48ee5e80e5b71a336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427846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37" name="OTLSHAPE_T_d480600ded4042c48ee5e80e5b71a336_JoinedDate" hidden="1"/>
          <p:cNvSpPr txBox="1"/>
          <p:nvPr>
            <p:custDataLst>
              <p:tags r:id="rId113"/>
            </p:custDataLst>
          </p:nvPr>
        </p:nvSpPr>
        <p:spPr>
          <a:xfrm>
            <a:off x="0" y="42784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9/24 - 9/26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38" name="OTLSHAPE_T_d480600ded4042c48ee5e80e5b71a336_StartDate" hidden="1"/>
          <p:cNvSpPr txBox="1"/>
          <p:nvPr>
            <p:custDataLst>
              <p:tags r:id="rId114"/>
            </p:custDataLst>
          </p:nvPr>
        </p:nvSpPr>
        <p:spPr>
          <a:xfrm>
            <a:off x="0" y="4433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39" name="OTLSHAPE_T_d480600ded4042c48ee5e80e5b71a336_EndDate" hidden="1"/>
          <p:cNvSpPr txBox="1"/>
          <p:nvPr>
            <p:custDataLst>
              <p:tags r:id="rId115"/>
            </p:custDataLst>
          </p:nvPr>
        </p:nvSpPr>
        <p:spPr>
          <a:xfrm>
            <a:off x="0" y="4433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40" name="OTLSHAPE_T_d480600ded4042c48ee5e80e5b71a336_Duration"/>
          <p:cNvSpPr txBox="1"/>
          <p:nvPr>
            <p:custDataLst>
              <p:tags r:id="rId116"/>
            </p:custDataLst>
          </p:nvPr>
        </p:nvSpPr>
        <p:spPr>
          <a:xfrm>
            <a:off x="5102269" y="428620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41" name="OTLSHAPE_T_d480600ded4042c48ee5e80e5b71a336_Title"/>
          <p:cNvSpPr txBox="1"/>
          <p:nvPr>
            <p:custDataLst>
              <p:tags r:id="rId117"/>
            </p:custDataLst>
          </p:nvPr>
        </p:nvSpPr>
        <p:spPr>
          <a:xfrm>
            <a:off x="127000" y="4278461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smtClean="0">
                <a:solidFill>
                  <a:srgbClr val="0070C0"/>
                </a:solidFill>
                <a:latin typeface="Calibri" panose="020F0502020204030204" pitchFamily="34" charset="0"/>
              </a:rPr>
              <a:t>Sub-task 2</a:t>
            </a:r>
            <a:endParaRPr lang="en-US" sz="1100" spc="-6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642" name="OTLSHAPE_T_2f8fa4073845497c985961879fe02bd9_Shape"/>
          <p:cNvSpPr/>
          <p:nvPr>
            <p:custDataLst>
              <p:tags r:id="rId118"/>
            </p:custDataLst>
          </p:nvPr>
        </p:nvSpPr>
        <p:spPr>
          <a:xfrm>
            <a:off x="5575357" y="4482126"/>
            <a:ext cx="1422400" cy="155025"/>
          </a:xfrm>
          <a:prstGeom prst="chevron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43" name="OTLSHAPE_T_2f8fa4073845497c985961879fe02bd9_ShapePercentage" hidden="1"/>
          <p:cNvSpPr/>
          <p:nvPr>
            <p:custDataLst>
              <p:tags r:id="rId119"/>
            </p:custDataLst>
          </p:nvPr>
        </p:nvSpPr>
        <p:spPr>
          <a:xfrm>
            <a:off x="6795612" y="4482126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44" name="OTLSHAPE_T_2f8fa4073845497c985961879fe02bd9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447437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45" name="OTLSHAPE_T_2f8fa4073845497c985961879fe02bd9_JoinedDate" hidden="1"/>
          <p:cNvSpPr txBox="1"/>
          <p:nvPr>
            <p:custDataLst>
              <p:tags r:id="rId121"/>
            </p:custDataLst>
          </p:nvPr>
        </p:nvSpPr>
        <p:spPr>
          <a:xfrm>
            <a:off x="0" y="447437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9/27 - 10/3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46" name="OTLSHAPE_T_2f8fa4073845497c985961879fe02bd9_StartDate" hidden="1"/>
          <p:cNvSpPr txBox="1"/>
          <p:nvPr>
            <p:custDataLst>
              <p:tags r:id="rId122"/>
            </p:custDataLst>
          </p:nvPr>
        </p:nvSpPr>
        <p:spPr>
          <a:xfrm>
            <a:off x="0" y="46294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47" name="OTLSHAPE_T_2f8fa4073845497c985961879fe02bd9_EndDate" hidden="1"/>
          <p:cNvSpPr txBox="1"/>
          <p:nvPr>
            <p:custDataLst>
              <p:tags r:id="rId123"/>
            </p:custDataLst>
          </p:nvPr>
        </p:nvSpPr>
        <p:spPr>
          <a:xfrm>
            <a:off x="0" y="46294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48" name="OTLSHAPE_T_2f8fa4073845497c985961879fe02bd9_Duration"/>
          <p:cNvSpPr txBox="1"/>
          <p:nvPr>
            <p:custDataLst>
              <p:tags r:id="rId124"/>
            </p:custDataLst>
          </p:nvPr>
        </p:nvSpPr>
        <p:spPr>
          <a:xfrm>
            <a:off x="6120754" y="448212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49" name="OTLSHAPE_T_2f8fa4073845497c985961879fe02bd9_Title"/>
          <p:cNvSpPr txBox="1"/>
          <p:nvPr>
            <p:custDataLst>
              <p:tags r:id="rId125"/>
            </p:custDataLst>
          </p:nvPr>
        </p:nvSpPr>
        <p:spPr>
          <a:xfrm>
            <a:off x="127000" y="4474379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smtClean="0">
                <a:solidFill>
                  <a:srgbClr val="0070C0"/>
                </a:solidFill>
                <a:latin typeface="Calibri" panose="020F0502020204030204" pitchFamily="34" charset="0"/>
              </a:rPr>
              <a:t>Sub-task 3</a:t>
            </a:r>
            <a:endParaRPr lang="en-US" sz="1100" spc="-6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9650" name="OTLSHAPE_T_452ffbff643449bf898b842030269d79_Shape"/>
          <p:cNvSpPr/>
          <p:nvPr>
            <p:custDataLst>
              <p:tags r:id="rId126"/>
            </p:custDataLst>
          </p:nvPr>
        </p:nvSpPr>
        <p:spPr>
          <a:xfrm>
            <a:off x="6523967" y="4685792"/>
            <a:ext cx="1219200" cy="155025"/>
          </a:xfrm>
          <a:prstGeom prst="homePlate">
            <a:avLst/>
          </a:prstGeom>
          <a:solidFill>
            <a:srgbClr val="2683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1" name="OTLSHAPE_T_452ffbff643449bf898b842030269d79_ShapePercentage" hidden="1"/>
          <p:cNvSpPr/>
          <p:nvPr>
            <p:custDataLst>
              <p:tags r:id="rId127"/>
            </p:custDataLst>
          </p:nvPr>
        </p:nvSpPr>
        <p:spPr>
          <a:xfrm>
            <a:off x="6795612" y="467804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2" name="OTLSHAPE_T_452ffbff643449bf898b842030269d79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46702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53" name="OTLSHAPE_T_452ffbff643449bf898b842030269d79_JoinedDate" hidden="1"/>
          <p:cNvSpPr txBox="1"/>
          <p:nvPr>
            <p:custDataLst>
              <p:tags r:id="rId129"/>
            </p:custDataLst>
          </p:nvPr>
        </p:nvSpPr>
        <p:spPr>
          <a:xfrm>
            <a:off x="0" y="467029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dk2"/>
                </a:solidFill>
                <a:latin typeface="Calibri" panose="020F0502020204030204" pitchFamily="34" charset="0"/>
              </a:rPr>
              <a:t>9/27 - 10/2</a:t>
            </a:r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54" name="OTLSHAPE_T_452ffbff643449bf898b842030269d79_StartDate" hidden="1"/>
          <p:cNvSpPr txBox="1"/>
          <p:nvPr>
            <p:custDataLst>
              <p:tags r:id="rId130"/>
            </p:custDataLst>
          </p:nvPr>
        </p:nvSpPr>
        <p:spPr>
          <a:xfrm>
            <a:off x="0" y="482532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55" name="OTLSHAPE_T_452ffbff643449bf898b842030269d79_EndDate" hidden="1"/>
          <p:cNvSpPr txBox="1"/>
          <p:nvPr>
            <p:custDataLst>
              <p:tags r:id="rId131"/>
            </p:custDataLst>
          </p:nvPr>
        </p:nvSpPr>
        <p:spPr>
          <a:xfrm>
            <a:off x="0" y="482532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56" name="OTLSHAPE_T_452ffbff643449bf898b842030269d79_Duration"/>
          <p:cNvSpPr txBox="1"/>
          <p:nvPr>
            <p:custDataLst>
              <p:tags r:id="rId132"/>
            </p:custDataLst>
          </p:nvPr>
        </p:nvSpPr>
        <p:spPr>
          <a:xfrm>
            <a:off x="7239936" y="467804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 </a:t>
            </a:r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657" name="OTLSHAPE_T_452ffbff643449bf898b842030269d79_Title"/>
          <p:cNvSpPr txBox="1"/>
          <p:nvPr>
            <p:custDataLst>
              <p:tags r:id="rId133"/>
            </p:custDataLst>
          </p:nvPr>
        </p:nvSpPr>
        <p:spPr>
          <a:xfrm>
            <a:off x="127000" y="4670298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smtClean="0">
                <a:solidFill>
                  <a:srgbClr val="0070C0"/>
                </a:solidFill>
                <a:latin typeface="Calibri" panose="020F0502020204030204" pitchFamily="34" charset="0"/>
              </a:rPr>
              <a:t>Sub-task 4</a:t>
            </a:r>
            <a:endParaRPr lang="en-US" sz="1100" spc="-6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e58fe382ac9c4fba9888eb94f5ce08f8_Shape"/>
          <p:cNvSpPr/>
          <p:nvPr>
            <p:custDataLst>
              <p:tags r:id="rId134"/>
            </p:custDataLst>
          </p:nvPr>
        </p:nvSpPr>
        <p:spPr>
          <a:xfrm>
            <a:off x="3640164" y="1795916"/>
            <a:ext cx="228600" cy="254000"/>
          </a:xfrm>
          <a:prstGeom prst="downArrow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OTLSHAPE_M_26c928c3e36b4a2d836f0b5f31ef08d2_Connector1"/>
          <p:cNvCxnSpPr/>
          <p:nvPr>
            <p:custDataLst>
              <p:tags r:id="rId135"/>
            </p:custDataLst>
          </p:nvPr>
        </p:nvCxnSpPr>
        <p:spPr>
          <a:xfrm>
            <a:off x="6391317" y="1244333"/>
            <a:ext cx="0" cy="766631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TLSHAPE_M_26c928c3e36b4a2d836f0b5f31ef08d2_Shape"/>
          <p:cNvSpPr/>
          <p:nvPr>
            <p:custDataLst>
              <p:tags r:id="rId136"/>
            </p:custDataLst>
          </p:nvPr>
        </p:nvSpPr>
        <p:spPr>
          <a:xfrm rot="16200000">
            <a:off x="6391317" y="1245633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TB_00000000000000000000000000000000_TimescaleInterval5"/>
          <p:cNvSpPr txBox="1"/>
          <p:nvPr>
            <p:custDataLst>
              <p:tags r:id="rId137"/>
            </p:custDataLst>
          </p:nvPr>
        </p:nvSpPr>
        <p:spPr>
          <a:xfrm>
            <a:off x="3671862" y="214975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M_26c928c3e36b4a2d836f0b5f31ef08d2_Date"/>
          <p:cNvSpPr txBox="1"/>
          <p:nvPr>
            <p:custDataLst>
              <p:tags r:id="rId138"/>
            </p:custDataLst>
          </p:nvPr>
        </p:nvSpPr>
        <p:spPr>
          <a:xfrm>
            <a:off x="6397844" y="1070874"/>
            <a:ext cx="75924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January</a:t>
            </a:r>
            <a:r>
              <a:rPr lang="en-US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 27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B_00000000000000000000000000000000_TimescaleInterval12"/>
          <p:cNvSpPr txBox="1"/>
          <p:nvPr>
            <p:custDataLst>
              <p:tags r:id="rId139"/>
            </p:custDataLst>
          </p:nvPr>
        </p:nvSpPr>
        <p:spPr>
          <a:xfrm>
            <a:off x="8073920" y="217079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 smtClean="0">
                <a:solidFill>
                  <a:schemeClr val="lt1"/>
                </a:solidFill>
                <a:latin typeface="Calibri" panose="020F0502020204030204" pitchFamily="34" charset="0"/>
              </a:rPr>
              <a:t>28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049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MATICUPGRADETODOMPROCESSRUN" val="True"/>
  <p:tag name="__PART_0" val="eyIkaWQiOiIxIiwiQ3VsdHVyZUluZm9OYW1lIjoiZW4tVVMiLCJTdHlsZU5hbWUiOiJTdGFuZGFyZCIsIklzVGVtcGxhdGUiOnRydWUsIlZlcnNpb24iOnsiJGlkIjoiMiIsIlZlcnNpb24iOiIzLjAuMSIsIk9yaWdpbmFsQXNzZW1ibHlWZXJzaW9uIjoiMi4wMi4wMS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c4LCJHIjoxNCwiQiI6MTh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Tc4LCJHIjoxNCwiQiI6MTh9fSwiQXBwZW5kWWVhck9uWWVhckNoYW5nZSI6dHJ1ZSwiRWxhcHNlZFRpbWVGb3JtYXQiOjIsIlRvZGF5TWFya2VyUG9zaXRpb24iOjIsIlF1aWNrUG9zaXRpb24iOjMsIkFic29sdXRlUG9zaXRpb24iOjE2Mi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2OCwiRyI6ODQsIkIiOjEw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3LCJHIjoxMjUsIkIiOjQ5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jM3LCJHIjoxMjUsIkIiOjQ5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kxLCJHIjoxNTUsIkIiOjIxM3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iwiRW5kRGF0ZVBvc2l0aW9uIjo2LCJUaXRsZVBvc2l0aW9uIjo1LCJEdXJhdGlvblBvc2l0aW9uIjoy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mZhbHNlLCJXaWR0aCI6MC4wLCJIZWlnaHQiOjAuMCwiQm9yZGVyU3R5bGUiOm51bGwsIlBhcmVudFN0eWxlIjpudWxsfSwiRGF0ZUZvcm1hdCI6eyIkaWQiOiIxMjEiLCJGb3JtYXRTdHJpbmciOiJNL2QiLCJTZXBhcmF0b3IiOiIvIiwiVXNlSW50ZXJuYXRpb25hbERhdGVGb3JtYXQiOmZhbHNlfSwiSXNWaXNpYmxlIjp0cnVlLCJQYXJlbnRTdHlsZSI6bnVsbH0sIlNob3dFbGFwc2VkVGltZUdyYWRpZW50U3R5bGUiOmZhbHNlfSwiU2NhbGUiOnsiJGlkIjoiMTIyIiwiU3RhcnREYXRlIjoiMjAxNy0wOC0yOVQyMzo1OTo1OS45OTlaIiwiRW5kRGF0ZSI6IjIwMTctMTAtMDNUMjM6NTk6NTkuOTk5WiIsIkZvcm1hdCI6ImQiLCJUeXBlIjowLCJBdXRvRGF0ZVJhbmdlIjp0cnVlLCJXb3JraW5nRGF5cyI6MzEsIlRvZGF5TWFya2VyVGV4dCI6IlRvZGF5IiwiQXV0b1NjYWxlVHlwZSI6ZmFsc2V9LCJNaWxlc3RvbmVzIjpbeyIkaWQiOiIxMjMiLCJEYXRlIjoiMjAxNy0wOC0yOV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MCwiRyI6MjE0LCJCIjo2Nn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AsIkciOjIxNCwiQiI6NjZ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SIsIkxpbmVDb2xvciI6bnVsbCwiTGluZVdlaWdodCI6MC4wLCJMaW5lVHlwZSI6MCwiUGFyZW50U3R5bGUiOm51bGx9LCJQYXJlbnRTdHlsZSI6eyIkcmVmIjoiNjUifX0sIkRhdGVTdHlsZSI6eyIkaWQiOiIxMzYiLCJGb250U2V0dGluZ3MiOnsiJGlkIjoiMTM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2NkOWVjOGYtMmFmYS00MjU5LWE3NjgtZjVlNDEzZTNiNTQ0IiwiSW1wb3J0SWQiOm51bGwsIlRpdGxlIjoiTWlsZXN0b25lIDEiLCJOb3RlIjpudWxsLCJIeXBlcmxpbmsiOm51bGwsIklzQ2hhbmdlZCI6ZmFsc2UsIklzTmV3Ijp0cnVlfSx7IiRpZCI6IjEzOSIsIkRhdGUiOiIyMDE3LTA5LTA0VDIzOjU5OjU5Ljk5OVoiLCJTdHlsZSI6eyIkaWQiOiIxNDAiLCJTaGFwZSI6MiwiQ29ubmVjdG9yTWFyZ2luIjp7IiRyZWYiOiI1NCJ9LCJDb25uZWN0b3JTdHlsZSI6eyIkaWQiOiIxNDEiLCJMaW5lQ29sb3IiOnsiJGlkIjoiMTQyIiwiJHR5cGUiOiJOTFJFLkNvbW1vbi5Eb20uU29saWRDb2xvckJydXNoLCBOTFJFLkNvbW1vbiIsIkNvbG9yIjp7IiRpZCI6IjE0MyIsIkEiOjI1NSwiUiI6MTUwLCJHIjoyMTQsIkIiOjY2fX0sIkxpbmVXZWlnaHQiOjEuMCwiTGluZVR5cGUiOjAsIlBhcmVudFN0eWxlIjp7IiRyZWYiOiI1NSJ9fSwiSXNCZWxvd1RpbWViYW5kIjpmYWxzZSwiSGlkZURhdGUiOmZhbHNlLCJTaGFwZVNpemUiOjEsIlNwYWNpbmciOjAuMCwiUGFkZGluZyI6eyIkaWQiOiIxNDQiLCJUb3AiOjAsIkxlZnQiOjAsIlJpZ2h0IjowLCJCb3R0b20iOjB9LCJTaGFwZVN0eWxlIjp7IiRpZCI6IjE0NSIsIk1hcmdpbiI6eyIkcmVmIjoiNjAifSwiUGFkZGluZyI6eyIkcmVmIjoiNjEifSwiQmFja2dyb3VuZCI6eyIkaWQiOiIxNDYiLCJDb2xvciI6eyIkaWQiOiIxNDciLCJBIjoyNTUsIlIiOjE1MCwiRyI6MjE0LCJCIjo2Nn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0cnVlLCJJc0l0YWxpYyI6ZmFsc2UsIklzVW5kZXJsaW5lZCI6ZmFsc2UsIlBhcmVudFN0eWxlIjp7IiRyZWYiOiI2NiJ9fSwiQXV0b1NpemUiOjAsIkZvcmVncm91bmQiOnsiJHJlZiI6IjY3In0sIk1heFdpZHRoIjo1OS4yNS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Q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yNmM5MjhjMy1lMzZiLTRhMmQtODM2Zi0wYjVmMzFlZjA4ZDIiLCJJbXBvcnRJZCI6bnVsbCwiVGl0bGUiOiJNaWxlc3RvbmUgIDIiLCJOb3RlIjpudWxsLCJIeXBlcmxpbmsiOm51bGwsIklzQ2hhbmdlZCI6ZmFsc2UsIklzTmV3Ijp0cnVlfSx7IiRpZCI6IjE1NSIsIkRhdGUiOiIyMDE3LTA5LTA3VDIzOjU5OjU5Ljk5OVoiLCJTdHlsZSI6eyIkaWQiOiIxNTYiLCJTaGFwZSI6MTEsIkNvbm5lY3Rvck1hcmdpbiI6eyIkcmVmIjoiNTQifSwiQ29ubmVjdG9yU3R5bGUiOnsiJGlkIjoiMTU3IiwiTGluZUNvbG9yIjp7IiRpZCI6IjE1OCIsIiR0eXBlIjoiTkxSRS5Db21tb24uRG9tLlNvbGlkQ29sb3JCcnVzaCwgTkxSRS5Db21tb24iLCJDb2xvciI6eyIkaWQiOiIxNTkiLCJBIjoyNTUsIlIiOjE3OCwiRyI6MTQsIkIiOjE4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3OCwiRyI6MTQsIkIiOjE4fX0sIklzVmlzaWJsZSI6dHJ1ZSwiV2lkdGgiOjE4LjAsIkhlaWdodCI6MjA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nRydWUsIklzSXRhbGljIjpmYWxzZSwiSXNVbmRlcmxpbmVkIjpmYWxzZSwiUGFyZW50U3R5bGUiOnsiJHJlZiI6IjY2In19LCJBdXRvU2l6ZSI6MCwiRm9yZWdyb3VuZCI6eyIkcmVmIjoiNjcifSwiTWF4V2lkdGgiOjU2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ciLCJMaW5lQ29sb3IiOm51bGwsIkxpbmVXZWlnaHQiOjAuMCwiTGluZVR5cGUiOjAsIlBhcmVudFN0eWxlIjpudWxsfSwiUGFyZW50U3R5bGUiOnsiJHJlZiI6IjY1In19LCJEYXRlU3R5bGUiOnsiJGlkIjoiMTY4IiwiRm9udFNldHRpbmdzIjp7IiRpZCI6IjE2O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MCIsIkxpbmVDb2xvciI6bnVsbCwiTGluZVdlaWdodCI6MC4wLCJMaW5lVHlwZSI6MCwiUGFyZW50U3R5bGUiOm51bGx9LCJQYXJlbnRTdHlsZSI6eyIkcmVmIjoiNzIifX0sIkRhdGVGb3JtYXQiOnsiJHJlZiI6Ijc5In0sIklzVmlzaWJsZSI6dHJ1ZSwiUGFyZW50U3R5bGUiOnsiJHJlZiI6IjUzIn19LCJQb3NpdGlvbiI6eyJSYXRpbyI6MC4wODUyNzM5ODI4NjA0MjM5LCJJc0N1c3RvbSI6dHJ1ZX0sIklkIjoiZTU4ZmUzODItYWM5Yy00ZmJhLTk4ODgtZWI5NGY1Y2UwOGY4IiwiSW1wb3J0SWQiOm51bGwsIlRpdGxlIjoiTWlsZXN0b25lIDMiLCJOb3RlIjpudWxsLCJIeXBlcmxpbmsiOm51bGwsIklzQ2hhbmdlZCI6ZmFsc2UsIklzTmV3Ijp0cnVlfSx7IiRpZCI6IjE3MSIsIkRhdGUiOiIyMDE3LTA5LTE4VDIzOjU5OjU5Ljk5OVoiLCJTdHlsZSI6eyIkaWQiOiIxNzIiLCJTaGFwZSI6MTEsIkNvbm5lY3Rvck1hcmdpbiI6eyIkcmVmIjoiNTQifSwiQ29ubmVjdG9yU3R5bGUiOnsiJGlkIjoiMTczIiwiTGluZUNvbG9yIjp7IiRpZCI6IjE3NCIsIiR0eXBlIjoiTkxSRS5Db21tb24uRG9tLlNvbGlkQ29sb3JCcnVzaCwgTkxSRS5Db21tb24iLCJDb2xvciI6eyIkaWQiOiIxNzUiLCJBIjoyNTUsIlIiOjE1MCwiRyI6MjE0LCJCIjo2Nn19LCJMaW5lV2VpZ2h0IjoxLjAsIkxpbmVUeXBlIjowLCJQYXJlbnRTdHlsZSI6eyIkcmVmIjoiNTUifX0sIklzQmVsb3dUaW1lYmFuZCI6ZmFsc2UsIkhpZGVEYXRlIjpmYWxzZSwiU2hhcGVTaXplIjoxLCJTcGFjaW5nIjowLjAsIlBhZGRpbmciOnsiJGlkIjoiMTc2IiwiVG9wIjowLCJMZWZ0IjowLCJSaWdodCI6MCwiQm90dG9tIjowfSwiU2hhcGVTdHlsZSI6eyIkaWQiOiIxNzciLCJNYXJnaW4iOnsiJHJlZiI6IjYwIn0sIlBhZGRpbmciOnsiJHJlZiI6IjYxIn0sIkJhY2tncm91bmQiOnsiJGlkIjoiMTc4IiwiQ29sb3IiOnsiJGlkIjoiMTc5IiwiQSI6MjU1LCJSIjoxNTAsIkciOjIxNCwiQiI6NjZ9fSwiSXNWaXNpYmxlIjp0cnVlLCJXaWR0aCI6MTguMCwiSGVpZ2h0IjoyMC4wLCJCb3JkZXJTdHlsZSI6eyIkaWQiOiIxODAiLCJMaW5lQ29sb3IiOnsiJHJlZiI6IjYzIn0sIkxpbmVXZWlnaHQiOjAuMCwiTGluZVR5cGUiOjAsIlBhcmVudFN0eWxlIjp7IiRyZWYiOiI2MiJ9fSwiUGFyZW50U3R5bGUiOnsiJHJlZiI6IjU5In19LCJUaXRsZVN0eWxlIjp7IiRpZCI6IjE4MSIsIkZvbnRTZXR0aW5ncyI6eyIkaWQiOiIxODI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MyIsIkxpbmVDb2xvciI6bnVsbCwiTGluZVdlaWdodCI6MC4wLCJMaW5lVHlwZSI6MCwiUGFyZW50U3R5bGUiOm51bGx9LCJQYXJlbnRTdHlsZSI6eyIkcmVmIjoiNjUifX0sIkRhdGVTdHlsZSI6eyIkaWQiOiIxODQiLCJGb250U2V0dGluZ3MiOnsiJGlkIjoiMTg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2IiwiTGluZUNvbG9yIjpudWxsLCJMaW5lV2VpZ2h0IjowLjAsIkxpbmVUeXBlIjowLCJQYXJlbnRTdHlsZSI6bnVsbH0sIlBhcmVudFN0eWxlIjp7IiRyZWYiOiI3MiJ9fSwiRGF0ZUZvcm1hdCI6eyIkcmVmIjoiNzkifSwiSXNWaXNpYmxlIjp0cnVlLCJQYXJlbnRTdHlsZSI6eyIkcmVmIjoiNTMifX0sIlBvc2l0aW9uIjp7IlJhdGlvIjowLjA4NTI3Mzk4Mjg2MDQyMzksIklzQ3VzdG9tIjp0cnVlfSwiSWQiOiI1YWEwNDBhYS1mYjZlLTQxMTEtOTI0My05YzhkMDBiY2Q2ZGYiLCJJbXBvcnRJZCI6bnVsbCwiVGl0bGUiOiJNaWxlc3RvbmUgNCIsIk5vdGUiOm51bGwsIkh5cGVybGluayI6bnVsbCwiSXNDaGFuZ2VkIjpmYWxzZSwiSXNOZXciOnRydWV9LHsiJGlkIjoiMTg3IiwiRGF0ZSI6IjIwMTctMTAtMDNUMjM6NTk6NTkuOTk5WiIsIlN0eWxlIjp7IiRpZCI6IjE4OCIsIlNoYXBlIjoxMywiQ29ubmVjdG9yTWFyZ2luIjp7IiRyZWYiOiI1NCJ9LCJDb25uZWN0b3JTdHlsZSI6eyIkaWQiOiIxODkiLCJMaW5lQ29sb3IiOnsiJGlkIjoiMTkwIiwiJHR5cGUiOiJOTFJFLkNvbW1vbi5Eb20uU29saWRDb2xvckJydXNoLCBOTFJFLkNvbW1vbiIsIkNvbG9yIjp7IiRpZCI6IjE5MSIsIkEiOjI1NSwiUiI6MTc4LCJHIjoxNCwiQiI6MTh9fSwiTGluZVdlaWdodCI6MS4wLCJMaW5lVHlwZSI6MCwiUGFyZW50U3R5bGUiOnsiJHJlZiI6IjU1In19LCJJc0JlbG93VGltZWJhbmQiOmZhbHNlLCJIaWRlRGF0ZSI6ZmFsc2UsIlNoYXBlU2l6ZSI6MSwiU3BhY2luZyI6MC4wLCJQYWRkaW5nIjp7IiRpZCI6IjE5MiIsIlRvcCI6MCwiTGVmdCI6MCwiUmlnaHQiOjAsIkJvdHRvbSI6MH0sIlNoYXBlU3R5bGUiOnsiJGlkIjoiMTkzIiwiTWFyZ2luIjp7IiRyZWYiOiI2MCJ9LCJQYWRkaW5nIjp7IiRyZWYiOiI2MSJ9LCJCYWNrZ3JvdW5kIjp7IiRpZCI6IjE5NCIsIkNvbG9yIjp7IiRpZCI6IjE5NSIsIkEiOjI1NSwiUiI6MTc4LCJHIjoxNCwiQiI6MTh9fSwiSXNWaXNpYmxlIjp0cnVlLCJXaWR0aCI6MTguMCwiSGVpZ2h0IjoyMC4wLCJCb3JkZXJTdHlsZSI6eyIkaWQiOiIxOTYiLCJMaW5lQ29sb3IiOnsiJHJlZiI6IjYzIn0sIkxpbmVXZWlnaHQiOjAuMCwiTGluZVR5cGUiOjAsIlBhcmVudFN0eWxlIjp7IiRyZWYiOiI2MiJ9fSwiUGFyZW50U3R5bGUiOnsiJHJlZiI6IjU5In19LCJUaXRsZVN0eWxlIjp7IiRpZCI6IjE5NyIsIkZvbnRTZXR0aW5ncyI6eyIkaWQiOiIxOTgiLCJGb250U2l6ZSI6MTEsIkZvbnROYW1lIjoiQ2FsaWJyaSIsIklzQm9sZCI6dHJ1ZSwiSXNJdGFsaWMiOmZhbHNlLCJJc1VuZGVybGluZWQiOmZhbHNlLCJQYXJlbnRTdHlsZSI6eyIkcmVmIjoiNjYifX0sIkF1dG9TaXplIjowLCJGb3JlZ3JvdW5kIjp7IiRyZWYiOiI2NyJ9LCJNYXhXaWR0aCI6NTY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OSIsIkxpbmVDb2xvciI6bnVsbCwiTGluZVdlaWdodCI6MC4wLCJMaW5lVHlwZSI6MCwiUGFyZW50U3R5bGUiOm51bGx9LCJQYXJlbnRTdHlsZSI6eyIkcmVmIjoiNjUifX0sIkRhdGVTdHlsZSI6eyIkaWQiOiIyMDAiLCJGb250U2V0dGluZ3MiOnsiJGlkIjoiMjA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yIiwiTGluZUNvbG9yIjpudWxsLCJMaW5lV2VpZ2h0IjowLjAsIkxpbmVUeXBlIjowLCJQYXJlbnRTdHlsZSI6bnVsbH0sIlBhcmVudFN0eWxlIjp7IiRyZWYiOiI3MiJ9fSwiRGF0ZUZvcm1hdCI6eyIkcmVmIjoiNzkifSwiSXNWaXNpYmxlIjp0cnVlLCJQYXJlbnRTdHlsZSI6eyIkcmVmIjoiNTMifX0sIlBvc2l0aW9uIjp7IlJhdGlvIjowLjA4NTI3Mzk4Mjg2MDQyMzksIklzQ3VzdG9tIjp0cnVlfSwiSWQiOiJkZWVlMGY0YS0xNzM2LTQ1ZjEtODBhYy1kNzlhOWEzNzU2NzciLCJJbXBvcnRJZCI6bnVsbCwiVGl0bGUiOiJNaWxlc3RvbmUgNSIsIk5vdGUiOm51bGwsIkh5cGVybGluayI6bnVsbCwiSXNDaGFuZ2VkIjpmYWxzZSwiSXNOZXciOnRydWV9XSwiVGFza3MiOlt7IiRpZCI6IjIwMyIsIkdyb3VwTmFtZSI6bnVsbCwiU3RhcnREYXRlIjoiMjAxNy0wOS0wM1QwMDowMDowMFoiLCJFbmREYXRlIjoiMjAxNy0wOS0xN1QyMzo1OTo1OS45OTlaIiwiUGVyY2VudGFnZUNvbXBsZXRlIjpudWxsLCJTdHlsZSI6eyIkaWQiOiIyMDQiLCJTaGFwZSI6N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NyIsIkxpbmVDb2xvciI6bnVsbCwiTGluZVdlaWdodCI6MC4wLCJMaW5lVHlwZSI6MCwiUGFyZW50U3R5bGUiOm51bGx9LCJQYXJlbnRTdHlsZSI6eyIkcmVmIjoiODEifX0sIkR1cmF0aW9uU3R5bGUiOnsiJGlkIjoiMjA4IiwiRm9udFNldHRpbmdzIjp7IiRpZCI6IjIwOSIsIkZvbnRTaXplIjoxMywiRm9udE5hbWUiOiJDYWxpYnJpIiwiSXNCb2xkIjpmYWxzZSwiSXNJdGFsaWMiOmZhbHNlLCJJc1VuZGVybGluZWQiOmZhbHNlLCJQYXJlbnRTdHlsZSI6eyIkcmVmIjoiODkifX0sIkF1dG9TaXplIjowLCJGb3JlZ3JvdW5kIjp7IiRpZCI6IjIxMCIsIkNvbG9yIjp7IiRpZCI6IjIxM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iIsIkxpbmVDb2xvciI6bnVsbCwiTGluZVdlaWdodCI6MC4wLCJMaW5lVHlwZSI6MCwiUGFyZW50U3R5bGUiOm51bGx9LCJQYXJlbnRTdHlsZSI6eyIkcmVmIjoiODgifX0sIkhvcml6b250YWxDb25uZWN0b3JTdHlsZSI6eyIkaWQiOiIyMTMiLCJMaW5lQ29sb3IiOnsiJGlkIjoiMjE0IiwiJHR5cGUiOiJOTFJFLkNvbW1vbi5Eb20uU29saWRDb2xvckJydXNoLCBOTFJFLkNvbW1vbiIsIkNvbG9yIjp7IiRpZCI6IjIxNSIsIkEiOjI1NSwiUiI6MjM0LCJHIjoyMiwiQiI6MzB9fSwiTGluZVdlaWdodCI6MS4wLCJMaW5lVHlwZSI6MCwiUGFyZW50U3R5bGUiOnsiJHJlZiI6Ijk1In19LCJWZXJ0aWNhbENvbm5lY3RvclN0eWxlIjp7IiRpZCI6IjIxNiIsIkxpbmVDb2xvciI6eyIkcmVmIjoiOTkifSwiTGluZVdlaWdodCI6MC4wLCJMaW5lVHlwZSI6MCwiUGFyZW50U3R5bGUiOnsiJHJlZiI6Ijk4In19LCJNYXJnaW4iOm51bGwsIlN0YXJ0RGF0ZVBvc2l0aW9uIjo2LCJFbmREYXRlUG9zaXRpb24iOjYsIlRpdGxlUG9zaXRpb24iOjUsIkR1cmF0aW9uUG9zaXRpb24iOjIsIlBlcmNlbnRhZ2VDb21wbGV0ZWRQb3NpdGlvbiI6NiwiU3BhY2luZyI6NSwiSXNCZWxvd1RpbWViYW5kIjp0cnVlLCJQZXJjZW50YWdlQ29tcGxldGVTaGFwZU9wYWNpdHkiOjM1LCJTaGFwZVN0eWxlIjp7IiRpZCI6IjIxNyIsIk1hcmdpbiI6eyIkcmVmIjoiMTAyIn0sIlBhZGRpbmciOnsiJGlkIjoiMjE4IiwiVG9wIjozLCJMZWZ0IjowLCJSaWdodCI6MCwiQm90dG9tIjo0fSwiQmFja2dyb3VuZCI6eyIkaWQiOiIyMTkiLCJDb2xvciI6eyIkaWQiOiIyMjAiLCJBIjoyNTUsIlIiOjE0OSwiRyI6MzQsIkIiOjQ2fX0sIklzVmlzaWJsZSI6dHJ1ZSwiV2lkdGgiOjAuMCwiSGVpZ2h0IjoxNi4wLCJCb3JkZXJTdHlsZSI6eyIkaWQiOiIyMjEiLCJMaW5lQ29sb3IiOnsiJGlkIjoiMjIyIiwiJHR5cGUiOiJOTFJFLkNvbW1vbi5Eb20uU29saWRDb2xvckJydXNoLCBOTFJFLkNvbW1vbiIsIkNvbG9yIjp7IiRpZCI6IjIyMyIsIkEiOjI1NSwiUiI6MjU1LCJHIjowLCJCIjowfX0sIkxpbmVXZWlnaHQiOjAuMCwiTGluZVR5cGUiOjAsIlBhcmVudFN0eWxlIjpudWxsfSwiUGFyZW50U3R5bGUiOnsiJHJlZiI6IjEwMSJ9fSwiVGl0bGVTdHlsZSI6eyIkaWQiOiIyMjQiLCJGb250U2V0dGluZ3MiOnsiJGlkIjoiMjI1IiwiRm9udFNpemUiOjE0LCJGb250TmFtZSI6IkNhbGlicmkiLCJJc0JvbGQiOnRydWUsIklzSXRhbGljIjpmYWxzZSwiSXNVbmRlcmxpbmVkIjpmYWxzZSwiUGFyZW50U3R5bGUiOnsiJHJlZiI6IjEwOCJ9fSwiQXV0b1NpemUiOjAsIkZvcmVncm91bmQiOnsiJGlkIjoiMjI2IiwiQ29sb3IiOnsiJGlkIjoiMjI3IiwiQSI6MjU1LCJSIjoxNzgsIkciOjE0LCJCIjoxOH19LCJNYXhXaWR0aCI6NTQuOD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giLCJMaW5lQ29sb3IiOm51bGwsIkxpbmVXZWlnaHQiOjAuMCwiTGluZVR5cGUiOjAsIlBhcmVudFN0eWxlIjpudWxsfSwiUGFyZW50U3R5bGUiOnsiJHJlZiI6IjEwNyJ9fSwiRGF0ZVN0eWxlIjp7IiRpZCI6IjIyOSIsIkZvbnRTZXR0aW5ncyI6eyIkaWQiOiIyMzAiLCJGb250U2l6ZSI6MTAsIkZvbnROYW1lIjoiQ2FsaWJyaSIsIklzQm9sZCI6ZmFsc2UsIklzSXRhbGljIjpmYWxzZSwiSXNVbmRlcmxpbmVkIjpmYWxzZSwiUGFyZW50U3R5bGUiOnsiJHJlZiI6IjExNSJ9fSwiQXV0b1NpemUiOjAsIkZvcmVncm91bmQiOnsiJGlkIjoiMjMxIiwiQ29sb3IiOnsiJGlkIjoiMjMyIiwiQSI6MjU1LCJSIjo2OCwiRyI6ODQsIkIiOjEwNn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MzMiLCJMaW5lQ29sb3IiOm51bGwsIkxpbmVXZWlnaHQiOjAuMCwiTGluZVR5cGUiOjAsIlBhcmVudFN0eWxlIjpudWxsfSwiUGFyZW50U3R5bGUiOnsiJHJlZiI6IjExNCJ9fSwiRGF0ZUZvcm1hdCI6eyIkaWQiOiIyMzQiLCJGb3JtYXRTdHJpbmciOiJNL2QiLCJTZXBhcmF0b3IiOiIvIiwiVXNlSW50ZXJuYXRpb25hbERhdGVGb3JtYXQiOmZhbHNlfSwiSXNWaXNpYmxlIjp0cnVlLCJQYXJlbnRTdHlsZSI6eyIkcmVmIjoiODAifX0sIkluZGV4IjoxLCJJZCI6IjNhNjg3MTU0LTA0YjUtNDM1YS1iNGE0LTg3YmE3MjE5NjE3YSIsIkltcG9ydElkIjpudWxsLCJUaXRsZSI6IlBoYXNlIDEiLCJOb3RlIjpudWxsLCJIeXBlcmxpbmsiOm51bGwsIklzQ2hhbmdlZCI6ZmFsc2UsIklzTmV3Ijp0cnVlfSx7IiRpZCI6IjIzNSIsIkdyb3VwTmFtZSI6bnVsbCwiU3RhcnREYXRlIjoiMjAxNy0wOS0wM1QwMDowMDowMFoiLCJFbmREYXRlIjoiMjAxNy0wOS0wNFQyMzo1OTo1OS45OTlaIiwiUGVyY2VudGFnZUNvbXBsZXRlIjpudWxsLCJTdHlsZSI6eyIkaWQiOiIyMzYiLCJTaGFwZSI6MywiU2hhcGVUaGlja25lc3MiOjA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OSIsIkxpbmVDb2xvciI6bnVsbCwiTGluZVdlaWdodCI6MC4wLCJMaW5lVHlwZSI6MCwiUGFyZW50U3R5bGUiOm51bGx9LCJQYXJlbnRTdHlsZSI6eyIkcmVmIjoiODEifX0sIkR1cmF0aW9uU3R5bGUiOnsiJGlkIjoiMjQwIiwiRm9udFNldHRpbmdzIjp7IiRpZCI6IjI0MSIsIkZvbnRTaXplIjo5LCJGb250TmFtZSI6IkNhbGlicmkiLCJJc0JvbGQiOmZhbHNlLCJJc0l0YWxpYyI6ZmFsc2UsIklzVW5kZXJsaW5lZCI6ZmFsc2UsIlBhcmVudFN0eWxlIjp7IiRyZWYiOiI4OSJ9fSwiQXV0b1NpemUiOjAsIkZvcmVncm91bmQiOnsiJGlkIjoiMjQyIiwiQ29sb3IiOnsiJGlkIjoiMjQz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0IiwiTGluZUNvbG9yIjpudWxsLCJMaW5lV2VpZ2h0IjowLjAsIkxpbmVUeXBlIjowLCJQYXJlbnRTdHlsZSI6bnVsbH0sIlBhcmVudFN0eWxlIjp7IiRyZWYiOiI4OCJ9fSwiSG9yaXpvbnRhbENvbm5lY3RvclN0eWxlIjp7IiRpZCI6IjI0NSIsIkxpbmVDb2xvciI6eyIkaWQiOiIyNDYiLCIkdHlwZSI6Ik5MUkUuQ29tbW9uLkRvbS5Tb2xpZENvbG9yQnJ1c2gsIE5MUkUuQ29tbW9uIiwiQ29sb3IiOnsiJGlkIjoiMjQ3IiwiQSI6MjU1LCJSIjoyMzEsIkciOjIzMCwiQiI6MjMwfX0sIkxpbmVXZWlnaHQiOjEuMCwiTGluZVR5cGUiOjAsIlBhcmVudFN0eWxlIjp7IiRyZWYiOiI5NSJ9fSwiVmVydGljYWxDb25uZWN0b3JTdHlsZSI6eyIkaWQiOiIyNDgiLCJMaW5lQ29sb3IiOnsiJHJlZiI6Ijk5In0sIkxpbmVXZWlnaHQiOjAuMCwiTGluZVR5cGUiOjAsIlBhcmVudFN0eWxlIjp7IiRyZWYiOiI5OCJ9fSwiTWFyZ2luIjpudWxsLCJTdGFydERhdGVQb3NpdGlvbiI6NiwiRW5kRGF0ZVBvc2l0aW9uIjo2LCJUaXRsZVBvc2l0aW9uIjo1LCJEdXJhdGlvblBvc2l0aW9uIjoyLCJQZXJjZW50YWdlQ29tcGxldGVkUG9zaXRpb24iOjYsIlNwYWNpbmciOjIsIklzQmVsb3dUaW1lYmFuZCI6dHJ1ZSwiUGVyY2VudGFnZUNvbXBsZXRlU2hhcGVPcGFjaXR5IjozNSwiU2hhcGVTdHlsZSI6eyIkaWQiOiIyNDkiLCJNYXJnaW4iOnsiJHJlZiI6IjEwMiJ9LCJQYWRkaW5nIjp7IiRpZCI6IjI1MCIsIlRvcCI6MCwiTGVmdCI6MCwiUmlnaHQiOjIsIkJvdHRvbSI6MH0sIkJhY2tncm91bmQiOnsiJGlkIjoiMjUxIiwiQ29sb3IiOnsiJGlkIjoiMjUyIiwiQSI6MjU1LCJSIjoxOTIsIkciOjAsIkIiOjB9fSwiSXNWaXNpYmxlIjp0cnVlLCJXaWR0aCI6MC4wLCJIZWlnaHQiOjEwLjAsIkJvcmRlclN0eWxlIjp7IiRpZCI6IjI1MyIsIkxpbmVDb2xvciI6eyIkaWQiOiIyNTQiLCIkdHlwZSI6Ik5MUkUuQ29tbW9uLkRvbS5Tb2xpZENvbG9yQnJ1c2gsIE5MUkUuQ29tbW9uIiwiQ29sb3IiOnsiJGlkIjoiMjU1IiwiQSI6MjU1LCJSIjoyNTUsIkciOjAsIkIiOjB9fSwiTGluZVdlaWdodCI6MC4wLCJMaW5lVHlwZSI6MCwiUGFyZW50U3R5bGUiOm51bGx9LCJQYXJlbnRTdHlsZSI6eyIkcmVmIjoiMTAxIn19LCJUaXRsZVN0eWxlIjp7IiRpZCI6IjI1NiIsIkZvbnRTZXR0aW5ncyI6eyIkaWQiOiIyNTciLCJGb250U2l6ZSI6MTEsIkZvbnROYW1lIjoiQ2FsaWJyaSIsIklzQm9sZCI6ZmFsc2UsIklzSXRhbGljIjpmYWxzZSwiSXNVbmRlcmxpbmVkIjpmYWxzZSwiUGFyZW50U3R5bGUiOnsiJHJlZiI6IjEwOCJ9fSwiQXV0b1NpemUiOjAsIkZvcmVncm91bmQiOnsiJGlkIjoiMjU4IiwiQ29sb3IiOnsiJGlkIjoiMjU5IiwiQSI6MjU1LCJSIjoxNzgsIkciOjE0LCJCIjoxOH19LCJNYXhXaWR0aCI6NDcuODM3NzE1MTQ4OTI1Nzgx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AiLCJMaW5lQ29sb3IiOm51bGwsIkxpbmVXZWlnaHQiOjAuMCwiTGluZVR5cGUiOjAsIlBhcmVudFN0eWxlIjpudWxsfSwiUGFyZW50U3R5bGUiOnsiJHJlZiI6IjEwNyJ9fSwiRGF0ZVN0eWxlIjp7IiRpZCI6IjI2MSIsIkZvbnRTZXR0aW5ncyI6eyIkaWQiOiIyNjIiLCJGb250U2l6ZSI6MTAsIkZvbnROYW1lIjoiQ2FsaWJyaSIsIklzQm9sZCI6ZmFsc2UsIklzSXRhbGljIjpmYWxzZSwiSXNVbmRlcmxpbmVkIjpmYWxzZSwiUGFyZW50U3R5bGUiOnsiJHJlZiI6IjExNSJ9fSwiQXV0b1NpemUiOjAsIkZvcmVncm91bmQiOnsiJGlkIjoiMjYzIiwiQ29sb3IiOnsiJGlkIjoiMjY0IiwiQSI6MjU1LCJSIjo2OCwiRyI6ODQsIkIiOjEwNn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NjUiLCJMaW5lQ29sb3IiOm51bGwsIkxpbmVXZWlnaHQiOjAuMCwiTGluZVR5cGUiOjAsIlBhcmVudFN0eWxlIjpudWxsfSwiUGFyZW50U3R5bGUiOnsiJHJlZiI6IjExNCJ9fSwiRGF0ZUZvcm1hdCI6eyIkaWQiOiIyNjYiLCJGb3JtYXRTdHJpbmciOiJNL2QiLCJTZXBhcmF0b3IiOiIvIiwiVXNlSW50ZXJuYXRpb25hbERhdGVGb3JtYXQiOmZhbHNlfSwiSXNWaXNpYmxlIjp0cnVlLCJQYXJlbnRTdHlsZSI6eyIkcmVmIjoiODAifX0sIkluZGV4IjoyLCJJZCI6IjQ4NTQxYzA4LWI4MjYtNDg4MC1iNWY1LWUyNGM5YzE5NDg5YyIsIkltcG9ydElkIjpudWxsLCJUaXRsZSI6IlN1Yi10YXNrIDEiLCJOb3RlIjpudWxsLCJIeXBlcmxpbmsiOm51bGwsIklzQ2hhbmdlZCI6ZmFsc2UsIklzTmV3Ijp0cnVlfSx7IiRpZCI6IjI2NyIsIkdyb3VwTmFtZSI6bnVsbCwiU3RhcnREYXRlIjoiMjAxNy0wOS0wNVQwMDowMDowMFoiLCJFbmREYXRlIjoiMjAxNy0wOS0wOVQyMzo1OTo1OS45OTlaIiwiUGVyY2VudGFnZUNvbXBsZXRlIjpudWxsLCJTdHlsZSI6eyIkaWQiOiIyNjgiLCJTaGFwZSI6MywiU2hhcGVUaGlja25lc3MiOjAsIkR1cmF0aW9uRm9ybWF0IjowLCJJbmNsdWRlTm9uV29ya2luZ0RheXNJbkR1cmF0aW9uIjpmYWxzZSwiUGVyY2VudGFnZUNvbXBsZXRlU3R5bGUiOnsiJGlkIjoiMjY5IiwiRm9udFNldHRpbmdzIjp7IiRpZCI6IjI3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MSIsIkxpbmVDb2xvciI6bnVsbCwiTGluZVdlaWdodCI6MC4wLCJMaW5lVHlwZSI6MCwiUGFyZW50U3R5bGUiOm51bGx9LCJQYXJlbnRTdHlsZSI6eyIkcmVmIjoiODEifX0sIkR1cmF0aW9uU3R5bGUiOnsiJGlkIjoiMjcyIiwiRm9udFNldHRpbmdzIjp7IiRpZCI6IjI3MyIsIkZvbnRTaXplIjoxMCwiRm9udE5hbWUiOiJDYWxpYnJpIiwiSXNCb2xkIjpmYWxzZSwiSXNJdGFsaWMiOmZhbHNlLCJJc1VuZGVybGluZWQiOmZhbHNlLCJQYXJlbnRTdHlsZSI6eyIkcmVmIjoiODkifX0sIkF1dG9TaXplIjowLCJGb3JlZ3JvdW5kIjp7IiRpZCI6IjI3NCIsIkNvbG9yIjp7IiRpZCI6IjI3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NiIsIkxpbmVDb2xvciI6bnVsbCwiTGluZVdlaWdodCI6MC4wLCJMaW5lVHlwZSI6MCwiUGFyZW50U3R5bGUiOm51bGx9LCJQYXJlbnRTdHlsZSI6eyIkcmVmIjoiODgifX0sIkhvcml6b250YWxDb25uZWN0b3JTdHlsZSI6eyIkaWQiOiIyNzciLCJMaW5lQ29sb3IiOnsiJGlkIjoiMjc4IiwiJHR5cGUiOiJOTFJFLkNvbW1vbi5Eb20uU29saWRDb2xvckJydXNoLCBOTFJFLkNvbW1vbiIsIkNvbG9yIjp7IiRpZCI6IjI3OSIsIkEiOjI1NSwiUiI6MjMxLCJHIjoyMzAsIkIiOjIzMH19LCJMaW5lV2VpZ2h0IjoxLjAsIkxpbmVUeXBlIjowLCJQYXJlbnRTdHlsZSI6eyIkcmVmIjoiOTUifX0sIlZlcnRpY2FsQ29ubmVjdG9yU3R5bGUiOnsiJGlkIjoiMjgwIiwiTGluZUNvbG9yIjp7IiRyZWYiOiI5OSJ9LCJMaW5lV2VpZ2h0IjowLjAsIkxpbmVUeXBlIjowLCJQYXJlbnRTdHlsZSI6eyIkcmVmIjoiOTgifX0sIk1hcmdpbiI6bnVsbCwiU3RhcnREYXRlUG9zaXRpb24iOjYsIkVuZERhdGVQb3NpdGlvbiI6NiwiVGl0bGVQb3NpdGlvbiI6NSwiRHVyYXRpb25Qb3NpdGlvbiI6MiwiUGVyY2VudGFnZUNvbXBsZXRlZFBvc2l0aW9uIjo2LCJTcGFjaW5nIjoyLCJJc0JlbG93VGltZWJhbmQiOnRydWUsIlBlcmNlbnRhZ2VDb21wbGV0ZVNoYXBlT3BhY2l0eSI6MzUsIlNoYXBlU3R5bGUiOnsiJGlkIjoiMjgxIiwiTWFyZ2luIjp7IiRyZWYiOiIxMDIifSwiUGFkZGluZyI6eyIkaWQiOiIyODIiLCJUb3AiOjAsIkxlZnQiOjAsIlJpZ2h0IjoyLCJCb3R0b20iOjB9LCJCYWNrZ3JvdW5kIjp7IiRpZCI6IjI4MyIsIkNvbG9yIjp7IiRpZCI6IjI4NCIsIkEiOjI1NSwiUiI6MTkyLCJHIjowLCJCIjowfX0sIklzVmlzaWJsZSI6dHJ1ZSwiV2lkdGgiOjAuMCwiSGVpZ2h0IjoxMC4wLCJCb3JkZXJTdHlsZSI6eyIkaWQiOiIyODUiLCJMaW5lQ29sb3IiOnsiJGlkIjoiMjg2IiwiJHR5cGUiOiJOTFJFLkNvbW1vbi5Eb20uU29saWRDb2xvckJydXNoLCBOTFJFLkNvbW1vbiIsIkNvbG9yIjp7IiRpZCI6IjI4NyIsIkEiOjI1NSwiUiI6MjU1LCJHIjowLCJCIjowfX0sIkxpbmVXZWlnaHQiOjAuMCwiTGluZVR5cGUiOjAsIlBhcmVudFN0eWxlIjpudWxsfSwiUGFyZW50U3R5bGUiOnsiJHJlZiI6IjEwMSJ9fSwiVGl0bGVTdHlsZSI6eyIkaWQiOiIyODgiLCJGb250U2V0dGluZ3MiOnsiJGlkIjoiMjg5IiwiRm9udFNpemUiOjExLCJGb250TmFtZSI6IkNhbGlicmkiLCJJc0JvbGQiOmZhbHNlLCJJc0l0YWxpYyI6ZmFsc2UsIklzVW5kZXJsaW5lZCI6ZmFsc2UsIlBhcmVudFN0eWxlIjp7IiRyZWYiOiIxMDgifX0sIkF1dG9TaXplIjowLCJGb3JlZ3JvdW5kIjp7IiRpZCI6IjI5MCIsIkNvbG9yIjp7IiRpZCI6IjI5MSIsIkEiOjI1NSwiUiI6MTc4LCJHIjoxNCwiQiI6MTh9fSwiTWF4V2lkdGgiOjQ3LjgzNzcxNTE0ODkyNTc4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yIiwiTGluZUNvbG9yIjpudWxsLCJMaW5lV2VpZ2h0IjowLjAsIkxpbmVUeXBlIjowLCJQYXJlbnRTdHlsZSI6bnVsbH0sIlBhcmVudFN0eWxlIjp7IiRyZWYiOiIxMDcifX0sIkRhdGVTdHlsZSI6eyIkaWQiOiIyOTMiLCJGb250U2V0dGluZ3MiOnsiJGlkIjoiMjk0IiwiRm9udFNpemUiOjEwLCJGb250TmFtZSI6IkNhbGlicmkiLCJJc0JvbGQiOmZhbHNlLCJJc0l0YWxpYyI6ZmFsc2UsIklzVW5kZXJsaW5lZCI6ZmFsc2UsIlBhcmVudFN0eWxlIjp7IiRyZWYiOiIxMTUifX0sIkF1dG9TaXplIjowLCJGb3JlZ3JvdW5kIjp7IiRpZCI6IjI5NSIsIkNvbG9yIjp7IiRpZCI6IjI5NiIsIkEiOjI1NSwiUiI6NjgsIkciOjg0LCJCIjoxMDZ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jk3IiwiTGluZUNvbG9yIjpudWxsLCJMaW5lV2VpZ2h0IjowLjAsIkxpbmVUeXBlIjowLCJQYXJlbnRTdHlsZSI6bnVsbH0sIlBhcmVudFN0eWxlIjp7IiRyZWYiOiIxMTQifX0sIkRhdGVGb3JtYXQiOnsiJGlkIjoiMjk4IiwiRm9ybWF0U3RyaW5nIjoiTS9kIiwiU2VwYXJhdG9yIjoiLyIsIlVzZUludGVybmF0aW9uYWxEYXRlRm9ybWF0IjpmYWxzZX0sIklzVmlzaWJsZSI6dHJ1ZSwiUGFyZW50U3R5bGUiOnsiJHJlZiI6IjgwIn19LCJJbmRleCI6MywiSWQiOiI1OWNhNjBhYS0xYmE5LTQ4YTctOTUxNi1mYTAxMTg4NjUzMDgiLCJJbXBvcnRJZCI6bnVsbCwiVGl0bGUiOiJTdWItdGFzayAyIiwiTm90ZSI6bnVsbCwiSHlwZXJsaW5rIjpudWxsLCJJc0NoYW5nZWQiOmZhbHNlLCJJc05ldyI6dHJ1ZX0seyIkaWQiOiIyOTkiLCJHcm91cE5hbWUiOm51bGwsIlN0YXJ0RGF0ZSI6IjIwMTctMDktMTBUMDA6MDA6MDBaIiwiRW5kRGF0ZSI6IjIwMTctMDktMTZUMjM6NTk6NTkuOTk5WiIsIlBlcmNlbnRhZ2VDb21wbGV0ZSI6bnVsbCwiU3R5bGUiOnsiJGlkIjoiMzAwIiwiU2hhcGUiOjQsIlNoYXBlVGhpY2tuZXNzIjowLCJEdXJhdGlvbkZvcm1hdCI6MCwiSW5jbHVkZU5vbldvcmtpbmdEYXlzSW5EdXJhdGlvbiI6ZmFsc2UsIlBlcmNlbnRhZ2VDb21wbGV0ZVN0eWxlIjp7IiRpZCI6IjMwMSIsIkZvbnRTZXR0aW5ncyI6eyIkaWQiOiIzM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MiLCJMaW5lQ29sb3IiOm51bGwsIkxpbmVXZWlnaHQiOjAuMCwiTGluZVR5cGUiOjAsIlBhcmVudFN0eWxlIjpudWxsfSwiUGFyZW50U3R5bGUiOnsiJHJlZiI6IjgxIn19LCJEdXJhdGlvblN0eWxlIjp7IiRpZCI6IjMwNCIsIkZvbnRTZXR0aW5ncyI6eyIkaWQiOiIzMDUiLCJGb250U2l6ZSI6MTAsIkZvbnROYW1lIjoiQ2FsaWJyaSIsIklzQm9sZCI6ZmFsc2UsIklzSXRhbGljIjpmYWxzZSwiSXNVbmRlcmxpbmVkIjpmYWxzZSwiUGFyZW50U3R5bGUiOnsiJHJlZiI6Ijg5In19LCJBdXRvU2l6ZSI6MCwiRm9yZWdyb3VuZCI6eyIkaWQiOiIzMDYiLCJDb2xvciI6eyIkaWQiOiIzMDc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giLCJMaW5lQ29sb3IiOm51bGwsIkxpbmVXZWlnaHQiOjAuMCwiTGluZVR5cGUiOjAsIlBhcmVudFN0eWxlIjpudWxsfSwiUGFyZW50U3R5bGUiOnsiJHJlZiI6Ijg4In19LCJIb3Jpem9udGFsQ29ubmVjdG9yU3R5bGUiOnsiJGlkIjoiMzA5IiwiTGluZUNvbG9yIjp7IiRpZCI6IjMxMCIsIiR0eXBlIjoiTkxSRS5Db21tb24uRG9tLlNvbGlkQ29sb3JCcnVzaCwgTkxSRS5Db21tb24iLCJDb2xvciI6eyIkaWQiOiIzMTEiLCJBIjoyNTUsIlIiOjIzMSwiRyI6MjMwLCJCIjoyMzB9fSwiTGluZVdlaWdodCI6MS4wLCJMaW5lVHlwZSI6MCwiUGFyZW50U3R5bGUiOnsiJHJlZiI6Ijk1In19LCJWZXJ0aWNhbENvbm5lY3RvclN0eWxlIjp7IiRpZCI6IjMxMiIsIkxpbmVDb2xvciI6eyIkcmVmIjoiOTkifSwiTGluZVdlaWdodCI6MC4wLCJMaW5lVHlwZSI6MCwiUGFyZW50U3R5bGUiOnsiJHJlZiI6Ijk4In19LCJNYXJnaW4iOm51bGwsIlN0YXJ0RGF0ZVBvc2l0aW9uIjo2LCJFbmREYXRlUG9zaXRpb24iOjYsIlRpdGxlUG9zaXRpb24iOjUsIkR1cmF0aW9uUG9zaXRpb24iOjIsIlBlcmNlbnRhZ2VDb21wbGV0ZWRQb3NpdGlvbiI6NiwiU3BhY2luZyI6MiwiSXNCZWxvd1RpbWViYW5kIjp0cnVlLCJQZXJjZW50YWdlQ29tcGxldGVTaGFwZU9wYWNpdHkiOjM1LCJTaGFwZVN0eWxlIjp7IiRpZCI6IjMxMyIsIk1hcmdpbiI6eyIkcmVmIjoiMTAyIn0sIlBhZGRpbmciOnsiJHJlZiI6IjEwMyJ9LCJCYWNrZ3JvdW5kIjp7IiRpZCI6IjMxNCIsIkNvbG9yIjp7IiRpZCI6IjMxNSIsIkEiOjI1NSwiUiI6MTkyLCJHIjowLCJCIjowfX0sIklzVmlzaWJsZSI6dHJ1ZSwiV2lkdGgiOjAuMCwiSGVpZ2h0IjoxMC4wLCJCb3JkZXJTdHlsZSI6eyIkaWQiOiIzMTYiLCJMaW5lQ29sb3IiOnsiJGlkIjoiMzE3IiwiJHR5cGUiOiJOTFJFLkNvbW1vbi5Eb20uU29saWRDb2xvckJydXNoLCBOTFJFLkNvbW1vbiIsIkNvbG9yIjp7IiRpZCI6IjMxOCIsIkEiOjI1NSwiUiI6MjU1LCJHIjowLCJCIjowfX0sIkxpbmVXZWlnaHQiOjAuMCwiTGluZVR5cGUiOjAsIlBhcmVudFN0eWxlIjpudWxsfSwiUGFyZW50U3R5bGUiOnsiJHJlZiI6IjEwMSJ9fSwiVGl0bGVTdHlsZSI6eyIkaWQiOiIzMTkiLCJGb250U2V0dGluZ3MiOnsiJGlkIjoiMzIwIiwiRm9udFNpemUiOjExLCJGb250TmFtZSI6IkNhbGlicmkiLCJJc0JvbGQiOmZhbHNlLCJJc0l0YWxpYyI6ZmFsc2UsIklzVW5kZXJsaW5lZCI6ZmFsc2UsIlBhcmVudFN0eWxlIjp7IiRyZWYiOiIxMDgifX0sIkF1dG9TaXplIjowLCJGb3JlZ3JvdW5kIjp7IiRpZCI6IjMyMSIsIkNvbG9yIjp7IiRpZCI6IjMyMiIsIkEiOjI1NSwiUiI6MTkyLCJHIjowLCJCIjowfX0sIk1heFdpZHRoIjo0Ny44Mzc3MTUxNDg5MjU3ODE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yMyIsIkxpbmVDb2xvciI6bnVsbCwiTGluZVdlaWdodCI6MC4wLCJMaW5lVHlwZSI6MCwiUGFyZW50U3R5bGUiOm51bGx9LCJQYXJlbnRTdHlsZSI6eyIkcmVmIjoiMTA3In19LCJEYXRlU3R5bGUiOnsiJGlkIjoiMzI0IiwiRm9udFNldHRpbmdzIjp7IiRpZCI6IjMyNSIsIkZvbnRTaXplIjoxMCwiRm9udE5hbWUiOiJDYWxpYnJpIiwiSXNCb2xkIjpmYWxzZSwiSXNJdGFsaWMiOmZhbHNlLCJJc1VuZGVybGluZWQiOmZhbHNlLCJQYXJlbnRTdHlsZSI6eyIkcmVmIjoiMTE1In19LCJBdXRvU2l6ZSI6MCwiRm9yZWdyb3VuZCI6eyIkaWQiOiIzMjYiLCJDb2xvciI6eyIkaWQiOiIzMjciLCJBIjoyNTUsIlIiOjY4LCJHIjo4NCwiQiI6MTA2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MyOCIsIkxpbmVDb2xvciI6bnVsbCwiTGluZVdlaWdodCI6MC4wLCJMaW5lVHlwZSI6MCwiUGFyZW50U3R5bGUiOm51bGx9LCJQYXJlbnRTdHlsZSI6eyIkcmVmIjoiMTE0In19LCJEYXRlRm9ybWF0Ijp7IiRpZCI6IjMyOSIsIkZvcm1hdFN0cmluZyI6Ik0vZCIsIlNlcGFyYXRvciI6Ii8iLCJVc2VJbnRlcm5hdGlvbmFsRGF0ZUZvcm1hdCI6ZmFsc2V9LCJJc1Zpc2libGUiOnRydWUsIlBhcmVudFN0eWxlIjp7IiRyZWYiOiI4MCJ9fSwiSW5kZXgiOjQsIklkIjoiNzhiZTdkOTEtMDgxOC00NzU0LWIwNTUtODllNjVjNDFjNDIxIiwiSW1wb3J0SWQiOm51bGwsIlRpdGxlIjoiU3ViLXRhc2sgMyIsIk5vdGUiOm51bGwsIkh5cGVybGluayI6bnVsbCwiSXNDaGFuZ2VkIjpmYWxzZSwiSXNOZXciOnRydWV9LHsiJGlkIjoiMzMwIiwiR3JvdXBOYW1lIjpudWxsLCJTdGFydERhdGUiOiIyMDE3LTA5LTE3VDAwOjAwOjAwWiIsIkVuZERhdGUiOiIyMDE3LTA5LTE3VDIzOjU5OjU5Ljk5OVoiLCJQZXJjZW50YWdlQ29tcGxldGUiOm51bGwsIlN0eWxlIjp7IiRpZCI6IjMzMSIsIlNoYXBlIjo1LCJTaGFwZVRoaWNrbmVzcyI6MSwiRHVyYXRpb25Gb3JtYXQiOjAsIkluY2x1ZGVOb25Xb3JraW5nRGF5c0luRHVyYXRpb24iOmZhbHNlLCJQZXJjZW50YWdlQ29tcGxldGVTdHlsZSI6eyIkaWQiOiIzMzIiLCJGb250U2V0dGluZ3MiOnsiJGlkIjoiMzM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0IiwiTGluZUNvbG9yIjpudWxsLCJMaW5lV2VpZ2h0IjowLjAsIkxpbmVUeXBlIjowLCJQYXJlbnRTdHlsZSI6bnVsbH0sIlBhcmVudFN0eWxlIjp7IiRyZWYiOiI4MSJ9fSwiRHVyYXRpb25TdHlsZSI6eyIkaWQiOiIzMzUiLCJGb250U2V0dGluZ3MiOnsiJGlkIjoiMzM2IiwiRm9udFNpemUiOjEwLCJGb250TmFtZSI6IkNhbGlicmkiLCJJc0JvbGQiOmZhbHNlLCJJc0l0YWxpYyI6ZmFsc2UsIklzVW5kZXJsaW5lZCI6ZmFsc2UsIlBhcmVudFN0eWxlIjp7IiRyZWYiOiI4OSJ9fSwiQXV0b1NpemUiOjAsIkZvcmVncm91bmQiOnsiJGlkIjoiMzM3IiwiQ29sb3IiOnsiJGlkIjoiMzM4IiwiQSI6MjU1LCJSIjoxNzgsIkciOjE0LCJCIjoxO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OSIsIkxpbmVDb2xvciI6bnVsbCwiTGluZVdlaWdodCI6MC4wLCJMaW5lVHlwZSI6MCwiUGFyZW50U3R5bGUiOm51bGx9LCJQYXJlbnRTdHlsZSI6eyIkcmVmIjoiODgifX0sIkhvcml6b250YWxDb25uZWN0b3JTdHlsZSI6eyIkaWQiOiIzNDAiLCJMaW5lQ29sb3IiOnsiJGlkIjoiMzQxIiwiJHR5cGUiOiJOTFJFLkNvbW1vbi5Eb20uU29saWRDb2xvckJydXNoLCBOTFJFLkNvbW1vbiIsIkNvbG9yIjp7IiRpZCI6IjM0MiIsIkEiOjI1NSwiUiI6MjMxLCJHIjoyMzAsIkIiOjIzMH19LCJMaW5lV2VpZ2h0IjoxLjAsIkxpbmVUeXBlIjowLCJQYXJlbnRTdHlsZSI6eyIkcmVmIjoiOTUifX0sIlZlcnRpY2FsQ29ubmVjdG9yU3R5bGUiOnsiJGlkIjoiMzQzIiwiTGluZUNvbG9yIjp7IiRyZWYiOiI5OSJ9LCJMaW5lV2VpZ2h0IjowLjAsIkxpbmVUeXBlIjowLCJQYXJlbnRTdHlsZSI6eyIkcmVmIjoiOTgifX0sIk1hcmdpbiI6bnVsbCwiU3RhcnREYXRlUG9zaXRpb24iOjYsIkVuZERhdGVQb3NpdGlvbiI6NiwiVGl0bGVQb3NpdGlvbiI6NSwiRHVyYXRpb25Qb3NpdGlvbiI6MiwiUGVyY2VudGFnZUNvbXBsZXRlZFBvc2l0aW9uIjo2LCJTcGFjaW5nIjoxMCwiSXNCZWxvd1RpbWViYW5kIjp0cnVlLCJQZXJjZW50YWdlQ29tcGxldGVTaGFwZU9wYWNpdHkiOjM1LCJTaGFwZVN0eWxlIjp7IiRpZCI6IjM0NCIsIk1hcmdpbiI6eyIkcmVmIjoiMTAyIn0sIlBhZGRpbmciOnsiJGlkIjoiMzQ1IiwiVG9wIjo0LCJMZWZ0IjowLCJSaWdodCI6MiwiQm90dG9tIjo0fSwiQmFja2dyb3VuZCI6eyIkaWQiOiIzNDYiLCJDb2xvciI6eyIkaWQiOiIzNDciLCJBIjoyNTUsIlIiOjIwNCwiRyI6MCwiQiI6MH19LCJJc1Zpc2libGUiOnRydWUsIldpZHRoIjowLjAsIkhlaWdodCI6MTYuMCwiQm9yZGVyU3R5bGUiOnsiJGlkIjoiMzQ4IiwiTGluZUNvbG9yIjp7IiRpZCI6IjM0OSIsIiR0eXBlIjoiTkxSRS5Db21tb24uRG9tLlNvbGlkQ29sb3JCcnVzaCwgTkxSRS5Db21tb24iLCJDb2xvciI6eyIkaWQiOiIzNTAiLCJBIjoyNTUsIlIiOjI1NSwiRyI6MCwiQiI6MH19LCJMaW5lV2VpZ2h0IjowLjAsIkxpbmVUeXBlIjowLCJQYXJlbnRTdHlsZSI6bnVsbH0sIlBhcmVudFN0eWxlIjp7IiRyZWYiOiIxMDEifX0sIlRpdGxlU3R5bGUiOnsiJGlkIjoiMzUxIiwiRm9udFNldHRpbmdzIjp7IiRpZCI6IjM1MiIsIkZvbnRTaXplIjoxMSwiRm9udE5hbWUiOiJDYWxpYnJpIiwiSXNCb2xkIjpmYWxzZSwiSXNJdGFsaWMiOmZhbHNlLCJJc1VuZGVybGluZWQiOmZhbHNlLCJQYXJlbnRTdHlsZSI6eyIkcmVmIjoiMTA4In19LCJBdXRvU2l6ZSI6MCwiRm9yZWdyb3VuZCI6eyIkaWQiOiIzNTMiLCJDb2xvciI6eyIkaWQiOiIzNTQiLCJBIjoyNTUsIlIiOjE5MiwiRyI6MCwiQiI6MH19LCJNYXhXaWR0aCI6MTE4LjM5NTA0MjQxOTQzMz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TUiLCJMaW5lQ29sb3IiOm51bGwsIkxpbmVXZWlnaHQiOjAuMCwiTGluZVR5cGUiOjAsIlBhcmVudFN0eWxlIjpudWxsfSwiUGFyZW50U3R5bGUiOnsiJHJlZiI6IjEwNyJ9fSwiRGF0ZVN0eWxlIjp7IiRpZCI6IjM1NiIsIkZvbnRTZXR0aW5ncyI6eyIkaWQiOiIzNTciLCJGb250U2l6ZSI6MTAsIkZvbnROYW1lIjoiQ2FsaWJyaSIsIklzQm9sZCI6ZmFsc2UsIklzSXRhbGljIjpmYWxzZSwiSXNVbmRlcmxpbmVkIjpmYWxzZSwiUGFyZW50U3R5bGUiOnsiJHJlZiI6IjExNSJ9fSwiQXV0b1NpemUiOjAsIkZvcmVncm91bmQiOnsiJGlkIjoiMzU4IiwiQ29sb3IiOnsiJGlkIjoiMzU5IiwiQSI6MjU1LCJSIjo2OCwiRyI6ODQsIkIiOjEwNn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NjAiLCJMaW5lQ29sb3IiOm51bGwsIkxpbmVXZWlnaHQiOjAuMCwiTGluZVR5cGUiOjAsIlBhcmVudFN0eWxlIjpudWxsfSwiUGFyZW50U3R5bGUiOnsiJHJlZiI6IjExNCJ9fSwiRGF0ZUZvcm1hdCI6eyIkaWQiOiIzNjEiLCJGb3JtYXRTdHJpbmciOiJNL2QiLCJTZXBhcmF0b3IiOiIvIiwiVXNlSW50ZXJuYXRpb25hbERhdGVGb3JtYXQiOmZhbHNlfSwiSXNWaXNpYmxlIjp0cnVlLCJQYXJlbnRTdHlsZSI6eyIkcmVmIjoiODAifX0sIkluZGV4Ijo1LCJJZCI6IjgzNmMzNTdkLWI0MDgtNGI1MC04MDdkLWRkMjdiODdjYmRjMyIsIkltcG9ydElkIjpudWxsLCJUaXRsZSI6IlN1Yi10YXNrIDQgLSB6ZXJvIGR1cmF0aW9uIiwiTm90ZSI6bnVsbCwiSHlwZXJsaW5rIjpudWxsLCJJc0NoYW5nZWQiOmZhbHNlLCJJc05ldyI6dHJ1ZX0seyIkaWQiOiIzNjIiLCJHcm91cE5hbWUiOm51bGwsIlN0YXJ0RGF0ZSI6IjIwMTctMDktMThUMDA6MDA6MDBaIiwiRW5kRGF0ZSI6IjIwMTctMTAtMDNUMjM6NTk6NTkuOTk5WiIsIlBlcmNlbnRhZ2VDb21wbGV0ZSI6bnVsbCwiU3R5bGUiOnsiJGlkIjoiMzYzIiwiU2hhcGUiOjYsIlNoYXBlVGhpY2tuZXNzIjoxLCJEdXJhdGlvbkZvcm1hdCI6MCwiSW5jbHVkZU5vbldvcmtpbmdEYXlzSW5EdXJhdGlvbiI6ZmFsc2UsIlBlcmNlbnRhZ2VDb21wbGV0ZVN0eWxlIjp7IiRpZCI6IjM2NCIsIkZvbnRTZXR0aW5ncyI6eyIkaWQiOiIzN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YiLCJMaW5lQ29sb3IiOm51bGwsIkxpbmVXZWlnaHQiOjAuMCwiTGluZVR5cGUiOjAsIlBhcmVudFN0eWxlIjpudWxsfSwiUGFyZW50U3R5bGUiOnsiJHJlZiI6IjgxIn19LCJEdXJhdGlvblN0eWxlIjp7IiRpZCI6IjM2NyIsIkZvbnRTZXR0aW5ncyI6eyIkaWQiOiIzNjgiLCJGb250U2l6ZSI6MTMsIkZvbnROYW1lIjoiQ2FsaWJyaSIsIklzQm9sZCI6ZmFsc2UsIklzSXRhbGljIjpmYWxzZSwiSXNVbmRlcmxpbmVkIjpmYWxzZSwiUGFyZW50U3R5bGUiOnsiJHJlZiI6Ijg5In19LCJBdXRvU2l6ZSI6MCwiRm9yZWdyb3VuZCI6eyIkaWQiOiIzNjkiLCJDb2xvciI6eyIkaWQiOiIzNzA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zEiLCJMaW5lQ29sb3IiOm51bGwsIkxpbmVXZWlnaHQiOjAuMCwiTGluZVR5cGUiOjAsIlBhcmVudFN0eWxlIjpudWxsfSwiUGFyZW50U3R5bGUiOnsiJHJlZiI6Ijg4In19LCJIb3Jpem9udGFsQ29ubmVjdG9yU3R5bGUiOnsiJGlkIjoiMzcyIiwiTGluZUNvbG9yIjp7IiRyZWYiOiI5NiJ9LCJMaW5lV2VpZ2h0IjoxLjAsIkxpbmVUeXBlIjowLCJQYXJlbnRTdHlsZSI6eyIkcmVmIjoiOTUifX0sIlZlcnRpY2FsQ29ubmVjdG9yU3R5bGUiOnsiJGlkIjoiMzczIiwiTGluZUNvbG9yIjp7IiRyZWYiOiI5OSJ9LCJMaW5lV2VpZ2h0IjowLjAsIkxpbmVUeXBlIjowLCJQYXJlbnRTdHlsZSI6eyIkcmVmIjoiOTgifX0sIk1hcmdpbiI6bnVsbCwiU3RhcnREYXRlUG9zaXRpb24iOjYsIkVuZERhdGVQb3NpdGlvbiI6NiwiVGl0bGVQb3NpdGlvbiI6NSwiRHVyYXRpb25Qb3NpdGlvbiI6MiwiUGVyY2VudGFnZUNvbXBsZXRlZFBvc2l0aW9uIjo2LCJTcGFjaW5nIjoyLCJJc0JlbG93VGltZWJhbmQiOnRydWUsIlBlcmNlbnRhZ2VDb21wbGV0ZVNoYXBlT3BhY2l0eSI6MzUsIlNoYXBlU3R5bGUiOnsiJGlkIjoiMzc0IiwiTWFyZ2luIjp7IiRyZWYiOiIxMDIifSwiUGFkZGluZyI6eyIkaWQiOiIzNzUiLCJUb3AiOjMsIkxlZnQiOjAsIlJpZ2h0IjowLCJCb3R0b20iOjR9LCJCYWNrZ3JvdW5kIjp7IiRpZCI6IjM3NiIsIkNvbG9yIjp7IiRpZCI6IjM3NyIsIkEiOjI1NSwiUiI6MzAsIkciOjEwMSwiQiI6MTUyfX0sIklzVmlzaWJsZSI6dHJ1ZSwiV2lkdGgiOjAuMCwiSGVpZ2h0IjoxNi4wLCJCb3JkZXJTdHlsZSI6eyIkaWQiOiIzNzgiLCJMaW5lQ29sb3IiOnsiJGlkIjoiMzc5IiwiJHR5cGUiOiJOTFJFLkNvbW1vbi5Eb20uU29saWRDb2xvckJydXNoLCBOTFJFLkNvbW1vbiIsIkNvbG9yIjp7IiRpZCI6IjM4MCIsIkEiOjI1NSwiUiI6MjU1LCJHIjowLCJCIjowfX0sIkxpbmVXZWlnaHQiOjAuMCwiTGluZVR5cGUiOjAsIlBhcmVudFN0eWxlIjpudWxsfSwiUGFyZW50U3R5bGUiOnsiJHJlZiI6IjEwMSJ9fSwiVGl0bGVTdHlsZSI6eyIkaWQiOiIzODEiLCJGb250U2V0dGluZ3MiOnsiJGlkIjoiMzgyIiwiRm9udFNpemUiOjE0LCJGb250TmFtZSI6IkNhbGlicmkiLCJJc0JvbGQiOnRydWUsIklzSXRhbGljIjpmYWxzZSwiSXNVbmRlcmxpbmVkIjpmYWxzZSwiUGFyZW50U3R5bGUiOnsiJHJlZiI6IjEwOCJ9fSwiQXV0b1NpemUiOjAsIkZvcmVncm91bmQiOnsiJGlkIjoiMzgzIiwiQ29sb3IiOnsiJGlkIjoiMzg0IiwiQSI6MjU1LCJSIjozMCwiRyI6MTAxLCJCIjoxNTJ9fSwiTWF4V2lkdGgiOjY2LjM5MjEyNzk5MDcy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g1IiwiTGluZUNvbG9yIjpudWxsLCJMaW5lV2VpZ2h0IjowLjAsIkxpbmVUeXBlIjowLCJQYXJlbnRTdHlsZSI6bnVsbH0sIlBhcmVudFN0eWxlIjp7IiRyZWYiOiIxMDcifX0sIkRhdGVTdHlsZSI6eyIkaWQiOiIzODYiLCJGb250U2V0dGluZ3MiOnsiJGlkIjoiMzg3IiwiRm9udFNpemUiOjEwLCJGb250TmFtZSI6IkNhbGlicmkiLCJJc0JvbGQiOmZhbHNlLCJJc0l0YWxpYyI6ZmFsc2UsIklzVW5kZXJsaW5lZCI6ZmFsc2UsIlBhcmVudFN0eWxlIjp7IiRyZWYiOiIxMTUifX0sIkF1dG9TaXplIjowLCJGb3JlZ3JvdW5kIjp7IiRpZCI6IjM4OCIsIkNvbG9yIjp7IiRpZCI6IjM4OSIsIkEiOjI1NSwiUiI6NjgsIkciOjg0LCJCIjoxMDZ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zkwIiwiTGluZUNvbG9yIjpudWxsLCJMaW5lV2VpZ2h0IjowLjAsIkxpbmVUeXBlIjowLCJQYXJlbnRTdHlsZSI6bnVsbH0sIlBhcmVudFN0eWxlIjp7IiRyZWYiOiIxMTQifX0sIkRhdGVGb3JtYXQiOnsiJGlkIjoiMzkxIiwiRm9ybWF0U3RyaW5nIjoiTS9kIiwiU2VwYXJhdG9yIjoiLyIsIlVzZUludGVybmF0aW9uYWxEYXRlRm9ybWF0IjpmYWxzZX0sIklzVmlzaWJsZSI6dHJ1ZSwiUGFyZW50U3R5bGUiOnsiJHJlZiI6IjgwIn19LCJJbmRleCI6NiwiSWQiOiI1N2Y1NDI5OS01MmQxLTRiZjQtOTEwMi1hNWE1ZmFmMzBlMWEiLCJJbXBvcnRJZCI6bnVsbCwiVGl0bGUiOiJQaGFzZSAyIiwiTm90ZSI6bnVsbCwiSHlwZXJsaW5rIjpudWxsLCJJc0NoYW5nZWQiOmZhbHNlLCJJc05ldyI6dHJ1ZX0seyIkaWQiOiIzOTIiLCJHcm91cE5hbWUiOm51bGwsIlN0YXJ0RGF0ZSI6IjIwMTctMDktMThUMDA6MDA6MDBaIiwiRW5kRGF0ZSI6IjIwMTctMDktMjNUMjM6NTk6NTkuOTk5WiIsIlBlcmNlbnRhZ2VDb21wbGV0ZSI6bnVsbCwiU3R5bGUiOnsiJGlkIjoiMzkzIiwiU2hhcGUiOjQsIlNoYXBlVGhpY2tuZXNzIjowLCJEdXJhdGlvbkZvcm1hdCI6MCwiSW5jbHVkZU5vbldvcmtpbmdEYXlzSW5EdXJhdGlvbiI6ZmFsc2UsIlBlcmNlbnRhZ2VDb21wbGV0ZVN0eWxlIjp7IiRpZCI6IjM5NCIsIkZvbnRTZXR0aW5ncyI6eyIkaWQiOiIzO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YiLCJMaW5lQ29sb3IiOm51bGwsIkxpbmVXZWlnaHQiOjAuMCwiTGluZVR5cGUiOjAsIlBhcmVudFN0eWxlIjpudWxsfSwiUGFyZW50U3R5bGUiOnsiJHJlZiI6IjgxIn19LCJEdXJhdGlvblN0eWxlIjp7IiRpZCI6IjM5NyIsIkZvbnRTZXR0aW5ncyI6eyIkaWQiOiIzOTgiLCJGb250U2l6ZSI6MTAsIkZvbnROYW1lIjoiQ2FsaWJyaSIsIklzQm9sZCI6ZmFsc2UsIklzSXRhbGljIjpmYWxzZSwiSXNVbmRlcmxpbmVkIjpmYWxzZSwiUGFyZW50U3R5bGUiOnsiJHJlZiI6Ijg5In19LCJBdXRvU2l6ZSI6MCwiRm9yZWdyb3VuZCI6eyIkaWQiOiIzOTkiLCJDb2xvciI6eyIkaWQiOiI0MDA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DEiLCJMaW5lQ29sb3IiOm51bGwsIkxpbmVXZWlnaHQiOjAuMCwiTGluZVR5cGUiOjAsIlBhcmVudFN0eWxlIjpudWxsfSwiUGFyZW50U3R5bGUiOnsiJHJlZiI6Ijg4In19LCJIb3Jpem9udGFsQ29ubmVjdG9yU3R5bGUiOnsiJGlkIjoiNDAyIiwiTGluZUNvbG9yIjp7IiRpZCI6IjQwMyIsIiR0eXBlIjoiTkxSRS5Db21tb24uRG9tLlNvbGlkQ29sb3JCcnVzaCwgTkxSRS5Db21tb24iLCJDb2xvciI6eyIkaWQiOiI0MDQiLCJBIjoyNTUsIlIiOjIzMSwiRyI6MjMwLCJCIjoyMzB9fSwiTGluZVdlaWdodCI6MS4wLCJMaW5lVHlwZSI6MCwiUGFyZW50U3R5bGUiOnsiJHJlZiI6Ijk1In19LCJWZXJ0aWNhbENvbm5lY3RvclN0eWxlIjp7IiRpZCI6IjQwNSIsIkxpbmVDb2xvciI6eyIkcmVmIjoiOTkifSwiTGluZVdlaWdodCI6MC4wLCJMaW5lVHlwZSI6MCwiUGFyZW50U3R5bGUiOnsiJHJlZiI6Ijk4In19LCJNYXJnaW4iOm51bGwsIlN0YXJ0RGF0ZVBvc2l0aW9uIjo2LCJFbmREYXRlUG9zaXRpb24iOjYsIlRpdGxlUG9zaXRpb24iOjUsIkR1cmF0aW9uUG9zaXRpb24iOjIsIlBlcmNlbnRhZ2VDb21wbGV0ZWRQb3NpdGlvbiI6NiwiU3BhY2luZyI6MiwiSXNCZWxvd1RpbWViYW5kIjp0cnVlLCJQZXJjZW50YWdlQ29tcGxldGVTaGFwZU9wYWNpdHkiOjM1LCJTaGFwZVN0eWxlIjp7IiRpZCI6IjQwNiIsIk1hcmdpbiI6eyIkcmVmIjoiMTAyIn0sIlBhZGRpbmciOnsiJHJlZiI6IjEwMyJ9LCJCYWNrZ3JvdW5kIjp7IiRpZCI6IjQwNyIsIkNvbG9yIjp7IiRpZCI6IjQwOCIsIkEiOjI1NSwiUiI6MzgsIkciOjEzMSwiQiI6MTk4fX0sIklzVmlzaWJsZSI6dHJ1ZSwiV2lkdGgiOjAuMCwiSGVpZ2h0IjoxMC4wLCJCb3JkZXJTdHlsZSI6eyIkaWQiOiI0MDkiLCJMaW5lQ29sb3IiOnsiJGlkIjoiNDEwIiwiJHR5cGUiOiJOTFJFLkNvbW1vbi5Eb20uU29saWRDb2xvckJydXNoLCBOTFJFLkNvbW1vbiIsIkNvbG9yIjp7IiRpZCI6IjQxMSIsIkEiOjI1NSwiUiI6MjU1LCJHIjowLCJCIjowfX0sIkxpbmVXZWlnaHQiOjAuMCwiTGluZVR5cGUiOjAsIlBhcmVudFN0eWxlIjpudWxsfSwiUGFyZW50U3R5bGUiOnsiJHJlZiI6IjEwMSJ9fSwiVGl0bGVTdHlsZSI6eyIkaWQiOiI0MTIiLCJGb250U2V0dGluZ3MiOnsiJGlkIjoiNDEzIiwiRm9udFNpemUiOjExLCJGb250TmFtZSI6IkNhbGlicmkiLCJJc0JvbGQiOmZhbHNlLCJJc0l0YWxpYyI6ZmFsc2UsIklzVW5kZXJsaW5lZCI6ZmFsc2UsIlBhcmVudFN0eWxlIjp7IiRyZWYiOiIxMDgifX0sIkF1dG9TaXplIjowLCJGb3JlZ3JvdW5kIjp7IiRpZCI6IjQxNCIsIkNvbG9yIjp7IiRpZCI6IjQxNSIsIkEiOjI1NSwiUiI6MCwiRyI6MTEyLCJCIjoxOTJ9fSwiTWF4V2lkdGgiOjQ3LjgzNzcxNTE0ODkyNTc4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E2IiwiTGluZUNvbG9yIjpudWxsLCJMaW5lV2VpZ2h0IjowLjAsIkxpbmVUeXBlIjowLCJQYXJlbnRTdHlsZSI6bnVsbH0sIlBhcmVudFN0eWxlIjp7IiRyZWYiOiIxMDcifX0sIkRhdGVTdHlsZSI6eyIkaWQiOiI0MTciLCJGb250U2V0dGluZ3MiOnsiJGlkIjoiNDE4IiwiRm9udFNpemUiOjEwLCJGb250TmFtZSI6IkNhbGlicmkiLCJJc0JvbGQiOmZhbHNlLCJJc0l0YWxpYyI6ZmFsc2UsIklzVW5kZXJsaW5lZCI6ZmFsc2UsIlBhcmVudFN0eWxlIjp7IiRyZWYiOiIxMTUifX0sIkF1dG9TaXplIjowLCJGb3JlZ3JvdW5kIjp7IiRpZCI6IjQxOSIsIkNvbG9yIjp7IiRpZCI6IjQyMCIsIkEiOjI1NSwiUiI6NjgsIkciOjg0LCJCIjoxMDZ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NDIxIiwiTGluZUNvbG9yIjpudWxsLCJMaW5lV2VpZ2h0IjowLjAsIkxpbmVUeXBlIjowLCJQYXJlbnRTdHlsZSI6bnVsbH0sIlBhcmVudFN0eWxlIjp7IiRyZWYiOiIxMTQifX0sIkRhdGVGb3JtYXQiOnsiJGlkIjoiNDIyIiwiRm9ybWF0U3RyaW5nIjoiTS9kIiwiU2VwYXJhdG9yIjoiLyIsIlVzZUludGVybmF0aW9uYWxEYXRlRm9ybWF0IjpmYWxzZX0sIklzVmlzaWJsZSI6dHJ1ZSwiUGFyZW50U3R5bGUiOnsiJHJlZiI6IjgwIn19LCJJbmRleCI6NywiSWQiOiJiMGNlMzQ1Zi01ZTJlLTQyMmYtOTE1NC1iMzVkNGMxZDYxZDEiLCJJbXBvcnRJZCI6bnVsbCwiVGl0bGUiOiJTdWItdGFzayAxIiwiTm90ZSI6bnVsbCwiSHlwZXJsaW5rIjpudWxsLCJJc0NoYW5nZWQiOmZhbHNlLCJJc05ldyI6dHJ1ZX0seyIkaWQiOiI0MjMiLCJHcm91cE5hbWUiOm51bGwsIlN0YXJ0RGF0ZSI6IjIwMTctMDktMjRUMDA6MDA6MDBaIiwiRW5kRGF0ZSI6IjIwMTctMDktMjZUMjM6NTk6NTkuOTk5WiIsIlBlcmNlbnRhZ2VDb21wbGV0ZSI6bnVsbCwiU3R5bGUiOnsiJGlkIjoiNDI0IiwiU2hhcGUiOjMsIlNoYXBlVGhpY2tuZXNzIjowLCJEdXJhdGlvbkZvcm1hdCI6MCwiSW5jbHVkZU5vbldvcmtpbmdEYXlzSW5EdXJhdGlvbiI6ZmFsc2UsIlBlcmNlbnRhZ2VDb21wbGV0ZVN0eWxlIjp7IiRpZCI6IjQyNSIsIkZvbnRTZXR0aW5ncyI6eyIkaWQiOiI0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jciLCJMaW5lQ29sb3IiOm51bGwsIkxpbmVXZWlnaHQiOjAuMCwiTGluZVR5cGUiOjAsIlBhcmVudFN0eWxlIjpudWxsfSwiUGFyZW50U3R5bGUiOnsiJHJlZiI6IjgxIn19LCJEdXJhdGlvblN0eWxlIjp7IiRpZCI6IjQyOCIsIkZvbnRTZXR0aW5ncyI6eyIkaWQiOiI0MjkiLCJGb250U2l6ZSI6MTAsIkZvbnROYW1lIjoiQ2FsaWJyaSIsIklzQm9sZCI6ZmFsc2UsIklzSXRhbGljIjpmYWxzZSwiSXNVbmRlcmxpbmVkIjpmYWxzZSwiUGFyZW50U3R5bGUiOnsiJHJlZiI6Ijg5In19LCJBdXRvU2l6ZSI6MCwiRm9yZWdyb3VuZCI6eyIkaWQiOiI0MzAiLCJDb2xvciI6eyIkaWQiOiI0MzE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IiLCJMaW5lQ29sb3IiOm51bGwsIkxpbmVXZWlnaHQiOjAuMCwiTGluZVR5cGUiOjAsIlBhcmVudFN0eWxlIjpudWxsfSwiUGFyZW50U3R5bGUiOnsiJHJlZiI6Ijg4In19LCJIb3Jpem9udGFsQ29ubmVjdG9yU3R5bGUiOnsiJGlkIjoiNDMzIiwiTGluZUNvbG9yIjp7IiRpZCI6IjQzNCIsIiR0eXBlIjoiTkxSRS5Db21tb24uRG9tLlNvbGlkQ29sb3JCcnVzaCwgTkxSRS5Db21tb24iLCJDb2xvciI6eyIkaWQiOiI0MzUiLCJBIjoyNTUsIlIiOjIzMSwiRyI6MjMwLCJCIjoyMzB9fSwiTGluZVdlaWdodCI6MS4wLCJMaW5lVHlwZSI6MCwiUGFyZW50U3R5bGUiOnsiJHJlZiI6Ijk1In19LCJWZXJ0aWNhbENvbm5lY3RvclN0eWxlIjp7IiRpZCI6IjQzNiIsIkxpbmVDb2xvciI6eyIkcmVmIjoiOTkifSwiTGluZVdlaWdodCI6MC4wLCJMaW5lVHlwZSI6MCwiUGFyZW50U3R5bGUiOnsiJHJlZiI6Ijk4In19LCJNYXJnaW4iOm51bGwsIlN0YXJ0RGF0ZVBvc2l0aW9uIjo2LCJFbmREYXRlUG9zaXRpb24iOjYsIlRpdGxlUG9zaXRpb24iOjUsIkR1cmF0aW9uUG9zaXRpb24iOjIsIlBlcmNlbnRhZ2VDb21wbGV0ZWRQb3NpdGlvbiI6NiwiU3BhY2luZyI6MiwiSXNCZWxvd1RpbWViYW5kIjp0cnVlLCJQZXJjZW50YWdlQ29tcGxldGVTaGFwZU9wYWNpdHkiOjM1LCJTaGFwZVN0eWxlIjp7IiRpZCI6IjQzNyIsIk1hcmdpbiI6eyIkcmVmIjoiMTAyIn0sIlBhZGRpbmciOnsiJGlkIjoiNDM4IiwiVG9wIjowLCJMZWZ0IjowLCJSaWdodCI6MiwiQm90dG9tIjowfSwiQmFja2dyb3VuZCI6eyIkaWQiOiI0MzkiLCJDb2xvciI6eyIkaWQiOiI0NDAiLCJBIjoyNTUsIlIiOjM4LCJHIjoxMzEsIkIiOjE5OH19LCJJc1Zpc2libGUiOnRydWUsIldpZHRoIjowLjAsIkhlaWdodCI6MTAuMCwiQm9yZGVyU3R5bGUiOnsiJGlkIjoiNDQxIiwiTGluZUNvbG9yIjp7IiRpZCI6IjQ0MiIsIiR0eXBlIjoiTkxSRS5Db21tb24uRG9tLlNvbGlkQ29sb3JCcnVzaCwgTkxSRS5Db21tb24iLCJDb2xvciI6eyIkaWQiOiI0NDMiLCJBIjoyNTUsIlIiOjI1NSwiRyI6MCwiQiI6MH19LCJMaW5lV2VpZ2h0IjowLjAsIkxpbmVUeXBlIjowLCJQYXJlbnRTdHlsZSI6bnVsbH0sIlBhcmVudFN0eWxlIjp7IiRyZWYiOiIxMDEifX0sIlRpdGxlU3R5bGUiOnsiJGlkIjoiNDQ0IiwiRm9udFNldHRpbmdzIjp7IiRpZCI6IjQ0NSIsIkZvbnRTaXplIjoxMSwiRm9udE5hbWUiOiJDYWxpYnJpIiwiSXNCb2xkIjpmYWxzZSwiSXNJdGFsaWMiOmZhbHNlLCJJc1VuZGVybGluZWQiOmZhbHNlLCJQYXJlbnRTdHlsZSI6eyIkcmVmIjoiMTA4In19LCJBdXRvU2l6ZSI6MCwiRm9yZWdyb3VuZCI6eyIkaWQiOiI0NDYiLCJDb2xvciI6eyIkaWQiOiI0NDciLCJBIjoyNTUsIlIiOjAsIkciOjExMiwiQiI6MTkyfX0sIk1heFdpZHRoIjo0Ny44Mzc3MTUxNDg5MjU3ODE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0OCIsIkxpbmVDb2xvciI6bnVsbCwiTGluZVdlaWdodCI6MC4wLCJMaW5lVHlwZSI6MCwiUGFyZW50U3R5bGUiOm51bGx9LCJQYXJlbnRTdHlsZSI6eyIkcmVmIjoiMTA3In19LCJEYXRlU3R5bGUiOnsiJGlkIjoiNDQ5IiwiRm9udFNldHRpbmdzIjp7IiRpZCI6IjQ1MCIsIkZvbnRTaXplIjoxMCwiRm9udE5hbWUiOiJDYWxpYnJpIiwiSXNCb2xkIjpmYWxzZSwiSXNJdGFsaWMiOmZhbHNlLCJJc1VuZGVybGluZWQiOmZhbHNlLCJQYXJlbnRTdHlsZSI6eyIkcmVmIjoiMTE1In19LCJBdXRvU2l6ZSI6MCwiRm9yZWdyb3VuZCI6eyIkaWQiOiI0NTEiLCJDb2xvciI6eyIkaWQiOiI0NTIiLCJBIjoyNTUsIlIiOjY4LCJHIjo4NCwiQiI6MTA2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1MyIsIkxpbmVDb2xvciI6bnVsbCwiTGluZVdlaWdodCI6MC4wLCJMaW5lVHlwZSI6MCwiUGFyZW50U3R5bGUiOm51bGx9LCJQYXJlbnRTdHlsZSI6eyIkcmVmIjoiMTE0In19LCJEYXRlRm9ybWF0Ijp7IiRpZCI6IjQ1NCIsIkZvcm1hdFN0cmluZyI6Ik0vZCIsIlNlcGFyYXRvciI6Ii8iLCJVc2VJbnRlcm5hdGlvbmFsRGF0ZUZvcm1hdCI6ZmFsc2V9LCJJc1Zpc2libGUiOnRydWUsIlBhcmVudFN0eWxlIjp7IiRyZWYiOiI4MCJ9fSwiSW5kZXgiOjgsIklkIjoiZDQ4MDYwMGQtZWQ0MC00MmM0LThlZTUtZTgwZTViNzFhMzM2IiwiSW1wb3J0SWQiOm51bGwsIlRpdGxlIjoiU3ViLXRhc2sgMiIsIk5vdGUiOm51bGwsIkh5cGVybGluayI6bnVsbCwiSXNDaGFuZ2VkIjpmYWxzZSwiSXNOZXciOnRydWV9LHsiJGlkIjoiNDU1IiwiR3JvdXBOYW1lIjpudWxsLCJTdGFydERhdGUiOiIyMDE3LTA5LTI3VDAwOjAwOjAwWiIsIkVuZERhdGUiOiIyMDE3LTEwLTAzVDIzOjU5OjU5Ljk5OVoiLCJQZXJjZW50YWdlQ29tcGxldGUiOm51bGwsIlN0eWxlIjp7IiRpZCI6IjQ1NiIsIlNoYXBlIjo0LCJTaGFwZVRoaWNrbmVzcyI6MCwiRHVyYXRpb25Gb3JtYXQiOjAsIkluY2x1ZGVOb25Xb3JraW5nRGF5c0luRHVyYXRpb24iOmZhbHNlLCJQZXJjZW50YWdlQ29tcGxldGVTdHlsZSI6eyIkaWQiOiI0NTciLCJGb250U2V0dGluZ3MiOnsiJGlkIjoiND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5IiwiTGluZUNvbG9yIjpudWxsLCJMaW5lV2VpZ2h0IjowLjAsIkxpbmVUeXBlIjowLCJQYXJlbnRTdHlsZSI6bnVsbH0sIlBhcmVudFN0eWxlIjp7IiRyZWYiOiI4MSJ9fSwiRHVyYXRpb25TdHlsZSI6eyIkaWQiOiI0NjAiLCJGb250U2V0dGluZ3MiOnsiJGlkIjoiNDYxIiwiRm9udFNpemUiOjEwLCJGb250TmFtZSI6IkNhbGlicmkiLCJJc0JvbGQiOmZhbHNlLCJJc0l0YWxpYyI6ZmFsc2UsIklzVW5kZXJsaW5lZCI6ZmFsc2UsIlBhcmVudFN0eWxlIjp7IiRyZWYiOiI4OSJ9fSwiQXV0b1NpemUiOjAsIkZvcmVncm91bmQiOnsiJGlkIjoiNDYyIiwiQ29sb3IiOnsiJGlkIjoiNDYz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Y0IiwiTGluZUNvbG9yIjpudWxsLCJMaW5lV2VpZ2h0IjowLjAsIkxpbmVUeXBlIjowLCJQYXJlbnRTdHlsZSI6bnVsbH0sIlBhcmVudFN0eWxlIjp7IiRyZWYiOiI4OCJ9fSwiSG9yaXpvbnRhbENvbm5lY3RvclN0eWxlIjp7IiRpZCI6IjQ2NSIsIkxpbmVDb2xvciI6eyIkaWQiOiI0NjYiLCIkdHlwZSI6Ik5MUkUuQ29tbW9uLkRvbS5Tb2xpZENvbG9yQnJ1c2gsIE5MUkUuQ29tbW9uIiwiQ29sb3IiOnsiJGlkIjoiNDY3IiwiQSI6MjU1LCJSIjoyMzEsIkciOjIzMCwiQiI6MjMwfX0sIkxpbmVXZWlnaHQiOjEuMCwiTGluZVR5cGUiOjAsIlBhcmVudFN0eWxlIjp7IiRyZWYiOiI5NSJ9fSwiVmVydGljYWxDb25uZWN0b3JTdHlsZSI6eyIkaWQiOiI0NjgiLCJMaW5lQ29sb3IiOnsiJHJlZiI6Ijk5In0sIkxpbmVXZWlnaHQiOjAuMCwiTGluZVR5cGUiOjAsIlBhcmVudFN0eWxlIjp7IiRyZWYiOiI5OCJ9fSwiTWFyZ2luIjpudWxsLCJTdGFydERhdGVQb3NpdGlvbiI6NiwiRW5kRGF0ZVBvc2l0aW9uIjo2LCJUaXRsZVBvc2l0aW9uIjo1LCJEdXJhdGlvblBvc2l0aW9uIjoyLCJQZXJjZW50YWdlQ29tcGxldGVkUG9zaXRpb24iOjYsIlNwYWNpbmciOjIsIklzQmVsb3dUaW1lYmFuZCI6dHJ1ZSwiUGVyY2VudGFnZUNvbXBsZXRlU2hhcGVPcGFjaXR5IjozNSwiU2hhcGVTdHlsZSI6eyIkaWQiOiI0NjkiLCJNYXJnaW4iOnsiJHJlZiI6IjEwMiJ9LCJQYWRkaW5nIjp7IiRyZWYiOiIxMDMifSwiQmFja2dyb3VuZCI6eyIkaWQiOiI0NzAiLCJDb2xvciI6eyIkaWQiOiI0NzEiLCJBIjoyNTUsIlIiOjM4LCJHIjoxMzEsIkIiOjE5OH19LCJJc1Zpc2libGUiOnRydWUsIldpZHRoIjowLjAsIkhlaWdodCI6MTAuMCwiQm9yZGVyU3R5bGUiOnsiJGlkIjoiNDcyIiwiTGluZUNvbG9yIjp7IiRpZCI6IjQ3MyIsIiR0eXBlIjoiTkxSRS5Db21tb24uRG9tLlNvbGlkQ29sb3JCcnVzaCwgTkxSRS5Db21tb24iLCJDb2xvciI6eyIkaWQiOiI0NzQiLCJBIjoyNTUsIlIiOjI1NSwiRyI6MCwiQiI6MH19LCJMaW5lV2VpZ2h0IjowLjAsIkxpbmVUeXBlIjowLCJQYXJlbnRTdHlsZSI6bnVsbH0sIlBhcmVudFN0eWxlIjp7IiRyZWYiOiIxMDEifX0sIlRpdGxlU3R5bGUiOnsiJGlkIjoiNDc1IiwiRm9udFNldHRpbmdzIjp7IiRpZCI6IjQ3NiIsIkZvbnRTaXplIjoxMSwiRm9udE5hbWUiOiJDYWxpYnJpIiwiSXNCb2xkIjpmYWxzZSwiSXNJdGFsaWMiOmZhbHNlLCJJc1VuZGVybGluZWQiOmZhbHNlLCJQYXJlbnRTdHlsZSI6eyIkcmVmIjoiMTA4In19LCJBdXRvU2l6ZSI6MCwiRm9yZWdyb3VuZCI6eyIkaWQiOiI0NzciLCJDb2xvciI6eyIkaWQiOiI0NzgiLCJBIjoyNTUsIlIiOjAsIkciOjExMiwiQiI6MTkyfX0sIk1heFdpZHRoIjo2Ni4zOTIxMjc5OTA3Mj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3OSIsIkxpbmVDb2xvciI6bnVsbCwiTGluZVdlaWdodCI6MC4wLCJMaW5lVHlwZSI6MCwiUGFyZW50U3R5bGUiOm51bGx9LCJQYXJlbnRTdHlsZSI6eyIkcmVmIjoiMTA3In19LCJEYXRlU3R5bGUiOnsiJGlkIjoiNDgwIiwiRm9udFNldHRpbmdzIjp7IiRpZCI6IjQ4MSIsIkZvbnRTaXplIjoxMCwiRm9udE5hbWUiOiJDYWxpYnJpIiwiSXNCb2xkIjpmYWxzZSwiSXNJdGFsaWMiOmZhbHNlLCJJc1VuZGVybGluZWQiOmZhbHNlLCJQYXJlbnRTdHlsZSI6eyIkcmVmIjoiMTE1In19LCJBdXRvU2l6ZSI6MCwiRm9yZWdyb3VuZCI6eyIkaWQiOiI0ODIiLCJDb2xvciI6eyIkaWQiOiI0ODMiLCJBIjoyNTUsIlIiOjY4LCJHIjo4NCwiQiI6MTA2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4NCIsIkxpbmVDb2xvciI6bnVsbCwiTGluZVdlaWdodCI6MC4wLCJMaW5lVHlwZSI6MCwiUGFyZW50U3R5bGUiOm51bGx9LCJQYXJlbnRTdHlsZSI6eyIkcmVmIjoiMTE0In19LCJEYXRlRm9ybWF0Ijp7IiRpZCI6IjQ4NSIsIkZvcm1hdFN0cmluZyI6Ik0vZCIsIlNlcGFyYXRvciI6Ii8iLCJVc2VJbnRlcm5hdGlvbmFsRGF0ZUZvcm1hdCI6ZmFsc2V9LCJJc1Zpc2libGUiOnRydWUsIlBhcmVudFN0eWxlIjp7IiRyZWYiOiI4MCJ9fSwiSW5kZXgiOjksIklkIjoiMmY4ZmE0MDctMzg0NS00OTdjLTk4NTktNjE4NzlmZTAyYmQ5IiwiSW1wb3J0SWQiOm51bGwsIlRpdGxlIjoiU3ViLXRhc2sgMyIsIk5vdGUiOm51bGwsIkh5cGVybGluayI6bnVsbCwiSXNDaGFuZ2VkIjpmYWxzZSwiSXNOZXciOnRydWV9LHsiJGlkIjoiNDg2IiwiR3JvdXBOYW1lIjpudWxsLCJTdGFydERhdGUiOiIyMDE3LTA5LTI3VDAwOjAwOjAwWiIsIkVuZERhdGUiOiIyMDE3LTEwLTAyVDIzOjU5OjU5Ljk5OVoiLCJQZXJjZW50YWdlQ29tcGxldGUiOm51bGwsIlN0eWxlIjp7IiRpZCI6IjQ4NyIsIlNoYXBlIjozLCJTaGFwZVRoaWNrbmVzcyI6MCwiRHVyYXRpb25Gb3JtYXQiOjAsIkluY2x1ZGVOb25Xb3JraW5nRGF5c0luRHVyYXRpb24iOmZhbHNlLCJQZXJjZW50YWdlQ29tcGxldGVTdHlsZSI6eyIkaWQiOiI0ODgiLCJGb250U2V0dGluZ3MiOnsiJGlkIjoiNDg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kwIiwiTGluZUNvbG9yIjpudWxsLCJMaW5lV2VpZ2h0IjowLjAsIkxpbmVUeXBlIjowLCJQYXJlbnRTdHlsZSI6bnVsbH0sIlBhcmVudFN0eWxlIjp7IiRyZWYiOiI4MSJ9fSwiRHVyYXRpb25TdHlsZSI6eyIkaWQiOiI0OTEiLCJGb250U2V0dGluZ3MiOnsiJGlkIjoiNDkyIiwiRm9udFNpemUiOjEwLCJGb250TmFtZSI6IkNhbGlicmkiLCJJc0JvbGQiOmZhbHNlLCJJc0l0YWxpYyI6ZmFsc2UsIklzVW5kZXJsaW5lZCI6ZmFsc2UsIlBhcmVudFN0eWxlIjp7IiRyZWYiOiI4OSJ9fSwiQXV0b1NpemUiOjAsIkZvcmVncm91bmQiOnsiJGlkIjoiNDkzIiwiQ29sb3IiOnsiJGlkIjoiNDk0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k1IiwiTGluZUNvbG9yIjpudWxsLCJMaW5lV2VpZ2h0IjowLjAsIkxpbmVUeXBlIjowLCJQYXJlbnRTdHlsZSI6bnVsbH0sIlBhcmVudFN0eWxlIjp7IiRyZWYiOiI4OCJ9fSwiSG9yaXpvbnRhbENvbm5lY3RvclN0eWxlIjp7IiRpZCI6IjQ5NiIsIkxpbmVDb2xvciI6eyIkaWQiOiI0OTciLCIkdHlwZSI6Ik5MUkUuQ29tbW9uLkRvbS5Tb2xpZENvbG9yQnJ1c2gsIE5MUkUuQ29tbW9uIiwiQ29sb3IiOnsiJGlkIjoiNDk4IiwiQSI6MjU1LCJSIjoyMzEsIkciOjIzMCwiQiI6MjMwfX0sIkxpbmVXZWlnaHQiOjEuMCwiTGluZVR5cGUiOjAsIlBhcmVudFN0eWxlIjp7IiRyZWYiOiI5NSJ9fSwiVmVydGljYWxDb25uZWN0b3JTdHlsZSI6eyIkaWQiOiI0OTkiLCJMaW5lQ29sb3IiOnsiJHJlZiI6Ijk5In0sIkxpbmVXZWlnaHQiOjAuMCwiTGluZVR5cGUiOjAsIlBhcmVudFN0eWxlIjp7IiRyZWYiOiI5OCJ9fSwiTWFyZ2luIjpudWxsLCJTdGFydERhdGVQb3NpdGlvbiI6NiwiRW5kRGF0ZVBvc2l0aW9uIjo2LCJUaXRsZVBvc2l0aW9uIjo1LCJEdXJhdGlvblBvc2l0aW9uIjoyLCJQZXJjZW50YWdlQ29tcGxldGVkUG9zaXRpb24iOjYsIlNwYWNpbmciOjIsIklzQmVsb3dUaW1lYmFuZCI6dHJ1ZSwiUGVyY2VudGFnZUNvbXBsZXRlU2hhcGVPcGFjaXR5IjozNSwiU2hhcGVTdHlsZSI6eyIkaWQiOiI1MDAiLCJNYXJnaW4iOnsiJHJlZiI6IjEwMiJ9LCJQYWRkaW5nIjp7IiRpZCI6IjUwMSIsIlRvcCI6MCwiTGVmdCI6MCwiUmlnaHQiOjIsIkJvdHRvbSI6MH0sIkJhY2tncm91bmQiOnsiJGlkIjoiNTAyIiwiQ29sb3IiOnsiJGlkIjoiNTAzIiwiQSI6MjU1LCJSIjozOCwiRyI6MTMxLCJCIjoxOTh9fSwiSXNWaXNpYmxlIjp0cnVlLCJXaWR0aCI6MC4wLCJIZWlnaHQiOjEwLjAsIkJvcmRlclN0eWxlIjp7IiRpZCI6IjUwNCIsIkxpbmVDb2xvciI6eyIkaWQiOiI1MDUiLCIkdHlwZSI6Ik5MUkUuQ29tbW9uLkRvbS5Tb2xpZENvbG9yQnJ1c2gsIE5MUkUuQ29tbW9uIiwiQ29sb3IiOnsiJGlkIjoiNTA2IiwiQSI6MjU1LCJSIjoyNTUsIkciOjAsIkIiOjB9fSwiTGluZVdlaWdodCI6MC4wLCJMaW5lVHlwZSI6MCwiUGFyZW50U3R5bGUiOm51bGx9LCJQYXJlbnRTdHlsZSI6eyIkcmVmIjoiMTAxIn19LCJUaXRsZVN0eWxlIjp7IiRpZCI6IjUwNyIsIkZvbnRTZXR0aW5ncyI6eyIkaWQiOiI1MDgiLCJGb250U2l6ZSI6MTEsIkZvbnROYW1lIjoiQ2FsaWJyaSIsIklzQm9sZCI6ZmFsc2UsIklzSXRhbGljIjpmYWxzZSwiSXNVbmRlcmxpbmVkIjpmYWxzZSwiUGFyZW50U3R5bGUiOnsiJHJlZiI6IjEwOCJ9fSwiQXV0b1NpemUiOjAsIkZvcmVncm91bmQiOnsiJGlkIjoiNTA5IiwiQ29sb3IiOnsiJGlkIjoiNTEwIiwiQSI6MjU1LCJSIjowLCJHIjoxMTIsIkIiOjE5Mn19LCJNYXhXaWR0aCI6NjcuNTI4MTA2Njg5NDUz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TEiLCJMaW5lQ29sb3IiOm51bGwsIkxpbmVXZWlnaHQiOjAuMCwiTGluZVR5cGUiOjAsIlBhcmVudFN0eWxlIjpudWxsfSwiUGFyZW50U3R5bGUiOnsiJHJlZiI6IjEwNyJ9fSwiRGF0ZVN0eWxlIjp7IiRpZCI6IjUxMiIsIkZvbnRTZXR0aW5ncyI6eyIkaWQiOiI1MTMiLCJGb250U2l6ZSI6MTAsIkZvbnROYW1lIjoiQ2FsaWJyaSIsIklzQm9sZCI6ZmFsc2UsIklzSXRhbGljIjpmYWxzZSwiSXNVbmRlcmxpbmVkIjpmYWxzZSwiUGFyZW50U3R5bGUiOnsiJHJlZiI6IjExNSJ9fSwiQXV0b1NpemUiOjAsIkZvcmVncm91bmQiOnsiJGlkIjoiNTE0IiwiQ29sb3IiOnsiJGlkIjoiNTE1IiwiQSI6MjU1LCJSIjo2OCwiRyI6ODQsIkIiOjEwNn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1MTYiLCJMaW5lQ29sb3IiOm51bGwsIkxpbmVXZWlnaHQiOjAuMCwiTGluZVR5cGUiOjAsIlBhcmVudFN0eWxlIjpudWxsfSwiUGFyZW50U3R5bGUiOnsiJHJlZiI6IjExNCJ9fSwiRGF0ZUZvcm1hdCI6eyIkaWQiOiI1MTciLCJGb3JtYXRTdHJpbmciOiJNL2QiLCJTZXBhcmF0b3IiOiIvIiwiVXNlSW50ZXJuYXRpb25hbERhdGVGb3JtYXQiOmZhbHNlfSwiSXNWaXNpYmxlIjp0cnVlLCJQYXJlbnRTdHlsZSI6eyIkcmVmIjoiODAifX0sIkluZGV4IjoxMCwiSWQiOiI0NTJmZmJmZi02NDM0LTQ5YmYtODk4Yi04NDIwMzAyNjlkNzkiLCJJbXBvcnRJZCI6bnVsbCwiVGl0bGUiOiJTdWItdGFzayA0IiwiTm90ZSI6bnVsbCwiSHlwZXJsaW5rIjpudWxsLCJJc0NoYW5nZWQiOmZhbHNlLCJJc05ldyI6dHJ1ZX1dLCJNc1Byb2plY3RJdGVtc1RyZWUiOnsiJGlkIjoiNTE4IiwiUm9vdCI6eyJJbXBvcnRJZCI6bnVsbCwiSXNJbXBvcnRlZCI6ZmFsc2UsIkNoaWxkcmVuIjpbXX19LCJNZXRhZGF0YSI6eyIkaWQiOiI1MTkifSwiU2V0dGluZ3MiOnsiJGlkIjoiNTIw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Custom 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2014-09-18T01:02:17Z</dcterms:created>
  <dcterms:modified xsi:type="dcterms:W3CDTF">2018-01-16T08:39:52Z</dcterms:modified>
</cp:coreProperties>
</file>