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8" r:id="rId2"/>
    <p:sldId id="257" r:id="rId3"/>
    <p:sldId id="258" r:id="rId4"/>
    <p:sldId id="259" r:id="rId5"/>
    <p:sldId id="261" r:id="rId6"/>
    <p:sldId id="275" r:id="rId7"/>
    <p:sldId id="262" r:id="rId8"/>
    <p:sldId id="269" r:id="rId9"/>
    <p:sldId id="284" r:id="rId10"/>
    <p:sldId id="270" r:id="rId11"/>
    <p:sldId id="263" r:id="rId12"/>
    <p:sldId id="280" r:id="rId13"/>
    <p:sldId id="281" r:id="rId14"/>
    <p:sldId id="283" r:id="rId15"/>
    <p:sldId id="265" r:id="rId16"/>
    <p:sldId id="266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15" autoAdjust="0"/>
    <p:restoredTop sz="94660"/>
  </p:normalViewPr>
  <p:slideViewPr>
    <p:cSldViewPr snapToGrid="0">
      <p:cViewPr varScale="1">
        <p:scale>
          <a:sx n="82" d="100"/>
          <a:sy n="82" d="100"/>
        </p:scale>
        <p:origin x="3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FA1FC-9FC5-4C10-9958-BEE94635A405}" type="datetimeFigureOut">
              <a:rPr lang="en-GB" smtClean="0"/>
              <a:t>31/07/2024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A0FE-7E75-4D7F-B25A-A0557FA8A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63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FA1FC-9FC5-4C10-9958-BEE94635A405}" type="datetimeFigureOut">
              <a:rPr lang="en-GB" smtClean="0"/>
              <a:t>31/07/2024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A0FE-7E75-4D7F-B25A-A0557FA8A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648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FA1FC-9FC5-4C10-9958-BEE94635A405}" type="datetimeFigureOut">
              <a:rPr lang="en-GB" smtClean="0"/>
              <a:t>31/07/2024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A0FE-7E75-4D7F-B25A-A0557FA8A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90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FA1FC-9FC5-4C10-9958-BEE94635A405}" type="datetimeFigureOut">
              <a:rPr lang="en-GB" smtClean="0"/>
              <a:t>31/07/2024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A0FE-7E75-4D7F-B25A-A0557FA8A621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3644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FA1FC-9FC5-4C10-9958-BEE94635A405}" type="datetimeFigureOut">
              <a:rPr lang="en-GB" smtClean="0"/>
              <a:t>31/07/2024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A0FE-7E75-4D7F-B25A-A0557FA8A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827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FA1FC-9FC5-4C10-9958-BEE94635A405}" type="datetimeFigureOut">
              <a:rPr lang="en-GB" smtClean="0"/>
              <a:t>31/07/2024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A0FE-7E75-4D7F-B25A-A0557FA8A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095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FA1FC-9FC5-4C10-9958-BEE94635A405}" type="datetimeFigureOut">
              <a:rPr lang="en-GB" smtClean="0"/>
              <a:t>31/07/2024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A0FE-7E75-4D7F-B25A-A0557FA8A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569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FA1FC-9FC5-4C10-9958-BEE94635A405}" type="datetimeFigureOut">
              <a:rPr lang="en-GB" smtClean="0"/>
              <a:t>31/07/2024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A0FE-7E75-4D7F-B25A-A0557FA8A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5188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FA1FC-9FC5-4C10-9958-BEE94635A405}" type="datetimeFigureOut">
              <a:rPr lang="en-GB" smtClean="0"/>
              <a:t>31/07/2024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A0FE-7E75-4D7F-B25A-A0557FA8A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613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FA1FC-9FC5-4C10-9958-BEE94635A405}" type="datetimeFigureOut">
              <a:rPr lang="en-GB" smtClean="0"/>
              <a:t>31/07/2024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A0FE-7E75-4D7F-B25A-A0557FA8A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56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FA1FC-9FC5-4C10-9958-BEE94635A405}" type="datetimeFigureOut">
              <a:rPr lang="en-GB" smtClean="0"/>
              <a:t>31/07/2024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A0FE-7E75-4D7F-B25A-A0557FA8A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471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FA1FC-9FC5-4C10-9958-BEE94635A405}" type="datetimeFigureOut">
              <a:rPr lang="en-GB" smtClean="0"/>
              <a:t>31/07/2024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A0FE-7E75-4D7F-B25A-A0557FA8A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004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FA1FC-9FC5-4C10-9958-BEE94635A405}" type="datetimeFigureOut">
              <a:rPr lang="en-GB" smtClean="0"/>
              <a:t>31/07/2024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A0FE-7E75-4D7F-B25A-A0557FA8A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763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FA1FC-9FC5-4C10-9958-BEE94635A405}" type="datetimeFigureOut">
              <a:rPr lang="en-GB" smtClean="0"/>
              <a:t>31/07/2024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A0FE-7E75-4D7F-B25A-A0557FA8A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53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FA1FC-9FC5-4C10-9958-BEE94635A405}" type="datetimeFigureOut">
              <a:rPr lang="en-GB" smtClean="0"/>
              <a:t>31/07/2024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A0FE-7E75-4D7F-B25A-A0557FA8A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68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FA1FC-9FC5-4C10-9958-BEE94635A405}" type="datetimeFigureOut">
              <a:rPr lang="en-GB" smtClean="0"/>
              <a:t>31/07/2024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A0FE-7E75-4D7F-B25A-A0557FA8A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41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FA1FC-9FC5-4C10-9958-BEE94635A405}" type="datetimeFigureOut">
              <a:rPr lang="en-GB" smtClean="0"/>
              <a:t>31/07/2024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A0FE-7E75-4D7F-B25A-A0557FA8A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683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78FA1FC-9FC5-4C10-9958-BEE94635A405}" type="datetimeFigureOut">
              <a:rPr lang="en-GB" smtClean="0"/>
              <a:t>31/07/2024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FA0FE-7E75-4D7F-B25A-A0557FA8A6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4083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9580-2A9E-A6FD-1B37-09641B45F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42" y="91226"/>
            <a:ext cx="11717608" cy="3211589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RAJIV GANDHI UNIVERSITY OF KNOWLEDGE &amp;TECHNOLOGIES 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				                    ONGOLE CAMPUS</a:t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b="1" dirty="0"/>
            </a:br>
            <a:r>
              <a:rPr lang="en-US" sz="4400" b="1" dirty="0"/>
              <a:t> 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TRANSACTION FRAUD DETECTION 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D41A5-F7CA-30A5-5F91-702A90BA3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3587262"/>
            <a:ext cx="3468688" cy="26690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Aparna Malineni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ID.NO:-O180825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CSE3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RGUKT, Ongole.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B677E3-450C-CCF1-D483-CCF5CEE4A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0825" y="3587261"/>
            <a:ext cx="4867736" cy="26690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Mrs.S.Nagamani,M.Tech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Ph.D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Professor,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CSE,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RGUKT,Ongole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678CD8-CDAC-D654-98B2-4F0261B37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50" y="204715"/>
            <a:ext cx="668741" cy="50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922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E6CA8-84D0-D989-8899-BB50B6FDA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WORK METHODOLOGY/ FRAMEWORK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EC1DE81-BFDD-0036-3493-B1CB7946AF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73761" y="1651379"/>
            <a:ext cx="9021117" cy="4904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196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1A0A8-2ED9-0457-AF6F-70E6DF18F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673" y="452718"/>
            <a:ext cx="9067161" cy="140053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4EE0C-5B77-6CB9-A156-F3B41229C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8" y="1413164"/>
            <a:ext cx="10737273" cy="483523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his project aimed to develop an online payment fraud detection system using machine learning techniques.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algorithms like logistic regression &amp; Decision Tree were used to detect the fraud.</a:t>
            </a:r>
          </a:p>
          <a:p>
            <a:pPr algn="just">
              <a:lnSpc>
                <a:spcPct val="150000"/>
              </a:lnSpc>
            </a:pP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advanced algorithms and data analysis, the system showed promising results in accurately.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755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F8425A-A343-821E-2F1A-7C1B79693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05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F1AAEE-A9B4-9AC1-D9BB-52EEA4F01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2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D6CEC6-F0C3-4AD0-7543-54EA6C4BD6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269"/>
          <a:stretch/>
        </p:blipFill>
        <p:spPr>
          <a:xfrm>
            <a:off x="0" y="799178"/>
            <a:ext cx="12192000" cy="525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761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32729-587F-F0D1-7262-935D8667B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527" y="452718"/>
            <a:ext cx="9053307" cy="140053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8B432-876E-BD8C-1E3F-5B940EE6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48692"/>
            <a:ext cx="10562215" cy="4599708"/>
          </a:xfrm>
        </p:spPr>
        <p:txBody>
          <a:bodyPr>
            <a:normAutofit/>
          </a:bodyPr>
          <a:lstStyle/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0" i="0" u="none" strike="noStrike" dirty="0">
              <a:effectLst/>
            </a:endParaRP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0" i="0" u="none" strike="noStrike" dirty="0">
              <a:effectLst/>
            </a:endParaRPr>
          </a:p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successfully demonstrated the effectiveness of the developed model in detecting and preventing fraudulent transactions in real-time. </a:t>
            </a:r>
          </a:p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advanced algorithms and data analysis, the system showed promising results in accurately</a:t>
            </a:r>
            <a:endParaRPr lang="en-US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0472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95AC1-6A9D-1121-EB48-372C62995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673" y="452718"/>
            <a:ext cx="9067161" cy="140053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AA881-D409-F3B4-ED92-CE33CEAAF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FA7BE9-B160-B720-70D8-4AF96A017569}"/>
              </a:ext>
            </a:extLst>
          </p:cNvPr>
          <p:cNvSpPr txBox="1"/>
          <p:nvPr/>
        </p:nvSpPr>
        <p:spPr>
          <a:xfrm>
            <a:off x="641445" y="2052918"/>
            <a:ext cx="10968664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future scope tries to detect fraudulent transaction before transaction succeed .</a:t>
            </a:r>
          </a:p>
          <a:p>
            <a:pPr>
              <a:buClr>
                <a:schemeClr val="bg2">
                  <a:lumMod val="60000"/>
                  <a:lumOff val="40000"/>
                </a:schemeClr>
              </a:buClr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Present a Behavior and Location Analysis(BLA).</a:t>
            </a:r>
          </a:p>
          <a:p>
            <a:pPr>
              <a:buClr>
                <a:schemeClr val="bg2">
                  <a:lumMod val="60000"/>
                  <a:lumOff val="40000"/>
                </a:schemeClr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bg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detect frauds by considering a cardholder’s spending habit.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4061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776 Thank You Presentation Stock Photos - Free &amp; Royalty-Free Stock Photos  from Dreamstime">
            <a:extLst>
              <a:ext uri="{FF2B5EF4-FFF2-40B4-BE49-F238E27FC236}">
                <a16:creationId xmlns:a16="http://schemas.microsoft.com/office/drawing/2014/main" id="{66FB8253-5C18-56A5-173B-8D8718967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37" y="741218"/>
            <a:ext cx="10543309" cy="537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223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1CD4-51C1-1A8E-F10B-6D138FDEA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DA491C-223C-4F03-C924-3A52413A9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 and its limitation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methodology/framework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229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68E20-C333-B8F5-42F5-19D90B3F4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89" y="384479"/>
            <a:ext cx="8803925" cy="140053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8AB16-28BC-BD90-431F-CEEC7E542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aiming 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mitigate</a:t>
            </a: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financial losses and protect both consumers and businesses. </a:t>
            </a:r>
          </a:p>
          <a:p>
            <a:pPr algn="just"/>
            <a:endParaRPr lang="en-US" sz="24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historical dataset ML algorithms are designed to identify patterns &amp; anomalies in transaction.</a:t>
            </a:r>
          </a:p>
          <a:p>
            <a:pPr algn="just"/>
            <a:endParaRPr lang="en-US" sz="24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ogistic regression, Decision trees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methods are trained to classify transactions as fraudulent or legitimate.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093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354E8-DB66-7405-9D70-FE1D2AFF4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B9C57-C6CF-832C-75BB-260DBB1AE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and implement an effective machine learning-based fraud detection system for online payment transactions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exploring multiple algorithms,</a:t>
            </a:r>
          </a:p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conducting feature engineering, </a:t>
            </a:r>
          </a:p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optimizing model performance, to detect and prevent fraudulent activities </a:t>
            </a:r>
          </a:p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maintaining a high level of accuracy</a:t>
            </a:r>
            <a:endParaRPr lang="en-US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6017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C1B88-8CF6-56C8-3159-441B14E34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49A1D-8E12-0A4F-4D51-5A8B9F875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</a:rPr>
              <a:t>T</a:t>
            </a:r>
            <a:r>
              <a:rPr lang="en-US" sz="2400" b="0" i="0" u="none" strike="noStrike" dirty="0">
                <a:effectLst/>
                <a:latin typeface="Times New Roman" panose="02020603050405020304" pitchFamily="18" charset="0"/>
              </a:rPr>
              <a:t>he existing system is detecting the fraud after fraud has been happen.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u="none" strike="noStrike" dirty="0">
                <a:effectLst/>
                <a:latin typeface="Times New Roman" panose="02020603050405020304" pitchFamily="18" charset="0"/>
              </a:rPr>
              <a:t>Existing system maintain the large amount of data when customer comes to know about inconsistency in transaction, he/she made complaint and then fraud detection system start it working.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u="none" strike="noStrike" dirty="0">
                <a:effectLst/>
                <a:latin typeface="Times New Roman" panose="02020603050405020304" pitchFamily="18" charset="0"/>
              </a:rPr>
              <a:t>In case of existing system there is no confirmation of recovery of fraud and customers satisfaction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456580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775D8-77F4-A5E8-03A8-804E2C4EB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0A02D-8DE8-09F3-77A3-A35AE081B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difficulties…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Threats to passwords…..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of fraud…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concerns…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technology literacy…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and amount restrictions…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charges and other expenses….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18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D6A6C-A097-6E75-47ED-A5473345A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2327" y="452718"/>
            <a:ext cx="8748507" cy="140053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F78DC-0AB0-2ED6-88D8-FB72C914F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1425"/>
              </a:spcBef>
              <a:spcAft>
                <a:spcPts val="1425"/>
              </a:spcAft>
            </a:pP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aim of the proposed system is to develop a website which has capability to restrict and block the transaction performing by attacker from genuine user’s credit card details.</a:t>
            </a:r>
          </a:p>
          <a:p>
            <a:pPr algn="just">
              <a:lnSpc>
                <a:spcPct val="150000"/>
              </a:lnSpc>
              <a:spcBef>
                <a:spcPts val="1425"/>
              </a:spcBef>
              <a:spcAft>
                <a:spcPts val="1425"/>
              </a:spcAft>
            </a:pP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tries to detect fraudulent transaction . In proposed system, while registration we take required information which is efficient to detect fraudulent user activity .</a:t>
            </a:r>
            <a:endParaRPr lang="en-US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50332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82CFB-FDBA-FC6E-AF7C-13D9BB54A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255" y="1122218"/>
            <a:ext cx="9961417" cy="5126182"/>
          </a:xfrm>
        </p:spPr>
        <p:txBody>
          <a:bodyPr>
            <a:normAutofit/>
          </a:bodyPr>
          <a:lstStyle/>
          <a:p>
            <a:pPr algn="just" fontAlgn="base">
              <a:lnSpc>
                <a:spcPct val="150000"/>
              </a:lnSpc>
              <a:spcBef>
                <a:spcPts val="1425"/>
              </a:spcBef>
              <a:spcAft>
                <a:spcPts val="1425"/>
              </a:spcAft>
            </a:pP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detects the fraud transactions with high accuracy.</a:t>
            </a:r>
          </a:p>
          <a:p>
            <a:pPr algn="just" fontAlgn="base">
              <a:lnSpc>
                <a:spcPct val="150000"/>
              </a:lnSpc>
              <a:spcBef>
                <a:spcPts val="0"/>
              </a:spcBef>
            </a:pP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Because we maintain large amount of real world dataset.  </a:t>
            </a:r>
          </a:p>
          <a:p>
            <a:pPr algn="just" fontAlgn="base">
              <a:lnSpc>
                <a:spcPct val="150000"/>
              </a:lnSpc>
              <a:spcBef>
                <a:spcPts val="0"/>
              </a:spcBef>
            </a:pPr>
            <a:endParaRPr lang="en-US" sz="24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  <a:spcBef>
                <a:spcPts val="0"/>
              </a:spcBef>
            </a:pP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 we implement speech recognition for detecting the fraud transaction.</a:t>
            </a:r>
          </a:p>
          <a:p>
            <a:pPr algn="just" fontAlgn="base">
              <a:lnSpc>
                <a:spcPct val="150000"/>
              </a:lnSpc>
              <a:spcBef>
                <a:spcPts val="0"/>
              </a:spcBef>
            </a:pPr>
            <a:endParaRPr lang="en-US" sz="24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  <a:spcBef>
                <a:spcPts val="0"/>
              </a:spcBef>
              <a:spcAft>
                <a:spcPts val="1425"/>
              </a:spcAft>
            </a:pP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tries to find any anomaly in the transaction based on the spending profile of the cardholder , shipping address, and billing address,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4586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BFAE5-C132-7EA1-E81E-0AB2A66A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6B8CC-7F2C-945A-B131-7821D6863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>
              <a:lnSpc>
                <a:spcPct val="150000"/>
              </a:lnSpc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and its Libraries</a:t>
            </a:r>
          </a:p>
        </p:txBody>
      </p:sp>
    </p:spTree>
    <p:extLst>
      <p:ext uri="{BB962C8B-B14F-4D97-AF65-F5344CB8AC3E}">
        <p14:creationId xmlns:p14="http://schemas.microsoft.com/office/powerpoint/2010/main" val="28190849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658</TotalTime>
  <Words>525</Words>
  <Application>Microsoft Office PowerPoint</Application>
  <PresentationFormat>Widescreen</PresentationFormat>
  <Paragraphs>82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Century Gothic</vt:lpstr>
      <vt:lpstr>Times New Roman</vt:lpstr>
      <vt:lpstr>Wingdings</vt:lpstr>
      <vt:lpstr>Wingdings 3</vt:lpstr>
      <vt:lpstr>Ion</vt:lpstr>
      <vt:lpstr>                RAJIV GANDHI UNIVERSITY OF KNOWLEDGE &amp;TECHNOLOGIES                                        ONGOLE CAMPUS    ONLINE TRANSACTION FRAUD DETECTION </vt:lpstr>
      <vt:lpstr>AGENDA</vt:lpstr>
      <vt:lpstr>ABSTRACT</vt:lpstr>
      <vt:lpstr>Objectives</vt:lpstr>
      <vt:lpstr>Existing System</vt:lpstr>
      <vt:lpstr>LIMITATIONS</vt:lpstr>
      <vt:lpstr>Proposed System</vt:lpstr>
      <vt:lpstr>PowerPoint Presentation</vt:lpstr>
      <vt:lpstr>Technologies Used</vt:lpstr>
      <vt:lpstr>PROPOSED WORK METHODOLOGY/ FRAMEWORK</vt:lpstr>
      <vt:lpstr>Result</vt:lpstr>
      <vt:lpstr>PowerPoint Presentation</vt:lpstr>
      <vt:lpstr>PowerPoint Presentation</vt:lpstr>
      <vt:lpstr>PowerPoint Presentation</vt:lpstr>
      <vt:lpstr>Conclusion</vt:lpstr>
      <vt:lpstr>Future scope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TRANSACTION FRAUD DETECTION                                              </dc:title>
  <dc:creator>Amrutha Priya</dc:creator>
  <cp:lastModifiedBy>malineni aparna</cp:lastModifiedBy>
  <cp:revision>25</cp:revision>
  <dcterms:created xsi:type="dcterms:W3CDTF">2023-07-10T15:59:28Z</dcterms:created>
  <dcterms:modified xsi:type="dcterms:W3CDTF">2024-07-31T07:27:25Z</dcterms:modified>
</cp:coreProperties>
</file>