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126379" y="0"/>
            <a:ext cx="9270379" cy="5149850"/>
            <a:chOff x="-126379" y="0"/>
            <a:chExt cx="9270379" cy="5149850"/>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126379" y="4826"/>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12577"/>
            <a:ext cx="2490795"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MALINI V.P</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au510421104056</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1565</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FAHEEM R</cp:lastModifiedBy>
  <cp:revision>12</cp:revision>
  <dcterms:created xsi:type="dcterms:W3CDTF">2024-04-08T14:14:54Z</dcterms:created>
  <dcterms:modified xsi:type="dcterms:W3CDTF">2024-04-13T11:08:18Z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