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1pPr>
    <a:lvl2pPr marL="4572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2pPr>
    <a:lvl3pPr marL="914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3pPr>
    <a:lvl4pPr marL="13716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4pPr>
    <a:lvl5pPr marL="18288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5pPr>
    <a:lvl6pPr marL="22860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6pPr>
    <a:lvl7pPr marL="27432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7pPr>
    <a:lvl8pPr marL="3200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8pPr>
    <a:lvl9pPr marL="3200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Franklin Gothic Book" pitchFamily="0" charset="0"/>
              </a:rPr>
              <a:t>4/4/2024</a:t>
            </a:fld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135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24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10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2237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11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383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2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277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3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1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4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1605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5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751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6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77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7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763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8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47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9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2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2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23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3085764"/>
            <a:ext cx="11298933" cy="3338149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581190" y="1020431"/>
            <a:ext cx="10993550" cy="14750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all" spc="0" baseline="0">
                <a:solidFill>
                  <a:srgbClr val="404040"/>
                </a:solidFill>
                <a:latin typeface="Franklin Gothic Demi" pitchFamily="0" charset="0"/>
                <a:ea typeface="Droid Sans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0" cap="all" spc="0" baseline="0">
              <a:solidFill>
                <a:srgbClr val="404040"/>
              </a:solidFill>
              <a:latin typeface="Franklin Gothic Demi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581193" y="2495445"/>
            <a:ext cx="10993546" cy="59032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0" cap="all" spc="0" baseline="0">
                <a:solidFill>
                  <a:schemeClr val="accent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0" cap="all" spc="0" baseline="0">
              <a:solidFill>
                <a:schemeClr val="accent1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4/4/2024</a:t>
            </a:fld>
            <a:endParaRPr lang="zh-CN" altLang="en-US" sz="9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" b="0" i="0" u="none" strike="noStrike" kern="0" cap="none" spc="0" baseline="0">
              <a:solidFill>
                <a:srgbClr val="7F7F7F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223178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533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1863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5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327400" y="6248400"/>
            <a:ext cx="6908801" cy="381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r>
              <a:rPr lang="en-US" altLang="zh-CN" sz="600" i="0">
                <a:solidFill>
                  <a:srgbClr val="7F7F7F"/>
                </a:solidFill>
                <a:latin typeface="Franklin Gothic Book" pitchFamily="0" charset="0"/>
              </a:rPr>
              <a:t>Footer</a:t>
            </a:r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r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&lt;#&gt;</a:t>
            </a:r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33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6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6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62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119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640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80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289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1503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025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012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8704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9326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0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  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" name="文本框"/>
          <p:cNvSpPr>
            <a:spLocks noGrp="1"/>
          </p:cNvSpPr>
          <p:nvPr>
            <p:ph type="ftr" idx="3"/>
          </p:nvPr>
        </p:nvSpPr>
        <p:spPr>
          <a:xfrm rot="0">
            <a:off x="3327400" y="6248400"/>
            <a:ext cx="6908801" cy="38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 sz="600" i="0">
                <a:solidFill>
                  <a:srgbClr val="7F7F7F"/>
                </a:solidFill>
                <a:latin typeface="Franklin Gothic Book" pitchFamily="0" charset="0"/>
              </a:rPr>
              <a:t>Footer</a:t>
            </a:r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buNone/>
        <a:defRPr sz="2800" b="0" cap="all">
          <a:solidFill>
            <a:srgbClr val="404040"/>
          </a:solidFill>
          <a:latin typeface="Franklin Gothic Demi" pitchFamily="0" charset="0"/>
        </a:defRPr>
      </a:lvl1pPr>
    </p:titleStyle>
    <p:bodyStyle>
      <a:lvl1pPr marL="305943" indent="-305943" algn="l" defTabSz="914400" fontAlgn="auto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700">
          <a:solidFill>
            <a:srgbClr val="404040"/>
          </a:solidFill>
          <a:latin typeface="Franklin Gothic Book" pitchFamily="0" charset="0"/>
        </a:defRPr>
      </a:lvl1pPr>
      <a:lvl2pPr marL="629920" indent="-305943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400">
          <a:solidFill>
            <a:srgbClr val="404040"/>
          </a:solidFill>
          <a:latin typeface="Franklin Gothic Book" pitchFamily="0" charset="0"/>
        </a:defRPr>
      </a:lvl2pPr>
      <a:lvl3pPr marL="899795" indent="-269875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300">
          <a:solidFill>
            <a:srgbClr val="404040"/>
          </a:solidFill>
          <a:latin typeface="Franklin Gothic Book" pitchFamily="0" charset="0"/>
        </a:defRPr>
      </a:lvl3pPr>
      <a:lvl4pPr marL="1241806" indent="-233934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100">
          <a:solidFill>
            <a:srgbClr val="404040"/>
          </a:solidFill>
          <a:latin typeface="Franklin Gothic Book" pitchFamily="0" charset="0"/>
        </a:defRPr>
      </a:lvl4pPr>
      <a:lvl5pPr marL="1601851" indent="-233934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100">
          <a:solidFill>
            <a:srgbClr val="404040"/>
          </a:solidFill>
          <a:latin typeface="Franklin Gothic Book" pitchFamily="0" charset="0"/>
        </a:defRPr>
      </a:lvl5pPr>
      <a:lvl6pPr marL="1899920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6pPr>
      <a:lvl7pPr marL="2199894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7pPr>
      <a:lvl8pPr marL="2499995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8pPr>
      <a:lvl9pPr marL="2499995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Exploring Fandango Displayed Scores versus True User Ratings</a:t>
            </a:r>
            <a:endParaRPr lang="zh-CN" altLang="en-US" sz="3200" b="1" i="0" u="none" strike="noStrike" kern="0" cap="all" spc="0" baseline="0">
              <a:solidFill>
                <a:schemeClr val="accent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-329781" y="1034320"/>
            <a:ext cx="12726649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CAPSTONE PROJECT</a:t>
            </a:r>
            <a:endParaRPr lang="zh-CN" altLang="en-US" sz="32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2743632" y="4110122"/>
            <a:ext cx="7161894" cy="9772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Presented By:</a:t>
            </a:r>
            <a:endParaRPr lang="en-US" altLang="zh-CN" sz="20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1. 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M.Malini-AGRICULTURE E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N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G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I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N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R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I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N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    Park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C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ollege of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ngineering and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T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echnology</a:t>
            </a:r>
            <a:endParaRPr lang="zh-CN" altLang="en-US" sz="20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7520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References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Reference from kaggle website </a:t>
            </a: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762013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all" spc="0" baseline="0">
                <a:solidFill>
                  <a:srgbClr val="002060"/>
                </a:solidFill>
                <a:latin typeface="Arial" pitchFamily="0" charset="0"/>
                <a:ea typeface="Droid Sans" pitchFamily="0" charset="0"/>
                <a:cs typeface="Lucida Sans"/>
              </a:rPr>
              <a:t>THANK YOU</a:t>
            </a:r>
            <a:endParaRPr lang="zh-CN" altLang="en-US" sz="2800" b="1" i="0" u="none" strike="noStrike" kern="0" cap="all" spc="0" baseline="0">
              <a:solidFill>
                <a:srgbClr val="00206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778212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all" spc="0" baseline="0">
                <a:solidFill>
                  <a:srgbClr val="002060"/>
                </a:solidFill>
                <a:latin typeface="Arial" pitchFamily="0" charset="0"/>
                <a:ea typeface="Droid Sans" pitchFamily="0" charset="0"/>
                <a:cs typeface="Lucida Sans"/>
              </a:rPr>
              <a:t>OUTLINE</a:t>
            </a:r>
            <a:endParaRPr lang="zh-CN" altLang="en-US" sz="2800" b="1" i="0" u="none" strike="noStrike" kern="0" cap="all" spc="0" baseline="0">
              <a:solidFill>
                <a:srgbClr val="00206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1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  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Problem Statement 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Proposed System/Solution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System </a:t>
            </a: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Development Approach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Algorithm &amp; Deployment  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Result 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Conclusion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Future Scope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References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700" b="0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24207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Problem Statement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581196" y="1237630"/>
            <a:ext cx="10900829" cy="46733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Explore the relationship between popularity of a film and its rating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89745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Proposed Solution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441671" y="1087378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200" b="1" i="0" u="none" strike="noStrike" kern="0" cap="none" spc="0" baseline="0">
              <a:solidFill>
                <a:srgbClr val="404040"/>
              </a:solidFill>
              <a:latin typeface="Calibri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Explore the relationship between popularity of a film and its rating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showing the relationship between rating and votes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4461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System  Approach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Jupiter notebook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491642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Algorithm &amp; Deployment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Comparison of Fandango Ratings to Other Sites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exploring the relationship between RT Critic reviews and RT User reviews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Calculate the Mean Absolute Difference between RT scores and RT User scores as described above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create a distribution showing the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 </a:t>
            </a:r>
            <a:r>
              <a:rPr lang="en-US" altLang="zh-CN" sz="1700" b="1" i="1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absolute value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 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difference between Critics and Users on Rotten Tomatoes.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Display a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of the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Metacritic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Rating versus the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Metacritic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User rating.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732068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Result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Find a movie original ratings and find the scam </a:t>
            </a:r>
            <a:endParaRPr lang="en-US" altLang="zh-CN" sz="4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pic>
        <p:nvPicPr>
          <p:cNvPr id="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42502" y="2142524"/>
            <a:ext cx="7848170" cy="44124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3943750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Conclusion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We can save the money and dont go into the scam 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173900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It will save the movie and escape from scam websites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Future scope</a:t>
            </a:r>
            <a:endParaRPr lang="zh-CN" altLang="en-US" sz="32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89239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cp:lastModifiedBy>root</cp:lastModifiedBy>
  <cp:revision>0</cp:revision>
  <dcterms:created xsi:type="dcterms:W3CDTF">2024-03-31T02:56:17Z</dcterms:created>
  <dcterms:modified xsi:type="dcterms:W3CDTF">2024-04-04T13:45:23Z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f0100ef622ac41dfa39e7bf61a78120c</vt:lpwstr>
  </property>
</Properties>
</file>