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40"/>
  </p:notesMasterIdLst>
  <p:handoutMasterIdLst>
    <p:handoutMasterId r:id="rId41"/>
  </p:handoutMasterIdLst>
  <p:sldIdLst>
    <p:sldId id="256" r:id="rId5"/>
    <p:sldId id="277" r:id="rId6"/>
    <p:sldId id="295" r:id="rId7"/>
    <p:sldId id="298" r:id="rId8"/>
    <p:sldId id="296" r:id="rId9"/>
    <p:sldId id="297" r:id="rId10"/>
    <p:sldId id="299" r:id="rId11"/>
    <p:sldId id="300" r:id="rId12"/>
    <p:sldId id="301" r:id="rId13"/>
    <p:sldId id="302" r:id="rId14"/>
    <p:sldId id="303" r:id="rId15"/>
    <p:sldId id="305" r:id="rId16"/>
    <p:sldId id="306" r:id="rId17"/>
    <p:sldId id="310" r:id="rId18"/>
    <p:sldId id="309" r:id="rId19"/>
    <p:sldId id="308" r:id="rId20"/>
    <p:sldId id="307" r:id="rId21"/>
    <p:sldId id="304" r:id="rId22"/>
    <p:sldId id="312" r:id="rId23"/>
    <p:sldId id="313" r:id="rId24"/>
    <p:sldId id="316" r:id="rId25"/>
    <p:sldId id="315" r:id="rId26"/>
    <p:sldId id="317" r:id="rId27"/>
    <p:sldId id="318" r:id="rId28"/>
    <p:sldId id="321" r:id="rId29"/>
    <p:sldId id="320" r:id="rId30"/>
    <p:sldId id="311" r:id="rId31"/>
    <p:sldId id="319" r:id="rId32"/>
    <p:sldId id="323" r:id="rId33"/>
    <p:sldId id="324" r:id="rId34"/>
    <p:sldId id="325" r:id="rId35"/>
    <p:sldId id="327" r:id="rId36"/>
    <p:sldId id="322" r:id="rId37"/>
    <p:sldId id="328" r:id="rId38"/>
    <p:sldId id="27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AA30A8-E95D-6A13-F6DF-476613AE7903}" v="32" dt="2024-04-23T03:50:09.275"/>
    <p1510:client id="{45458205-6962-5990-E9C8-0BD988D0F551}" v="79" dt="2024-04-23T03:22:13.322"/>
    <p1510:client id="{894E47D9-A1F1-0ED5-678E-B0936BB4CFE6}" v="61" dt="2024-04-23T01:29:27.464"/>
    <p1510:client id="{AB23E438-178B-877B-9E63-6DC1C2771D3B}" v="97" dt="2024-04-23T04:13:58.690"/>
    <p1510:client id="{F535BAD5-9E76-FB95-36C9-0B2F93551D7E}" v="32" dt="2024-04-23T04:14:08.497"/>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0C9154-2689-4591-ABA7-096C5D48565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38AFFFB-F5F6-4DCE-9890-B776C3FE174A}">
      <dgm:prSet phldr="0"/>
      <dgm:spPr/>
      <dgm:t>
        <a:bodyPr/>
        <a:lstStyle/>
        <a:p>
          <a:pPr rtl="0"/>
          <a:r>
            <a:rPr lang="en-US" dirty="0">
              <a:solidFill>
                <a:srgbClr val="1F2328"/>
              </a:solidFill>
              <a:latin typeface="-apple-system"/>
            </a:rPr>
            <a:t>Job Seeker Profile </a:t>
          </a:r>
          <a:r>
            <a:rPr lang="en-US" b="0" dirty="0">
              <a:solidFill>
                <a:schemeClr val="tx1"/>
              </a:solidFill>
              <a:latin typeface="-apple-system"/>
            </a:rPr>
            <a:t>Management</a:t>
          </a:r>
          <a:endParaRPr lang="en-US" b="1" dirty="0">
            <a:solidFill>
              <a:schemeClr val="tx1"/>
            </a:solidFill>
            <a:latin typeface="Tenorite"/>
          </a:endParaRPr>
        </a:p>
      </dgm:t>
    </dgm:pt>
    <dgm:pt modelId="{67A91682-7D6E-4282-831D-26643C9268C8}" type="parTrans" cxnId="{021BC2C1-30E0-4A5E-A647-F38585B8E563}">
      <dgm:prSet/>
      <dgm:spPr/>
      <dgm:t>
        <a:bodyPr/>
        <a:lstStyle/>
        <a:p>
          <a:endParaRPr lang="en-US"/>
        </a:p>
      </dgm:t>
    </dgm:pt>
    <dgm:pt modelId="{8BFE89A3-382B-4E27-B4D1-2F5643B15A74}" type="sibTrans" cxnId="{021BC2C1-30E0-4A5E-A647-F38585B8E563}">
      <dgm:prSet/>
      <dgm:spPr/>
      <dgm:t>
        <a:bodyPr/>
        <a:lstStyle/>
        <a:p>
          <a:endParaRPr lang="en-US"/>
        </a:p>
      </dgm:t>
    </dgm:pt>
    <dgm:pt modelId="{38307C6E-61A4-40C1-B16E-1D1842224109}">
      <dgm:prSet phldr="0"/>
      <dgm:spPr/>
      <dgm:t>
        <a:bodyPr/>
        <a:lstStyle/>
        <a:p>
          <a:pPr rtl="0"/>
          <a:r>
            <a:rPr lang="en-US">
              <a:solidFill>
                <a:srgbClr val="1F2328"/>
              </a:solidFill>
              <a:latin typeface="-apple-system"/>
            </a:rPr>
            <a:t>Employer Profile Management</a:t>
          </a:r>
          <a:endParaRPr lang="en-US" b="1">
            <a:latin typeface="Tenorite"/>
          </a:endParaRPr>
        </a:p>
      </dgm:t>
    </dgm:pt>
    <dgm:pt modelId="{4BF6570B-7549-4682-8ACC-64DF28C9D37D}" type="parTrans" cxnId="{F304CF03-9155-442F-BA4B-6BC3F4C90AD3}">
      <dgm:prSet/>
      <dgm:spPr/>
      <dgm:t>
        <a:bodyPr/>
        <a:lstStyle/>
        <a:p>
          <a:endParaRPr lang="en-US"/>
        </a:p>
      </dgm:t>
    </dgm:pt>
    <dgm:pt modelId="{676889EB-42E8-4DFC-A6AF-1D26B7F96D0D}" type="sibTrans" cxnId="{F304CF03-9155-442F-BA4B-6BC3F4C90AD3}">
      <dgm:prSet/>
      <dgm:spPr/>
      <dgm:t>
        <a:bodyPr/>
        <a:lstStyle/>
        <a:p>
          <a:endParaRPr lang="en-US"/>
        </a:p>
      </dgm:t>
    </dgm:pt>
    <dgm:pt modelId="{1CB059A4-68F4-4671-9941-6CFE1C86CDF4}">
      <dgm:prSet phldr="0"/>
      <dgm:spPr/>
      <dgm:t>
        <a:bodyPr/>
        <a:lstStyle/>
        <a:p>
          <a:pPr rtl="0"/>
          <a:r>
            <a:rPr lang="en-US">
              <a:solidFill>
                <a:srgbClr val="1F2328"/>
              </a:solidFill>
              <a:latin typeface="-apple-system"/>
            </a:rPr>
            <a:t> Review Management</a:t>
          </a:r>
          <a:endParaRPr lang="en-US">
            <a:latin typeface="-apple-system"/>
          </a:endParaRPr>
        </a:p>
      </dgm:t>
    </dgm:pt>
    <dgm:pt modelId="{A4B6C0A4-F817-48A6-8BCF-E5D9C035EAFE}" type="parTrans" cxnId="{B07BAEC2-49F8-4C6F-8483-2E27AED42BC4}">
      <dgm:prSet/>
      <dgm:spPr/>
      <dgm:t>
        <a:bodyPr/>
        <a:lstStyle/>
        <a:p>
          <a:endParaRPr lang="en-US"/>
        </a:p>
      </dgm:t>
    </dgm:pt>
    <dgm:pt modelId="{28689488-2C0A-4AC7-9BC9-B60B57620544}" type="sibTrans" cxnId="{B07BAEC2-49F8-4C6F-8483-2E27AED42BC4}">
      <dgm:prSet/>
      <dgm:spPr/>
      <dgm:t>
        <a:bodyPr/>
        <a:lstStyle/>
        <a:p>
          <a:endParaRPr lang="en-US"/>
        </a:p>
      </dgm:t>
    </dgm:pt>
    <dgm:pt modelId="{F2DF4745-6232-403F-877A-DF98249E00C5}">
      <dgm:prSet phldr="0"/>
      <dgm:spPr/>
      <dgm:t>
        <a:bodyPr/>
        <a:lstStyle/>
        <a:p>
          <a:pPr rtl="0"/>
          <a:r>
            <a:rPr lang="en-US">
              <a:solidFill>
                <a:srgbClr val="1F2328"/>
              </a:solidFill>
              <a:latin typeface="-apple-system"/>
            </a:rPr>
            <a:t> User and Role Management</a:t>
          </a:r>
          <a:endParaRPr lang="en-US">
            <a:latin typeface="-apple-system"/>
          </a:endParaRPr>
        </a:p>
      </dgm:t>
    </dgm:pt>
    <dgm:pt modelId="{1CF62415-649C-40B4-B21B-2A4230EE65AA}" type="parTrans" cxnId="{37D94858-9890-4B78-B6D7-22640B5187C4}">
      <dgm:prSet/>
      <dgm:spPr/>
      <dgm:t>
        <a:bodyPr/>
        <a:lstStyle/>
        <a:p>
          <a:endParaRPr lang="en-US"/>
        </a:p>
      </dgm:t>
    </dgm:pt>
    <dgm:pt modelId="{D01EC6EF-3F00-4A45-BB64-4092BA622DAE}" type="sibTrans" cxnId="{37D94858-9890-4B78-B6D7-22640B5187C4}">
      <dgm:prSet/>
      <dgm:spPr/>
      <dgm:t>
        <a:bodyPr/>
        <a:lstStyle/>
        <a:p>
          <a:endParaRPr lang="en-US"/>
        </a:p>
      </dgm:t>
    </dgm:pt>
    <dgm:pt modelId="{11E8649B-9425-492A-9AB2-76EEEFC16ACC}">
      <dgm:prSet phldr="0"/>
      <dgm:spPr/>
      <dgm:t>
        <a:bodyPr/>
        <a:lstStyle/>
        <a:p>
          <a:pPr rtl="0"/>
          <a:r>
            <a:rPr lang="en-US">
              <a:solidFill>
                <a:srgbClr val="1F2328"/>
              </a:solidFill>
              <a:latin typeface="-apple-system"/>
            </a:rPr>
            <a:t>Application Oversight</a:t>
          </a:r>
          <a:endParaRPr lang="en-US">
            <a:latin typeface="-apple-system"/>
          </a:endParaRPr>
        </a:p>
      </dgm:t>
    </dgm:pt>
    <dgm:pt modelId="{2224037A-9692-450C-96BA-27EDC5F2DB91}" type="parTrans" cxnId="{F475AE81-E72C-4967-A78F-8F10303BF24E}">
      <dgm:prSet/>
      <dgm:spPr/>
      <dgm:t>
        <a:bodyPr/>
        <a:lstStyle/>
        <a:p>
          <a:endParaRPr lang="en-US"/>
        </a:p>
      </dgm:t>
    </dgm:pt>
    <dgm:pt modelId="{79013966-068D-40CE-8094-8F808634BA82}" type="sibTrans" cxnId="{F475AE81-E72C-4967-A78F-8F10303BF24E}">
      <dgm:prSet/>
      <dgm:spPr/>
      <dgm:t>
        <a:bodyPr/>
        <a:lstStyle/>
        <a:p>
          <a:endParaRPr lang="en-US"/>
        </a:p>
      </dgm:t>
    </dgm:pt>
    <dgm:pt modelId="{D0C7F78B-EC46-46B3-BAD9-9AB69BC14898}">
      <dgm:prSet phldr="0"/>
      <dgm:spPr/>
      <dgm:t>
        <a:bodyPr/>
        <a:lstStyle/>
        <a:p>
          <a:pPr rtl="0"/>
          <a:r>
            <a:rPr lang="en-US">
              <a:solidFill>
                <a:srgbClr val="1F2328"/>
              </a:solidFill>
              <a:latin typeface="-apple-system"/>
            </a:rPr>
            <a:t>User Profile Management</a:t>
          </a:r>
          <a:endParaRPr lang="en-US">
            <a:latin typeface="-apple-system"/>
          </a:endParaRPr>
        </a:p>
      </dgm:t>
    </dgm:pt>
    <dgm:pt modelId="{63EAD097-15EF-48CE-AE44-71FC81E387B1}" type="parTrans" cxnId="{24AAF731-79DF-490D-B6EB-A7490DDDEDCA}">
      <dgm:prSet/>
      <dgm:spPr/>
      <dgm:t>
        <a:bodyPr/>
        <a:lstStyle/>
        <a:p>
          <a:endParaRPr lang="en-US"/>
        </a:p>
      </dgm:t>
    </dgm:pt>
    <dgm:pt modelId="{964D929A-F883-4756-9267-E9C9292D9516}" type="sibTrans" cxnId="{24AAF731-79DF-490D-B6EB-A7490DDDEDCA}">
      <dgm:prSet/>
      <dgm:spPr/>
      <dgm:t>
        <a:bodyPr/>
        <a:lstStyle/>
        <a:p>
          <a:endParaRPr lang="en-US"/>
        </a:p>
      </dgm:t>
    </dgm:pt>
    <dgm:pt modelId="{2B35D310-B9CE-46B3-84B4-E111CBFD1351}">
      <dgm:prSet phldr="0"/>
      <dgm:spPr/>
      <dgm:t>
        <a:bodyPr/>
        <a:lstStyle/>
        <a:p>
          <a:pPr rtl="0"/>
          <a:r>
            <a:rPr lang="en-US">
              <a:solidFill>
                <a:srgbClr val="1F2328"/>
              </a:solidFill>
              <a:latin typeface="-apple-system"/>
            </a:rPr>
            <a:t>Job Application Tracking</a:t>
          </a:r>
          <a:endParaRPr lang="en-US">
            <a:latin typeface="-apple-system"/>
          </a:endParaRPr>
        </a:p>
      </dgm:t>
    </dgm:pt>
    <dgm:pt modelId="{0FE70DA5-6679-4CE5-AC93-3F77BBCD0109}" type="parTrans" cxnId="{5238DDF1-6CD5-4B41-9BCA-18D28EE5BF7B}">
      <dgm:prSet/>
      <dgm:spPr/>
      <dgm:t>
        <a:bodyPr/>
        <a:lstStyle/>
        <a:p>
          <a:endParaRPr lang="en-US"/>
        </a:p>
      </dgm:t>
    </dgm:pt>
    <dgm:pt modelId="{60CCEE20-865A-4740-9BD5-9A040945E4AD}" type="sibTrans" cxnId="{5238DDF1-6CD5-4B41-9BCA-18D28EE5BF7B}">
      <dgm:prSet/>
      <dgm:spPr/>
      <dgm:t>
        <a:bodyPr/>
        <a:lstStyle/>
        <a:p>
          <a:endParaRPr lang="en-US"/>
        </a:p>
      </dgm:t>
    </dgm:pt>
    <dgm:pt modelId="{84BB0116-EA64-40D5-8B7D-DA490E1FBB3A}">
      <dgm:prSet phldr="0"/>
      <dgm:spPr/>
      <dgm:t>
        <a:bodyPr/>
        <a:lstStyle/>
        <a:p>
          <a:pPr rtl="0"/>
          <a:r>
            <a:rPr lang="en-US">
              <a:solidFill>
                <a:srgbClr val="1F2328"/>
              </a:solidFill>
              <a:latin typeface="-apple-system"/>
            </a:rPr>
            <a:t>job Listings Management</a:t>
          </a:r>
          <a:endParaRPr lang="en-US">
            <a:latin typeface="-apple-system"/>
          </a:endParaRPr>
        </a:p>
      </dgm:t>
    </dgm:pt>
    <dgm:pt modelId="{3E0AF003-A97E-458C-8158-B7316544C232}" type="parTrans" cxnId="{FD8BFEEE-9555-4A1B-BDD6-218303EF8A9F}">
      <dgm:prSet/>
      <dgm:spPr/>
      <dgm:t>
        <a:bodyPr/>
        <a:lstStyle/>
        <a:p>
          <a:endParaRPr lang="en-US"/>
        </a:p>
      </dgm:t>
    </dgm:pt>
    <dgm:pt modelId="{C88A8E34-FC59-40C2-9949-0292826DFA18}" type="sibTrans" cxnId="{FD8BFEEE-9555-4A1B-BDD6-218303EF8A9F}">
      <dgm:prSet/>
      <dgm:spPr/>
      <dgm:t>
        <a:bodyPr/>
        <a:lstStyle/>
        <a:p>
          <a:endParaRPr lang="en-US"/>
        </a:p>
      </dgm:t>
    </dgm:pt>
    <dgm:pt modelId="{819129F5-063E-4F46-9E1F-7C61DC9A612C}">
      <dgm:prSet phldr="0"/>
      <dgm:spPr/>
      <dgm:t>
        <a:bodyPr/>
        <a:lstStyle/>
        <a:p>
          <a:pPr rtl="0"/>
          <a:r>
            <a:rPr lang="en-US">
              <a:solidFill>
                <a:srgbClr val="1F2328"/>
              </a:solidFill>
              <a:latin typeface="-apple-system"/>
            </a:rPr>
            <a:t>Job Application Process</a:t>
          </a:r>
          <a:endParaRPr lang="en-US">
            <a:latin typeface="-apple-system"/>
          </a:endParaRPr>
        </a:p>
      </dgm:t>
    </dgm:pt>
    <dgm:pt modelId="{0B8DF4F2-64C7-4D62-B7BF-C53B35616701}" type="parTrans" cxnId="{86164270-662F-4295-B365-021E112E3180}">
      <dgm:prSet/>
      <dgm:spPr/>
      <dgm:t>
        <a:bodyPr/>
        <a:lstStyle/>
        <a:p>
          <a:endParaRPr lang="en-US"/>
        </a:p>
      </dgm:t>
    </dgm:pt>
    <dgm:pt modelId="{0768644C-3C93-4EA2-A5D3-0ADAE0DFE02F}" type="sibTrans" cxnId="{86164270-662F-4295-B365-021E112E3180}">
      <dgm:prSet/>
      <dgm:spPr/>
      <dgm:t>
        <a:bodyPr/>
        <a:lstStyle/>
        <a:p>
          <a:endParaRPr lang="en-US"/>
        </a:p>
      </dgm:t>
    </dgm:pt>
    <dgm:pt modelId="{EAAC0330-A657-471C-BF2C-546257F1EA80}" type="pres">
      <dgm:prSet presAssocID="{F20C9154-2689-4591-ABA7-096C5D485657}" presName="diagram" presStyleCnt="0">
        <dgm:presLayoutVars>
          <dgm:dir/>
          <dgm:resizeHandles val="exact"/>
        </dgm:presLayoutVars>
      </dgm:prSet>
      <dgm:spPr/>
    </dgm:pt>
    <dgm:pt modelId="{D117B3BD-E76D-43F8-A3A9-BFAFFE6BA2C3}" type="pres">
      <dgm:prSet presAssocID="{438AFFFB-F5F6-4DCE-9890-B776C3FE174A}" presName="node" presStyleLbl="node1" presStyleIdx="0" presStyleCnt="9">
        <dgm:presLayoutVars>
          <dgm:bulletEnabled val="1"/>
        </dgm:presLayoutVars>
      </dgm:prSet>
      <dgm:spPr/>
    </dgm:pt>
    <dgm:pt modelId="{84C68663-67C4-4010-91EA-7F1199ABFBB6}" type="pres">
      <dgm:prSet presAssocID="{8BFE89A3-382B-4E27-B4D1-2F5643B15A74}" presName="sibTrans" presStyleCnt="0"/>
      <dgm:spPr/>
    </dgm:pt>
    <dgm:pt modelId="{CEE04B41-17B6-4B08-A570-592871499A30}" type="pres">
      <dgm:prSet presAssocID="{38307C6E-61A4-40C1-B16E-1D1842224109}" presName="node" presStyleLbl="node1" presStyleIdx="1" presStyleCnt="9">
        <dgm:presLayoutVars>
          <dgm:bulletEnabled val="1"/>
        </dgm:presLayoutVars>
      </dgm:prSet>
      <dgm:spPr/>
    </dgm:pt>
    <dgm:pt modelId="{3FE3EF39-E44B-4702-B679-72157AC7C4B1}" type="pres">
      <dgm:prSet presAssocID="{676889EB-42E8-4DFC-A6AF-1D26B7F96D0D}" presName="sibTrans" presStyleCnt="0"/>
      <dgm:spPr/>
    </dgm:pt>
    <dgm:pt modelId="{0B02373C-3491-4746-8D43-81690138A0A9}" type="pres">
      <dgm:prSet presAssocID="{1CB059A4-68F4-4671-9941-6CFE1C86CDF4}" presName="node" presStyleLbl="node1" presStyleIdx="2" presStyleCnt="9">
        <dgm:presLayoutVars>
          <dgm:bulletEnabled val="1"/>
        </dgm:presLayoutVars>
      </dgm:prSet>
      <dgm:spPr/>
    </dgm:pt>
    <dgm:pt modelId="{B8C5A133-A20C-4DD9-80D7-2D99C964D826}" type="pres">
      <dgm:prSet presAssocID="{28689488-2C0A-4AC7-9BC9-B60B57620544}" presName="sibTrans" presStyleCnt="0"/>
      <dgm:spPr/>
    </dgm:pt>
    <dgm:pt modelId="{F2D5F90F-0C60-4DA4-87BF-91701014E8E4}" type="pres">
      <dgm:prSet presAssocID="{F2DF4745-6232-403F-877A-DF98249E00C5}" presName="node" presStyleLbl="node1" presStyleIdx="3" presStyleCnt="9">
        <dgm:presLayoutVars>
          <dgm:bulletEnabled val="1"/>
        </dgm:presLayoutVars>
      </dgm:prSet>
      <dgm:spPr/>
    </dgm:pt>
    <dgm:pt modelId="{7D1D519C-1557-44A5-8751-45B8A70B451A}" type="pres">
      <dgm:prSet presAssocID="{D01EC6EF-3F00-4A45-BB64-4092BA622DAE}" presName="sibTrans" presStyleCnt="0"/>
      <dgm:spPr/>
    </dgm:pt>
    <dgm:pt modelId="{B83740F3-5359-49A1-B597-904F4BFCC30A}" type="pres">
      <dgm:prSet presAssocID="{11E8649B-9425-492A-9AB2-76EEEFC16ACC}" presName="node" presStyleLbl="node1" presStyleIdx="4" presStyleCnt="9">
        <dgm:presLayoutVars>
          <dgm:bulletEnabled val="1"/>
        </dgm:presLayoutVars>
      </dgm:prSet>
      <dgm:spPr/>
    </dgm:pt>
    <dgm:pt modelId="{79E72437-0B55-4006-9963-0E3042F9605B}" type="pres">
      <dgm:prSet presAssocID="{79013966-068D-40CE-8094-8F808634BA82}" presName="sibTrans" presStyleCnt="0"/>
      <dgm:spPr/>
    </dgm:pt>
    <dgm:pt modelId="{EF8975CA-3DCE-4E28-8370-AE54A5043D5C}" type="pres">
      <dgm:prSet presAssocID="{D0C7F78B-EC46-46B3-BAD9-9AB69BC14898}" presName="node" presStyleLbl="node1" presStyleIdx="5" presStyleCnt="9">
        <dgm:presLayoutVars>
          <dgm:bulletEnabled val="1"/>
        </dgm:presLayoutVars>
      </dgm:prSet>
      <dgm:spPr/>
    </dgm:pt>
    <dgm:pt modelId="{D081B91B-89F9-4DF6-9A99-4302C1192E33}" type="pres">
      <dgm:prSet presAssocID="{964D929A-F883-4756-9267-E9C9292D9516}" presName="sibTrans" presStyleCnt="0"/>
      <dgm:spPr/>
    </dgm:pt>
    <dgm:pt modelId="{AE8D772E-03CF-45FC-998E-DD86441323AC}" type="pres">
      <dgm:prSet presAssocID="{2B35D310-B9CE-46B3-84B4-E111CBFD1351}" presName="node" presStyleLbl="node1" presStyleIdx="6" presStyleCnt="9">
        <dgm:presLayoutVars>
          <dgm:bulletEnabled val="1"/>
        </dgm:presLayoutVars>
      </dgm:prSet>
      <dgm:spPr/>
    </dgm:pt>
    <dgm:pt modelId="{17CE9A95-DBEA-41CE-BDE3-768A8D4D73D5}" type="pres">
      <dgm:prSet presAssocID="{60CCEE20-865A-4740-9BD5-9A040945E4AD}" presName="sibTrans" presStyleCnt="0"/>
      <dgm:spPr/>
    </dgm:pt>
    <dgm:pt modelId="{CB3BA56D-8D24-49B7-A8E0-47FB6640B670}" type="pres">
      <dgm:prSet presAssocID="{84BB0116-EA64-40D5-8B7D-DA490E1FBB3A}" presName="node" presStyleLbl="node1" presStyleIdx="7" presStyleCnt="9">
        <dgm:presLayoutVars>
          <dgm:bulletEnabled val="1"/>
        </dgm:presLayoutVars>
      </dgm:prSet>
      <dgm:spPr/>
    </dgm:pt>
    <dgm:pt modelId="{0B02AF79-76DD-4F50-BF90-BFB6B87507C5}" type="pres">
      <dgm:prSet presAssocID="{C88A8E34-FC59-40C2-9949-0292826DFA18}" presName="sibTrans" presStyleCnt="0"/>
      <dgm:spPr/>
    </dgm:pt>
    <dgm:pt modelId="{3F12BE9B-A097-4A37-9FFB-37E5D87206A0}" type="pres">
      <dgm:prSet presAssocID="{819129F5-063E-4F46-9E1F-7C61DC9A612C}" presName="node" presStyleLbl="node1" presStyleIdx="8" presStyleCnt="9">
        <dgm:presLayoutVars>
          <dgm:bulletEnabled val="1"/>
        </dgm:presLayoutVars>
      </dgm:prSet>
      <dgm:spPr/>
    </dgm:pt>
  </dgm:ptLst>
  <dgm:cxnLst>
    <dgm:cxn modelId="{F304CF03-9155-442F-BA4B-6BC3F4C90AD3}" srcId="{F20C9154-2689-4591-ABA7-096C5D485657}" destId="{38307C6E-61A4-40C1-B16E-1D1842224109}" srcOrd="1" destOrd="0" parTransId="{4BF6570B-7549-4682-8ACC-64DF28C9D37D}" sibTransId="{676889EB-42E8-4DFC-A6AF-1D26B7F96D0D}"/>
    <dgm:cxn modelId="{AEB65E09-C477-4C4B-8254-545924740D3E}" type="presOf" srcId="{11E8649B-9425-492A-9AB2-76EEEFC16ACC}" destId="{B83740F3-5359-49A1-B597-904F4BFCC30A}" srcOrd="0" destOrd="0" presId="urn:microsoft.com/office/officeart/2005/8/layout/default"/>
    <dgm:cxn modelId="{7839481E-E2FD-4A86-B135-D606A50EF65F}" type="presOf" srcId="{D0C7F78B-EC46-46B3-BAD9-9AB69BC14898}" destId="{EF8975CA-3DCE-4E28-8370-AE54A5043D5C}" srcOrd="0" destOrd="0" presId="urn:microsoft.com/office/officeart/2005/8/layout/default"/>
    <dgm:cxn modelId="{24AAF731-79DF-490D-B6EB-A7490DDDEDCA}" srcId="{F20C9154-2689-4591-ABA7-096C5D485657}" destId="{D0C7F78B-EC46-46B3-BAD9-9AB69BC14898}" srcOrd="5" destOrd="0" parTransId="{63EAD097-15EF-48CE-AE44-71FC81E387B1}" sibTransId="{964D929A-F883-4756-9267-E9C9292D9516}"/>
    <dgm:cxn modelId="{01D76B3C-3B2F-4157-9B25-D147DCF124BC}" type="presOf" srcId="{84BB0116-EA64-40D5-8B7D-DA490E1FBB3A}" destId="{CB3BA56D-8D24-49B7-A8E0-47FB6640B670}" srcOrd="0" destOrd="0" presId="urn:microsoft.com/office/officeart/2005/8/layout/default"/>
    <dgm:cxn modelId="{FC73C345-ADC0-431C-A17A-C22FED8E2A14}" type="presOf" srcId="{2B35D310-B9CE-46B3-84B4-E111CBFD1351}" destId="{AE8D772E-03CF-45FC-998E-DD86441323AC}" srcOrd="0" destOrd="0" presId="urn:microsoft.com/office/officeart/2005/8/layout/default"/>
    <dgm:cxn modelId="{1B4A416E-59AA-4B5A-9AFD-47F24E2A66D1}" type="presOf" srcId="{F2DF4745-6232-403F-877A-DF98249E00C5}" destId="{F2D5F90F-0C60-4DA4-87BF-91701014E8E4}" srcOrd="0" destOrd="0" presId="urn:microsoft.com/office/officeart/2005/8/layout/default"/>
    <dgm:cxn modelId="{86164270-662F-4295-B365-021E112E3180}" srcId="{F20C9154-2689-4591-ABA7-096C5D485657}" destId="{819129F5-063E-4F46-9E1F-7C61DC9A612C}" srcOrd="8" destOrd="0" parTransId="{0B8DF4F2-64C7-4D62-B7BF-C53B35616701}" sibTransId="{0768644C-3C93-4EA2-A5D3-0ADAE0DFE02F}"/>
    <dgm:cxn modelId="{93D6A170-82D9-47EB-B5FB-6AA54E50B4F9}" type="presOf" srcId="{38307C6E-61A4-40C1-B16E-1D1842224109}" destId="{CEE04B41-17B6-4B08-A570-592871499A30}" srcOrd="0" destOrd="0" presId="urn:microsoft.com/office/officeart/2005/8/layout/default"/>
    <dgm:cxn modelId="{37D94858-9890-4B78-B6D7-22640B5187C4}" srcId="{F20C9154-2689-4591-ABA7-096C5D485657}" destId="{F2DF4745-6232-403F-877A-DF98249E00C5}" srcOrd="3" destOrd="0" parTransId="{1CF62415-649C-40B4-B21B-2A4230EE65AA}" sibTransId="{D01EC6EF-3F00-4A45-BB64-4092BA622DAE}"/>
    <dgm:cxn modelId="{F475AE81-E72C-4967-A78F-8F10303BF24E}" srcId="{F20C9154-2689-4591-ABA7-096C5D485657}" destId="{11E8649B-9425-492A-9AB2-76EEEFC16ACC}" srcOrd="4" destOrd="0" parTransId="{2224037A-9692-450C-96BA-27EDC5F2DB91}" sibTransId="{79013966-068D-40CE-8094-8F808634BA82}"/>
    <dgm:cxn modelId="{CB7A9F88-62F6-4C77-AE37-0E487D2265E8}" type="presOf" srcId="{F20C9154-2689-4591-ABA7-096C5D485657}" destId="{EAAC0330-A657-471C-BF2C-546257F1EA80}" srcOrd="0" destOrd="0" presId="urn:microsoft.com/office/officeart/2005/8/layout/default"/>
    <dgm:cxn modelId="{021BC2C1-30E0-4A5E-A647-F38585B8E563}" srcId="{F20C9154-2689-4591-ABA7-096C5D485657}" destId="{438AFFFB-F5F6-4DCE-9890-B776C3FE174A}" srcOrd="0" destOrd="0" parTransId="{67A91682-7D6E-4282-831D-26643C9268C8}" sibTransId="{8BFE89A3-382B-4E27-B4D1-2F5643B15A74}"/>
    <dgm:cxn modelId="{B07BAEC2-49F8-4C6F-8483-2E27AED42BC4}" srcId="{F20C9154-2689-4591-ABA7-096C5D485657}" destId="{1CB059A4-68F4-4671-9941-6CFE1C86CDF4}" srcOrd="2" destOrd="0" parTransId="{A4B6C0A4-F817-48A6-8BCF-E5D9C035EAFE}" sibTransId="{28689488-2C0A-4AC7-9BC9-B60B57620544}"/>
    <dgm:cxn modelId="{21AD05E9-2420-4D61-ADA5-F2508305C274}" type="presOf" srcId="{1CB059A4-68F4-4671-9941-6CFE1C86CDF4}" destId="{0B02373C-3491-4746-8D43-81690138A0A9}" srcOrd="0" destOrd="0" presId="urn:microsoft.com/office/officeart/2005/8/layout/default"/>
    <dgm:cxn modelId="{3805EAEC-0324-4DF3-B7FD-486B5914D352}" type="presOf" srcId="{819129F5-063E-4F46-9E1F-7C61DC9A612C}" destId="{3F12BE9B-A097-4A37-9FFB-37E5D87206A0}" srcOrd="0" destOrd="0" presId="urn:microsoft.com/office/officeart/2005/8/layout/default"/>
    <dgm:cxn modelId="{FD8BFEEE-9555-4A1B-BDD6-218303EF8A9F}" srcId="{F20C9154-2689-4591-ABA7-096C5D485657}" destId="{84BB0116-EA64-40D5-8B7D-DA490E1FBB3A}" srcOrd="7" destOrd="0" parTransId="{3E0AF003-A97E-458C-8158-B7316544C232}" sibTransId="{C88A8E34-FC59-40C2-9949-0292826DFA18}"/>
    <dgm:cxn modelId="{5238DDF1-6CD5-4B41-9BCA-18D28EE5BF7B}" srcId="{F20C9154-2689-4591-ABA7-096C5D485657}" destId="{2B35D310-B9CE-46B3-84B4-E111CBFD1351}" srcOrd="6" destOrd="0" parTransId="{0FE70DA5-6679-4CE5-AC93-3F77BBCD0109}" sibTransId="{60CCEE20-865A-4740-9BD5-9A040945E4AD}"/>
    <dgm:cxn modelId="{374F4FF7-5B6C-4293-AB23-F1AC39441518}" type="presOf" srcId="{438AFFFB-F5F6-4DCE-9890-B776C3FE174A}" destId="{D117B3BD-E76D-43F8-A3A9-BFAFFE6BA2C3}" srcOrd="0" destOrd="0" presId="urn:microsoft.com/office/officeart/2005/8/layout/default"/>
    <dgm:cxn modelId="{34508458-46A8-4B02-B4E1-8350A026E023}" type="presParOf" srcId="{EAAC0330-A657-471C-BF2C-546257F1EA80}" destId="{D117B3BD-E76D-43F8-A3A9-BFAFFE6BA2C3}" srcOrd="0" destOrd="0" presId="urn:microsoft.com/office/officeart/2005/8/layout/default"/>
    <dgm:cxn modelId="{A4A945A2-0DFF-460B-A2CF-BAA02B42F371}" type="presParOf" srcId="{EAAC0330-A657-471C-BF2C-546257F1EA80}" destId="{84C68663-67C4-4010-91EA-7F1199ABFBB6}" srcOrd="1" destOrd="0" presId="urn:microsoft.com/office/officeart/2005/8/layout/default"/>
    <dgm:cxn modelId="{8FE6533D-9590-48C5-B180-1FAD3FE92A84}" type="presParOf" srcId="{EAAC0330-A657-471C-BF2C-546257F1EA80}" destId="{CEE04B41-17B6-4B08-A570-592871499A30}" srcOrd="2" destOrd="0" presId="urn:microsoft.com/office/officeart/2005/8/layout/default"/>
    <dgm:cxn modelId="{137A4D49-B2A5-4B7C-9E19-CFD2B2514F24}" type="presParOf" srcId="{EAAC0330-A657-471C-BF2C-546257F1EA80}" destId="{3FE3EF39-E44B-4702-B679-72157AC7C4B1}" srcOrd="3" destOrd="0" presId="urn:microsoft.com/office/officeart/2005/8/layout/default"/>
    <dgm:cxn modelId="{2421232D-4208-4CFD-BBB5-5F5D44B6784A}" type="presParOf" srcId="{EAAC0330-A657-471C-BF2C-546257F1EA80}" destId="{0B02373C-3491-4746-8D43-81690138A0A9}" srcOrd="4" destOrd="0" presId="urn:microsoft.com/office/officeart/2005/8/layout/default"/>
    <dgm:cxn modelId="{0520615A-8C33-4F3F-9072-72C645C62589}" type="presParOf" srcId="{EAAC0330-A657-471C-BF2C-546257F1EA80}" destId="{B8C5A133-A20C-4DD9-80D7-2D99C964D826}" srcOrd="5" destOrd="0" presId="urn:microsoft.com/office/officeart/2005/8/layout/default"/>
    <dgm:cxn modelId="{5E519348-9609-4A37-A8DF-9FF79AE329FE}" type="presParOf" srcId="{EAAC0330-A657-471C-BF2C-546257F1EA80}" destId="{F2D5F90F-0C60-4DA4-87BF-91701014E8E4}" srcOrd="6" destOrd="0" presId="urn:microsoft.com/office/officeart/2005/8/layout/default"/>
    <dgm:cxn modelId="{8D089A3A-8C8F-4C62-BCAF-570B30FF72B7}" type="presParOf" srcId="{EAAC0330-A657-471C-BF2C-546257F1EA80}" destId="{7D1D519C-1557-44A5-8751-45B8A70B451A}" srcOrd="7" destOrd="0" presId="urn:microsoft.com/office/officeart/2005/8/layout/default"/>
    <dgm:cxn modelId="{4549D862-12A2-4467-A9D9-58DB533E8353}" type="presParOf" srcId="{EAAC0330-A657-471C-BF2C-546257F1EA80}" destId="{B83740F3-5359-49A1-B597-904F4BFCC30A}" srcOrd="8" destOrd="0" presId="urn:microsoft.com/office/officeart/2005/8/layout/default"/>
    <dgm:cxn modelId="{BAE575FA-A38B-4597-936A-1FFF95C7AB42}" type="presParOf" srcId="{EAAC0330-A657-471C-BF2C-546257F1EA80}" destId="{79E72437-0B55-4006-9963-0E3042F9605B}" srcOrd="9" destOrd="0" presId="urn:microsoft.com/office/officeart/2005/8/layout/default"/>
    <dgm:cxn modelId="{3F186B4E-032C-4A65-A03C-EA09A1DF07EC}" type="presParOf" srcId="{EAAC0330-A657-471C-BF2C-546257F1EA80}" destId="{EF8975CA-3DCE-4E28-8370-AE54A5043D5C}" srcOrd="10" destOrd="0" presId="urn:microsoft.com/office/officeart/2005/8/layout/default"/>
    <dgm:cxn modelId="{1A4280B2-21DB-4772-8545-881A5343EF95}" type="presParOf" srcId="{EAAC0330-A657-471C-BF2C-546257F1EA80}" destId="{D081B91B-89F9-4DF6-9A99-4302C1192E33}" srcOrd="11" destOrd="0" presId="urn:microsoft.com/office/officeart/2005/8/layout/default"/>
    <dgm:cxn modelId="{662FF543-2A2D-4E7B-A282-5B327CB341B6}" type="presParOf" srcId="{EAAC0330-A657-471C-BF2C-546257F1EA80}" destId="{AE8D772E-03CF-45FC-998E-DD86441323AC}" srcOrd="12" destOrd="0" presId="urn:microsoft.com/office/officeart/2005/8/layout/default"/>
    <dgm:cxn modelId="{D445C874-E07A-4FBC-A9BB-C772093F5873}" type="presParOf" srcId="{EAAC0330-A657-471C-BF2C-546257F1EA80}" destId="{17CE9A95-DBEA-41CE-BDE3-768A8D4D73D5}" srcOrd="13" destOrd="0" presId="urn:microsoft.com/office/officeart/2005/8/layout/default"/>
    <dgm:cxn modelId="{C7FA71B1-8B90-4C33-8B31-3E636B256980}" type="presParOf" srcId="{EAAC0330-A657-471C-BF2C-546257F1EA80}" destId="{CB3BA56D-8D24-49B7-A8E0-47FB6640B670}" srcOrd="14" destOrd="0" presId="urn:microsoft.com/office/officeart/2005/8/layout/default"/>
    <dgm:cxn modelId="{C78610DA-AEFF-4217-A11D-91DC620E64BF}" type="presParOf" srcId="{EAAC0330-A657-471C-BF2C-546257F1EA80}" destId="{0B02AF79-76DD-4F50-BF90-BFB6B87507C5}" srcOrd="15" destOrd="0" presId="urn:microsoft.com/office/officeart/2005/8/layout/default"/>
    <dgm:cxn modelId="{633E4CFE-0C35-4B8D-921F-8A366F225741}" type="presParOf" srcId="{EAAC0330-A657-471C-BF2C-546257F1EA80}" destId="{3F12BE9B-A097-4A37-9FFB-37E5D87206A0}"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7B3BD-E76D-43F8-A3A9-BFAFFE6BA2C3}">
      <dsp:nvSpPr>
        <dsp:cNvPr id="0" name=""/>
        <dsp:cNvSpPr/>
      </dsp:nvSpPr>
      <dsp:spPr>
        <a:xfrm>
          <a:off x="1228189" y="2489"/>
          <a:ext cx="2518506" cy="15111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dirty="0">
              <a:solidFill>
                <a:srgbClr val="1F2328"/>
              </a:solidFill>
              <a:latin typeface="-apple-system"/>
            </a:rPr>
            <a:t>Job Seeker Profile </a:t>
          </a:r>
          <a:r>
            <a:rPr lang="en-US" sz="3000" b="0" kern="1200" dirty="0">
              <a:solidFill>
                <a:schemeClr val="tx1"/>
              </a:solidFill>
              <a:latin typeface="-apple-system"/>
            </a:rPr>
            <a:t>Management</a:t>
          </a:r>
          <a:endParaRPr lang="en-US" sz="3000" b="1" kern="1200" dirty="0">
            <a:solidFill>
              <a:schemeClr val="tx1"/>
            </a:solidFill>
            <a:latin typeface="Tenorite"/>
          </a:endParaRPr>
        </a:p>
      </dsp:txBody>
      <dsp:txXfrm>
        <a:off x="1228189" y="2489"/>
        <a:ext cx="2518506" cy="1511104"/>
      </dsp:txXfrm>
    </dsp:sp>
    <dsp:sp modelId="{CEE04B41-17B6-4B08-A570-592871499A30}">
      <dsp:nvSpPr>
        <dsp:cNvPr id="0" name=""/>
        <dsp:cNvSpPr/>
      </dsp:nvSpPr>
      <dsp:spPr>
        <a:xfrm>
          <a:off x="3998546" y="2489"/>
          <a:ext cx="2518506" cy="15111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a:solidFill>
                <a:srgbClr val="1F2328"/>
              </a:solidFill>
              <a:latin typeface="-apple-system"/>
            </a:rPr>
            <a:t>Employer Profile Management</a:t>
          </a:r>
          <a:endParaRPr lang="en-US" sz="3000" b="1" kern="1200">
            <a:latin typeface="Tenorite"/>
          </a:endParaRPr>
        </a:p>
      </dsp:txBody>
      <dsp:txXfrm>
        <a:off x="3998546" y="2489"/>
        <a:ext cx="2518506" cy="1511104"/>
      </dsp:txXfrm>
    </dsp:sp>
    <dsp:sp modelId="{0B02373C-3491-4746-8D43-81690138A0A9}">
      <dsp:nvSpPr>
        <dsp:cNvPr id="0" name=""/>
        <dsp:cNvSpPr/>
      </dsp:nvSpPr>
      <dsp:spPr>
        <a:xfrm>
          <a:off x="6768904" y="2489"/>
          <a:ext cx="2518506" cy="15111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a:solidFill>
                <a:srgbClr val="1F2328"/>
              </a:solidFill>
              <a:latin typeface="-apple-system"/>
            </a:rPr>
            <a:t> Review Management</a:t>
          </a:r>
          <a:endParaRPr lang="en-US" sz="3000" kern="1200">
            <a:latin typeface="-apple-system"/>
          </a:endParaRPr>
        </a:p>
      </dsp:txBody>
      <dsp:txXfrm>
        <a:off x="6768904" y="2489"/>
        <a:ext cx="2518506" cy="1511104"/>
      </dsp:txXfrm>
    </dsp:sp>
    <dsp:sp modelId="{F2D5F90F-0C60-4DA4-87BF-91701014E8E4}">
      <dsp:nvSpPr>
        <dsp:cNvPr id="0" name=""/>
        <dsp:cNvSpPr/>
      </dsp:nvSpPr>
      <dsp:spPr>
        <a:xfrm>
          <a:off x="1228189" y="1765444"/>
          <a:ext cx="2518506" cy="15111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a:solidFill>
                <a:srgbClr val="1F2328"/>
              </a:solidFill>
              <a:latin typeface="-apple-system"/>
            </a:rPr>
            <a:t> User and Role Management</a:t>
          </a:r>
          <a:endParaRPr lang="en-US" sz="3000" kern="1200">
            <a:latin typeface="-apple-system"/>
          </a:endParaRPr>
        </a:p>
      </dsp:txBody>
      <dsp:txXfrm>
        <a:off x="1228189" y="1765444"/>
        <a:ext cx="2518506" cy="1511104"/>
      </dsp:txXfrm>
    </dsp:sp>
    <dsp:sp modelId="{B83740F3-5359-49A1-B597-904F4BFCC30A}">
      <dsp:nvSpPr>
        <dsp:cNvPr id="0" name=""/>
        <dsp:cNvSpPr/>
      </dsp:nvSpPr>
      <dsp:spPr>
        <a:xfrm>
          <a:off x="3998546" y="1765444"/>
          <a:ext cx="2518506" cy="15111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a:solidFill>
                <a:srgbClr val="1F2328"/>
              </a:solidFill>
              <a:latin typeface="-apple-system"/>
            </a:rPr>
            <a:t>Application Oversight</a:t>
          </a:r>
          <a:endParaRPr lang="en-US" sz="3000" kern="1200">
            <a:latin typeface="-apple-system"/>
          </a:endParaRPr>
        </a:p>
      </dsp:txBody>
      <dsp:txXfrm>
        <a:off x="3998546" y="1765444"/>
        <a:ext cx="2518506" cy="1511104"/>
      </dsp:txXfrm>
    </dsp:sp>
    <dsp:sp modelId="{EF8975CA-3DCE-4E28-8370-AE54A5043D5C}">
      <dsp:nvSpPr>
        <dsp:cNvPr id="0" name=""/>
        <dsp:cNvSpPr/>
      </dsp:nvSpPr>
      <dsp:spPr>
        <a:xfrm>
          <a:off x="6768904" y="1765444"/>
          <a:ext cx="2518506" cy="15111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a:solidFill>
                <a:srgbClr val="1F2328"/>
              </a:solidFill>
              <a:latin typeface="-apple-system"/>
            </a:rPr>
            <a:t>User Profile Management</a:t>
          </a:r>
          <a:endParaRPr lang="en-US" sz="3000" kern="1200">
            <a:latin typeface="-apple-system"/>
          </a:endParaRPr>
        </a:p>
      </dsp:txBody>
      <dsp:txXfrm>
        <a:off x="6768904" y="1765444"/>
        <a:ext cx="2518506" cy="1511104"/>
      </dsp:txXfrm>
    </dsp:sp>
    <dsp:sp modelId="{AE8D772E-03CF-45FC-998E-DD86441323AC}">
      <dsp:nvSpPr>
        <dsp:cNvPr id="0" name=""/>
        <dsp:cNvSpPr/>
      </dsp:nvSpPr>
      <dsp:spPr>
        <a:xfrm>
          <a:off x="1228189" y="3528399"/>
          <a:ext cx="2518506" cy="15111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a:solidFill>
                <a:srgbClr val="1F2328"/>
              </a:solidFill>
              <a:latin typeface="-apple-system"/>
            </a:rPr>
            <a:t>Job Application Tracking</a:t>
          </a:r>
          <a:endParaRPr lang="en-US" sz="3000" kern="1200">
            <a:latin typeface="-apple-system"/>
          </a:endParaRPr>
        </a:p>
      </dsp:txBody>
      <dsp:txXfrm>
        <a:off x="1228189" y="3528399"/>
        <a:ext cx="2518506" cy="1511104"/>
      </dsp:txXfrm>
    </dsp:sp>
    <dsp:sp modelId="{CB3BA56D-8D24-49B7-A8E0-47FB6640B670}">
      <dsp:nvSpPr>
        <dsp:cNvPr id="0" name=""/>
        <dsp:cNvSpPr/>
      </dsp:nvSpPr>
      <dsp:spPr>
        <a:xfrm>
          <a:off x="3998546" y="3528399"/>
          <a:ext cx="2518506" cy="15111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a:solidFill>
                <a:srgbClr val="1F2328"/>
              </a:solidFill>
              <a:latin typeface="-apple-system"/>
            </a:rPr>
            <a:t>job Listings Management</a:t>
          </a:r>
          <a:endParaRPr lang="en-US" sz="3000" kern="1200">
            <a:latin typeface="-apple-system"/>
          </a:endParaRPr>
        </a:p>
      </dsp:txBody>
      <dsp:txXfrm>
        <a:off x="3998546" y="3528399"/>
        <a:ext cx="2518506" cy="1511104"/>
      </dsp:txXfrm>
    </dsp:sp>
    <dsp:sp modelId="{3F12BE9B-A097-4A37-9FFB-37E5D87206A0}">
      <dsp:nvSpPr>
        <dsp:cNvPr id="0" name=""/>
        <dsp:cNvSpPr/>
      </dsp:nvSpPr>
      <dsp:spPr>
        <a:xfrm>
          <a:off x="6768904" y="3528399"/>
          <a:ext cx="2518506" cy="15111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a:solidFill>
                <a:srgbClr val="1F2328"/>
              </a:solidFill>
              <a:latin typeface="-apple-system"/>
            </a:rPr>
            <a:t>Job Application Process</a:t>
          </a:r>
          <a:endParaRPr lang="en-US" sz="3000" kern="1200">
            <a:latin typeface="-apple-system"/>
          </a:endParaRPr>
        </a:p>
      </dsp:txBody>
      <dsp:txXfrm>
        <a:off x="6768904" y="3528399"/>
        <a:ext cx="2518506" cy="151110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4/22/2024</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err="1"/>
              <a:t>Incluwork</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66661"/>
            <a:ext cx="4941770" cy="1165402"/>
          </a:xfrm>
        </p:spPr>
        <p:txBody>
          <a:bodyPr vert="horz" lIns="91440" tIns="45720" rIns="91440" bIns="45720" rtlCol="0" anchor="t">
            <a:normAutofit lnSpcReduction="10000"/>
          </a:bodyPr>
          <a:lstStyle/>
          <a:p>
            <a:r>
              <a:rPr lang="en-US" sz="1200" dirty="0">
                <a:solidFill>
                  <a:srgbClr val="1F2328"/>
                </a:solidFill>
                <a:latin typeface="-apple-system"/>
              </a:rPr>
              <a:t>Vamsi Krishna </a:t>
            </a:r>
            <a:r>
              <a:rPr lang="en-US" sz="1200" dirty="0" err="1">
                <a:solidFill>
                  <a:srgbClr val="1F2328"/>
                </a:solidFill>
                <a:latin typeface="-apple-system"/>
              </a:rPr>
              <a:t>Poluru</a:t>
            </a:r>
            <a:r>
              <a:rPr lang="en-US" sz="1200" dirty="0">
                <a:solidFill>
                  <a:srgbClr val="1F2328"/>
                </a:solidFill>
                <a:latin typeface="-apple-system"/>
              </a:rPr>
              <a:t> - 002924538</a:t>
            </a:r>
          </a:p>
          <a:p>
            <a:r>
              <a:rPr lang="en-US" sz="1200" dirty="0">
                <a:solidFill>
                  <a:srgbClr val="1F2328"/>
                </a:solidFill>
                <a:latin typeface="-apple-system"/>
              </a:rPr>
              <a:t>Soumya Ganesh - 002812787</a:t>
            </a:r>
          </a:p>
          <a:p>
            <a:r>
              <a:rPr lang="en-US" sz="1200" dirty="0">
                <a:solidFill>
                  <a:srgbClr val="1F2328"/>
                </a:solidFill>
                <a:latin typeface="-apple-system"/>
              </a:rPr>
              <a:t>Malini Janaki Sankaran - 002816185</a:t>
            </a:r>
          </a:p>
          <a:p>
            <a:r>
              <a:rPr lang="en-US" sz="1200" dirty="0">
                <a:solidFill>
                  <a:srgbClr val="1F2328"/>
                </a:solidFill>
                <a:latin typeface="-apple-system"/>
              </a:rPr>
              <a:t>Apurva Raj - 002278877</a:t>
            </a:r>
          </a:p>
          <a:p>
            <a:endParaRPr lang="en-US" sz="1200" dirty="0">
              <a:solidFill>
                <a:srgbClr val="1F2328"/>
              </a:solidFill>
              <a:latin typeface="-apple-system"/>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9F99-625E-BCCF-FCD7-4F41F0C51086}"/>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994A6C4A-CD3B-23DD-0078-2EB0FC4B496D}"/>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F64F70B3-F5BE-5DD5-1AB9-D810288DE530}"/>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829CF70A-D8D1-DE85-D43E-4AD6B3EA3CF5}"/>
              </a:ext>
            </a:extLst>
          </p:cNvPr>
          <p:cNvSpPr>
            <a:spLocks noGrp="1"/>
          </p:cNvSpPr>
          <p:nvPr>
            <p:ph type="sldNum" sz="quarter" idx="12"/>
          </p:nvPr>
        </p:nvSpPr>
        <p:spPr/>
        <p:txBody>
          <a:bodyPr/>
          <a:lstStyle/>
          <a:p>
            <a:fld id="{B5CEABB6-07DC-46E8-9B57-56EC44A396E5}" type="slidenum">
              <a:rPr lang="en-US" smtClean="0"/>
              <a:t>10</a:t>
            </a:fld>
            <a:endParaRPr lang="en-US"/>
          </a:p>
        </p:txBody>
      </p:sp>
      <p:pic>
        <p:nvPicPr>
          <p:cNvPr id="7" name="Content Placeholder 6" descr="A screenshot of a computer&#10;&#10;Description automatically generated">
            <a:extLst>
              <a:ext uri="{FF2B5EF4-FFF2-40B4-BE49-F238E27FC236}">
                <a16:creationId xmlns:a16="http://schemas.microsoft.com/office/drawing/2014/main" id="{D74D200E-9832-9491-7235-61CD037F1FA6}"/>
              </a:ext>
            </a:extLst>
          </p:cNvPr>
          <p:cNvPicPr>
            <a:picLocks noGrp="1" noChangeAspect="1"/>
          </p:cNvPicPr>
          <p:nvPr>
            <p:ph sz="quarter" idx="16"/>
          </p:nvPr>
        </p:nvPicPr>
        <p:blipFill>
          <a:blip r:embed="rId2"/>
          <a:stretch>
            <a:fillRect/>
          </a:stretch>
        </p:blipFill>
        <p:spPr>
          <a:xfrm>
            <a:off x="3047998" y="2494931"/>
            <a:ext cx="6096000" cy="2980976"/>
          </a:xfrm>
        </p:spPr>
      </p:pic>
      <p:pic>
        <p:nvPicPr>
          <p:cNvPr id="8" name="Picture 7" descr="A screenshot of a computer&#10;&#10;Description automatically generated">
            <a:extLst>
              <a:ext uri="{FF2B5EF4-FFF2-40B4-BE49-F238E27FC236}">
                <a16:creationId xmlns:a16="http://schemas.microsoft.com/office/drawing/2014/main" id="{A2272CCA-6B8D-1FA7-58F0-A647A8917B0B}"/>
              </a:ext>
            </a:extLst>
          </p:cNvPr>
          <p:cNvPicPr>
            <a:picLocks noChangeAspect="1"/>
          </p:cNvPicPr>
          <p:nvPr/>
        </p:nvPicPr>
        <p:blipFill>
          <a:blip r:embed="rId3"/>
          <a:stretch>
            <a:fillRect/>
          </a:stretch>
        </p:blipFill>
        <p:spPr>
          <a:xfrm>
            <a:off x="2185940" y="1942561"/>
            <a:ext cx="8281938" cy="3988878"/>
          </a:xfrm>
          <a:prstGeom prst="rect">
            <a:avLst/>
          </a:prstGeom>
        </p:spPr>
      </p:pic>
    </p:spTree>
    <p:extLst>
      <p:ext uri="{BB962C8B-B14F-4D97-AF65-F5344CB8AC3E}">
        <p14:creationId xmlns:p14="http://schemas.microsoft.com/office/powerpoint/2010/main" val="1053510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18B1-7032-1557-6C10-28416FD1A59E}"/>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8A568268-8026-B0C5-FF9D-F89C67E7B1B1}"/>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BB0BD14-5924-421F-1C94-5F2FB373FA84}"/>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940F5672-F351-37FD-03BE-4E2664CE676A}"/>
              </a:ext>
            </a:extLst>
          </p:cNvPr>
          <p:cNvSpPr>
            <a:spLocks noGrp="1"/>
          </p:cNvSpPr>
          <p:nvPr>
            <p:ph type="sldNum" sz="quarter" idx="12"/>
          </p:nvPr>
        </p:nvSpPr>
        <p:spPr/>
        <p:txBody>
          <a:bodyPr/>
          <a:lstStyle/>
          <a:p>
            <a:fld id="{B5CEABB6-07DC-46E8-9B57-56EC44A396E5}" type="slidenum">
              <a:rPr lang="en-US" smtClean="0"/>
              <a:t>11</a:t>
            </a:fld>
            <a:endParaRPr lang="en-US"/>
          </a:p>
        </p:txBody>
      </p:sp>
      <p:pic>
        <p:nvPicPr>
          <p:cNvPr id="7" name="Content Placeholder 6">
            <a:extLst>
              <a:ext uri="{FF2B5EF4-FFF2-40B4-BE49-F238E27FC236}">
                <a16:creationId xmlns:a16="http://schemas.microsoft.com/office/drawing/2014/main" id="{656DA653-34A5-D8CE-B897-01744E9817F2}"/>
              </a:ext>
            </a:extLst>
          </p:cNvPr>
          <p:cNvPicPr>
            <a:picLocks noGrp="1" noChangeAspect="1"/>
          </p:cNvPicPr>
          <p:nvPr>
            <p:ph sz="quarter" idx="16"/>
          </p:nvPr>
        </p:nvPicPr>
        <p:blipFill>
          <a:blip r:embed="rId2"/>
          <a:stretch>
            <a:fillRect/>
          </a:stretch>
        </p:blipFill>
        <p:spPr>
          <a:xfrm>
            <a:off x="3047998" y="2498980"/>
            <a:ext cx="6096000" cy="2972879"/>
          </a:xfrm>
        </p:spPr>
      </p:pic>
    </p:spTree>
    <p:extLst>
      <p:ext uri="{BB962C8B-B14F-4D97-AF65-F5344CB8AC3E}">
        <p14:creationId xmlns:p14="http://schemas.microsoft.com/office/powerpoint/2010/main" val="3074687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8232B-4B02-3C5B-1C03-ACB5E753F753}"/>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7D2B0507-55F4-F500-058B-23C9598923FC}"/>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FBA2676B-6486-0348-8F0B-58FD18740F67}"/>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1E703DC9-D8A9-D077-457A-4186060939F5}"/>
              </a:ext>
            </a:extLst>
          </p:cNvPr>
          <p:cNvSpPr>
            <a:spLocks noGrp="1"/>
          </p:cNvSpPr>
          <p:nvPr>
            <p:ph type="sldNum" sz="quarter" idx="12"/>
          </p:nvPr>
        </p:nvSpPr>
        <p:spPr/>
        <p:txBody>
          <a:bodyPr/>
          <a:lstStyle/>
          <a:p>
            <a:fld id="{B5CEABB6-07DC-46E8-9B57-56EC44A396E5}" type="slidenum">
              <a:rPr lang="en-US" smtClean="0"/>
              <a:t>12</a:t>
            </a:fld>
            <a:endParaRPr lang="en-US"/>
          </a:p>
        </p:txBody>
      </p:sp>
      <p:pic>
        <p:nvPicPr>
          <p:cNvPr id="7" name="Content Placeholder 6">
            <a:extLst>
              <a:ext uri="{FF2B5EF4-FFF2-40B4-BE49-F238E27FC236}">
                <a16:creationId xmlns:a16="http://schemas.microsoft.com/office/drawing/2014/main" id="{5AA5567F-12BD-F617-C866-192AECD95921}"/>
              </a:ext>
            </a:extLst>
          </p:cNvPr>
          <p:cNvPicPr>
            <a:picLocks noGrp="1" noChangeAspect="1"/>
          </p:cNvPicPr>
          <p:nvPr>
            <p:ph sz="quarter" idx="16"/>
          </p:nvPr>
        </p:nvPicPr>
        <p:blipFill>
          <a:blip r:embed="rId2"/>
          <a:stretch>
            <a:fillRect/>
          </a:stretch>
        </p:blipFill>
        <p:spPr>
          <a:xfrm>
            <a:off x="3047998" y="2492619"/>
            <a:ext cx="6096000" cy="2985600"/>
          </a:xfrm>
        </p:spPr>
      </p:pic>
    </p:spTree>
    <p:extLst>
      <p:ext uri="{BB962C8B-B14F-4D97-AF65-F5344CB8AC3E}">
        <p14:creationId xmlns:p14="http://schemas.microsoft.com/office/powerpoint/2010/main" val="3270370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A35F-EA89-AF1A-1BA6-9B74DEDBB7A0}"/>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ADE5731C-F31B-7E53-E95A-EE639828BF70}"/>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87FF29CC-C3C8-3E50-D1B7-C7191C3437E1}"/>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FCA94F4A-1D33-956A-74D6-916D9A0DEBB5}"/>
              </a:ext>
            </a:extLst>
          </p:cNvPr>
          <p:cNvSpPr>
            <a:spLocks noGrp="1"/>
          </p:cNvSpPr>
          <p:nvPr>
            <p:ph type="sldNum" sz="quarter" idx="12"/>
          </p:nvPr>
        </p:nvSpPr>
        <p:spPr/>
        <p:txBody>
          <a:bodyPr/>
          <a:lstStyle/>
          <a:p>
            <a:fld id="{B5CEABB6-07DC-46E8-9B57-56EC44A396E5}" type="slidenum">
              <a:rPr lang="en-US" smtClean="0"/>
              <a:t>13</a:t>
            </a:fld>
            <a:endParaRPr lang="en-US"/>
          </a:p>
        </p:txBody>
      </p:sp>
      <p:pic>
        <p:nvPicPr>
          <p:cNvPr id="7" name="Content Placeholder 6">
            <a:extLst>
              <a:ext uri="{FF2B5EF4-FFF2-40B4-BE49-F238E27FC236}">
                <a16:creationId xmlns:a16="http://schemas.microsoft.com/office/drawing/2014/main" id="{11DDAA99-8A59-2BE8-336B-F1F3A37DF3B4}"/>
              </a:ext>
            </a:extLst>
          </p:cNvPr>
          <p:cNvPicPr>
            <a:picLocks noGrp="1" noChangeAspect="1"/>
          </p:cNvPicPr>
          <p:nvPr>
            <p:ph sz="quarter" idx="16"/>
          </p:nvPr>
        </p:nvPicPr>
        <p:blipFill>
          <a:blip r:embed="rId2"/>
          <a:stretch>
            <a:fillRect/>
          </a:stretch>
        </p:blipFill>
        <p:spPr>
          <a:xfrm>
            <a:off x="3047998" y="2504371"/>
            <a:ext cx="6096000" cy="2962096"/>
          </a:xfrm>
        </p:spPr>
      </p:pic>
    </p:spTree>
    <p:extLst>
      <p:ext uri="{BB962C8B-B14F-4D97-AF65-F5344CB8AC3E}">
        <p14:creationId xmlns:p14="http://schemas.microsoft.com/office/powerpoint/2010/main" val="2369410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8B78E-C934-97DA-844A-6D783AA25D33}"/>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17DE224D-4E15-89AC-602F-EFEF0630D6A6}"/>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DC091B96-FEBA-A06A-0033-820E3A8C227C}"/>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AFA11589-F8F6-2922-1907-384169AE3F5B}"/>
              </a:ext>
            </a:extLst>
          </p:cNvPr>
          <p:cNvSpPr>
            <a:spLocks noGrp="1"/>
          </p:cNvSpPr>
          <p:nvPr>
            <p:ph type="sldNum" sz="quarter" idx="12"/>
          </p:nvPr>
        </p:nvSpPr>
        <p:spPr/>
        <p:txBody>
          <a:bodyPr/>
          <a:lstStyle/>
          <a:p>
            <a:fld id="{B5CEABB6-07DC-46E8-9B57-56EC44A396E5}" type="slidenum">
              <a:rPr lang="en-US" smtClean="0"/>
              <a:t>14</a:t>
            </a:fld>
            <a:endParaRPr lang="en-US"/>
          </a:p>
        </p:txBody>
      </p:sp>
      <p:pic>
        <p:nvPicPr>
          <p:cNvPr id="7" name="Content Placeholder 6" descr="A screenshot of a computer&#10;&#10;Description automatically generated">
            <a:extLst>
              <a:ext uri="{FF2B5EF4-FFF2-40B4-BE49-F238E27FC236}">
                <a16:creationId xmlns:a16="http://schemas.microsoft.com/office/drawing/2014/main" id="{4C5247C7-868B-A12E-449D-67D9625B1B10}"/>
              </a:ext>
            </a:extLst>
          </p:cNvPr>
          <p:cNvPicPr>
            <a:picLocks noGrp="1" noChangeAspect="1"/>
          </p:cNvPicPr>
          <p:nvPr>
            <p:ph sz="quarter" idx="16"/>
          </p:nvPr>
        </p:nvPicPr>
        <p:blipFill>
          <a:blip r:embed="rId2"/>
          <a:stretch>
            <a:fillRect/>
          </a:stretch>
        </p:blipFill>
        <p:spPr>
          <a:xfrm>
            <a:off x="3047998" y="2503554"/>
            <a:ext cx="6096000" cy="2963731"/>
          </a:xfrm>
        </p:spPr>
      </p:pic>
    </p:spTree>
    <p:extLst>
      <p:ext uri="{BB962C8B-B14F-4D97-AF65-F5344CB8AC3E}">
        <p14:creationId xmlns:p14="http://schemas.microsoft.com/office/powerpoint/2010/main" val="1559535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D729F-5E8E-912E-FCAA-0D7A1826FAA0}"/>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A60D029D-CD96-4374-986D-C909E9426B42}"/>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AE911538-3754-DF32-ACE9-8D6BD7C85EBB}"/>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DF762244-7975-6AA0-F198-001597C7509D}"/>
              </a:ext>
            </a:extLst>
          </p:cNvPr>
          <p:cNvSpPr>
            <a:spLocks noGrp="1"/>
          </p:cNvSpPr>
          <p:nvPr>
            <p:ph type="sldNum" sz="quarter" idx="12"/>
          </p:nvPr>
        </p:nvSpPr>
        <p:spPr/>
        <p:txBody>
          <a:bodyPr/>
          <a:lstStyle/>
          <a:p>
            <a:fld id="{B5CEABB6-07DC-46E8-9B57-56EC44A396E5}" type="slidenum">
              <a:rPr lang="en-US" smtClean="0"/>
              <a:t>15</a:t>
            </a:fld>
            <a:endParaRPr lang="en-US"/>
          </a:p>
        </p:txBody>
      </p:sp>
      <p:pic>
        <p:nvPicPr>
          <p:cNvPr id="7" name="Content Placeholder 6" descr="A screenshot of a computer&#10;&#10;Description automatically generated">
            <a:extLst>
              <a:ext uri="{FF2B5EF4-FFF2-40B4-BE49-F238E27FC236}">
                <a16:creationId xmlns:a16="http://schemas.microsoft.com/office/drawing/2014/main" id="{FC0B1197-3831-6DFB-3A71-106DFE156FB8}"/>
              </a:ext>
            </a:extLst>
          </p:cNvPr>
          <p:cNvPicPr>
            <a:picLocks noGrp="1" noChangeAspect="1"/>
          </p:cNvPicPr>
          <p:nvPr>
            <p:ph sz="quarter" idx="16"/>
          </p:nvPr>
        </p:nvPicPr>
        <p:blipFill>
          <a:blip r:embed="rId2"/>
          <a:stretch>
            <a:fillRect/>
          </a:stretch>
        </p:blipFill>
        <p:spPr>
          <a:xfrm>
            <a:off x="3047998" y="2496600"/>
            <a:ext cx="6096000" cy="2977637"/>
          </a:xfrm>
        </p:spPr>
      </p:pic>
    </p:spTree>
    <p:extLst>
      <p:ext uri="{BB962C8B-B14F-4D97-AF65-F5344CB8AC3E}">
        <p14:creationId xmlns:p14="http://schemas.microsoft.com/office/powerpoint/2010/main" val="86172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B749-CD22-5FDF-0A93-08AC6E8FC106}"/>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7C808A3E-CB86-50C0-7D36-F25EF9D0D837}"/>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E86E566B-52BF-4F93-5FF5-FA22D116EA43}"/>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9234839F-1F7F-AD1F-BFCC-620264652C28}"/>
              </a:ext>
            </a:extLst>
          </p:cNvPr>
          <p:cNvSpPr>
            <a:spLocks noGrp="1"/>
          </p:cNvSpPr>
          <p:nvPr>
            <p:ph type="sldNum" sz="quarter" idx="12"/>
          </p:nvPr>
        </p:nvSpPr>
        <p:spPr/>
        <p:txBody>
          <a:bodyPr/>
          <a:lstStyle/>
          <a:p>
            <a:fld id="{B5CEABB6-07DC-46E8-9B57-56EC44A396E5}" type="slidenum">
              <a:rPr lang="en-US" smtClean="0"/>
              <a:t>16</a:t>
            </a:fld>
            <a:endParaRPr lang="en-US"/>
          </a:p>
        </p:txBody>
      </p:sp>
      <p:pic>
        <p:nvPicPr>
          <p:cNvPr id="7" name="Content Placeholder 6">
            <a:extLst>
              <a:ext uri="{FF2B5EF4-FFF2-40B4-BE49-F238E27FC236}">
                <a16:creationId xmlns:a16="http://schemas.microsoft.com/office/drawing/2014/main" id="{86D8991B-2F48-7C43-A850-975C8E31C5A0}"/>
              </a:ext>
            </a:extLst>
          </p:cNvPr>
          <p:cNvPicPr>
            <a:picLocks noGrp="1" noChangeAspect="1"/>
          </p:cNvPicPr>
          <p:nvPr>
            <p:ph sz="quarter" idx="16"/>
          </p:nvPr>
        </p:nvPicPr>
        <p:blipFill>
          <a:blip r:embed="rId2"/>
          <a:stretch>
            <a:fillRect/>
          </a:stretch>
        </p:blipFill>
        <p:spPr>
          <a:xfrm>
            <a:off x="3047998" y="2505235"/>
            <a:ext cx="6096000" cy="2960368"/>
          </a:xfrm>
        </p:spPr>
      </p:pic>
    </p:spTree>
    <p:extLst>
      <p:ext uri="{BB962C8B-B14F-4D97-AF65-F5344CB8AC3E}">
        <p14:creationId xmlns:p14="http://schemas.microsoft.com/office/powerpoint/2010/main" val="1250033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221F3-405B-FCA6-D560-4BEDB1067E27}"/>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92F39A95-74EC-7E00-98EE-A04F9C9FD604}"/>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557B5F71-7E83-BC5C-66EC-DD35B28DC732}"/>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C8C40676-F9DE-A9F2-A134-B4E885B4C72F}"/>
              </a:ext>
            </a:extLst>
          </p:cNvPr>
          <p:cNvSpPr>
            <a:spLocks noGrp="1"/>
          </p:cNvSpPr>
          <p:nvPr>
            <p:ph type="sldNum" sz="quarter" idx="12"/>
          </p:nvPr>
        </p:nvSpPr>
        <p:spPr/>
        <p:txBody>
          <a:bodyPr/>
          <a:lstStyle/>
          <a:p>
            <a:fld id="{B5CEABB6-07DC-46E8-9B57-56EC44A396E5}" type="slidenum">
              <a:rPr lang="en-US" smtClean="0"/>
              <a:t>17</a:t>
            </a:fld>
            <a:endParaRPr lang="en-US"/>
          </a:p>
        </p:txBody>
      </p:sp>
      <p:pic>
        <p:nvPicPr>
          <p:cNvPr id="7" name="Content Placeholder 6">
            <a:extLst>
              <a:ext uri="{FF2B5EF4-FFF2-40B4-BE49-F238E27FC236}">
                <a16:creationId xmlns:a16="http://schemas.microsoft.com/office/drawing/2014/main" id="{BAA13882-93F6-A89E-800D-AC468B127E48}"/>
              </a:ext>
            </a:extLst>
          </p:cNvPr>
          <p:cNvPicPr>
            <a:picLocks noGrp="1" noChangeAspect="1"/>
          </p:cNvPicPr>
          <p:nvPr>
            <p:ph sz="quarter" idx="16"/>
          </p:nvPr>
        </p:nvPicPr>
        <p:blipFill>
          <a:blip r:embed="rId2"/>
          <a:stretch>
            <a:fillRect/>
          </a:stretch>
        </p:blipFill>
        <p:spPr>
          <a:xfrm>
            <a:off x="3047998" y="2490803"/>
            <a:ext cx="6096000" cy="2989232"/>
          </a:xfrm>
        </p:spPr>
      </p:pic>
    </p:spTree>
    <p:extLst>
      <p:ext uri="{BB962C8B-B14F-4D97-AF65-F5344CB8AC3E}">
        <p14:creationId xmlns:p14="http://schemas.microsoft.com/office/powerpoint/2010/main" val="2287047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867E-DFBE-972E-07DF-061C4F22A5FC}"/>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41A76317-BC40-E796-345F-60B06B4650BB}"/>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831AD0B9-43D4-D4FE-F7A7-409F16B836D3}"/>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AAF6136C-9C17-1A8A-65C3-DCA2BAED41B8}"/>
              </a:ext>
            </a:extLst>
          </p:cNvPr>
          <p:cNvSpPr>
            <a:spLocks noGrp="1"/>
          </p:cNvSpPr>
          <p:nvPr>
            <p:ph type="sldNum" sz="quarter" idx="12"/>
          </p:nvPr>
        </p:nvSpPr>
        <p:spPr/>
        <p:txBody>
          <a:bodyPr/>
          <a:lstStyle/>
          <a:p>
            <a:fld id="{B5CEABB6-07DC-46E8-9B57-56EC44A396E5}" type="slidenum">
              <a:rPr lang="en-US" smtClean="0"/>
              <a:t>18</a:t>
            </a:fld>
            <a:endParaRPr lang="en-US"/>
          </a:p>
        </p:txBody>
      </p:sp>
      <p:pic>
        <p:nvPicPr>
          <p:cNvPr id="7" name="Content Placeholder 6" descr="A screenshot of a computer&#10;&#10;Description automatically generated">
            <a:extLst>
              <a:ext uri="{FF2B5EF4-FFF2-40B4-BE49-F238E27FC236}">
                <a16:creationId xmlns:a16="http://schemas.microsoft.com/office/drawing/2014/main" id="{5CC15B19-8BB1-6302-3120-B56E405414FC}"/>
              </a:ext>
            </a:extLst>
          </p:cNvPr>
          <p:cNvPicPr>
            <a:picLocks noGrp="1" noChangeAspect="1"/>
          </p:cNvPicPr>
          <p:nvPr>
            <p:ph sz="quarter" idx="16"/>
          </p:nvPr>
        </p:nvPicPr>
        <p:blipFill>
          <a:blip r:embed="rId2"/>
          <a:stretch>
            <a:fillRect/>
          </a:stretch>
        </p:blipFill>
        <p:spPr>
          <a:xfrm>
            <a:off x="3047998" y="2504371"/>
            <a:ext cx="6096000" cy="2962096"/>
          </a:xfrm>
        </p:spPr>
      </p:pic>
    </p:spTree>
    <p:extLst>
      <p:ext uri="{BB962C8B-B14F-4D97-AF65-F5344CB8AC3E}">
        <p14:creationId xmlns:p14="http://schemas.microsoft.com/office/powerpoint/2010/main" val="2939702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85E68-CAB0-3E4A-6E45-7A816CB19600}"/>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A87C7EB0-8C1F-F21C-9A67-97C6A9097284}"/>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BC571702-2437-78BC-1346-96C799CB670D}"/>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4748BD6B-C731-14E5-3784-598A4A3ABA3E}"/>
              </a:ext>
            </a:extLst>
          </p:cNvPr>
          <p:cNvSpPr>
            <a:spLocks noGrp="1"/>
          </p:cNvSpPr>
          <p:nvPr>
            <p:ph type="sldNum" sz="quarter" idx="12"/>
          </p:nvPr>
        </p:nvSpPr>
        <p:spPr/>
        <p:txBody>
          <a:bodyPr/>
          <a:lstStyle/>
          <a:p>
            <a:fld id="{B5CEABB6-07DC-46E8-9B57-56EC44A396E5}" type="slidenum">
              <a:rPr lang="en-US" smtClean="0"/>
              <a:t>19</a:t>
            </a:fld>
            <a:endParaRPr lang="en-US"/>
          </a:p>
        </p:txBody>
      </p:sp>
      <p:pic>
        <p:nvPicPr>
          <p:cNvPr id="7" name="Content Placeholder 6" descr="A screenshot of a computer&#10;&#10;Description automatically generated">
            <a:extLst>
              <a:ext uri="{FF2B5EF4-FFF2-40B4-BE49-F238E27FC236}">
                <a16:creationId xmlns:a16="http://schemas.microsoft.com/office/drawing/2014/main" id="{849E42FD-630D-FAC1-F87F-A18285E9F2DF}"/>
              </a:ext>
            </a:extLst>
          </p:cNvPr>
          <p:cNvPicPr>
            <a:picLocks noGrp="1" noChangeAspect="1"/>
          </p:cNvPicPr>
          <p:nvPr>
            <p:ph sz="quarter" idx="16"/>
          </p:nvPr>
        </p:nvPicPr>
        <p:blipFill>
          <a:blip r:embed="rId2"/>
          <a:stretch>
            <a:fillRect/>
          </a:stretch>
        </p:blipFill>
        <p:spPr>
          <a:xfrm>
            <a:off x="3047998" y="2498940"/>
            <a:ext cx="6096000" cy="2972958"/>
          </a:xfrm>
        </p:spPr>
      </p:pic>
    </p:spTree>
    <p:extLst>
      <p:ext uri="{BB962C8B-B14F-4D97-AF65-F5344CB8AC3E}">
        <p14:creationId xmlns:p14="http://schemas.microsoft.com/office/powerpoint/2010/main" val="212349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a:t>OVERVIEW</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68040"/>
            <a:ext cx="4372279" cy="3276662"/>
          </a:xfrm>
        </p:spPr>
        <p:txBody>
          <a:bodyPr vert="horz" lIns="91440" tIns="45720" rIns="91440" bIns="45720" rtlCol="0" anchor="t">
            <a:normAutofit/>
          </a:bodyPr>
          <a:lstStyle/>
          <a:p>
            <a:r>
              <a:rPr lang="en-US" sz="1200" err="1">
                <a:solidFill>
                  <a:srgbClr val="0D0D0D"/>
                </a:solidFill>
                <a:ea typeface="+mn-lt"/>
                <a:cs typeface="+mn-lt"/>
              </a:rPr>
              <a:t>IncluWork</a:t>
            </a:r>
            <a:r>
              <a:rPr lang="en-US" sz="1200">
                <a:solidFill>
                  <a:srgbClr val="0D0D0D"/>
                </a:solidFill>
                <a:ea typeface="+mn-lt"/>
                <a:cs typeface="+mn-lt"/>
              </a:rPr>
              <a:t> is a comprehensive web application that empowers individuals with disabilities by connecting them with inclusive employers who provide accommodations and support for an accessible work environment. Job seekers can create detailed profiles, while employers can post job listings and evaluate potential candidates. Admins verify the validity of disability documentation provided by job seekers before applications are processed. The platform intelligently matches job seeker skills with employer preferences to improve job placement and promote equal opportunities.</a:t>
            </a:r>
            <a:endParaRPr lang="en-US"/>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23A1-4E9D-8366-3E42-C3E2C3078CEC}"/>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B571194E-0A44-6F28-614D-109FAF8B30E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76F572A-26DA-4F61-46D0-5245750963BF}"/>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3E059FD0-6397-E19F-D8D4-F72ED851FB7E}"/>
              </a:ext>
            </a:extLst>
          </p:cNvPr>
          <p:cNvSpPr>
            <a:spLocks noGrp="1"/>
          </p:cNvSpPr>
          <p:nvPr>
            <p:ph type="sldNum" sz="quarter" idx="12"/>
          </p:nvPr>
        </p:nvSpPr>
        <p:spPr/>
        <p:txBody>
          <a:bodyPr/>
          <a:lstStyle/>
          <a:p>
            <a:fld id="{B5CEABB6-07DC-46E8-9B57-56EC44A396E5}" type="slidenum">
              <a:rPr lang="en-US" smtClean="0"/>
              <a:t>20</a:t>
            </a:fld>
            <a:endParaRPr lang="en-US"/>
          </a:p>
        </p:txBody>
      </p:sp>
      <p:pic>
        <p:nvPicPr>
          <p:cNvPr id="7" name="Content Placeholder 6">
            <a:extLst>
              <a:ext uri="{FF2B5EF4-FFF2-40B4-BE49-F238E27FC236}">
                <a16:creationId xmlns:a16="http://schemas.microsoft.com/office/drawing/2014/main" id="{E448BED7-959A-31EB-7314-C3ED62C6A18E}"/>
              </a:ext>
            </a:extLst>
          </p:cNvPr>
          <p:cNvPicPr>
            <a:picLocks noGrp="1" noChangeAspect="1"/>
          </p:cNvPicPr>
          <p:nvPr>
            <p:ph sz="quarter" idx="16"/>
          </p:nvPr>
        </p:nvPicPr>
        <p:blipFill>
          <a:blip r:embed="rId2"/>
          <a:stretch>
            <a:fillRect/>
          </a:stretch>
        </p:blipFill>
        <p:spPr>
          <a:xfrm>
            <a:off x="3047998" y="2490803"/>
            <a:ext cx="6096000" cy="2989232"/>
          </a:xfrm>
        </p:spPr>
      </p:pic>
    </p:spTree>
    <p:extLst>
      <p:ext uri="{BB962C8B-B14F-4D97-AF65-F5344CB8AC3E}">
        <p14:creationId xmlns:p14="http://schemas.microsoft.com/office/powerpoint/2010/main" val="3293392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984A3-D8F2-6B1B-37B8-BF71854AC6A9}"/>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F3E2466B-DC81-A50D-BF31-2152976C89FC}"/>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69657B4E-5EB5-3172-8760-C515692FFB24}"/>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DFA954F4-D118-C833-74C0-93C6768C753A}"/>
              </a:ext>
            </a:extLst>
          </p:cNvPr>
          <p:cNvSpPr>
            <a:spLocks noGrp="1"/>
          </p:cNvSpPr>
          <p:nvPr>
            <p:ph type="sldNum" sz="quarter" idx="12"/>
          </p:nvPr>
        </p:nvSpPr>
        <p:spPr/>
        <p:txBody>
          <a:bodyPr/>
          <a:lstStyle/>
          <a:p>
            <a:fld id="{B5CEABB6-07DC-46E8-9B57-56EC44A396E5}" type="slidenum">
              <a:rPr lang="en-US" smtClean="0"/>
              <a:t>21</a:t>
            </a:fld>
            <a:endParaRPr lang="en-US"/>
          </a:p>
        </p:txBody>
      </p:sp>
      <p:pic>
        <p:nvPicPr>
          <p:cNvPr id="7" name="Content Placeholder 6">
            <a:extLst>
              <a:ext uri="{FF2B5EF4-FFF2-40B4-BE49-F238E27FC236}">
                <a16:creationId xmlns:a16="http://schemas.microsoft.com/office/drawing/2014/main" id="{6AB2D2D0-4298-25E6-5698-47103FFF858D}"/>
              </a:ext>
            </a:extLst>
          </p:cNvPr>
          <p:cNvPicPr>
            <a:picLocks noGrp="1" noChangeAspect="1"/>
          </p:cNvPicPr>
          <p:nvPr>
            <p:ph sz="quarter" idx="16"/>
          </p:nvPr>
        </p:nvPicPr>
        <p:blipFill>
          <a:blip r:embed="rId2"/>
          <a:stretch>
            <a:fillRect/>
          </a:stretch>
        </p:blipFill>
        <p:spPr>
          <a:xfrm>
            <a:off x="3047998" y="2499759"/>
            <a:ext cx="6096000" cy="2971321"/>
          </a:xfrm>
        </p:spPr>
      </p:pic>
    </p:spTree>
    <p:extLst>
      <p:ext uri="{BB962C8B-B14F-4D97-AF65-F5344CB8AC3E}">
        <p14:creationId xmlns:p14="http://schemas.microsoft.com/office/powerpoint/2010/main" val="1188465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8D75-6043-7F60-F699-999A7FDD244E}"/>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1AD6868E-AEB4-8D3E-F9C9-55F86FBE8431}"/>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1F7439D4-70E4-6E04-30A6-67DB32910B0D}"/>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E4E8122C-60BA-7AF9-9B60-8382CA1D3E3E}"/>
              </a:ext>
            </a:extLst>
          </p:cNvPr>
          <p:cNvSpPr>
            <a:spLocks noGrp="1"/>
          </p:cNvSpPr>
          <p:nvPr>
            <p:ph type="sldNum" sz="quarter" idx="12"/>
          </p:nvPr>
        </p:nvSpPr>
        <p:spPr/>
        <p:txBody>
          <a:bodyPr/>
          <a:lstStyle/>
          <a:p>
            <a:fld id="{B5CEABB6-07DC-46E8-9B57-56EC44A396E5}" type="slidenum">
              <a:rPr lang="en-US" smtClean="0"/>
              <a:t>22</a:t>
            </a:fld>
            <a:endParaRPr lang="en-US"/>
          </a:p>
        </p:txBody>
      </p:sp>
      <p:pic>
        <p:nvPicPr>
          <p:cNvPr id="7" name="Content Placeholder 6">
            <a:extLst>
              <a:ext uri="{FF2B5EF4-FFF2-40B4-BE49-F238E27FC236}">
                <a16:creationId xmlns:a16="http://schemas.microsoft.com/office/drawing/2014/main" id="{B6AF397D-9CDF-F2A9-551D-413FFEDB2105}"/>
              </a:ext>
            </a:extLst>
          </p:cNvPr>
          <p:cNvPicPr>
            <a:picLocks noGrp="1" noChangeAspect="1"/>
          </p:cNvPicPr>
          <p:nvPr>
            <p:ph sz="quarter" idx="16"/>
          </p:nvPr>
        </p:nvPicPr>
        <p:blipFill>
          <a:blip r:embed="rId2"/>
          <a:stretch>
            <a:fillRect/>
          </a:stretch>
        </p:blipFill>
        <p:spPr>
          <a:xfrm>
            <a:off x="3047998" y="2499759"/>
            <a:ext cx="6096000" cy="2971321"/>
          </a:xfrm>
        </p:spPr>
      </p:pic>
    </p:spTree>
    <p:extLst>
      <p:ext uri="{BB962C8B-B14F-4D97-AF65-F5344CB8AC3E}">
        <p14:creationId xmlns:p14="http://schemas.microsoft.com/office/powerpoint/2010/main" val="4079092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FDD14-5981-61FC-D6DA-50DF0AE92C71}"/>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106911C7-9034-CB04-9D05-6D9126100E5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1BC307B4-C8F8-2889-3AE5-DEA0F985894C}"/>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35D7E7FA-F1E3-5CCB-C71C-C4F5C3B0D238}"/>
              </a:ext>
            </a:extLst>
          </p:cNvPr>
          <p:cNvSpPr>
            <a:spLocks noGrp="1"/>
          </p:cNvSpPr>
          <p:nvPr>
            <p:ph type="sldNum" sz="quarter" idx="12"/>
          </p:nvPr>
        </p:nvSpPr>
        <p:spPr/>
        <p:txBody>
          <a:bodyPr/>
          <a:lstStyle/>
          <a:p>
            <a:fld id="{B5CEABB6-07DC-46E8-9B57-56EC44A396E5}" type="slidenum">
              <a:rPr lang="en-US" smtClean="0"/>
              <a:t>23</a:t>
            </a:fld>
            <a:endParaRPr lang="en-US"/>
          </a:p>
        </p:txBody>
      </p:sp>
      <p:pic>
        <p:nvPicPr>
          <p:cNvPr id="7" name="Content Placeholder 6" descr="A screenshot of a computer&#10;&#10;Description automatically generated">
            <a:extLst>
              <a:ext uri="{FF2B5EF4-FFF2-40B4-BE49-F238E27FC236}">
                <a16:creationId xmlns:a16="http://schemas.microsoft.com/office/drawing/2014/main" id="{820FC58E-8E71-B5E6-B231-8AC0B902F075}"/>
              </a:ext>
            </a:extLst>
          </p:cNvPr>
          <p:cNvPicPr>
            <a:picLocks noGrp="1" noChangeAspect="1"/>
          </p:cNvPicPr>
          <p:nvPr>
            <p:ph sz="quarter" idx="16"/>
          </p:nvPr>
        </p:nvPicPr>
        <p:blipFill>
          <a:blip r:embed="rId2"/>
          <a:stretch>
            <a:fillRect/>
          </a:stretch>
        </p:blipFill>
        <p:spPr>
          <a:xfrm>
            <a:off x="3047998" y="2499759"/>
            <a:ext cx="6096000" cy="2971321"/>
          </a:xfrm>
        </p:spPr>
      </p:pic>
      <p:pic>
        <p:nvPicPr>
          <p:cNvPr id="8" name="Picture 7" descr="A screenshot of a computer&#10;&#10;Description automatically generated">
            <a:extLst>
              <a:ext uri="{FF2B5EF4-FFF2-40B4-BE49-F238E27FC236}">
                <a16:creationId xmlns:a16="http://schemas.microsoft.com/office/drawing/2014/main" id="{423D75C2-480F-9FB8-04A6-2D99AF35CCC9}"/>
              </a:ext>
            </a:extLst>
          </p:cNvPr>
          <p:cNvPicPr>
            <a:picLocks noChangeAspect="1"/>
          </p:cNvPicPr>
          <p:nvPr/>
        </p:nvPicPr>
        <p:blipFill>
          <a:blip r:embed="rId3"/>
          <a:stretch>
            <a:fillRect/>
          </a:stretch>
        </p:blipFill>
        <p:spPr>
          <a:xfrm>
            <a:off x="3048000" y="1937629"/>
            <a:ext cx="6096000" cy="2982743"/>
          </a:xfrm>
          <a:prstGeom prst="rect">
            <a:avLst/>
          </a:prstGeom>
        </p:spPr>
      </p:pic>
    </p:spTree>
    <p:extLst>
      <p:ext uri="{BB962C8B-B14F-4D97-AF65-F5344CB8AC3E}">
        <p14:creationId xmlns:p14="http://schemas.microsoft.com/office/powerpoint/2010/main" val="3846397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97EF-6C48-B270-F263-EBF24773DEFB}"/>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36FE4EAC-F56B-7D6E-0F95-8CE38533F2A8}"/>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FBBB3CCC-A70E-65D1-2253-601C97898DAC}"/>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DE01B6A5-B674-A22F-A392-98B00D94D61D}"/>
              </a:ext>
            </a:extLst>
          </p:cNvPr>
          <p:cNvSpPr>
            <a:spLocks noGrp="1"/>
          </p:cNvSpPr>
          <p:nvPr>
            <p:ph type="sldNum" sz="quarter" idx="12"/>
          </p:nvPr>
        </p:nvSpPr>
        <p:spPr/>
        <p:txBody>
          <a:bodyPr/>
          <a:lstStyle/>
          <a:p>
            <a:fld id="{B5CEABB6-07DC-46E8-9B57-56EC44A396E5}" type="slidenum">
              <a:rPr lang="en-US" smtClean="0"/>
              <a:t>24</a:t>
            </a:fld>
            <a:endParaRPr lang="en-US"/>
          </a:p>
        </p:txBody>
      </p:sp>
      <p:pic>
        <p:nvPicPr>
          <p:cNvPr id="7" name="Content Placeholder 6">
            <a:extLst>
              <a:ext uri="{FF2B5EF4-FFF2-40B4-BE49-F238E27FC236}">
                <a16:creationId xmlns:a16="http://schemas.microsoft.com/office/drawing/2014/main" id="{7A9B2E96-1D3C-1A5F-6203-058D03054629}"/>
              </a:ext>
            </a:extLst>
          </p:cNvPr>
          <p:cNvPicPr>
            <a:picLocks noGrp="1" noChangeAspect="1"/>
          </p:cNvPicPr>
          <p:nvPr>
            <p:ph sz="quarter" idx="16"/>
          </p:nvPr>
        </p:nvPicPr>
        <p:blipFill>
          <a:blip r:embed="rId2"/>
          <a:stretch>
            <a:fillRect/>
          </a:stretch>
        </p:blipFill>
        <p:spPr>
          <a:xfrm>
            <a:off x="3047998" y="2521996"/>
            <a:ext cx="6096000" cy="2926845"/>
          </a:xfrm>
        </p:spPr>
      </p:pic>
    </p:spTree>
    <p:extLst>
      <p:ext uri="{BB962C8B-B14F-4D97-AF65-F5344CB8AC3E}">
        <p14:creationId xmlns:p14="http://schemas.microsoft.com/office/powerpoint/2010/main" val="1924139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5610-F8FF-370C-A2D5-5C204AAAD7C6}"/>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00C7EF09-D222-8DAB-696D-425929F5B5A2}"/>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0BD6CEAC-1E80-7C05-DDCD-346A46CD51F8}"/>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33877869-7767-1F05-255A-5C34F37EBB52}"/>
              </a:ext>
            </a:extLst>
          </p:cNvPr>
          <p:cNvSpPr>
            <a:spLocks noGrp="1"/>
          </p:cNvSpPr>
          <p:nvPr>
            <p:ph type="sldNum" sz="quarter" idx="12"/>
          </p:nvPr>
        </p:nvSpPr>
        <p:spPr/>
        <p:txBody>
          <a:bodyPr/>
          <a:lstStyle/>
          <a:p>
            <a:fld id="{B5CEABB6-07DC-46E8-9B57-56EC44A396E5}" type="slidenum">
              <a:rPr lang="en-US" smtClean="0"/>
              <a:t>25</a:t>
            </a:fld>
            <a:endParaRPr lang="en-US"/>
          </a:p>
        </p:txBody>
      </p:sp>
      <p:pic>
        <p:nvPicPr>
          <p:cNvPr id="7" name="Content Placeholder 6">
            <a:extLst>
              <a:ext uri="{FF2B5EF4-FFF2-40B4-BE49-F238E27FC236}">
                <a16:creationId xmlns:a16="http://schemas.microsoft.com/office/drawing/2014/main" id="{F09DA3D1-C66A-2FE4-A2EA-27A6635A272F}"/>
              </a:ext>
            </a:extLst>
          </p:cNvPr>
          <p:cNvPicPr>
            <a:picLocks noGrp="1" noChangeAspect="1"/>
          </p:cNvPicPr>
          <p:nvPr>
            <p:ph sz="quarter" idx="16"/>
          </p:nvPr>
        </p:nvPicPr>
        <p:blipFill>
          <a:blip r:embed="rId2"/>
          <a:stretch>
            <a:fillRect/>
          </a:stretch>
        </p:blipFill>
        <p:spPr>
          <a:xfrm>
            <a:off x="3047998" y="2505144"/>
            <a:ext cx="6096000" cy="2960551"/>
          </a:xfrm>
        </p:spPr>
      </p:pic>
    </p:spTree>
    <p:extLst>
      <p:ext uri="{BB962C8B-B14F-4D97-AF65-F5344CB8AC3E}">
        <p14:creationId xmlns:p14="http://schemas.microsoft.com/office/powerpoint/2010/main" val="3081163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432B7-9250-D25D-A522-6D09D2828CFB}"/>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D29C5598-A637-BE0B-C4FC-344CE70416C9}"/>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BF26BFEC-DC10-5CA6-AC9F-E74DD12B2688}"/>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6257465E-399D-B6C6-B565-7C5603379B2A}"/>
              </a:ext>
            </a:extLst>
          </p:cNvPr>
          <p:cNvSpPr>
            <a:spLocks noGrp="1"/>
          </p:cNvSpPr>
          <p:nvPr>
            <p:ph type="sldNum" sz="quarter" idx="12"/>
          </p:nvPr>
        </p:nvSpPr>
        <p:spPr/>
        <p:txBody>
          <a:bodyPr/>
          <a:lstStyle/>
          <a:p>
            <a:fld id="{B5CEABB6-07DC-46E8-9B57-56EC44A396E5}" type="slidenum">
              <a:rPr lang="en-US" smtClean="0"/>
              <a:t>26</a:t>
            </a:fld>
            <a:endParaRPr lang="en-US"/>
          </a:p>
        </p:txBody>
      </p:sp>
      <p:pic>
        <p:nvPicPr>
          <p:cNvPr id="7" name="Content Placeholder 6">
            <a:extLst>
              <a:ext uri="{FF2B5EF4-FFF2-40B4-BE49-F238E27FC236}">
                <a16:creationId xmlns:a16="http://schemas.microsoft.com/office/drawing/2014/main" id="{26B9C051-04A5-9B8E-841E-5437AE5E520E}"/>
              </a:ext>
            </a:extLst>
          </p:cNvPr>
          <p:cNvPicPr>
            <a:picLocks noGrp="1" noChangeAspect="1"/>
          </p:cNvPicPr>
          <p:nvPr>
            <p:ph sz="quarter" idx="16"/>
          </p:nvPr>
        </p:nvPicPr>
        <p:blipFill>
          <a:blip r:embed="rId2"/>
          <a:stretch>
            <a:fillRect/>
          </a:stretch>
        </p:blipFill>
        <p:spPr>
          <a:xfrm>
            <a:off x="3047998" y="2505144"/>
            <a:ext cx="6096000" cy="2960551"/>
          </a:xfrm>
        </p:spPr>
      </p:pic>
    </p:spTree>
    <p:extLst>
      <p:ext uri="{BB962C8B-B14F-4D97-AF65-F5344CB8AC3E}">
        <p14:creationId xmlns:p14="http://schemas.microsoft.com/office/powerpoint/2010/main" val="3285097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C0C4-911A-A0DF-8A4A-B1E3AC861E19}"/>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679104DC-2C37-3219-3B70-F8A43E8C983C}"/>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E55240C5-FAF3-4536-C709-648ABD2D1E79}"/>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C5E4A519-B5D4-C1B6-80D3-CBF7FDEF4112}"/>
              </a:ext>
            </a:extLst>
          </p:cNvPr>
          <p:cNvSpPr>
            <a:spLocks noGrp="1"/>
          </p:cNvSpPr>
          <p:nvPr>
            <p:ph type="sldNum" sz="quarter" idx="12"/>
          </p:nvPr>
        </p:nvSpPr>
        <p:spPr/>
        <p:txBody>
          <a:bodyPr/>
          <a:lstStyle/>
          <a:p>
            <a:fld id="{B5CEABB6-07DC-46E8-9B57-56EC44A396E5}" type="slidenum">
              <a:rPr lang="en-US" smtClean="0"/>
              <a:t>27</a:t>
            </a:fld>
            <a:endParaRPr lang="en-US"/>
          </a:p>
        </p:txBody>
      </p:sp>
      <p:pic>
        <p:nvPicPr>
          <p:cNvPr id="7" name="Content Placeholder 6" descr="A screenshot of a computer&#10;&#10;Description automatically generated">
            <a:extLst>
              <a:ext uri="{FF2B5EF4-FFF2-40B4-BE49-F238E27FC236}">
                <a16:creationId xmlns:a16="http://schemas.microsoft.com/office/drawing/2014/main" id="{2B80BDEC-CC50-C63B-4FF7-A6A3B4EEE669}"/>
              </a:ext>
            </a:extLst>
          </p:cNvPr>
          <p:cNvPicPr>
            <a:picLocks noGrp="1" noChangeAspect="1"/>
          </p:cNvPicPr>
          <p:nvPr>
            <p:ph sz="quarter" idx="16"/>
          </p:nvPr>
        </p:nvPicPr>
        <p:blipFill>
          <a:blip r:embed="rId2"/>
          <a:stretch>
            <a:fillRect/>
          </a:stretch>
        </p:blipFill>
        <p:spPr>
          <a:xfrm>
            <a:off x="3047998" y="2496600"/>
            <a:ext cx="6096000" cy="2977637"/>
          </a:xfrm>
        </p:spPr>
      </p:pic>
    </p:spTree>
    <p:extLst>
      <p:ext uri="{BB962C8B-B14F-4D97-AF65-F5344CB8AC3E}">
        <p14:creationId xmlns:p14="http://schemas.microsoft.com/office/powerpoint/2010/main" val="244499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52B08-2467-5B1B-45E6-BB466A7E91F9}"/>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399CDA18-628F-C0DD-F347-52E782683E57}"/>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6CCE8BA9-6271-6DEE-E75A-51D9F485D3F3}"/>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BBE43658-F796-6400-4175-CC0429AE17F0}"/>
              </a:ext>
            </a:extLst>
          </p:cNvPr>
          <p:cNvSpPr>
            <a:spLocks noGrp="1"/>
          </p:cNvSpPr>
          <p:nvPr>
            <p:ph type="sldNum" sz="quarter" idx="12"/>
          </p:nvPr>
        </p:nvSpPr>
        <p:spPr/>
        <p:txBody>
          <a:bodyPr/>
          <a:lstStyle/>
          <a:p>
            <a:fld id="{B5CEABB6-07DC-46E8-9B57-56EC44A396E5}" type="slidenum">
              <a:rPr lang="en-US" smtClean="0"/>
              <a:t>28</a:t>
            </a:fld>
            <a:endParaRPr lang="en-US"/>
          </a:p>
        </p:txBody>
      </p:sp>
      <p:pic>
        <p:nvPicPr>
          <p:cNvPr id="7" name="Content Placeholder 6" descr="A screenshot of a computer&#10;&#10;Description automatically generated">
            <a:extLst>
              <a:ext uri="{FF2B5EF4-FFF2-40B4-BE49-F238E27FC236}">
                <a16:creationId xmlns:a16="http://schemas.microsoft.com/office/drawing/2014/main" id="{0F39A38A-CABF-821A-9436-F291B02AD8F7}"/>
              </a:ext>
            </a:extLst>
          </p:cNvPr>
          <p:cNvPicPr>
            <a:picLocks noGrp="1" noChangeAspect="1"/>
          </p:cNvPicPr>
          <p:nvPr>
            <p:ph sz="quarter" idx="16"/>
          </p:nvPr>
        </p:nvPicPr>
        <p:blipFill>
          <a:blip r:embed="rId2"/>
          <a:stretch>
            <a:fillRect/>
          </a:stretch>
        </p:blipFill>
        <p:spPr>
          <a:xfrm>
            <a:off x="3047998" y="2568004"/>
            <a:ext cx="6096000" cy="2834831"/>
          </a:xfrm>
        </p:spPr>
      </p:pic>
    </p:spTree>
    <p:extLst>
      <p:ext uri="{BB962C8B-B14F-4D97-AF65-F5344CB8AC3E}">
        <p14:creationId xmlns:p14="http://schemas.microsoft.com/office/powerpoint/2010/main" val="3623415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9AAA-E64C-4E18-0F4D-8E9F00B93264}"/>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E4272911-ABB9-17C5-A486-5E5A48198572}"/>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5F8D74F2-AEE3-D41D-CE8C-C18F7B1C143D}"/>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DE320137-CFFF-CB11-C3C8-29696A34528E}"/>
              </a:ext>
            </a:extLst>
          </p:cNvPr>
          <p:cNvSpPr>
            <a:spLocks noGrp="1"/>
          </p:cNvSpPr>
          <p:nvPr>
            <p:ph type="sldNum" sz="quarter" idx="12"/>
          </p:nvPr>
        </p:nvSpPr>
        <p:spPr/>
        <p:txBody>
          <a:bodyPr/>
          <a:lstStyle/>
          <a:p>
            <a:fld id="{B5CEABB6-07DC-46E8-9B57-56EC44A396E5}" type="slidenum">
              <a:rPr lang="en-US" smtClean="0"/>
              <a:t>29</a:t>
            </a:fld>
            <a:endParaRPr lang="en-US"/>
          </a:p>
        </p:txBody>
      </p:sp>
      <p:pic>
        <p:nvPicPr>
          <p:cNvPr id="7" name="Content Placeholder 6" descr="A screenshot of a computer&#10;&#10;Description automatically generated">
            <a:extLst>
              <a:ext uri="{FF2B5EF4-FFF2-40B4-BE49-F238E27FC236}">
                <a16:creationId xmlns:a16="http://schemas.microsoft.com/office/drawing/2014/main" id="{72FBAFF3-A693-9A5E-38E9-46E63699DB7E}"/>
              </a:ext>
            </a:extLst>
          </p:cNvPr>
          <p:cNvPicPr>
            <a:picLocks noGrp="1" noChangeAspect="1"/>
          </p:cNvPicPr>
          <p:nvPr>
            <p:ph sz="quarter" idx="16"/>
          </p:nvPr>
        </p:nvPicPr>
        <p:blipFill>
          <a:blip r:embed="rId2"/>
          <a:stretch>
            <a:fillRect/>
          </a:stretch>
        </p:blipFill>
        <p:spPr>
          <a:xfrm>
            <a:off x="3047998" y="2507067"/>
            <a:ext cx="6096000" cy="2956704"/>
          </a:xfrm>
        </p:spPr>
      </p:pic>
      <p:pic>
        <p:nvPicPr>
          <p:cNvPr id="8" name="Picture 7">
            <a:extLst>
              <a:ext uri="{FF2B5EF4-FFF2-40B4-BE49-F238E27FC236}">
                <a16:creationId xmlns:a16="http://schemas.microsoft.com/office/drawing/2014/main" id="{CF6123A9-39C1-1126-D38C-337BC511979B}"/>
              </a:ext>
            </a:extLst>
          </p:cNvPr>
          <p:cNvPicPr>
            <a:picLocks noChangeAspect="1"/>
          </p:cNvPicPr>
          <p:nvPr/>
        </p:nvPicPr>
        <p:blipFill>
          <a:blip r:embed="rId3"/>
          <a:stretch>
            <a:fillRect/>
          </a:stretch>
        </p:blipFill>
        <p:spPr>
          <a:xfrm>
            <a:off x="3048000" y="1941627"/>
            <a:ext cx="6096000" cy="2974746"/>
          </a:xfrm>
          <a:prstGeom prst="rect">
            <a:avLst/>
          </a:prstGeom>
        </p:spPr>
      </p:pic>
    </p:spTree>
    <p:extLst>
      <p:ext uri="{BB962C8B-B14F-4D97-AF65-F5344CB8AC3E}">
        <p14:creationId xmlns:p14="http://schemas.microsoft.com/office/powerpoint/2010/main" val="1170398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5AE85-C2CD-FB10-5C66-AA7F1934E4F4}"/>
              </a:ext>
            </a:extLst>
          </p:cNvPr>
          <p:cNvSpPr>
            <a:spLocks noGrp="1"/>
          </p:cNvSpPr>
          <p:nvPr>
            <p:ph type="title"/>
          </p:nvPr>
        </p:nvSpPr>
        <p:spPr>
          <a:xfrm>
            <a:off x="831797" y="5245"/>
            <a:ext cx="10522003" cy="779530"/>
          </a:xfrm>
        </p:spPr>
        <p:txBody>
          <a:bodyPr>
            <a:normAutofit/>
          </a:bodyPr>
          <a:lstStyle/>
          <a:p>
            <a:r>
              <a:rPr lang="en-US"/>
              <a:t>ENTITY RELATIONSHIP DIAGRAM</a:t>
            </a:r>
          </a:p>
        </p:txBody>
      </p:sp>
      <p:sp>
        <p:nvSpPr>
          <p:cNvPr id="3" name="Date Placeholder 2">
            <a:extLst>
              <a:ext uri="{FF2B5EF4-FFF2-40B4-BE49-F238E27FC236}">
                <a16:creationId xmlns:a16="http://schemas.microsoft.com/office/drawing/2014/main" id="{A34B7CA8-3957-7C66-FB14-7D25D742951C}"/>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15B0E5B3-A968-F472-8E5B-1303F2B9EF77}"/>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678799C7-D0CB-7B21-B881-87D1A4DF5EDE}"/>
              </a:ext>
            </a:extLst>
          </p:cNvPr>
          <p:cNvSpPr>
            <a:spLocks noGrp="1"/>
          </p:cNvSpPr>
          <p:nvPr>
            <p:ph type="sldNum" sz="quarter" idx="12"/>
          </p:nvPr>
        </p:nvSpPr>
        <p:spPr/>
        <p:txBody>
          <a:bodyPr/>
          <a:lstStyle/>
          <a:p>
            <a:fld id="{B5CEABB6-07DC-46E8-9B57-56EC44A396E5}" type="slidenum">
              <a:rPr lang="en-US" smtClean="0"/>
              <a:t>3</a:t>
            </a:fld>
            <a:endParaRPr lang="en-US"/>
          </a:p>
        </p:txBody>
      </p:sp>
      <p:sp>
        <p:nvSpPr>
          <p:cNvPr id="8" name="Content Placeholder 7">
            <a:extLst>
              <a:ext uri="{FF2B5EF4-FFF2-40B4-BE49-F238E27FC236}">
                <a16:creationId xmlns:a16="http://schemas.microsoft.com/office/drawing/2014/main" id="{7813B4AA-10AA-77F0-C352-99979D1A1BF4}"/>
              </a:ext>
            </a:extLst>
          </p:cNvPr>
          <p:cNvSpPr>
            <a:spLocks noGrp="1"/>
          </p:cNvSpPr>
          <p:nvPr>
            <p:ph sz="quarter" idx="16"/>
          </p:nvPr>
        </p:nvSpPr>
        <p:spPr>
          <a:xfrm>
            <a:off x="838199" y="676809"/>
            <a:ext cx="10515599" cy="5157254"/>
          </a:xfrm>
        </p:spPr>
        <p:txBody>
          <a:bodyPr vert="horz" lIns="91440" tIns="45720" rIns="91440" bIns="45720" rtlCol="0" anchor="t">
            <a:normAutofit/>
          </a:bodyPr>
          <a:lstStyle/>
          <a:p>
            <a:endParaRPr lang="en-US"/>
          </a:p>
          <a:p>
            <a:endParaRPr lang="en-US"/>
          </a:p>
          <a:p>
            <a:endParaRPr lang="en-US"/>
          </a:p>
          <a:p>
            <a:endParaRPr lang="en-US"/>
          </a:p>
          <a:p>
            <a:endParaRPr lang="en-US"/>
          </a:p>
          <a:p>
            <a:endParaRPr lang="en-US"/>
          </a:p>
          <a:p>
            <a:endParaRPr lang="en-US"/>
          </a:p>
          <a:p>
            <a:endParaRPr lang="en-US"/>
          </a:p>
          <a:p>
            <a:endParaRPr lang="en-US"/>
          </a:p>
        </p:txBody>
      </p:sp>
      <p:pic>
        <p:nvPicPr>
          <p:cNvPr id="6" name="Picture 5" descr="A diagram of a company&#10;&#10;Description automatically generated">
            <a:extLst>
              <a:ext uri="{FF2B5EF4-FFF2-40B4-BE49-F238E27FC236}">
                <a16:creationId xmlns:a16="http://schemas.microsoft.com/office/drawing/2014/main" id="{AEA09BFA-61DC-D977-21F6-E8A0CE963494}"/>
              </a:ext>
            </a:extLst>
          </p:cNvPr>
          <p:cNvPicPr>
            <a:picLocks noChangeAspect="1"/>
          </p:cNvPicPr>
          <p:nvPr/>
        </p:nvPicPr>
        <p:blipFill>
          <a:blip r:embed="rId2"/>
          <a:stretch>
            <a:fillRect/>
          </a:stretch>
        </p:blipFill>
        <p:spPr>
          <a:xfrm>
            <a:off x="1172186" y="782491"/>
            <a:ext cx="9360972" cy="5747656"/>
          </a:xfrm>
          <a:prstGeom prst="rect">
            <a:avLst/>
          </a:prstGeom>
        </p:spPr>
      </p:pic>
    </p:spTree>
    <p:extLst>
      <p:ext uri="{BB962C8B-B14F-4D97-AF65-F5344CB8AC3E}">
        <p14:creationId xmlns:p14="http://schemas.microsoft.com/office/powerpoint/2010/main" val="1551791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C1EF-C0D5-5B66-6D45-BD71BB1A00CA}"/>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57D72B27-ED37-3E9E-00F8-571C30166954}"/>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6DDAA803-0DF0-07F8-D569-F81CE0A4F96C}"/>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8CAE384F-A96B-3809-F2BB-3BB1CBF2011B}"/>
              </a:ext>
            </a:extLst>
          </p:cNvPr>
          <p:cNvSpPr>
            <a:spLocks noGrp="1"/>
          </p:cNvSpPr>
          <p:nvPr>
            <p:ph type="sldNum" sz="quarter" idx="12"/>
          </p:nvPr>
        </p:nvSpPr>
        <p:spPr/>
        <p:txBody>
          <a:bodyPr/>
          <a:lstStyle/>
          <a:p>
            <a:fld id="{B5CEABB6-07DC-46E8-9B57-56EC44A396E5}" type="slidenum">
              <a:rPr lang="en-US" smtClean="0"/>
              <a:t>30</a:t>
            </a:fld>
            <a:endParaRPr lang="en-US"/>
          </a:p>
        </p:txBody>
      </p:sp>
      <p:pic>
        <p:nvPicPr>
          <p:cNvPr id="7" name="Content Placeholder 6" descr="A screenshot of a computer&#10;&#10;Description automatically generated">
            <a:extLst>
              <a:ext uri="{FF2B5EF4-FFF2-40B4-BE49-F238E27FC236}">
                <a16:creationId xmlns:a16="http://schemas.microsoft.com/office/drawing/2014/main" id="{8EA16D90-9D8E-C1B0-223D-2A9BEB4C64B3}"/>
              </a:ext>
            </a:extLst>
          </p:cNvPr>
          <p:cNvPicPr>
            <a:picLocks noGrp="1" noChangeAspect="1"/>
          </p:cNvPicPr>
          <p:nvPr>
            <p:ph sz="quarter" idx="16"/>
          </p:nvPr>
        </p:nvPicPr>
        <p:blipFill>
          <a:blip r:embed="rId2"/>
          <a:stretch>
            <a:fillRect/>
          </a:stretch>
        </p:blipFill>
        <p:spPr>
          <a:xfrm>
            <a:off x="3047998" y="2380784"/>
            <a:ext cx="6096000" cy="3209270"/>
          </a:xfrm>
        </p:spPr>
      </p:pic>
    </p:spTree>
    <p:extLst>
      <p:ext uri="{BB962C8B-B14F-4D97-AF65-F5344CB8AC3E}">
        <p14:creationId xmlns:p14="http://schemas.microsoft.com/office/powerpoint/2010/main" val="830438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6A596-21B1-CA48-F58F-50DE2A0C0C8A}"/>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E622CA71-0106-2880-F69B-76ADBD316DB3}"/>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7BEA47EF-745B-107D-ED5F-48C1F0583E43}"/>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3D793755-8D3A-15A9-DFF0-6363FC96B2B7}"/>
              </a:ext>
            </a:extLst>
          </p:cNvPr>
          <p:cNvSpPr>
            <a:spLocks noGrp="1"/>
          </p:cNvSpPr>
          <p:nvPr>
            <p:ph type="sldNum" sz="quarter" idx="12"/>
          </p:nvPr>
        </p:nvSpPr>
        <p:spPr/>
        <p:txBody>
          <a:bodyPr/>
          <a:lstStyle/>
          <a:p>
            <a:fld id="{B5CEABB6-07DC-46E8-9B57-56EC44A396E5}" type="slidenum">
              <a:rPr lang="en-US" smtClean="0"/>
              <a:t>31</a:t>
            </a:fld>
            <a:endParaRPr lang="en-US"/>
          </a:p>
        </p:txBody>
      </p:sp>
      <p:pic>
        <p:nvPicPr>
          <p:cNvPr id="7" name="Content Placeholder 6" descr="A screenshot of a computer&#10;&#10;Description automatically generated">
            <a:extLst>
              <a:ext uri="{FF2B5EF4-FFF2-40B4-BE49-F238E27FC236}">
                <a16:creationId xmlns:a16="http://schemas.microsoft.com/office/drawing/2014/main" id="{56755D92-BADA-DE43-7F8C-B0577D77057A}"/>
              </a:ext>
            </a:extLst>
          </p:cNvPr>
          <p:cNvPicPr>
            <a:picLocks noGrp="1" noChangeAspect="1"/>
          </p:cNvPicPr>
          <p:nvPr>
            <p:ph sz="quarter" idx="16"/>
          </p:nvPr>
        </p:nvPicPr>
        <p:blipFill>
          <a:blip r:embed="rId2"/>
          <a:stretch>
            <a:fillRect/>
          </a:stretch>
        </p:blipFill>
        <p:spPr>
          <a:xfrm>
            <a:off x="3047998" y="2515848"/>
            <a:ext cx="6096000" cy="2939143"/>
          </a:xfrm>
        </p:spPr>
      </p:pic>
    </p:spTree>
    <p:extLst>
      <p:ext uri="{BB962C8B-B14F-4D97-AF65-F5344CB8AC3E}">
        <p14:creationId xmlns:p14="http://schemas.microsoft.com/office/powerpoint/2010/main" val="781370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0C6A-A05C-1736-79B8-30560C08E0D1}"/>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A2EC1EB1-6299-97D6-DA09-A4BBA1E70B11}"/>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211D95C9-472B-E811-267F-B1C03F940E93}"/>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C523640B-B215-85D5-488B-21930BF71B25}"/>
              </a:ext>
            </a:extLst>
          </p:cNvPr>
          <p:cNvSpPr>
            <a:spLocks noGrp="1"/>
          </p:cNvSpPr>
          <p:nvPr>
            <p:ph type="sldNum" sz="quarter" idx="12"/>
          </p:nvPr>
        </p:nvSpPr>
        <p:spPr/>
        <p:txBody>
          <a:bodyPr/>
          <a:lstStyle/>
          <a:p>
            <a:fld id="{B5CEABB6-07DC-46E8-9B57-56EC44A396E5}" type="slidenum">
              <a:rPr lang="en-US" smtClean="0"/>
              <a:t>32</a:t>
            </a:fld>
            <a:endParaRPr lang="en-US"/>
          </a:p>
        </p:txBody>
      </p:sp>
      <p:pic>
        <p:nvPicPr>
          <p:cNvPr id="7" name="Content Placeholder 6" descr="A screenshot of a computer&#10;&#10;Description automatically generated">
            <a:extLst>
              <a:ext uri="{FF2B5EF4-FFF2-40B4-BE49-F238E27FC236}">
                <a16:creationId xmlns:a16="http://schemas.microsoft.com/office/drawing/2014/main" id="{89D7E5A5-7266-E7D7-BEAA-2C24443A7074}"/>
              </a:ext>
            </a:extLst>
          </p:cNvPr>
          <p:cNvPicPr>
            <a:picLocks noGrp="1" noChangeAspect="1"/>
          </p:cNvPicPr>
          <p:nvPr>
            <p:ph sz="quarter" idx="16"/>
          </p:nvPr>
        </p:nvPicPr>
        <p:blipFill>
          <a:blip r:embed="rId2"/>
          <a:stretch>
            <a:fillRect/>
          </a:stretch>
        </p:blipFill>
        <p:spPr>
          <a:xfrm>
            <a:off x="3047998" y="2522443"/>
            <a:ext cx="6096000" cy="2925952"/>
          </a:xfrm>
        </p:spPr>
      </p:pic>
    </p:spTree>
    <p:extLst>
      <p:ext uri="{BB962C8B-B14F-4D97-AF65-F5344CB8AC3E}">
        <p14:creationId xmlns:p14="http://schemas.microsoft.com/office/powerpoint/2010/main" val="178129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D7A54-3937-D760-B294-868B0400F8AC}"/>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6E0D41A2-C7A9-1B8C-FCE0-1389066359DC}"/>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2EC80B90-7509-A827-E3CF-FB4C52964761}"/>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86FEC0DF-A825-2C23-BC98-A26204687C52}"/>
              </a:ext>
            </a:extLst>
          </p:cNvPr>
          <p:cNvSpPr>
            <a:spLocks noGrp="1"/>
          </p:cNvSpPr>
          <p:nvPr>
            <p:ph type="sldNum" sz="quarter" idx="12"/>
          </p:nvPr>
        </p:nvSpPr>
        <p:spPr/>
        <p:txBody>
          <a:bodyPr/>
          <a:lstStyle/>
          <a:p>
            <a:fld id="{B5CEABB6-07DC-46E8-9B57-56EC44A396E5}" type="slidenum">
              <a:rPr lang="en-US" smtClean="0"/>
              <a:t>33</a:t>
            </a:fld>
            <a:endParaRPr lang="en-US"/>
          </a:p>
        </p:txBody>
      </p:sp>
      <p:pic>
        <p:nvPicPr>
          <p:cNvPr id="7" name="Content Placeholder 6" descr="A screenshot of a computer&#10;&#10;Description automatically generated">
            <a:extLst>
              <a:ext uri="{FF2B5EF4-FFF2-40B4-BE49-F238E27FC236}">
                <a16:creationId xmlns:a16="http://schemas.microsoft.com/office/drawing/2014/main" id="{715A5E24-A220-BFF3-16BE-75FF58019A11}"/>
              </a:ext>
            </a:extLst>
          </p:cNvPr>
          <p:cNvPicPr>
            <a:picLocks noGrp="1" noChangeAspect="1"/>
          </p:cNvPicPr>
          <p:nvPr>
            <p:ph sz="quarter" idx="16"/>
          </p:nvPr>
        </p:nvPicPr>
        <p:blipFill>
          <a:blip r:embed="rId2"/>
          <a:stretch>
            <a:fillRect/>
          </a:stretch>
        </p:blipFill>
        <p:spPr>
          <a:xfrm>
            <a:off x="3047998" y="2541965"/>
            <a:ext cx="6096000" cy="2886907"/>
          </a:xfrm>
        </p:spPr>
      </p:pic>
    </p:spTree>
    <p:extLst>
      <p:ext uri="{BB962C8B-B14F-4D97-AF65-F5344CB8AC3E}">
        <p14:creationId xmlns:p14="http://schemas.microsoft.com/office/powerpoint/2010/main" val="3540534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955A23E5-5960-F6D2-2304-5DF268E51875}"/>
              </a:ext>
            </a:extLst>
          </p:cNvPr>
          <p:cNvPicPr>
            <a:picLocks noChangeAspect="1"/>
          </p:cNvPicPr>
          <p:nvPr/>
        </p:nvPicPr>
        <p:blipFill>
          <a:blip r:embed="rId2"/>
          <a:stretch>
            <a:fillRect/>
          </a:stretch>
        </p:blipFill>
        <p:spPr>
          <a:xfrm>
            <a:off x="1315446" y="500087"/>
            <a:ext cx="9167497" cy="5225799"/>
          </a:xfrm>
          <a:prstGeom prst="rect">
            <a:avLst/>
          </a:prstGeom>
        </p:spPr>
      </p:pic>
    </p:spTree>
    <p:extLst>
      <p:ext uri="{BB962C8B-B14F-4D97-AF65-F5344CB8AC3E}">
        <p14:creationId xmlns:p14="http://schemas.microsoft.com/office/powerpoint/2010/main" val="2943453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693403" y="2235668"/>
            <a:ext cx="4179570" cy="1524735"/>
          </a:xfrm>
        </p:spPr>
        <p:txBody>
          <a:bodyPr/>
          <a:lstStyle/>
          <a:p>
            <a:r>
              <a:rPr lang="en-US"/>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35</a:t>
            </a:fld>
            <a:endParaRPr lang="en-US"/>
          </a:p>
        </p:txBody>
      </p:sp>
    </p:spTree>
    <p:extLst>
      <p:ext uri="{BB962C8B-B14F-4D97-AF65-F5344CB8AC3E}">
        <p14:creationId xmlns:p14="http://schemas.microsoft.com/office/powerpoint/2010/main" val="243649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AD7F-FA28-3BB0-7E3F-75FA64992D47}"/>
              </a:ext>
            </a:extLst>
          </p:cNvPr>
          <p:cNvSpPr>
            <a:spLocks noGrp="1"/>
          </p:cNvSpPr>
          <p:nvPr>
            <p:ph type="title"/>
          </p:nvPr>
        </p:nvSpPr>
        <p:spPr>
          <a:xfrm>
            <a:off x="838200" y="6538"/>
            <a:ext cx="10515600" cy="979780"/>
          </a:xfrm>
        </p:spPr>
        <p:txBody>
          <a:bodyPr/>
          <a:lstStyle/>
          <a:p>
            <a:r>
              <a:rPr lang="en-US"/>
              <a:t>Features</a:t>
            </a:r>
          </a:p>
        </p:txBody>
      </p:sp>
      <p:sp>
        <p:nvSpPr>
          <p:cNvPr id="3" name="Date Placeholder 2">
            <a:extLst>
              <a:ext uri="{FF2B5EF4-FFF2-40B4-BE49-F238E27FC236}">
                <a16:creationId xmlns:a16="http://schemas.microsoft.com/office/drawing/2014/main" id="{91270065-8743-140D-210D-23393E11DC12}"/>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2D551A62-C136-7316-4C38-452D550EB988}"/>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9CB02063-90ED-8C07-F66B-A0F288A1D0E5}"/>
              </a:ext>
            </a:extLst>
          </p:cNvPr>
          <p:cNvSpPr>
            <a:spLocks noGrp="1"/>
          </p:cNvSpPr>
          <p:nvPr>
            <p:ph type="sldNum" sz="quarter" idx="12"/>
          </p:nvPr>
        </p:nvSpPr>
        <p:spPr/>
        <p:txBody>
          <a:bodyPr/>
          <a:lstStyle/>
          <a:p>
            <a:fld id="{B5CEABB6-07DC-46E8-9B57-56EC44A396E5}" type="slidenum">
              <a:rPr lang="en-US" smtClean="0"/>
              <a:t>4</a:t>
            </a:fld>
            <a:endParaRPr lang="en-US"/>
          </a:p>
        </p:txBody>
      </p:sp>
      <p:graphicFrame>
        <p:nvGraphicFramePr>
          <p:cNvPr id="7" name="Content Placeholder 6">
            <a:extLst>
              <a:ext uri="{FF2B5EF4-FFF2-40B4-BE49-F238E27FC236}">
                <a16:creationId xmlns:a16="http://schemas.microsoft.com/office/drawing/2014/main" id="{AA90B941-E452-745A-9447-7F4DCB9E8CE8}"/>
              </a:ext>
            </a:extLst>
          </p:cNvPr>
          <p:cNvGraphicFramePr>
            <a:graphicFrameLocks noGrp="1"/>
          </p:cNvGraphicFramePr>
          <p:nvPr>
            <p:ph sz="quarter" idx="16"/>
            <p:extLst>
              <p:ext uri="{D42A27DB-BD31-4B8C-83A1-F6EECF244321}">
                <p14:modId xmlns:p14="http://schemas.microsoft.com/office/powerpoint/2010/main" val="486997954"/>
              </p:ext>
            </p:extLst>
          </p:nvPr>
        </p:nvGraphicFramePr>
        <p:xfrm>
          <a:off x="838200" y="1227498"/>
          <a:ext cx="10515600" cy="5041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629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BDAB-9E79-2E66-D4C0-59929544D438}"/>
              </a:ext>
            </a:extLst>
          </p:cNvPr>
          <p:cNvSpPr>
            <a:spLocks noGrp="1"/>
          </p:cNvSpPr>
          <p:nvPr>
            <p:ph type="title"/>
          </p:nvPr>
        </p:nvSpPr>
        <p:spPr>
          <a:xfrm>
            <a:off x="838200" y="365125"/>
            <a:ext cx="10515600" cy="787681"/>
          </a:xfrm>
        </p:spPr>
        <p:txBody>
          <a:bodyPr/>
          <a:lstStyle/>
          <a:p>
            <a:r>
              <a:rPr lang="en-US"/>
              <a:t>Ui</a:t>
            </a:r>
          </a:p>
        </p:txBody>
      </p:sp>
      <p:sp>
        <p:nvSpPr>
          <p:cNvPr id="3" name="Date Placeholder 2">
            <a:extLst>
              <a:ext uri="{FF2B5EF4-FFF2-40B4-BE49-F238E27FC236}">
                <a16:creationId xmlns:a16="http://schemas.microsoft.com/office/drawing/2014/main" id="{AB71FD31-BF5C-96B2-3737-E99A363BEC67}"/>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CA9DA960-A128-9B2F-0AF2-2AE14D929CA9}"/>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34A6B86A-CB5B-DAD0-E261-4E99C71EB2C7}"/>
              </a:ext>
            </a:extLst>
          </p:cNvPr>
          <p:cNvSpPr>
            <a:spLocks noGrp="1"/>
          </p:cNvSpPr>
          <p:nvPr>
            <p:ph type="sldNum" sz="quarter" idx="12"/>
          </p:nvPr>
        </p:nvSpPr>
        <p:spPr/>
        <p:txBody>
          <a:bodyPr/>
          <a:lstStyle/>
          <a:p>
            <a:fld id="{B5CEABB6-07DC-46E8-9B57-56EC44A396E5}" type="slidenum">
              <a:rPr lang="en-US" smtClean="0"/>
              <a:t>5</a:t>
            </a:fld>
            <a:endParaRPr lang="en-US"/>
          </a:p>
        </p:txBody>
      </p:sp>
      <p:sp>
        <p:nvSpPr>
          <p:cNvPr id="6" name="Content Placeholder 5">
            <a:extLst>
              <a:ext uri="{FF2B5EF4-FFF2-40B4-BE49-F238E27FC236}">
                <a16:creationId xmlns:a16="http://schemas.microsoft.com/office/drawing/2014/main" id="{91AB1E6C-C66E-B0B8-294D-9F149377B5FA}"/>
              </a:ext>
            </a:extLst>
          </p:cNvPr>
          <p:cNvSpPr>
            <a:spLocks noGrp="1"/>
          </p:cNvSpPr>
          <p:nvPr>
            <p:ph sz="quarter" idx="16"/>
          </p:nvPr>
        </p:nvSpPr>
        <p:spPr>
          <a:xfrm>
            <a:off x="838199" y="1522053"/>
            <a:ext cx="10515599" cy="4312010"/>
          </a:xfrm>
        </p:spPr>
        <p:txBody>
          <a:bodyPr vert="horz" lIns="91440" tIns="45720" rIns="91440" bIns="45720" rtlCol="0" anchor="t">
            <a:normAutofit/>
          </a:bodyPr>
          <a:lstStyle/>
          <a:p>
            <a:pPr marL="0" indent="0">
              <a:buNone/>
            </a:pPr>
            <a:endParaRPr lang="en-US">
              <a:solidFill>
                <a:srgbClr val="1F2328"/>
              </a:solidFill>
              <a:latin typeface="-apple-system"/>
            </a:endParaRPr>
          </a:p>
          <a:p>
            <a:endParaRPr lang="en-US"/>
          </a:p>
        </p:txBody>
      </p:sp>
      <p:pic>
        <p:nvPicPr>
          <p:cNvPr id="7" name="Picture 6" descr="A screenshot of a computer&#10;&#10;Description automatically generated">
            <a:extLst>
              <a:ext uri="{FF2B5EF4-FFF2-40B4-BE49-F238E27FC236}">
                <a16:creationId xmlns:a16="http://schemas.microsoft.com/office/drawing/2014/main" id="{FD565F5A-EC0D-1046-BDE5-3622A0B17E9B}"/>
              </a:ext>
            </a:extLst>
          </p:cNvPr>
          <p:cNvPicPr>
            <a:picLocks noChangeAspect="1"/>
          </p:cNvPicPr>
          <p:nvPr/>
        </p:nvPicPr>
        <p:blipFill>
          <a:blip r:embed="rId2"/>
          <a:stretch>
            <a:fillRect/>
          </a:stretch>
        </p:blipFill>
        <p:spPr>
          <a:xfrm>
            <a:off x="3048000" y="1522929"/>
            <a:ext cx="6096000" cy="2954093"/>
          </a:xfrm>
          <a:prstGeom prst="rect">
            <a:avLst/>
          </a:prstGeom>
        </p:spPr>
      </p:pic>
    </p:spTree>
    <p:extLst>
      <p:ext uri="{BB962C8B-B14F-4D97-AF65-F5344CB8AC3E}">
        <p14:creationId xmlns:p14="http://schemas.microsoft.com/office/powerpoint/2010/main" val="86000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8442-A4BF-D81D-CB38-BFBC87ACA92C}"/>
              </a:ext>
            </a:extLst>
          </p:cNvPr>
          <p:cNvSpPr>
            <a:spLocks noGrp="1"/>
          </p:cNvSpPr>
          <p:nvPr>
            <p:ph type="title"/>
          </p:nvPr>
        </p:nvSpPr>
        <p:spPr>
          <a:xfrm>
            <a:off x="838200" y="160218"/>
            <a:ext cx="10515600" cy="595581"/>
          </a:xfrm>
        </p:spPr>
        <p:txBody>
          <a:bodyPr/>
          <a:lstStyle/>
          <a:p>
            <a:endParaRPr lang="en-US"/>
          </a:p>
        </p:txBody>
      </p:sp>
      <p:sp>
        <p:nvSpPr>
          <p:cNvPr id="3" name="Date Placeholder 2">
            <a:extLst>
              <a:ext uri="{FF2B5EF4-FFF2-40B4-BE49-F238E27FC236}">
                <a16:creationId xmlns:a16="http://schemas.microsoft.com/office/drawing/2014/main" id="{383F66F6-5752-E7DE-6469-C018764A59B9}"/>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1A68815B-E491-530B-8F99-07B7675BECB7}"/>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FEFC619C-33BB-FBB1-C2B9-7ACC5CC0410D}"/>
              </a:ext>
            </a:extLst>
          </p:cNvPr>
          <p:cNvSpPr>
            <a:spLocks noGrp="1"/>
          </p:cNvSpPr>
          <p:nvPr>
            <p:ph type="sldNum" sz="quarter" idx="12"/>
          </p:nvPr>
        </p:nvSpPr>
        <p:spPr/>
        <p:txBody>
          <a:bodyPr/>
          <a:lstStyle/>
          <a:p>
            <a:fld id="{B5CEABB6-07DC-46E8-9B57-56EC44A396E5}" type="slidenum">
              <a:rPr lang="en-US" smtClean="0"/>
              <a:t>6</a:t>
            </a:fld>
            <a:endParaRPr lang="en-US"/>
          </a:p>
        </p:txBody>
      </p:sp>
      <p:pic>
        <p:nvPicPr>
          <p:cNvPr id="7" name="Content Placeholder 6" descr="A screenshot of a computer&#10;&#10;Description automatically generated">
            <a:extLst>
              <a:ext uri="{FF2B5EF4-FFF2-40B4-BE49-F238E27FC236}">
                <a16:creationId xmlns:a16="http://schemas.microsoft.com/office/drawing/2014/main" id="{9BDF44B7-877D-31AB-233B-C5F0D3096998}"/>
              </a:ext>
            </a:extLst>
          </p:cNvPr>
          <p:cNvPicPr>
            <a:picLocks noGrp="1" noChangeAspect="1"/>
          </p:cNvPicPr>
          <p:nvPr>
            <p:ph sz="quarter" idx="16"/>
          </p:nvPr>
        </p:nvPicPr>
        <p:blipFill>
          <a:blip r:embed="rId2"/>
          <a:stretch>
            <a:fillRect/>
          </a:stretch>
        </p:blipFill>
        <p:spPr>
          <a:xfrm>
            <a:off x="3248119" y="1169301"/>
            <a:ext cx="6096000" cy="2913246"/>
          </a:xfrm>
        </p:spPr>
      </p:pic>
    </p:spTree>
    <p:extLst>
      <p:ext uri="{BB962C8B-B14F-4D97-AF65-F5344CB8AC3E}">
        <p14:creationId xmlns:p14="http://schemas.microsoft.com/office/powerpoint/2010/main" val="1668451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65D4-2E73-F0B4-3E07-99BB24DCEBE5}"/>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D3CF19CB-CD24-3BC8-99A8-38B469745FF6}"/>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E251FF6F-BDF3-AA05-21D7-3F196E8B2808}"/>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2C0FC7D0-CDB9-DA1C-8735-8FBEAA996434}"/>
              </a:ext>
            </a:extLst>
          </p:cNvPr>
          <p:cNvSpPr>
            <a:spLocks noGrp="1"/>
          </p:cNvSpPr>
          <p:nvPr>
            <p:ph type="sldNum" sz="quarter" idx="12"/>
          </p:nvPr>
        </p:nvSpPr>
        <p:spPr/>
        <p:txBody>
          <a:bodyPr/>
          <a:lstStyle/>
          <a:p>
            <a:fld id="{B5CEABB6-07DC-46E8-9B57-56EC44A396E5}" type="slidenum">
              <a:rPr lang="en-US" smtClean="0"/>
              <a:t>7</a:t>
            </a:fld>
            <a:endParaRPr lang="en-US"/>
          </a:p>
        </p:txBody>
      </p:sp>
      <p:pic>
        <p:nvPicPr>
          <p:cNvPr id="7" name="Content Placeholder 6">
            <a:extLst>
              <a:ext uri="{FF2B5EF4-FFF2-40B4-BE49-F238E27FC236}">
                <a16:creationId xmlns:a16="http://schemas.microsoft.com/office/drawing/2014/main" id="{8C26222D-05AE-2EC4-7357-9E3D9FB10EAB}"/>
              </a:ext>
            </a:extLst>
          </p:cNvPr>
          <p:cNvPicPr>
            <a:picLocks noGrp="1" noChangeAspect="1"/>
          </p:cNvPicPr>
          <p:nvPr>
            <p:ph sz="quarter" idx="16"/>
          </p:nvPr>
        </p:nvPicPr>
        <p:blipFill>
          <a:blip r:embed="rId2"/>
          <a:stretch>
            <a:fillRect/>
          </a:stretch>
        </p:blipFill>
        <p:spPr>
          <a:xfrm>
            <a:off x="3047998" y="2491019"/>
            <a:ext cx="6096000" cy="2988800"/>
          </a:xfrm>
        </p:spPr>
      </p:pic>
    </p:spTree>
    <p:extLst>
      <p:ext uri="{BB962C8B-B14F-4D97-AF65-F5344CB8AC3E}">
        <p14:creationId xmlns:p14="http://schemas.microsoft.com/office/powerpoint/2010/main" val="114698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0359C-2E69-2DC8-1941-D35D6A50EF96}"/>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B145D328-3A3C-1509-CAF0-C220CCBF3057}"/>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EFC31D5A-99A4-EC76-F09F-1D3281256D87}"/>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78010F7D-0252-D168-B6CA-EFDF4A459783}"/>
              </a:ext>
            </a:extLst>
          </p:cNvPr>
          <p:cNvSpPr>
            <a:spLocks noGrp="1"/>
          </p:cNvSpPr>
          <p:nvPr>
            <p:ph type="sldNum" sz="quarter" idx="12"/>
          </p:nvPr>
        </p:nvSpPr>
        <p:spPr/>
        <p:txBody>
          <a:bodyPr/>
          <a:lstStyle/>
          <a:p>
            <a:fld id="{B5CEABB6-07DC-46E8-9B57-56EC44A396E5}" type="slidenum">
              <a:rPr lang="en-US" smtClean="0"/>
              <a:t>8</a:t>
            </a:fld>
            <a:endParaRPr lang="en-US"/>
          </a:p>
        </p:txBody>
      </p:sp>
      <p:pic>
        <p:nvPicPr>
          <p:cNvPr id="7" name="Content Placeholder 6">
            <a:extLst>
              <a:ext uri="{FF2B5EF4-FFF2-40B4-BE49-F238E27FC236}">
                <a16:creationId xmlns:a16="http://schemas.microsoft.com/office/drawing/2014/main" id="{B4F987A3-DEC0-5825-B7AC-3313257C0CB8}"/>
              </a:ext>
            </a:extLst>
          </p:cNvPr>
          <p:cNvPicPr>
            <a:picLocks noGrp="1" noChangeAspect="1"/>
          </p:cNvPicPr>
          <p:nvPr>
            <p:ph sz="quarter" idx="16"/>
          </p:nvPr>
        </p:nvPicPr>
        <p:blipFill>
          <a:blip r:embed="rId2"/>
          <a:stretch>
            <a:fillRect/>
          </a:stretch>
        </p:blipFill>
        <p:spPr>
          <a:xfrm>
            <a:off x="3047998" y="2511766"/>
            <a:ext cx="6096000" cy="2947306"/>
          </a:xfrm>
        </p:spPr>
      </p:pic>
    </p:spTree>
    <p:extLst>
      <p:ext uri="{BB962C8B-B14F-4D97-AF65-F5344CB8AC3E}">
        <p14:creationId xmlns:p14="http://schemas.microsoft.com/office/powerpoint/2010/main" val="275110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AB778-5E4B-D801-7513-D62D27EECBF5}"/>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085A49E7-8408-C529-7851-E3A57F31A8C8}"/>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23657484-C10F-0BA0-EA5B-37C19AC0DA5E}"/>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DB5257CD-FAE0-6447-1A6A-777FD1BE1C5C}"/>
              </a:ext>
            </a:extLst>
          </p:cNvPr>
          <p:cNvSpPr>
            <a:spLocks noGrp="1"/>
          </p:cNvSpPr>
          <p:nvPr>
            <p:ph type="sldNum" sz="quarter" idx="12"/>
          </p:nvPr>
        </p:nvSpPr>
        <p:spPr/>
        <p:txBody>
          <a:bodyPr/>
          <a:lstStyle/>
          <a:p>
            <a:fld id="{B5CEABB6-07DC-46E8-9B57-56EC44A396E5}" type="slidenum">
              <a:rPr lang="en-US" smtClean="0"/>
              <a:t>9</a:t>
            </a:fld>
            <a:endParaRPr lang="en-US"/>
          </a:p>
        </p:txBody>
      </p:sp>
      <p:pic>
        <p:nvPicPr>
          <p:cNvPr id="7" name="Content Placeholder 6">
            <a:extLst>
              <a:ext uri="{FF2B5EF4-FFF2-40B4-BE49-F238E27FC236}">
                <a16:creationId xmlns:a16="http://schemas.microsoft.com/office/drawing/2014/main" id="{62D39A76-FD8F-EE9B-E088-718A031AAD20}"/>
              </a:ext>
            </a:extLst>
          </p:cNvPr>
          <p:cNvPicPr>
            <a:picLocks noGrp="1" noChangeAspect="1"/>
          </p:cNvPicPr>
          <p:nvPr>
            <p:ph sz="quarter" idx="16"/>
          </p:nvPr>
        </p:nvPicPr>
        <p:blipFill>
          <a:blip r:embed="rId2"/>
          <a:stretch>
            <a:fillRect/>
          </a:stretch>
        </p:blipFill>
        <p:spPr>
          <a:xfrm>
            <a:off x="3047998" y="2514247"/>
            <a:ext cx="6096000" cy="2942345"/>
          </a:xfrm>
        </p:spPr>
      </p:pic>
    </p:spTree>
    <p:extLst>
      <p:ext uri="{BB962C8B-B14F-4D97-AF65-F5344CB8AC3E}">
        <p14:creationId xmlns:p14="http://schemas.microsoft.com/office/powerpoint/2010/main" val="4076572852"/>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1845F9-C5F4-4AA5-BA9E-EC2182E91488}">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15BFCE94-6EC9-4D8E-89B6-C22DE7AD70CB}">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C8B084D-D430-4822-B3CB-DEADB2E7A5F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269</Words>
  <Application>Microsoft Office PowerPoint</Application>
  <PresentationFormat>Widescreen</PresentationFormat>
  <Paragraphs>126</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-apple-system</vt:lpstr>
      <vt:lpstr>Arial</vt:lpstr>
      <vt:lpstr>Calibri</vt:lpstr>
      <vt:lpstr>Tenorite</vt:lpstr>
      <vt:lpstr>Monoline</vt:lpstr>
      <vt:lpstr>Incluwork</vt:lpstr>
      <vt:lpstr>OVERVIEW</vt:lpstr>
      <vt:lpstr>ENTITY RELATIONSHIP DIAGRAM</vt:lpstr>
      <vt:lpstr>Features</vt:lpstr>
      <vt:lpstr>Ui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Soumya Ganesh</cp:lastModifiedBy>
  <cp:revision>41</cp:revision>
  <dcterms:created xsi:type="dcterms:W3CDTF">2024-04-23T01:20:43Z</dcterms:created>
  <dcterms:modified xsi:type="dcterms:W3CDTF">2024-04-23T03:45:59Z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