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816DA-C130-43AB-A8E2-F54F0745DED3}" v="192" dt="2023-11-25T19:26:10.9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5905" y="6459426"/>
            <a:ext cx="2501922" cy="38352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382080" cy="46227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873632" y="3393793"/>
            <a:ext cx="10541000" cy="3495675"/>
          </a:xfrm>
          <a:custGeom>
            <a:avLst/>
            <a:gdLst/>
            <a:ahLst/>
            <a:cxnLst/>
            <a:rect l="l" t="t" r="r" b="b"/>
            <a:pathLst>
              <a:path w="10541000" h="3495675">
                <a:moveTo>
                  <a:pt x="0" y="0"/>
                </a:moveTo>
                <a:lnTo>
                  <a:pt x="10540605" y="0"/>
                </a:lnTo>
                <a:lnTo>
                  <a:pt x="10540605" y="349567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8051" y="4240817"/>
            <a:ext cx="9471897" cy="166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40" dirty="0">
                <a:latin typeface="Courier New"/>
                <a:cs typeface="Courier New"/>
              </a:rPr>
              <a:t>в</a:t>
            </a:r>
            <a:r>
              <a:rPr spc="315" dirty="0">
                <a:latin typeface="Courier New"/>
                <a:cs typeface="Courier New"/>
              </a:rPr>
              <a:t>ы</a:t>
            </a:r>
            <a:r>
              <a:rPr spc="-40" dirty="0">
                <a:latin typeface="Courier New"/>
                <a:cs typeface="Courier New"/>
              </a:rPr>
              <a:t>в</a:t>
            </a:r>
            <a:r>
              <a:rPr spc="20" dirty="0">
                <a:latin typeface="Courier New"/>
                <a:cs typeface="Courier New"/>
              </a:rPr>
              <a:t>о</a:t>
            </a:r>
            <a:r>
              <a:rPr spc="-35" dirty="0">
                <a:latin typeface="Courier New"/>
                <a:cs typeface="Courier New"/>
              </a:rPr>
              <a:t>д</a:t>
            </a:r>
            <a:r>
              <a:rPr spc="320" dirty="0">
                <a:latin typeface="Courier New"/>
                <a:cs typeface="Courier New"/>
              </a:rPr>
              <a:t>ы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д</a:t>
            </a:r>
            <a:r>
              <a:rPr spc="10" dirty="0"/>
              <a:t>а</a:t>
            </a:r>
            <a:r>
              <a:rPr spc="25" dirty="0"/>
              <a:t>т</a:t>
            </a:r>
            <a:r>
              <a:rPr spc="10" dirty="0"/>
              <a:t>а</a:t>
            </a:r>
            <a:r>
              <a:rPr spc="-30" dirty="0"/>
              <a:t>с</a:t>
            </a:r>
            <a:r>
              <a:rPr spc="20" dirty="0"/>
              <a:t>е</a:t>
            </a:r>
            <a:r>
              <a:rPr spc="30" dirty="0"/>
              <a:t>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185" dirty="0"/>
              <a:t>решение</a:t>
            </a:r>
            <a:r>
              <a:rPr spc="-15" dirty="0"/>
              <a:t> </a:t>
            </a:r>
            <a:fld id="{81D60167-4931-47E6-BA6A-407CBD079E47}" type="slidenum">
              <a:rPr spc="15" dirty="0"/>
              <a:pPr marL="127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r>
              <a:rPr spc="15" dirty="0"/>
              <a:t>/5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40" dirty="0">
                <a:latin typeface="Courier New"/>
                <a:cs typeface="Courier New"/>
              </a:rPr>
              <a:t>в</a:t>
            </a:r>
            <a:r>
              <a:rPr spc="315" dirty="0">
                <a:latin typeface="Courier New"/>
                <a:cs typeface="Courier New"/>
              </a:rPr>
              <a:t>ы</a:t>
            </a:r>
            <a:r>
              <a:rPr spc="-40" dirty="0">
                <a:latin typeface="Courier New"/>
                <a:cs typeface="Courier New"/>
              </a:rPr>
              <a:t>в</a:t>
            </a:r>
            <a:r>
              <a:rPr spc="20" dirty="0">
                <a:latin typeface="Courier New"/>
                <a:cs typeface="Courier New"/>
              </a:rPr>
              <a:t>о</a:t>
            </a:r>
            <a:r>
              <a:rPr spc="-35" dirty="0">
                <a:latin typeface="Courier New"/>
                <a:cs typeface="Courier New"/>
              </a:rPr>
              <a:t>д</a:t>
            </a:r>
            <a:r>
              <a:rPr spc="320" dirty="0">
                <a:latin typeface="Courier New"/>
                <a:cs typeface="Courier New"/>
              </a:rPr>
              <a:t>ы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д</a:t>
            </a:r>
            <a:r>
              <a:rPr spc="10" dirty="0"/>
              <a:t>а</a:t>
            </a:r>
            <a:r>
              <a:rPr spc="25" dirty="0"/>
              <a:t>т</a:t>
            </a:r>
            <a:r>
              <a:rPr spc="10" dirty="0"/>
              <a:t>а</a:t>
            </a:r>
            <a:r>
              <a:rPr spc="-30" dirty="0"/>
              <a:t>с</a:t>
            </a:r>
            <a:r>
              <a:rPr spc="20" dirty="0"/>
              <a:t>е</a:t>
            </a:r>
            <a:r>
              <a:rPr spc="30" dirty="0"/>
              <a:t>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185" dirty="0"/>
              <a:t>решение</a:t>
            </a:r>
            <a:r>
              <a:rPr spc="-15" dirty="0"/>
              <a:t> </a:t>
            </a:r>
            <a:fld id="{81D60167-4931-47E6-BA6A-407CBD079E47}" type="slidenum">
              <a:rPr spc="15" dirty="0"/>
              <a:pPr marL="127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r>
              <a:rPr spc="15" dirty="0"/>
              <a:t>/5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" y="0"/>
            <a:ext cx="7327029" cy="719586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43719" y="2093847"/>
            <a:ext cx="6784975" cy="2466340"/>
          </a:xfrm>
          <a:custGeom>
            <a:avLst/>
            <a:gdLst/>
            <a:ahLst/>
            <a:cxnLst/>
            <a:rect l="l" t="t" r="r" b="b"/>
            <a:pathLst>
              <a:path w="6784975" h="2466340">
                <a:moveTo>
                  <a:pt x="6784354" y="2465770"/>
                </a:moveTo>
                <a:lnTo>
                  <a:pt x="0" y="2465770"/>
                </a:lnTo>
                <a:lnTo>
                  <a:pt x="0" y="0"/>
                </a:lnTo>
                <a:lnTo>
                  <a:pt x="6784354" y="0"/>
                </a:lnTo>
                <a:lnTo>
                  <a:pt x="6784354" y="2465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891" y="2093847"/>
            <a:ext cx="6784340" cy="2465705"/>
          </a:xfrm>
          <a:custGeom>
            <a:avLst/>
            <a:gdLst/>
            <a:ahLst/>
            <a:cxnLst/>
            <a:rect l="l" t="t" r="r" b="b"/>
            <a:pathLst>
              <a:path w="6784340" h="2465704">
                <a:moveTo>
                  <a:pt x="0" y="0"/>
                </a:moveTo>
                <a:lnTo>
                  <a:pt x="6783983" y="0"/>
                </a:lnTo>
                <a:lnTo>
                  <a:pt x="6783983" y="2465635"/>
                </a:lnTo>
                <a:lnTo>
                  <a:pt x="0" y="246563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78034" y="4884313"/>
            <a:ext cx="6750050" cy="4218940"/>
          </a:xfrm>
          <a:custGeom>
            <a:avLst/>
            <a:gdLst/>
            <a:ahLst/>
            <a:cxnLst/>
            <a:rect l="l" t="t" r="r" b="b"/>
            <a:pathLst>
              <a:path w="6750050" h="4218940">
                <a:moveTo>
                  <a:pt x="6750039" y="4218416"/>
                </a:moveTo>
                <a:lnTo>
                  <a:pt x="0" y="4218416"/>
                </a:lnTo>
                <a:lnTo>
                  <a:pt x="0" y="0"/>
                </a:lnTo>
                <a:lnTo>
                  <a:pt x="6750039" y="0"/>
                </a:lnTo>
                <a:lnTo>
                  <a:pt x="6750039" y="4218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78034" y="4884324"/>
            <a:ext cx="6750050" cy="4218940"/>
          </a:xfrm>
          <a:custGeom>
            <a:avLst/>
            <a:gdLst/>
            <a:ahLst/>
            <a:cxnLst/>
            <a:rect l="l" t="t" r="r" b="b"/>
            <a:pathLst>
              <a:path w="6750050" h="4218940">
                <a:moveTo>
                  <a:pt x="0" y="0"/>
                </a:moveTo>
                <a:lnTo>
                  <a:pt x="6749950" y="0"/>
                </a:lnTo>
                <a:lnTo>
                  <a:pt x="6749950" y="4218361"/>
                </a:lnTo>
                <a:lnTo>
                  <a:pt x="0" y="421836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40" dirty="0">
                <a:latin typeface="Courier New"/>
                <a:cs typeface="Courier New"/>
              </a:rPr>
              <a:t>в</a:t>
            </a:r>
            <a:r>
              <a:rPr spc="315" dirty="0">
                <a:latin typeface="Courier New"/>
                <a:cs typeface="Courier New"/>
              </a:rPr>
              <a:t>ы</a:t>
            </a:r>
            <a:r>
              <a:rPr spc="-40" dirty="0">
                <a:latin typeface="Courier New"/>
                <a:cs typeface="Courier New"/>
              </a:rPr>
              <a:t>в</a:t>
            </a:r>
            <a:r>
              <a:rPr spc="20" dirty="0">
                <a:latin typeface="Courier New"/>
                <a:cs typeface="Courier New"/>
              </a:rPr>
              <a:t>о</a:t>
            </a:r>
            <a:r>
              <a:rPr spc="-35" dirty="0">
                <a:latin typeface="Courier New"/>
                <a:cs typeface="Courier New"/>
              </a:rPr>
              <a:t>д</a:t>
            </a:r>
            <a:r>
              <a:rPr spc="320" dirty="0">
                <a:latin typeface="Courier New"/>
                <a:cs typeface="Courier New"/>
              </a:rPr>
              <a:t>ы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д</a:t>
            </a:r>
            <a:r>
              <a:rPr spc="10" dirty="0"/>
              <a:t>а</a:t>
            </a:r>
            <a:r>
              <a:rPr spc="25" dirty="0"/>
              <a:t>т</a:t>
            </a:r>
            <a:r>
              <a:rPr spc="10" dirty="0"/>
              <a:t>а</a:t>
            </a:r>
            <a:r>
              <a:rPr spc="-30" dirty="0"/>
              <a:t>с</a:t>
            </a:r>
            <a:r>
              <a:rPr spc="20" dirty="0"/>
              <a:t>е</a:t>
            </a:r>
            <a:r>
              <a:rPr spc="30" dirty="0"/>
              <a:t>т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185" dirty="0"/>
              <a:t>решение</a:t>
            </a:r>
            <a:r>
              <a:rPr spc="-15" dirty="0"/>
              <a:t> </a:t>
            </a:r>
            <a:fld id="{81D60167-4931-47E6-BA6A-407CBD079E47}" type="slidenum">
              <a:rPr spc="15" dirty="0"/>
              <a:pPr marL="127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r>
              <a:rPr spc="15" dirty="0"/>
              <a:t>/5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40" dirty="0">
                <a:latin typeface="Courier New"/>
                <a:cs typeface="Courier New"/>
              </a:rPr>
              <a:t>в</a:t>
            </a:r>
            <a:r>
              <a:rPr spc="315" dirty="0">
                <a:latin typeface="Courier New"/>
                <a:cs typeface="Courier New"/>
              </a:rPr>
              <a:t>ы</a:t>
            </a:r>
            <a:r>
              <a:rPr spc="-40" dirty="0">
                <a:latin typeface="Courier New"/>
                <a:cs typeface="Courier New"/>
              </a:rPr>
              <a:t>в</a:t>
            </a:r>
            <a:r>
              <a:rPr spc="20" dirty="0">
                <a:latin typeface="Courier New"/>
                <a:cs typeface="Courier New"/>
              </a:rPr>
              <a:t>о</a:t>
            </a:r>
            <a:r>
              <a:rPr spc="-35" dirty="0">
                <a:latin typeface="Courier New"/>
                <a:cs typeface="Courier New"/>
              </a:rPr>
              <a:t>д</a:t>
            </a:r>
            <a:r>
              <a:rPr spc="320" dirty="0">
                <a:latin typeface="Courier New"/>
                <a:cs typeface="Courier New"/>
              </a:rPr>
              <a:t>ы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д</a:t>
            </a:r>
            <a:r>
              <a:rPr spc="10" dirty="0"/>
              <a:t>а</a:t>
            </a:r>
            <a:r>
              <a:rPr spc="25" dirty="0"/>
              <a:t>т</a:t>
            </a:r>
            <a:r>
              <a:rPr spc="10" dirty="0"/>
              <a:t>а</a:t>
            </a:r>
            <a:r>
              <a:rPr spc="-30" dirty="0"/>
              <a:t>с</a:t>
            </a:r>
            <a:r>
              <a:rPr spc="20" dirty="0"/>
              <a:t>е</a:t>
            </a:r>
            <a:r>
              <a:rPr spc="30" dirty="0"/>
              <a:t>т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185" dirty="0"/>
              <a:t>решение</a:t>
            </a:r>
            <a:r>
              <a:rPr spc="-15" dirty="0"/>
              <a:t> </a:t>
            </a:r>
            <a:fld id="{81D60167-4931-47E6-BA6A-407CBD079E47}" type="slidenum">
              <a:rPr spc="15" dirty="0"/>
              <a:pPr marL="127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r>
              <a:rPr spc="15" dirty="0"/>
              <a:t>/5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40" dirty="0">
                <a:latin typeface="Courier New"/>
                <a:cs typeface="Courier New"/>
              </a:rPr>
              <a:t>в</a:t>
            </a:r>
            <a:r>
              <a:rPr spc="315" dirty="0">
                <a:latin typeface="Courier New"/>
                <a:cs typeface="Courier New"/>
              </a:rPr>
              <a:t>ы</a:t>
            </a:r>
            <a:r>
              <a:rPr spc="-40" dirty="0">
                <a:latin typeface="Courier New"/>
                <a:cs typeface="Courier New"/>
              </a:rPr>
              <a:t>в</a:t>
            </a:r>
            <a:r>
              <a:rPr spc="20" dirty="0">
                <a:latin typeface="Courier New"/>
                <a:cs typeface="Courier New"/>
              </a:rPr>
              <a:t>о</a:t>
            </a:r>
            <a:r>
              <a:rPr spc="-35" dirty="0">
                <a:latin typeface="Courier New"/>
                <a:cs typeface="Courier New"/>
              </a:rPr>
              <a:t>д</a:t>
            </a:r>
            <a:r>
              <a:rPr spc="320" dirty="0">
                <a:latin typeface="Courier New"/>
                <a:cs typeface="Courier New"/>
              </a:rPr>
              <a:t>ы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д</a:t>
            </a:r>
            <a:r>
              <a:rPr spc="10" dirty="0"/>
              <a:t>а</a:t>
            </a:r>
            <a:r>
              <a:rPr spc="25" dirty="0"/>
              <a:t>т</a:t>
            </a:r>
            <a:r>
              <a:rPr spc="10" dirty="0"/>
              <a:t>а</a:t>
            </a:r>
            <a:r>
              <a:rPr spc="-30" dirty="0"/>
              <a:t>с</a:t>
            </a:r>
            <a:r>
              <a:rPr spc="20" dirty="0"/>
              <a:t>е</a:t>
            </a:r>
            <a:r>
              <a:rPr spc="30" dirty="0"/>
              <a:t>т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185" dirty="0"/>
              <a:t>решение</a:t>
            </a:r>
            <a:r>
              <a:rPr spc="-15" dirty="0"/>
              <a:t> </a:t>
            </a:r>
            <a:fld id="{81D60167-4931-47E6-BA6A-407CBD079E47}" type="slidenum">
              <a:rPr spc="15" dirty="0"/>
              <a:pPr marL="127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r>
              <a:rPr spc="15" dirty="0"/>
              <a:t>/5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1659" y="1815710"/>
            <a:ext cx="1514468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460" y="3285566"/>
            <a:ext cx="14193079" cy="490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32512" y="9934071"/>
            <a:ext cx="899159" cy="33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40" dirty="0">
                <a:latin typeface="Courier New"/>
                <a:cs typeface="Courier New"/>
              </a:rPr>
              <a:t>в</a:t>
            </a:r>
            <a:r>
              <a:rPr spc="315" dirty="0">
                <a:latin typeface="Courier New"/>
                <a:cs typeface="Courier New"/>
              </a:rPr>
              <a:t>ы</a:t>
            </a:r>
            <a:r>
              <a:rPr spc="-40" dirty="0">
                <a:latin typeface="Courier New"/>
                <a:cs typeface="Courier New"/>
              </a:rPr>
              <a:t>в</a:t>
            </a:r>
            <a:r>
              <a:rPr spc="20" dirty="0">
                <a:latin typeface="Courier New"/>
                <a:cs typeface="Courier New"/>
              </a:rPr>
              <a:t>о</a:t>
            </a:r>
            <a:r>
              <a:rPr spc="-35" dirty="0">
                <a:latin typeface="Courier New"/>
                <a:cs typeface="Courier New"/>
              </a:rPr>
              <a:t>д</a:t>
            </a:r>
            <a:r>
              <a:rPr spc="320" dirty="0">
                <a:latin typeface="Courier New"/>
                <a:cs typeface="Courier New"/>
              </a:rPr>
              <a:t>ы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58058" y="9934071"/>
            <a:ext cx="854075" cy="33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д</a:t>
            </a:r>
            <a:r>
              <a:rPr spc="10" dirty="0"/>
              <a:t>а</a:t>
            </a:r>
            <a:r>
              <a:rPr spc="25" dirty="0"/>
              <a:t>т</a:t>
            </a:r>
            <a:r>
              <a:rPr spc="10" dirty="0"/>
              <a:t>а</a:t>
            </a:r>
            <a:r>
              <a:rPr spc="-30" dirty="0"/>
              <a:t>с</a:t>
            </a:r>
            <a:r>
              <a:rPr spc="20" dirty="0"/>
              <a:t>е</a:t>
            </a:r>
            <a:r>
              <a:rPr spc="30" dirty="0"/>
              <a:t>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55143" y="9932764"/>
            <a:ext cx="1553209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185" dirty="0"/>
              <a:t>решение</a:t>
            </a:r>
            <a:r>
              <a:rPr spc="-15" dirty="0"/>
              <a:t> </a:t>
            </a:r>
            <a:fld id="{81D60167-4931-47E6-BA6A-407CBD079E47}" type="slidenum">
              <a:rPr spc="15" dirty="0"/>
              <a:pPr marL="127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r>
              <a:rPr spc="15" dirty="0"/>
              <a:t>/5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86200" y="3390900"/>
            <a:ext cx="10515600" cy="35052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/>
          </a:p>
        </p:txBody>
      </p:sp>
      <p:sp>
        <p:nvSpPr>
          <p:cNvPr id="2" name="object 2"/>
          <p:cNvSpPr txBox="1"/>
          <p:nvPr/>
        </p:nvSpPr>
        <p:spPr>
          <a:xfrm>
            <a:off x="4408050" y="4240817"/>
            <a:ext cx="9688950" cy="1662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z="10700" b="1" spc="-650" dirty="0">
                <a:latin typeface="Tahoma"/>
                <a:cs typeface="Tahoma"/>
              </a:rPr>
              <a:t> Политехники</a:t>
            </a:r>
            <a:endParaRPr sz="107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565" y="7372087"/>
            <a:ext cx="54108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4000" b="1" spc="180" dirty="0" err="1">
                <a:latin typeface="Tahoma"/>
                <a:cs typeface="Tahoma"/>
              </a:rPr>
              <a:t>Урбатон</a:t>
            </a:r>
            <a:r>
              <a:rPr sz="4000" b="1" spc="105" dirty="0">
                <a:latin typeface="Tahoma"/>
                <a:cs typeface="Tahoma"/>
              </a:rPr>
              <a:t> </a:t>
            </a:r>
            <a:r>
              <a:rPr sz="4000" b="1" spc="45" dirty="0">
                <a:latin typeface="Tahoma"/>
                <a:cs typeface="Tahoma"/>
              </a:rPr>
              <a:t>2023</a:t>
            </a:r>
            <a:endParaRPr sz="4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9015" y="0"/>
            <a:ext cx="5748985" cy="7852031"/>
          </a:xfrm>
          <a:prstGeom prst="rect">
            <a:avLst/>
          </a:prstGeom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7600" y="3924300"/>
            <a:ext cx="438859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5"/>
          <p:cNvSpPr/>
          <p:nvPr/>
        </p:nvSpPr>
        <p:spPr>
          <a:xfrm>
            <a:off x="0" y="7363914"/>
            <a:ext cx="2693035" cy="2923540"/>
          </a:xfrm>
          <a:custGeom>
            <a:avLst/>
            <a:gdLst/>
            <a:ahLst/>
            <a:cxnLst/>
            <a:rect l="l" t="t" r="r" b="b"/>
            <a:pathLst>
              <a:path w="2693035" h="2923540">
                <a:moveTo>
                  <a:pt x="2052689" y="1386593"/>
                </a:moveTo>
                <a:lnTo>
                  <a:pt x="2024260" y="1343151"/>
                </a:lnTo>
                <a:lnTo>
                  <a:pt x="2063318" y="1379642"/>
                </a:lnTo>
                <a:lnTo>
                  <a:pt x="2091976" y="1423432"/>
                </a:lnTo>
                <a:lnTo>
                  <a:pt x="2052689" y="1386593"/>
                </a:lnTo>
                <a:close/>
              </a:path>
              <a:path w="2693035" h="2923540">
                <a:moveTo>
                  <a:pt x="2081375" y="1430425"/>
                </a:moveTo>
                <a:lnTo>
                  <a:pt x="2052798" y="1386759"/>
                </a:lnTo>
                <a:lnTo>
                  <a:pt x="2092062" y="1423563"/>
                </a:lnTo>
                <a:lnTo>
                  <a:pt x="2120881" y="1467599"/>
                </a:lnTo>
                <a:lnTo>
                  <a:pt x="2081375" y="1430425"/>
                </a:lnTo>
                <a:close/>
              </a:path>
              <a:path w="2693035" h="2923540">
                <a:moveTo>
                  <a:pt x="2081769" y="1431028"/>
                </a:moveTo>
                <a:lnTo>
                  <a:pt x="2081683" y="1430896"/>
                </a:lnTo>
                <a:lnTo>
                  <a:pt x="2121114" y="1467956"/>
                </a:lnTo>
                <a:lnTo>
                  <a:pt x="2081769" y="1431028"/>
                </a:lnTo>
                <a:close/>
              </a:path>
              <a:path w="2693035" h="2923540">
                <a:moveTo>
                  <a:pt x="2314973" y="1787372"/>
                </a:moveTo>
                <a:lnTo>
                  <a:pt x="2314887" y="1787240"/>
                </a:lnTo>
                <a:lnTo>
                  <a:pt x="2296731" y="1736304"/>
                </a:lnTo>
                <a:lnTo>
                  <a:pt x="2314973" y="1787372"/>
                </a:lnTo>
                <a:close/>
              </a:path>
              <a:path w="2693035" h="2923540">
                <a:moveTo>
                  <a:pt x="2343859" y="1831510"/>
                </a:moveTo>
                <a:lnTo>
                  <a:pt x="2315282" y="1787843"/>
                </a:lnTo>
                <a:lnTo>
                  <a:pt x="2297029" y="1736760"/>
                </a:lnTo>
                <a:lnTo>
                  <a:pt x="2325848" y="1780797"/>
                </a:lnTo>
                <a:lnTo>
                  <a:pt x="2343859" y="1831510"/>
                </a:lnTo>
                <a:close/>
              </a:path>
              <a:path w="2693035" h="2923540">
                <a:moveTo>
                  <a:pt x="2372401" y="1875124"/>
                </a:moveTo>
                <a:lnTo>
                  <a:pt x="2343967" y="1831676"/>
                </a:lnTo>
                <a:lnTo>
                  <a:pt x="2325934" y="1780927"/>
                </a:lnTo>
                <a:lnTo>
                  <a:pt x="2354596" y="1824724"/>
                </a:lnTo>
                <a:lnTo>
                  <a:pt x="2372401" y="1875124"/>
                </a:lnTo>
                <a:close/>
              </a:path>
              <a:path w="2693035" h="2923540">
                <a:moveTo>
                  <a:pt x="1919024" y="1228733"/>
                </a:moveTo>
                <a:lnTo>
                  <a:pt x="1996040" y="1300030"/>
                </a:lnTo>
                <a:lnTo>
                  <a:pt x="1919024" y="1228733"/>
                </a:lnTo>
                <a:close/>
              </a:path>
              <a:path w="2693035" h="2923540">
                <a:moveTo>
                  <a:pt x="1985569" y="1307223"/>
                </a:moveTo>
                <a:lnTo>
                  <a:pt x="2024309" y="1343227"/>
                </a:lnTo>
                <a:lnTo>
                  <a:pt x="1985569" y="1307223"/>
                </a:lnTo>
                <a:close/>
              </a:path>
              <a:path w="2693035" h="2923540">
                <a:moveTo>
                  <a:pt x="712077" y="364660"/>
                </a:moveTo>
                <a:lnTo>
                  <a:pt x="757979" y="387073"/>
                </a:lnTo>
                <a:lnTo>
                  <a:pt x="764949" y="392960"/>
                </a:lnTo>
                <a:lnTo>
                  <a:pt x="816735" y="418303"/>
                </a:lnTo>
                <a:lnTo>
                  <a:pt x="854050" y="436630"/>
                </a:lnTo>
                <a:lnTo>
                  <a:pt x="903344" y="460953"/>
                </a:lnTo>
                <a:lnTo>
                  <a:pt x="931289" y="484786"/>
                </a:lnTo>
                <a:lnTo>
                  <a:pt x="972365" y="505286"/>
                </a:lnTo>
                <a:lnTo>
                  <a:pt x="978472" y="510499"/>
                </a:lnTo>
                <a:lnTo>
                  <a:pt x="1023695" y="533119"/>
                </a:lnTo>
                <a:lnTo>
                  <a:pt x="1072568" y="557693"/>
                </a:lnTo>
                <a:lnTo>
                  <a:pt x="1101621" y="582714"/>
                </a:lnTo>
                <a:lnTo>
                  <a:pt x="1143602" y="604087"/>
                </a:lnTo>
                <a:lnTo>
                  <a:pt x="1149025" y="608764"/>
                </a:lnTo>
                <a:lnTo>
                  <a:pt x="1194615" y="632042"/>
                </a:lnTo>
                <a:lnTo>
                  <a:pt x="1229704" y="662467"/>
                </a:lnTo>
                <a:lnTo>
                  <a:pt x="1275551" y="686138"/>
                </a:lnTo>
                <a:lnTo>
                  <a:pt x="1310906" y="716970"/>
                </a:lnTo>
                <a:lnTo>
                  <a:pt x="1357028" y="741061"/>
                </a:lnTo>
                <a:lnTo>
                  <a:pt x="1392667" y="772326"/>
                </a:lnTo>
                <a:lnTo>
                  <a:pt x="1395512" y="773837"/>
                </a:lnTo>
                <a:lnTo>
                  <a:pt x="1426974" y="801557"/>
                </a:lnTo>
                <a:lnTo>
                  <a:pt x="1470976" y="825018"/>
                </a:lnTo>
                <a:lnTo>
                  <a:pt x="1511117" y="860553"/>
                </a:lnTo>
                <a:lnTo>
                  <a:pt x="1513613" y="861903"/>
                </a:lnTo>
                <a:lnTo>
                  <a:pt x="1546073" y="890774"/>
                </a:lnTo>
                <a:lnTo>
                  <a:pt x="1590911" y="915141"/>
                </a:lnTo>
                <a:lnTo>
                  <a:pt x="1594426" y="918274"/>
                </a:lnTo>
                <a:lnTo>
                  <a:pt x="1854397" y="1153172"/>
                </a:lnTo>
                <a:lnTo>
                  <a:pt x="1881676" y="1194855"/>
                </a:lnTo>
                <a:lnTo>
                  <a:pt x="1958106" y="1265258"/>
                </a:lnTo>
                <a:lnTo>
                  <a:pt x="1986012" y="1307901"/>
                </a:lnTo>
                <a:lnTo>
                  <a:pt x="2024763" y="1343921"/>
                </a:lnTo>
                <a:lnTo>
                  <a:pt x="2024890" y="1344114"/>
                </a:lnTo>
                <a:lnTo>
                  <a:pt x="1947644" y="1272465"/>
                </a:lnTo>
                <a:lnTo>
                  <a:pt x="1919970" y="1230177"/>
                </a:lnTo>
                <a:lnTo>
                  <a:pt x="1843989" y="1160462"/>
                </a:lnTo>
                <a:lnTo>
                  <a:pt x="1816928" y="1119111"/>
                </a:lnTo>
                <a:lnTo>
                  <a:pt x="1594727" y="918767"/>
                </a:lnTo>
                <a:lnTo>
                  <a:pt x="1547725" y="893298"/>
                </a:lnTo>
                <a:lnTo>
                  <a:pt x="1515315" y="864514"/>
                </a:lnTo>
                <a:lnTo>
                  <a:pt x="1475399" y="829166"/>
                </a:lnTo>
                <a:lnTo>
                  <a:pt x="1428847" y="804418"/>
                </a:lnTo>
                <a:lnTo>
                  <a:pt x="1397427" y="776777"/>
                </a:lnTo>
                <a:lnTo>
                  <a:pt x="1357448" y="741703"/>
                </a:lnTo>
                <a:lnTo>
                  <a:pt x="1311340" y="717633"/>
                </a:lnTo>
                <a:lnTo>
                  <a:pt x="1275998" y="686821"/>
                </a:lnTo>
                <a:lnTo>
                  <a:pt x="1230164" y="663170"/>
                </a:lnTo>
                <a:lnTo>
                  <a:pt x="1195087" y="632764"/>
                </a:lnTo>
                <a:lnTo>
                  <a:pt x="1141518" y="605449"/>
                </a:lnTo>
                <a:lnTo>
                  <a:pt x="1104055" y="586433"/>
                </a:lnTo>
                <a:lnTo>
                  <a:pt x="1069345" y="556587"/>
                </a:lnTo>
                <a:lnTo>
                  <a:pt x="1024121" y="533867"/>
                </a:lnTo>
                <a:lnTo>
                  <a:pt x="979213" y="511418"/>
                </a:lnTo>
                <a:lnTo>
                  <a:pt x="933995" y="488922"/>
                </a:lnTo>
                <a:lnTo>
                  <a:pt x="899712" y="459728"/>
                </a:lnTo>
                <a:lnTo>
                  <a:pt x="854542" y="437461"/>
                </a:lnTo>
                <a:lnTo>
                  <a:pt x="817200" y="419131"/>
                </a:lnTo>
                <a:lnTo>
                  <a:pt x="766059" y="394117"/>
                </a:lnTo>
                <a:lnTo>
                  <a:pt x="720988" y="372170"/>
                </a:lnTo>
                <a:lnTo>
                  <a:pt x="712077" y="364660"/>
                </a:lnTo>
                <a:close/>
              </a:path>
              <a:path w="2693035" h="2923540">
                <a:moveTo>
                  <a:pt x="2690553" y="2917886"/>
                </a:moveTo>
                <a:lnTo>
                  <a:pt x="2690172" y="2917303"/>
                </a:lnTo>
                <a:lnTo>
                  <a:pt x="2677667" y="2875004"/>
                </a:lnTo>
                <a:lnTo>
                  <a:pt x="2674340" y="2823535"/>
                </a:lnTo>
                <a:lnTo>
                  <a:pt x="2660251" y="2778814"/>
                </a:lnTo>
                <a:lnTo>
                  <a:pt x="2656649" y="2726926"/>
                </a:lnTo>
                <a:lnTo>
                  <a:pt x="2637566" y="2667049"/>
                </a:lnTo>
                <a:lnTo>
                  <a:pt x="2627757" y="2636393"/>
                </a:lnTo>
                <a:lnTo>
                  <a:pt x="2623712" y="2583827"/>
                </a:lnTo>
                <a:lnTo>
                  <a:pt x="2607290" y="2533078"/>
                </a:lnTo>
                <a:lnTo>
                  <a:pt x="2593893" y="2491877"/>
                </a:lnTo>
                <a:lnTo>
                  <a:pt x="2589364" y="2438573"/>
                </a:lnTo>
                <a:lnTo>
                  <a:pt x="2494715" y="2154793"/>
                </a:lnTo>
                <a:lnTo>
                  <a:pt x="2467654" y="2113442"/>
                </a:lnTo>
                <a:lnTo>
                  <a:pt x="2434181" y="2015909"/>
                </a:lnTo>
                <a:lnTo>
                  <a:pt x="2406506" y="1973621"/>
                </a:lnTo>
                <a:lnTo>
                  <a:pt x="2371767" y="1874154"/>
                </a:lnTo>
                <a:lnTo>
                  <a:pt x="2371893" y="1874346"/>
                </a:lnTo>
                <a:lnTo>
                  <a:pt x="2389390" y="1924276"/>
                </a:lnTo>
                <a:lnTo>
                  <a:pt x="2417297" y="1966917"/>
                </a:lnTo>
                <a:lnTo>
                  <a:pt x="2451220" y="2065138"/>
                </a:lnTo>
                <a:lnTo>
                  <a:pt x="2478498" y="2106820"/>
                </a:lnTo>
                <a:lnTo>
                  <a:pt x="2589715" y="2439141"/>
                </a:lnTo>
                <a:lnTo>
                  <a:pt x="2591163" y="2443569"/>
                </a:lnTo>
                <a:lnTo>
                  <a:pt x="2595544" y="2494401"/>
                </a:lnTo>
                <a:lnTo>
                  <a:pt x="2609009" y="2535715"/>
                </a:lnTo>
                <a:lnTo>
                  <a:pt x="2609241" y="2538522"/>
                </a:lnTo>
                <a:lnTo>
                  <a:pt x="2625744" y="2589554"/>
                </a:lnTo>
                <a:lnTo>
                  <a:pt x="2629630" y="2639255"/>
                </a:lnTo>
                <a:lnTo>
                  <a:pt x="2642439" y="2679197"/>
                </a:lnTo>
                <a:lnTo>
                  <a:pt x="2642677" y="2682383"/>
                </a:lnTo>
                <a:lnTo>
                  <a:pt x="2657062" y="2727556"/>
                </a:lnTo>
                <a:lnTo>
                  <a:pt x="2660676" y="2779464"/>
                </a:lnTo>
                <a:lnTo>
                  <a:pt x="2674778" y="2824204"/>
                </a:lnTo>
                <a:lnTo>
                  <a:pt x="2678117" y="2875691"/>
                </a:lnTo>
                <a:lnTo>
                  <a:pt x="2688642" y="2910807"/>
                </a:lnTo>
                <a:lnTo>
                  <a:pt x="2690553" y="2917886"/>
                </a:lnTo>
                <a:close/>
              </a:path>
              <a:path w="2693035" h="2923540">
                <a:moveTo>
                  <a:pt x="2389917" y="1925080"/>
                </a:moveTo>
                <a:lnTo>
                  <a:pt x="2372271" y="1874925"/>
                </a:lnTo>
                <a:lnTo>
                  <a:pt x="2389917" y="1925080"/>
                </a:lnTo>
                <a:close/>
              </a:path>
              <a:path w="2693035" h="2923540">
                <a:moveTo>
                  <a:pt x="1919208" y="1229013"/>
                </a:moveTo>
                <a:lnTo>
                  <a:pt x="1919122" y="1228882"/>
                </a:lnTo>
                <a:lnTo>
                  <a:pt x="1957510" y="1264348"/>
                </a:lnTo>
                <a:lnTo>
                  <a:pt x="1957595" y="1264478"/>
                </a:lnTo>
                <a:lnTo>
                  <a:pt x="1919208" y="1229013"/>
                </a:lnTo>
                <a:close/>
              </a:path>
              <a:path w="2693035" h="2923540">
                <a:moveTo>
                  <a:pt x="2435028" y="2017204"/>
                </a:moveTo>
                <a:lnTo>
                  <a:pt x="2434944" y="2017075"/>
                </a:lnTo>
                <a:lnTo>
                  <a:pt x="2417809" y="1967701"/>
                </a:lnTo>
                <a:lnTo>
                  <a:pt x="2417893" y="1967829"/>
                </a:lnTo>
                <a:lnTo>
                  <a:pt x="2435028" y="2017204"/>
                </a:lnTo>
                <a:close/>
              </a:path>
              <a:path w="2693035" h="2923540">
                <a:moveTo>
                  <a:pt x="1436791" y="793604"/>
                </a:moveTo>
                <a:lnTo>
                  <a:pt x="1437031" y="793732"/>
                </a:lnTo>
                <a:lnTo>
                  <a:pt x="1473071" y="825609"/>
                </a:lnTo>
                <a:lnTo>
                  <a:pt x="1519894" y="850771"/>
                </a:lnTo>
                <a:lnTo>
                  <a:pt x="1592774" y="915750"/>
                </a:lnTo>
                <a:lnTo>
                  <a:pt x="1891426" y="1186561"/>
                </a:lnTo>
                <a:lnTo>
                  <a:pt x="1592818" y="915849"/>
                </a:lnTo>
                <a:lnTo>
                  <a:pt x="1520007" y="850944"/>
                </a:lnTo>
                <a:lnTo>
                  <a:pt x="1473193" y="825795"/>
                </a:lnTo>
                <a:lnTo>
                  <a:pt x="1436791" y="793604"/>
                </a:lnTo>
                <a:close/>
              </a:path>
              <a:path w="2693035" h="2923540">
                <a:moveTo>
                  <a:pt x="1880943" y="1193736"/>
                </a:moveTo>
                <a:lnTo>
                  <a:pt x="1853680" y="1152077"/>
                </a:lnTo>
                <a:lnTo>
                  <a:pt x="1891655" y="1186912"/>
                </a:lnTo>
                <a:lnTo>
                  <a:pt x="1919122" y="1228882"/>
                </a:lnTo>
                <a:lnTo>
                  <a:pt x="1880943" y="1193736"/>
                </a:lnTo>
                <a:close/>
              </a:path>
              <a:path w="2693035" h="2923540">
                <a:moveTo>
                  <a:pt x="2479219" y="2107921"/>
                </a:moveTo>
                <a:lnTo>
                  <a:pt x="2451954" y="2066259"/>
                </a:lnTo>
                <a:lnTo>
                  <a:pt x="2435028" y="2017204"/>
                </a:lnTo>
                <a:lnTo>
                  <a:pt x="2462497" y="2059177"/>
                </a:lnTo>
                <a:lnTo>
                  <a:pt x="2479219" y="2107921"/>
                </a:lnTo>
                <a:close/>
              </a:path>
              <a:path w="2693035" h="2923540">
                <a:moveTo>
                  <a:pt x="2640845" y="2633416"/>
                </a:moveTo>
                <a:lnTo>
                  <a:pt x="2625930" y="2587217"/>
                </a:lnTo>
                <a:lnTo>
                  <a:pt x="2621623" y="2534250"/>
                </a:lnTo>
                <a:lnTo>
                  <a:pt x="2591266" y="2441479"/>
                </a:lnTo>
                <a:lnTo>
                  <a:pt x="2462703" y="2059493"/>
                </a:lnTo>
                <a:lnTo>
                  <a:pt x="2591371" y="2441673"/>
                </a:lnTo>
                <a:lnTo>
                  <a:pt x="2621724" y="2534404"/>
                </a:lnTo>
                <a:lnTo>
                  <a:pt x="2626040" y="2587385"/>
                </a:lnTo>
                <a:lnTo>
                  <a:pt x="2640826" y="2633170"/>
                </a:lnTo>
                <a:lnTo>
                  <a:pt x="2640845" y="2633416"/>
                </a:lnTo>
                <a:close/>
              </a:path>
              <a:path w="2693035" h="2923540">
                <a:moveTo>
                  <a:pt x="1593151" y="916359"/>
                </a:moveTo>
                <a:lnTo>
                  <a:pt x="1853597" y="1151951"/>
                </a:lnTo>
                <a:lnTo>
                  <a:pt x="1593151" y="916359"/>
                </a:lnTo>
                <a:close/>
              </a:path>
              <a:path w="2693035" h="2923540">
                <a:moveTo>
                  <a:pt x="2590942" y="2441009"/>
                </a:moveTo>
                <a:lnTo>
                  <a:pt x="2479219" y="2107921"/>
                </a:lnTo>
                <a:lnTo>
                  <a:pt x="2590942" y="2441009"/>
                </a:lnTo>
                <a:close/>
              </a:path>
              <a:path w="2693035" h="2923540">
                <a:moveTo>
                  <a:pt x="2015805" y="1538963"/>
                </a:moveTo>
                <a:lnTo>
                  <a:pt x="1997482" y="1510966"/>
                </a:lnTo>
                <a:lnTo>
                  <a:pt x="2034427" y="1544226"/>
                </a:lnTo>
                <a:lnTo>
                  <a:pt x="2055163" y="1575911"/>
                </a:lnTo>
                <a:lnTo>
                  <a:pt x="2015805" y="1538963"/>
                </a:lnTo>
                <a:close/>
              </a:path>
              <a:path w="2693035" h="2923540">
                <a:moveTo>
                  <a:pt x="2075655" y="1630416"/>
                </a:moveTo>
                <a:lnTo>
                  <a:pt x="2023866" y="1551280"/>
                </a:lnTo>
                <a:lnTo>
                  <a:pt x="2060774" y="1584486"/>
                </a:lnTo>
                <a:lnTo>
                  <a:pt x="2113315" y="1664770"/>
                </a:lnTo>
                <a:lnTo>
                  <a:pt x="2075655" y="1630416"/>
                </a:lnTo>
                <a:close/>
              </a:path>
              <a:path w="2693035" h="2923540">
                <a:moveTo>
                  <a:pt x="2181512" y="1792169"/>
                </a:moveTo>
                <a:lnTo>
                  <a:pt x="2131937" y="1716417"/>
                </a:lnTo>
                <a:lnTo>
                  <a:pt x="2113315" y="1664770"/>
                </a:lnTo>
                <a:lnTo>
                  <a:pt x="2165856" y="1745054"/>
                </a:lnTo>
                <a:lnTo>
                  <a:pt x="2181512" y="1792169"/>
                </a:lnTo>
                <a:close/>
              </a:path>
              <a:path w="2693035" h="2923540">
                <a:moveTo>
                  <a:pt x="2207895" y="1832483"/>
                </a:moveTo>
                <a:lnTo>
                  <a:pt x="2189572" y="1804485"/>
                </a:lnTo>
                <a:lnTo>
                  <a:pt x="2171467" y="1753628"/>
                </a:lnTo>
                <a:lnTo>
                  <a:pt x="2192203" y="1785313"/>
                </a:lnTo>
                <a:lnTo>
                  <a:pt x="2207895" y="1832483"/>
                </a:lnTo>
                <a:close/>
              </a:path>
              <a:path w="2693035" h="2923540">
                <a:moveTo>
                  <a:pt x="1907919" y="1397302"/>
                </a:moveTo>
                <a:lnTo>
                  <a:pt x="1907768" y="1397071"/>
                </a:lnTo>
                <a:lnTo>
                  <a:pt x="1944784" y="1430441"/>
                </a:lnTo>
                <a:lnTo>
                  <a:pt x="1944914" y="1430639"/>
                </a:lnTo>
                <a:lnTo>
                  <a:pt x="1907919" y="1397302"/>
                </a:lnTo>
                <a:close/>
              </a:path>
              <a:path w="2693035" h="2923540">
                <a:moveTo>
                  <a:pt x="1930925" y="1432456"/>
                </a:moveTo>
                <a:lnTo>
                  <a:pt x="1920313" y="1416240"/>
                </a:lnTo>
                <a:lnTo>
                  <a:pt x="1959010" y="1452179"/>
                </a:lnTo>
                <a:lnTo>
                  <a:pt x="1968290" y="1466358"/>
                </a:lnTo>
                <a:lnTo>
                  <a:pt x="1930925" y="1432456"/>
                </a:lnTo>
                <a:close/>
              </a:path>
              <a:path w="2693035" h="2923540">
                <a:moveTo>
                  <a:pt x="1948423" y="1459193"/>
                </a:moveTo>
                <a:lnTo>
                  <a:pt x="1934265" y="1437560"/>
                </a:lnTo>
                <a:lnTo>
                  <a:pt x="1971227" y="1470847"/>
                </a:lnTo>
                <a:lnTo>
                  <a:pt x="1987323" y="1495441"/>
                </a:lnTo>
                <a:lnTo>
                  <a:pt x="1948423" y="1459193"/>
                </a:lnTo>
                <a:close/>
              </a:path>
              <a:path w="2693035" h="2923540">
                <a:moveTo>
                  <a:pt x="2235857" y="1898402"/>
                </a:moveTo>
                <a:lnTo>
                  <a:pt x="2235701" y="1898164"/>
                </a:lnTo>
                <a:lnTo>
                  <a:pt x="2218054" y="1848007"/>
                </a:lnTo>
                <a:lnTo>
                  <a:pt x="2218183" y="1848204"/>
                </a:lnTo>
                <a:lnTo>
                  <a:pt x="2235857" y="1898402"/>
                </a:lnTo>
                <a:close/>
              </a:path>
              <a:path w="2693035" h="2923540">
                <a:moveTo>
                  <a:pt x="2264062" y="1941501"/>
                </a:moveTo>
                <a:lnTo>
                  <a:pt x="2263811" y="1941117"/>
                </a:lnTo>
                <a:lnTo>
                  <a:pt x="2246367" y="1891269"/>
                </a:lnTo>
                <a:lnTo>
                  <a:pt x="2246590" y="1891610"/>
                </a:lnTo>
                <a:lnTo>
                  <a:pt x="2264062" y="1941501"/>
                </a:lnTo>
                <a:close/>
              </a:path>
              <a:path w="2693035" h="2923540">
                <a:moveTo>
                  <a:pt x="2276356" y="1960286"/>
                </a:moveTo>
                <a:lnTo>
                  <a:pt x="2276205" y="1960056"/>
                </a:lnTo>
                <a:lnTo>
                  <a:pt x="2260464" y="1912810"/>
                </a:lnTo>
                <a:lnTo>
                  <a:pt x="2260593" y="1913007"/>
                </a:lnTo>
                <a:lnTo>
                  <a:pt x="2276356" y="1960286"/>
                </a:lnTo>
                <a:close/>
              </a:path>
              <a:path w="2693035" h="2923540">
                <a:moveTo>
                  <a:pt x="1770232" y="1256489"/>
                </a:moveTo>
                <a:lnTo>
                  <a:pt x="1765079" y="1248615"/>
                </a:lnTo>
                <a:lnTo>
                  <a:pt x="1840046" y="1316782"/>
                </a:lnTo>
                <a:lnTo>
                  <a:pt x="1844256" y="1323215"/>
                </a:lnTo>
                <a:lnTo>
                  <a:pt x="1881344" y="1356695"/>
                </a:lnTo>
                <a:lnTo>
                  <a:pt x="1881517" y="1356959"/>
                </a:lnTo>
                <a:lnTo>
                  <a:pt x="1807340" y="1289999"/>
                </a:lnTo>
                <a:lnTo>
                  <a:pt x="1770232" y="1256489"/>
                </a:lnTo>
                <a:close/>
              </a:path>
              <a:path w="2693035" h="2923540">
                <a:moveTo>
                  <a:pt x="1816222" y="1303571"/>
                </a:moveTo>
                <a:lnTo>
                  <a:pt x="1807347" y="1290009"/>
                </a:lnTo>
                <a:lnTo>
                  <a:pt x="1844462" y="1323529"/>
                </a:lnTo>
                <a:lnTo>
                  <a:pt x="1854176" y="1338374"/>
                </a:lnTo>
                <a:lnTo>
                  <a:pt x="1892454" y="1373671"/>
                </a:lnTo>
                <a:lnTo>
                  <a:pt x="1816222" y="1303571"/>
                </a:lnTo>
                <a:close/>
              </a:path>
              <a:path w="2693035" h="2923540">
                <a:moveTo>
                  <a:pt x="1870887" y="1363909"/>
                </a:moveTo>
                <a:lnTo>
                  <a:pt x="1866821" y="1357695"/>
                </a:lnTo>
                <a:lnTo>
                  <a:pt x="1904192" y="1391608"/>
                </a:lnTo>
                <a:lnTo>
                  <a:pt x="1907905" y="1397280"/>
                </a:lnTo>
                <a:lnTo>
                  <a:pt x="1870887" y="1363909"/>
                </a:lnTo>
                <a:close/>
              </a:path>
              <a:path w="2693035" h="2923540">
                <a:moveTo>
                  <a:pt x="2308599" y="2032747"/>
                </a:moveTo>
                <a:lnTo>
                  <a:pt x="2281172" y="1990838"/>
                </a:lnTo>
                <a:lnTo>
                  <a:pt x="2263936" y="1941308"/>
                </a:lnTo>
                <a:lnTo>
                  <a:pt x="2291596" y="1983573"/>
                </a:lnTo>
                <a:lnTo>
                  <a:pt x="2308599" y="2032747"/>
                </a:lnTo>
                <a:close/>
              </a:path>
              <a:path w="2693035" h="2923540">
                <a:moveTo>
                  <a:pt x="2308987" y="2033339"/>
                </a:moveTo>
                <a:lnTo>
                  <a:pt x="2308694" y="2032892"/>
                </a:lnTo>
                <a:lnTo>
                  <a:pt x="2291670" y="1983686"/>
                </a:lnTo>
                <a:lnTo>
                  <a:pt x="2291944" y="1984106"/>
                </a:lnTo>
                <a:lnTo>
                  <a:pt x="2308987" y="2033339"/>
                </a:lnTo>
                <a:close/>
              </a:path>
              <a:path w="2693035" h="2923540">
                <a:moveTo>
                  <a:pt x="2318614" y="2048050"/>
                </a:moveTo>
                <a:lnTo>
                  <a:pt x="2318443" y="2047789"/>
                </a:lnTo>
                <a:lnTo>
                  <a:pt x="2302607" y="2000399"/>
                </a:lnTo>
                <a:lnTo>
                  <a:pt x="2302779" y="2000662"/>
                </a:lnTo>
                <a:lnTo>
                  <a:pt x="2318614" y="2048050"/>
                </a:lnTo>
                <a:close/>
              </a:path>
              <a:path w="2693035" h="2923540">
                <a:moveTo>
                  <a:pt x="2691773" y="2919749"/>
                </a:moveTo>
                <a:lnTo>
                  <a:pt x="2690942" y="2918479"/>
                </a:lnTo>
                <a:lnTo>
                  <a:pt x="2688642" y="2910807"/>
                </a:lnTo>
                <a:lnTo>
                  <a:pt x="2679894" y="2878407"/>
                </a:lnTo>
                <a:lnTo>
                  <a:pt x="2676497" y="2826831"/>
                </a:lnTo>
                <a:lnTo>
                  <a:pt x="2662338" y="2782003"/>
                </a:lnTo>
                <a:lnTo>
                  <a:pt x="2658666" y="2730007"/>
                </a:lnTo>
                <a:lnTo>
                  <a:pt x="2642438" y="2679182"/>
                </a:lnTo>
                <a:lnTo>
                  <a:pt x="2638770" y="2630028"/>
                </a:lnTo>
                <a:lnTo>
                  <a:pt x="2625743" y="2589541"/>
                </a:lnTo>
                <a:lnTo>
                  <a:pt x="2625511" y="2586577"/>
                </a:lnTo>
                <a:lnTo>
                  <a:pt x="2609008" y="2535703"/>
                </a:lnTo>
                <a:lnTo>
                  <a:pt x="2604863" y="2485449"/>
                </a:lnTo>
                <a:lnTo>
                  <a:pt x="2591162" y="2443559"/>
                </a:lnTo>
                <a:lnTo>
                  <a:pt x="2590942" y="2441009"/>
                </a:lnTo>
                <a:lnTo>
                  <a:pt x="2606173" y="2487449"/>
                </a:lnTo>
                <a:lnTo>
                  <a:pt x="2610627" y="2540640"/>
                </a:lnTo>
                <a:lnTo>
                  <a:pt x="2627216" y="2591804"/>
                </a:lnTo>
                <a:lnTo>
                  <a:pt x="2640311" y="2632383"/>
                </a:lnTo>
                <a:lnTo>
                  <a:pt x="2644296" y="2684858"/>
                </a:lnTo>
                <a:lnTo>
                  <a:pt x="2658607" y="2729670"/>
                </a:lnTo>
                <a:lnTo>
                  <a:pt x="2673081" y="2775226"/>
                </a:lnTo>
                <a:lnTo>
                  <a:pt x="2675041" y="2803800"/>
                </a:lnTo>
                <a:lnTo>
                  <a:pt x="2678564" y="2856143"/>
                </a:lnTo>
                <a:lnTo>
                  <a:pt x="2680056" y="2878653"/>
                </a:lnTo>
                <a:lnTo>
                  <a:pt x="2691773" y="2919749"/>
                </a:lnTo>
                <a:close/>
              </a:path>
              <a:path w="2693035" h="2923540">
                <a:moveTo>
                  <a:pt x="293032" y="150734"/>
                </a:moveTo>
                <a:lnTo>
                  <a:pt x="373417" y="188956"/>
                </a:lnTo>
                <a:lnTo>
                  <a:pt x="417768" y="210118"/>
                </a:lnTo>
                <a:lnTo>
                  <a:pt x="486002" y="242784"/>
                </a:lnTo>
                <a:lnTo>
                  <a:pt x="550278" y="273667"/>
                </a:lnTo>
                <a:lnTo>
                  <a:pt x="661365" y="327387"/>
                </a:lnTo>
                <a:lnTo>
                  <a:pt x="728119" y="359875"/>
                </a:lnTo>
                <a:lnTo>
                  <a:pt x="762138" y="388665"/>
                </a:lnTo>
                <a:lnTo>
                  <a:pt x="814020" y="414155"/>
                </a:lnTo>
                <a:lnTo>
                  <a:pt x="851404" y="432586"/>
                </a:lnTo>
                <a:lnTo>
                  <a:pt x="874209" y="443877"/>
                </a:lnTo>
                <a:lnTo>
                  <a:pt x="941594" y="477341"/>
                </a:lnTo>
                <a:lnTo>
                  <a:pt x="976071" y="506831"/>
                </a:lnTo>
                <a:lnTo>
                  <a:pt x="1021376" y="529574"/>
                </a:lnTo>
                <a:lnTo>
                  <a:pt x="1066644" y="552411"/>
                </a:lnTo>
                <a:lnTo>
                  <a:pt x="1112026" y="575421"/>
                </a:lnTo>
                <a:lnTo>
                  <a:pt x="1146947" y="605589"/>
                </a:lnTo>
                <a:lnTo>
                  <a:pt x="1192616" y="628988"/>
                </a:lnTo>
                <a:lnTo>
                  <a:pt x="1227785" y="659535"/>
                </a:lnTo>
                <a:lnTo>
                  <a:pt x="1248676" y="670358"/>
                </a:lnTo>
                <a:lnTo>
                  <a:pt x="1295025" y="694431"/>
                </a:lnTo>
                <a:lnTo>
                  <a:pt x="1319772" y="707325"/>
                </a:lnTo>
                <a:lnTo>
                  <a:pt x="1355763" y="738857"/>
                </a:lnTo>
                <a:lnTo>
                  <a:pt x="1391062" y="769874"/>
                </a:lnTo>
                <a:lnTo>
                  <a:pt x="1437553" y="794529"/>
                </a:lnTo>
                <a:lnTo>
                  <a:pt x="1469516" y="822788"/>
                </a:lnTo>
                <a:lnTo>
                  <a:pt x="1509743" y="858453"/>
                </a:lnTo>
                <a:lnTo>
                  <a:pt x="1556703" y="883825"/>
                </a:lnTo>
                <a:lnTo>
                  <a:pt x="1593151" y="916359"/>
                </a:lnTo>
                <a:lnTo>
                  <a:pt x="1590897" y="915129"/>
                </a:lnTo>
                <a:lnTo>
                  <a:pt x="1558002" y="885810"/>
                </a:lnTo>
                <a:lnTo>
                  <a:pt x="1513597" y="861889"/>
                </a:lnTo>
                <a:lnTo>
                  <a:pt x="1473599" y="826417"/>
                </a:lnTo>
                <a:lnTo>
                  <a:pt x="1470958" y="825002"/>
                </a:lnTo>
                <a:lnTo>
                  <a:pt x="1439081" y="796863"/>
                </a:lnTo>
                <a:lnTo>
                  <a:pt x="1395491" y="773819"/>
                </a:lnTo>
                <a:lnTo>
                  <a:pt x="1355432" y="738622"/>
                </a:lnTo>
                <a:lnTo>
                  <a:pt x="1309253" y="714444"/>
                </a:lnTo>
                <a:lnTo>
                  <a:pt x="1273841" y="683525"/>
                </a:lnTo>
                <a:lnTo>
                  <a:pt x="1227937" y="659767"/>
                </a:lnTo>
                <a:lnTo>
                  <a:pt x="1192791" y="629255"/>
                </a:lnTo>
                <a:lnTo>
                  <a:pt x="1143602" y="604087"/>
                </a:lnTo>
                <a:lnTo>
                  <a:pt x="1114184" y="578719"/>
                </a:lnTo>
                <a:lnTo>
                  <a:pt x="1072568" y="557693"/>
                </a:lnTo>
                <a:lnTo>
                  <a:pt x="1066842" y="552763"/>
                </a:lnTo>
                <a:lnTo>
                  <a:pt x="1021550" y="529939"/>
                </a:lnTo>
                <a:lnTo>
                  <a:pt x="972365" y="505286"/>
                </a:lnTo>
                <a:lnTo>
                  <a:pt x="944050" y="481121"/>
                </a:lnTo>
                <a:lnTo>
                  <a:pt x="903344" y="460953"/>
                </a:lnTo>
                <a:lnTo>
                  <a:pt x="896937" y="455488"/>
                </a:lnTo>
                <a:lnTo>
                  <a:pt x="851699" y="433117"/>
                </a:lnTo>
                <a:lnTo>
                  <a:pt x="814300" y="414699"/>
                </a:lnTo>
                <a:lnTo>
                  <a:pt x="757979" y="387073"/>
                </a:lnTo>
                <a:lnTo>
                  <a:pt x="731012" y="364296"/>
                </a:lnTo>
                <a:lnTo>
                  <a:pt x="679699" y="339404"/>
                </a:lnTo>
                <a:lnTo>
                  <a:pt x="658087" y="328953"/>
                </a:lnTo>
                <a:lnTo>
                  <a:pt x="602782" y="302273"/>
                </a:lnTo>
                <a:lnTo>
                  <a:pt x="595157" y="295859"/>
                </a:lnTo>
                <a:lnTo>
                  <a:pt x="547383" y="272847"/>
                </a:lnTo>
                <a:lnTo>
                  <a:pt x="484261" y="242557"/>
                </a:lnTo>
                <a:lnTo>
                  <a:pt x="418358" y="211044"/>
                </a:lnTo>
                <a:lnTo>
                  <a:pt x="373934" y="189870"/>
                </a:lnTo>
                <a:lnTo>
                  <a:pt x="300369" y="154921"/>
                </a:lnTo>
                <a:lnTo>
                  <a:pt x="293032" y="150734"/>
                </a:lnTo>
                <a:close/>
              </a:path>
              <a:path w="2693035" h="2923540">
                <a:moveTo>
                  <a:pt x="1477350" y="973687"/>
                </a:moveTo>
                <a:lnTo>
                  <a:pt x="1478014" y="974045"/>
                </a:lnTo>
                <a:lnTo>
                  <a:pt x="1556219" y="1045432"/>
                </a:lnTo>
                <a:lnTo>
                  <a:pt x="1562126" y="1048773"/>
                </a:lnTo>
                <a:lnTo>
                  <a:pt x="1601932" y="1084566"/>
                </a:lnTo>
                <a:lnTo>
                  <a:pt x="1700404" y="1172982"/>
                </a:lnTo>
                <a:lnTo>
                  <a:pt x="1706050" y="1181609"/>
                </a:lnTo>
                <a:lnTo>
                  <a:pt x="1747292" y="1218972"/>
                </a:lnTo>
                <a:lnTo>
                  <a:pt x="1817751" y="1282715"/>
                </a:lnTo>
                <a:lnTo>
                  <a:pt x="1826730" y="1296434"/>
                </a:lnTo>
                <a:lnTo>
                  <a:pt x="1788856" y="1261755"/>
                </a:lnTo>
                <a:lnTo>
                  <a:pt x="1780809" y="1249458"/>
                </a:lnTo>
                <a:lnTo>
                  <a:pt x="1747534" y="1219352"/>
                </a:lnTo>
                <a:lnTo>
                  <a:pt x="1702109" y="1178209"/>
                </a:lnTo>
                <a:lnTo>
                  <a:pt x="1668611" y="1147834"/>
                </a:lnTo>
                <a:lnTo>
                  <a:pt x="1598690" y="1084314"/>
                </a:lnTo>
                <a:lnTo>
                  <a:pt x="1556982" y="1046351"/>
                </a:lnTo>
                <a:lnTo>
                  <a:pt x="1477350" y="973687"/>
                </a:lnTo>
                <a:close/>
              </a:path>
              <a:path w="2693035" h="2923540">
                <a:moveTo>
                  <a:pt x="2325637" y="2081974"/>
                </a:moveTo>
                <a:lnTo>
                  <a:pt x="2325395" y="2081605"/>
                </a:lnTo>
                <a:lnTo>
                  <a:pt x="2308599" y="2032747"/>
                </a:lnTo>
                <a:lnTo>
                  <a:pt x="2308822" y="2033088"/>
                </a:lnTo>
                <a:lnTo>
                  <a:pt x="2325637" y="2081974"/>
                </a:lnTo>
                <a:close/>
              </a:path>
              <a:path w="2693035" h="2923540">
                <a:moveTo>
                  <a:pt x="2334278" y="2095178"/>
                </a:moveTo>
                <a:lnTo>
                  <a:pt x="2325820" y="2082254"/>
                </a:lnTo>
                <a:lnTo>
                  <a:pt x="2308987" y="2033339"/>
                </a:lnTo>
                <a:lnTo>
                  <a:pt x="2318443" y="2047789"/>
                </a:lnTo>
                <a:lnTo>
                  <a:pt x="2334278" y="2095178"/>
                </a:lnTo>
                <a:close/>
              </a:path>
              <a:path w="2693035" h="2923540">
                <a:moveTo>
                  <a:pt x="2377023" y="2183686"/>
                </a:moveTo>
                <a:lnTo>
                  <a:pt x="2376768" y="2183296"/>
                </a:lnTo>
                <a:lnTo>
                  <a:pt x="2360810" y="2135719"/>
                </a:lnTo>
                <a:lnTo>
                  <a:pt x="2352761" y="2123420"/>
                </a:lnTo>
                <a:lnTo>
                  <a:pt x="2336141" y="2074831"/>
                </a:lnTo>
                <a:lnTo>
                  <a:pt x="2345119" y="2088550"/>
                </a:lnTo>
                <a:lnTo>
                  <a:pt x="2377023" y="2183686"/>
                </a:lnTo>
                <a:close/>
              </a:path>
              <a:path w="2693035" h="2923540">
                <a:moveTo>
                  <a:pt x="1499274" y="1000794"/>
                </a:moveTo>
                <a:lnTo>
                  <a:pt x="1519248" y="1012131"/>
                </a:lnTo>
                <a:lnTo>
                  <a:pt x="1557270" y="1046767"/>
                </a:lnTo>
                <a:lnTo>
                  <a:pt x="1606482" y="1091518"/>
                </a:lnTo>
                <a:lnTo>
                  <a:pt x="1668783" y="1148073"/>
                </a:lnTo>
                <a:lnTo>
                  <a:pt x="1743673" y="1215905"/>
                </a:lnTo>
                <a:lnTo>
                  <a:pt x="1751178" y="1227374"/>
                </a:lnTo>
                <a:lnTo>
                  <a:pt x="1788856" y="1261755"/>
                </a:lnTo>
                <a:lnTo>
                  <a:pt x="1789001" y="1261976"/>
                </a:lnTo>
                <a:lnTo>
                  <a:pt x="1755333" y="1231270"/>
                </a:lnTo>
                <a:lnTo>
                  <a:pt x="1709681" y="1189779"/>
                </a:lnTo>
                <a:lnTo>
                  <a:pt x="1676244" y="1159496"/>
                </a:lnTo>
                <a:lnTo>
                  <a:pt x="1607135" y="1097218"/>
                </a:lnTo>
                <a:lnTo>
                  <a:pt x="1566311" y="1060606"/>
                </a:lnTo>
                <a:lnTo>
                  <a:pt x="1499274" y="1000794"/>
                </a:lnTo>
                <a:close/>
              </a:path>
              <a:path w="2693035" h="2923540">
                <a:moveTo>
                  <a:pt x="2534441" y="2714730"/>
                </a:moveTo>
                <a:lnTo>
                  <a:pt x="2512397" y="2645657"/>
                </a:lnTo>
                <a:lnTo>
                  <a:pt x="2508374" y="2593126"/>
                </a:lnTo>
                <a:lnTo>
                  <a:pt x="2479720" y="2504685"/>
                </a:lnTo>
                <a:lnTo>
                  <a:pt x="2447996" y="2407825"/>
                </a:lnTo>
                <a:lnTo>
                  <a:pt x="2427629" y="2346258"/>
                </a:lnTo>
                <a:lnTo>
                  <a:pt x="2401378" y="2267503"/>
                </a:lnTo>
                <a:lnTo>
                  <a:pt x="2387019" y="2224762"/>
                </a:lnTo>
                <a:lnTo>
                  <a:pt x="2367272" y="2166322"/>
                </a:lnTo>
                <a:lnTo>
                  <a:pt x="2352617" y="2123200"/>
                </a:lnTo>
                <a:lnTo>
                  <a:pt x="2352761" y="2123420"/>
                </a:lnTo>
                <a:lnTo>
                  <a:pt x="2369185" y="2171709"/>
                </a:lnTo>
                <a:lnTo>
                  <a:pt x="2369286" y="2171864"/>
                </a:lnTo>
                <a:lnTo>
                  <a:pt x="2387314" y="2225225"/>
                </a:lnTo>
                <a:lnTo>
                  <a:pt x="2401691" y="2268003"/>
                </a:lnTo>
                <a:lnTo>
                  <a:pt x="2431114" y="2356285"/>
                </a:lnTo>
                <a:lnTo>
                  <a:pt x="2448330" y="2408360"/>
                </a:lnTo>
                <a:lnTo>
                  <a:pt x="2480466" y="2506483"/>
                </a:lnTo>
                <a:lnTo>
                  <a:pt x="2508696" y="2593617"/>
                </a:lnTo>
                <a:lnTo>
                  <a:pt x="2512715" y="2646143"/>
                </a:lnTo>
                <a:lnTo>
                  <a:pt x="2534355" y="2713957"/>
                </a:lnTo>
                <a:lnTo>
                  <a:pt x="2534441" y="2714730"/>
                </a:lnTo>
                <a:close/>
              </a:path>
              <a:path w="2693035" h="2923540">
                <a:moveTo>
                  <a:pt x="2369506" y="2172199"/>
                </a:moveTo>
                <a:lnTo>
                  <a:pt x="2369286" y="2171864"/>
                </a:lnTo>
                <a:lnTo>
                  <a:pt x="2352875" y="2123595"/>
                </a:lnTo>
                <a:lnTo>
                  <a:pt x="2353076" y="2123902"/>
                </a:lnTo>
                <a:lnTo>
                  <a:pt x="2369506" y="2172199"/>
                </a:lnTo>
                <a:close/>
              </a:path>
              <a:path w="2693035" h="2923540">
                <a:moveTo>
                  <a:pt x="1700404" y="1172982"/>
                </a:moveTo>
                <a:lnTo>
                  <a:pt x="1687021" y="1152532"/>
                </a:lnTo>
                <a:lnTo>
                  <a:pt x="1724319" y="1186332"/>
                </a:lnTo>
                <a:lnTo>
                  <a:pt x="1738106" y="1207399"/>
                </a:lnTo>
                <a:lnTo>
                  <a:pt x="1700404" y="1172982"/>
                </a:lnTo>
                <a:close/>
              </a:path>
              <a:path w="2693035" h="2923540">
                <a:moveTo>
                  <a:pt x="2493980" y="2547536"/>
                </a:moveTo>
                <a:lnTo>
                  <a:pt x="2480376" y="2505688"/>
                </a:lnTo>
                <a:lnTo>
                  <a:pt x="2448615" y="2408772"/>
                </a:lnTo>
                <a:lnTo>
                  <a:pt x="2431389" y="2356692"/>
                </a:lnTo>
                <a:lnTo>
                  <a:pt x="2401928" y="2268343"/>
                </a:lnTo>
                <a:lnTo>
                  <a:pt x="2387544" y="2225565"/>
                </a:lnTo>
                <a:lnTo>
                  <a:pt x="2369506" y="2172199"/>
                </a:lnTo>
                <a:lnTo>
                  <a:pt x="2376768" y="2183296"/>
                </a:lnTo>
                <a:lnTo>
                  <a:pt x="2394601" y="2236360"/>
                </a:lnTo>
                <a:lnTo>
                  <a:pt x="2409029" y="2279216"/>
                </a:lnTo>
                <a:lnTo>
                  <a:pt x="2439251" y="2368719"/>
                </a:lnTo>
                <a:lnTo>
                  <a:pt x="2457346" y="2422137"/>
                </a:lnTo>
                <a:lnTo>
                  <a:pt x="2492054" y="2524189"/>
                </a:lnTo>
                <a:lnTo>
                  <a:pt x="2493980" y="2547536"/>
                </a:lnTo>
                <a:close/>
              </a:path>
              <a:path w="2693035" h="2923540">
                <a:moveTo>
                  <a:pt x="2412090" y="2260461"/>
                </a:moveTo>
                <a:lnTo>
                  <a:pt x="2393059" y="2231382"/>
                </a:lnTo>
                <a:lnTo>
                  <a:pt x="2377023" y="2183686"/>
                </a:lnTo>
                <a:lnTo>
                  <a:pt x="2396045" y="2212751"/>
                </a:lnTo>
                <a:lnTo>
                  <a:pt x="2412090" y="2260461"/>
                </a:lnTo>
                <a:close/>
              </a:path>
              <a:path w="2693035" h="2923540">
                <a:moveTo>
                  <a:pt x="1588128" y="1063479"/>
                </a:moveTo>
                <a:lnTo>
                  <a:pt x="1604414" y="1072690"/>
                </a:lnTo>
                <a:lnTo>
                  <a:pt x="1641555" y="1106467"/>
                </a:lnTo>
                <a:lnTo>
                  <a:pt x="1679324" y="1140771"/>
                </a:lnTo>
                <a:lnTo>
                  <a:pt x="1687021" y="1152532"/>
                </a:lnTo>
                <a:lnTo>
                  <a:pt x="1649524" y="1118668"/>
                </a:lnTo>
                <a:lnTo>
                  <a:pt x="1588128" y="1063479"/>
                </a:lnTo>
                <a:close/>
              </a:path>
              <a:path w="2693035" h="2923540">
                <a:moveTo>
                  <a:pt x="2454108" y="2386718"/>
                </a:moveTo>
                <a:lnTo>
                  <a:pt x="2428097" y="2308330"/>
                </a:lnTo>
                <a:lnTo>
                  <a:pt x="2412090" y="2260461"/>
                </a:lnTo>
                <a:lnTo>
                  <a:pt x="2419784" y="2272218"/>
                </a:lnTo>
                <a:lnTo>
                  <a:pt x="2436117" y="2320608"/>
                </a:lnTo>
                <a:lnTo>
                  <a:pt x="2452187" y="2368115"/>
                </a:lnTo>
                <a:lnTo>
                  <a:pt x="2454108" y="2386718"/>
                </a:lnTo>
                <a:close/>
              </a:path>
              <a:path w="2693035" h="2923540">
                <a:moveTo>
                  <a:pt x="2659164" y="2730522"/>
                </a:moveTo>
                <a:lnTo>
                  <a:pt x="2644833" y="2685677"/>
                </a:lnTo>
                <a:lnTo>
                  <a:pt x="2640845" y="2633416"/>
                </a:lnTo>
                <a:lnTo>
                  <a:pt x="2655334" y="2678531"/>
                </a:lnTo>
                <a:lnTo>
                  <a:pt x="2659164" y="2730522"/>
                </a:lnTo>
                <a:close/>
              </a:path>
              <a:path w="2693035" h="2923540">
                <a:moveTo>
                  <a:pt x="1355198" y="737993"/>
                </a:moveTo>
                <a:lnTo>
                  <a:pt x="1401284" y="762300"/>
                </a:lnTo>
                <a:lnTo>
                  <a:pt x="1436791" y="793604"/>
                </a:lnTo>
                <a:lnTo>
                  <a:pt x="1390518" y="769042"/>
                </a:lnTo>
                <a:lnTo>
                  <a:pt x="1355198" y="737993"/>
                </a:lnTo>
                <a:close/>
              </a:path>
              <a:path w="2693035" h="2923540">
                <a:moveTo>
                  <a:pt x="2491993" y="2523449"/>
                </a:moveTo>
                <a:lnTo>
                  <a:pt x="2457874" y="2423190"/>
                </a:lnTo>
                <a:lnTo>
                  <a:pt x="2454108" y="2386718"/>
                </a:lnTo>
                <a:lnTo>
                  <a:pt x="2474310" y="2448059"/>
                </a:lnTo>
                <a:lnTo>
                  <a:pt x="2489641" y="2494923"/>
                </a:lnTo>
                <a:lnTo>
                  <a:pt x="2491993" y="2523449"/>
                </a:lnTo>
                <a:close/>
              </a:path>
              <a:path w="2693035" h="2923540">
                <a:moveTo>
                  <a:pt x="1481082" y="975698"/>
                </a:moveTo>
                <a:lnTo>
                  <a:pt x="1503203" y="987614"/>
                </a:lnTo>
                <a:lnTo>
                  <a:pt x="1540052" y="1020456"/>
                </a:lnTo>
                <a:lnTo>
                  <a:pt x="1588128" y="1063479"/>
                </a:lnTo>
                <a:lnTo>
                  <a:pt x="1562126" y="1048773"/>
                </a:lnTo>
                <a:lnTo>
                  <a:pt x="1553472" y="1040987"/>
                </a:lnTo>
                <a:lnTo>
                  <a:pt x="1481082" y="975698"/>
                </a:lnTo>
                <a:close/>
              </a:path>
              <a:path w="2693035" h="2923540">
                <a:moveTo>
                  <a:pt x="850577" y="431401"/>
                </a:moveTo>
                <a:lnTo>
                  <a:pt x="873463" y="442737"/>
                </a:lnTo>
                <a:lnTo>
                  <a:pt x="940863" y="476224"/>
                </a:lnTo>
                <a:lnTo>
                  <a:pt x="985978" y="498776"/>
                </a:lnTo>
                <a:lnTo>
                  <a:pt x="1020572" y="528445"/>
                </a:lnTo>
                <a:lnTo>
                  <a:pt x="1065951" y="551353"/>
                </a:lnTo>
                <a:lnTo>
                  <a:pt x="1111349" y="574385"/>
                </a:lnTo>
                <a:lnTo>
                  <a:pt x="1146286" y="604578"/>
                </a:lnTo>
                <a:lnTo>
                  <a:pt x="1199142" y="631701"/>
                </a:lnTo>
                <a:lnTo>
                  <a:pt x="1237786" y="651625"/>
                </a:lnTo>
                <a:lnTo>
                  <a:pt x="1273105" y="682401"/>
                </a:lnTo>
                <a:lnTo>
                  <a:pt x="1319186" y="706429"/>
                </a:lnTo>
                <a:lnTo>
                  <a:pt x="1355198" y="737993"/>
                </a:lnTo>
                <a:lnTo>
                  <a:pt x="1354927" y="737850"/>
                </a:lnTo>
                <a:lnTo>
                  <a:pt x="1319340" y="706665"/>
                </a:lnTo>
                <a:lnTo>
                  <a:pt x="1273266" y="682647"/>
                </a:lnTo>
                <a:lnTo>
                  <a:pt x="1237954" y="651882"/>
                </a:lnTo>
                <a:lnTo>
                  <a:pt x="1198602" y="631598"/>
                </a:lnTo>
                <a:lnTo>
                  <a:pt x="1146465" y="604851"/>
                </a:lnTo>
                <a:lnTo>
                  <a:pt x="1111532" y="574665"/>
                </a:lnTo>
                <a:lnTo>
                  <a:pt x="1066041" y="551588"/>
                </a:lnTo>
                <a:lnTo>
                  <a:pt x="1020761" y="528734"/>
                </a:lnTo>
                <a:lnTo>
                  <a:pt x="986168" y="499067"/>
                </a:lnTo>
                <a:lnTo>
                  <a:pt x="941027" y="476501"/>
                </a:lnTo>
                <a:lnTo>
                  <a:pt x="851120" y="431863"/>
                </a:lnTo>
                <a:lnTo>
                  <a:pt x="850577" y="431401"/>
                </a:lnTo>
                <a:close/>
              </a:path>
              <a:path w="2693035" h="2923540">
                <a:moveTo>
                  <a:pt x="2691530" y="2885714"/>
                </a:moveTo>
                <a:lnTo>
                  <a:pt x="2691145" y="2872405"/>
                </a:lnTo>
                <a:lnTo>
                  <a:pt x="2677086" y="2827730"/>
                </a:lnTo>
                <a:lnTo>
                  <a:pt x="2673518" y="2775894"/>
                </a:lnTo>
                <a:lnTo>
                  <a:pt x="2659184" y="2730799"/>
                </a:lnTo>
                <a:lnTo>
                  <a:pt x="2659164" y="2730522"/>
                </a:lnTo>
                <a:lnTo>
                  <a:pt x="2673659" y="2776109"/>
                </a:lnTo>
                <a:lnTo>
                  <a:pt x="2677233" y="2827955"/>
                </a:lnTo>
                <a:lnTo>
                  <a:pt x="2691298" y="2872639"/>
                </a:lnTo>
                <a:lnTo>
                  <a:pt x="2691530" y="2885714"/>
                </a:lnTo>
                <a:close/>
              </a:path>
              <a:path w="2693035" h="2923540">
                <a:moveTo>
                  <a:pt x="1400784" y="920555"/>
                </a:moveTo>
                <a:lnTo>
                  <a:pt x="1403501" y="921999"/>
                </a:lnTo>
                <a:lnTo>
                  <a:pt x="1431144" y="947081"/>
                </a:lnTo>
                <a:lnTo>
                  <a:pt x="1451715" y="958573"/>
                </a:lnTo>
                <a:lnTo>
                  <a:pt x="1490287" y="992799"/>
                </a:lnTo>
                <a:lnTo>
                  <a:pt x="1499274" y="1000794"/>
                </a:lnTo>
                <a:lnTo>
                  <a:pt x="1470955" y="984722"/>
                </a:lnTo>
                <a:lnTo>
                  <a:pt x="1428368" y="945801"/>
                </a:lnTo>
                <a:lnTo>
                  <a:pt x="1400784" y="920555"/>
                </a:lnTo>
                <a:close/>
              </a:path>
              <a:path w="2693035" h="2923540">
                <a:moveTo>
                  <a:pt x="1475824" y="972041"/>
                </a:moveTo>
                <a:lnTo>
                  <a:pt x="1478992" y="973811"/>
                </a:lnTo>
                <a:lnTo>
                  <a:pt x="1481082" y="975698"/>
                </a:lnTo>
                <a:lnTo>
                  <a:pt x="1477999" y="974031"/>
                </a:lnTo>
                <a:lnTo>
                  <a:pt x="1475824" y="972041"/>
                </a:lnTo>
                <a:close/>
              </a:path>
              <a:path w="2693035" h="2923540">
                <a:moveTo>
                  <a:pt x="1887080" y="1620575"/>
                </a:moveTo>
                <a:lnTo>
                  <a:pt x="1858196" y="1576440"/>
                </a:lnTo>
                <a:lnTo>
                  <a:pt x="1897710" y="1613625"/>
                </a:lnTo>
                <a:lnTo>
                  <a:pt x="1926830" y="1658122"/>
                </a:lnTo>
                <a:lnTo>
                  <a:pt x="1887080" y="1620575"/>
                </a:lnTo>
                <a:close/>
              </a:path>
              <a:path w="2693035" h="2923540">
                <a:moveTo>
                  <a:pt x="1945646" y="1710066"/>
                </a:moveTo>
                <a:lnTo>
                  <a:pt x="1887148" y="1620679"/>
                </a:lnTo>
                <a:lnTo>
                  <a:pt x="1926875" y="1658191"/>
                </a:lnTo>
                <a:lnTo>
                  <a:pt x="1985796" y="1748223"/>
                </a:lnTo>
                <a:lnTo>
                  <a:pt x="1945646" y="1710066"/>
                </a:lnTo>
                <a:close/>
              </a:path>
              <a:path w="2693035" h="2923540">
                <a:moveTo>
                  <a:pt x="2063192" y="1889680"/>
                </a:moveTo>
                <a:lnTo>
                  <a:pt x="2004692" y="1800290"/>
                </a:lnTo>
                <a:lnTo>
                  <a:pt x="1985796" y="1748223"/>
                </a:lnTo>
                <a:lnTo>
                  <a:pt x="2044718" y="1838258"/>
                </a:lnTo>
                <a:lnTo>
                  <a:pt x="2063192" y="1889680"/>
                </a:lnTo>
                <a:close/>
              </a:path>
              <a:path w="2693035" h="2923540">
                <a:moveTo>
                  <a:pt x="2092145" y="1933921"/>
                </a:moveTo>
                <a:lnTo>
                  <a:pt x="2063257" y="1889780"/>
                </a:lnTo>
                <a:lnTo>
                  <a:pt x="2044761" y="1838324"/>
                </a:lnTo>
                <a:lnTo>
                  <a:pt x="2073884" y="1882825"/>
                </a:lnTo>
                <a:lnTo>
                  <a:pt x="2092145" y="1933921"/>
                </a:lnTo>
                <a:close/>
              </a:path>
              <a:path w="2693035" h="2923540">
                <a:moveTo>
                  <a:pt x="1475120" y="971648"/>
                </a:moveTo>
                <a:lnTo>
                  <a:pt x="1475824" y="972041"/>
                </a:lnTo>
                <a:lnTo>
                  <a:pt x="1478014" y="974045"/>
                </a:lnTo>
                <a:lnTo>
                  <a:pt x="1477350" y="973687"/>
                </a:lnTo>
                <a:lnTo>
                  <a:pt x="1475120" y="971648"/>
                </a:lnTo>
                <a:close/>
              </a:path>
              <a:path w="2693035" h="2923540">
                <a:moveTo>
                  <a:pt x="2510729" y="2599670"/>
                </a:moveTo>
                <a:lnTo>
                  <a:pt x="2510196" y="2598001"/>
                </a:lnTo>
                <a:lnTo>
                  <a:pt x="2506912" y="2567699"/>
                </a:lnTo>
                <a:lnTo>
                  <a:pt x="2492053" y="2524178"/>
                </a:lnTo>
                <a:lnTo>
                  <a:pt x="2491993" y="2523449"/>
                </a:lnTo>
                <a:lnTo>
                  <a:pt x="2507324" y="2568328"/>
                </a:lnTo>
                <a:lnTo>
                  <a:pt x="2510729" y="2599670"/>
                </a:lnTo>
                <a:close/>
              </a:path>
              <a:path w="2693035" h="2923540">
                <a:moveTo>
                  <a:pt x="1452608" y="959072"/>
                </a:moveTo>
                <a:lnTo>
                  <a:pt x="1475120" y="971648"/>
                </a:lnTo>
                <a:lnTo>
                  <a:pt x="1477350" y="973687"/>
                </a:lnTo>
                <a:lnTo>
                  <a:pt x="1456320" y="962359"/>
                </a:lnTo>
                <a:lnTo>
                  <a:pt x="1452608" y="959072"/>
                </a:lnTo>
                <a:close/>
              </a:path>
              <a:path w="2693035" h="2923540">
                <a:moveTo>
                  <a:pt x="1415632" y="926341"/>
                </a:moveTo>
                <a:lnTo>
                  <a:pt x="1443007" y="942016"/>
                </a:lnTo>
                <a:lnTo>
                  <a:pt x="1475824" y="972041"/>
                </a:lnTo>
                <a:lnTo>
                  <a:pt x="1475120" y="971648"/>
                </a:lnTo>
                <a:lnTo>
                  <a:pt x="1443433" y="942667"/>
                </a:lnTo>
                <a:lnTo>
                  <a:pt x="1416955" y="927509"/>
                </a:lnTo>
                <a:lnTo>
                  <a:pt x="1415632" y="926341"/>
                </a:lnTo>
                <a:close/>
              </a:path>
              <a:path w="2693035" h="2923540">
                <a:moveTo>
                  <a:pt x="2509089" y="2594575"/>
                </a:moveTo>
                <a:lnTo>
                  <a:pt x="2494018" y="2547996"/>
                </a:lnTo>
                <a:lnTo>
                  <a:pt x="2493980" y="2547536"/>
                </a:lnTo>
                <a:lnTo>
                  <a:pt x="2509058" y="2594170"/>
                </a:lnTo>
                <a:lnTo>
                  <a:pt x="2509089" y="2594575"/>
                </a:lnTo>
                <a:close/>
              </a:path>
              <a:path w="2693035" h="2923540">
                <a:moveTo>
                  <a:pt x="1790468" y="1496140"/>
                </a:moveTo>
                <a:lnTo>
                  <a:pt x="1762275" y="1453060"/>
                </a:lnTo>
                <a:lnTo>
                  <a:pt x="1801110" y="1489209"/>
                </a:lnTo>
                <a:lnTo>
                  <a:pt x="1829530" y="1532636"/>
                </a:lnTo>
                <a:lnTo>
                  <a:pt x="1790468" y="1496140"/>
                </a:lnTo>
                <a:close/>
              </a:path>
              <a:path w="2693035" h="2923540">
                <a:moveTo>
                  <a:pt x="1790977" y="1496919"/>
                </a:moveTo>
                <a:lnTo>
                  <a:pt x="1790609" y="1496357"/>
                </a:lnTo>
                <a:lnTo>
                  <a:pt x="1829646" y="1532814"/>
                </a:lnTo>
                <a:lnTo>
                  <a:pt x="1829951" y="1533279"/>
                </a:lnTo>
                <a:lnTo>
                  <a:pt x="1790977" y="1496919"/>
                </a:lnTo>
                <a:close/>
              </a:path>
              <a:path w="2693035" h="2923540">
                <a:moveTo>
                  <a:pt x="1819430" y="1540396"/>
                </a:moveTo>
                <a:lnTo>
                  <a:pt x="1818942" y="1539650"/>
                </a:lnTo>
                <a:lnTo>
                  <a:pt x="1858215" y="1576469"/>
                </a:lnTo>
                <a:lnTo>
                  <a:pt x="1858610" y="1577072"/>
                </a:lnTo>
                <a:lnTo>
                  <a:pt x="1819430" y="1540396"/>
                </a:lnTo>
                <a:close/>
              </a:path>
              <a:path w="2693035" h="2923540">
                <a:moveTo>
                  <a:pt x="2110143" y="1984614"/>
                </a:moveTo>
                <a:lnTo>
                  <a:pt x="2109654" y="1983868"/>
                </a:lnTo>
                <a:lnTo>
                  <a:pt x="2091728" y="1933284"/>
                </a:lnTo>
                <a:lnTo>
                  <a:pt x="2092122" y="1933887"/>
                </a:lnTo>
                <a:lnTo>
                  <a:pt x="2110143" y="1984614"/>
                </a:lnTo>
                <a:close/>
              </a:path>
              <a:path w="2693035" h="2923540">
                <a:moveTo>
                  <a:pt x="2138480" y="2027914"/>
                </a:moveTo>
                <a:lnTo>
                  <a:pt x="2138107" y="2027344"/>
                </a:lnTo>
                <a:lnTo>
                  <a:pt x="2120387" y="1977076"/>
                </a:lnTo>
                <a:lnTo>
                  <a:pt x="2120695" y="1977547"/>
                </a:lnTo>
                <a:lnTo>
                  <a:pt x="2138480" y="2027914"/>
                </a:lnTo>
                <a:close/>
              </a:path>
              <a:path w="2693035" h="2923540">
                <a:moveTo>
                  <a:pt x="2166815" y="2071212"/>
                </a:moveTo>
                <a:lnTo>
                  <a:pt x="2138617" y="2028124"/>
                </a:lnTo>
                <a:lnTo>
                  <a:pt x="2120808" y="1977719"/>
                </a:lnTo>
                <a:lnTo>
                  <a:pt x="2149233" y="2021153"/>
                </a:lnTo>
                <a:lnTo>
                  <a:pt x="2166815" y="2071212"/>
                </a:lnTo>
                <a:close/>
              </a:path>
              <a:path w="2693035" h="2923540">
                <a:moveTo>
                  <a:pt x="1396994" y="916093"/>
                </a:moveTo>
                <a:lnTo>
                  <a:pt x="1416979" y="927529"/>
                </a:lnTo>
                <a:lnTo>
                  <a:pt x="1452608" y="959072"/>
                </a:lnTo>
                <a:lnTo>
                  <a:pt x="1451715" y="958573"/>
                </a:lnTo>
                <a:lnTo>
                  <a:pt x="1420710" y="931139"/>
                </a:lnTo>
                <a:lnTo>
                  <a:pt x="1403501" y="921999"/>
                </a:lnTo>
                <a:lnTo>
                  <a:pt x="1396994" y="916093"/>
                </a:lnTo>
                <a:close/>
              </a:path>
              <a:path w="2693035" h="2923540">
                <a:moveTo>
                  <a:pt x="1723629" y="1417201"/>
                </a:moveTo>
                <a:lnTo>
                  <a:pt x="1695879" y="1374798"/>
                </a:lnTo>
                <a:lnTo>
                  <a:pt x="1734283" y="1410289"/>
                </a:lnTo>
                <a:lnTo>
                  <a:pt x="1762253" y="1453028"/>
                </a:lnTo>
                <a:lnTo>
                  <a:pt x="1723629" y="1417201"/>
                </a:lnTo>
                <a:close/>
              </a:path>
              <a:path w="2693035" h="2923540">
                <a:moveTo>
                  <a:pt x="1723821" y="1417495"/>
                </a:moveTo>
                <a:lnTo>
                  <a:pt x="1723724" y="1417346"/>
                </a:lnTo>
                <a:lnTo>
                  <a:pt x="1762327" y="1453141"/>
                </a:lnTo>
                <a:lnTo>
                  <a:pt x="1762420" y="1453283"/>
                </a:lnTo>
                <a:lnTo>
                  <a:pt x="1723821" y="1417495"/>
                </a:lnTo>
                <a:close/>
              </a:path>
              <a:path w="2693035" h="2923540">
                <a:moveTo>
                  <a:pt x="1686183" y="1383175"/>
                </a:moveTo>
                <a:lnTo>
                  <a:pt x="1686000" y="1382895"/>
                </a:lnTo>
                <a:lnTo>
                  <a:pt x="1697993" y="1393963"/>
                </a:lnTo>
                <a:lnTo>
                  <a:pt x="1762853" y="1453944"/>
                </a:lnTo>
                <a:lnTo>
                  <a:pt x="1791104" y="1497112"/>
                </a:lnTo>
                <a:lnTo>
                  <a:pt x="1752372" y="1461121"/>
                </a:lnTo>
                <a:lnTo>
                  <a:pt x="1724485" y="1418508"/>
                </a:lnTo>
                <a:lnTo>
                  <a:pt x="1686183" y="1383175"/>
                </a:lnTo>
                <a:close/>
              </a:path>
              <a:path w="2693035" h="2923540">
                <a:moveTo>
                  <a:pt x="2200577" y="2169185"/>
                </a:moveTo>
                <a:lnTo>
                  <a:pt x="2200394" y="2168907"/>
                </a:lnTo>
                <a:lnTo>
                  <a:pt x="2183347" y="2119665"/>
                </a:lnTo>
                <a:lnTo>
                  <a:pt x="2155459" y="2077052"/>
                </a:lnTo>
                <a:lnTo>
                  <a:pt x="2137981" y="2027152"/>
                </a:lnTo>
                <a:lnTo>
                  <a:pt x="2166231" y="2070319"/>
                </a:lnTo>
                <a:lnTo>
                  <a:pt x="2195766" y="2155298"/>
                </a:lnTo>
                <a:lnTo>
                  <a:pt x="2200577" y="2169185"/>
                </a:lnTo>
                <a:close/>
              </a:path>
              <a:path w="2693035" h="2923540">
                <a:moveTo>
                  <a:pt x="2184107" y="2120827"/>
                </a:moveTo>
                <a:lnTo>
                  <a:pt x="2184016" y="2120687"/>
                </a:lnTo>
                <a:lnTo>
                  <a:pt x="2166669" y="2070989"/>
                </a:lnTo>
                <a:lnTo>
                  <a:pt x="2166757" y="2071123"/>
                </a:lnTo>
                <a:lnTo>
                  <a:pt x="2184107" y="2120827"/>
                </a:lnTo>
                <a:close/>
              </a:path>
              <a:path w="2693035" h="2923540">
                <a:moveTo>
                  <a:pt x="2211959" y="2163386"/>
                </a:moveTo>
                <a:lnTo>
                  <a:pt x="2184202" y="2120972"/>
                </a:lnTo>
                <a:lnTo>
                  <a:pt x="2166831" y="2071236"/>
                </a:lnTo>
                <a:lnTo>
                  <a:pt x="2194807" y="2113984"/>
                </a:lnTo>
                <a:lnTo>
                  <a:pt x="2211959" y="2163386"/>
                </a:lnTo>
                <a:close/>
              </a:path>
              <a:path w="2693035" h="2923540">
                <a:moveTo>
                  <a:pt x="2527443" y="2691592"/>
                </a:moveTo>
                <a:lnTo>
                  <a:pt x="2513091" y="2646718"/>
                </a:lnTo>
                <a:lnTo>
                  <a:pt x="2509089" y="2594575"/>
                </a:lnTo>
                <a:lnTo>
                  <a:pt x="2510198" y="2598019"/>
                </a:lnTo>
                <a:lnTo>
                  <a:pt x="2512936" y="2623288"/>
                </a:lnTo>
                <a:lnTo>
                  <a:pt x="2524957" y="2658312"/>
                </a:lnTo>
                <a:lnTo>
                  <a:pt x="2527443" y="2691592"/>
                </a:lnTo>
                <a:close/>
              </a:path>
              <a:path w="2693035" h="2923540">
                <a:moveTo>
                  <a:pt x="2524897" y="2657513"/>
                </a:moveTo>
                <a:lnTo>
                  <a:pt x="2513366" y="2623946"/>
                </a:lnTo>
                <a:lnTo>
                  <a:pt x="2510729" y="2599670"/>
                </a:lnTo>
                <a:lnTo>
                  <a:pt x="2523552" y="2639510"/>
                </a:lnTo>
                <a:lnTo>
                  <a:pt x="2524897" y="2657513"/>
                </a:lnTo>
                <a:close/>
              </a:path>
              <a:path w="2693035" h="2923540">
                <a:moveTo>
                  <a:pt x="1368897" y="890529"/>
                </a:moveTo>
                <a:lnTo>
                  <a:pt x="1384279" y="898663"/>
                </a:lnTo>
                <a:lnTo>
                  <a:pt x="1415632" y="926341"/>
                </a:lnTo>
                <a:lnTo>
                  <a:pt x="1395722" y="914940"/>
                </a:lnTo>
                <a:lnTo>
                  <a:pt x="1368897" y="890529"/>
                </a:lnTo>
                <a:close/>
              </a:path>
              <a:path w="2693035" h="2923540">
                <a:moveTo>
                  <a:pt x="2692548" y="2920934"/>
                </a:moveTo>
                <a:lnTo>
                  <a:pt x="2692143" y="2920315"/>
                </a:lnTo>
                <a:lnTo>
                  <a:pt x="2691530" y="2885714"/>
                </a:lnTo>
                <a:lnTo>
                  <a:pt x="2692548" y="2920934"/>
                </a:lnTo>
                <a:close/>
              </a:path>
              <a:path w="2693035" h="2923540">
                <a:moveTo>
                  <a:pt x="1364473" y="897889"/>
                </a:moveTo>
                <a:lnTo>
                  <a:pt x="1395353" y="915585"/>
                </a:lnTo>
                <a:lnTo>
                  <a:pt x="1400784" y="920555"/>
                </a:lnTo>
                <a:lnTo>
                  <a:pt x="1374181" y="906426"/>
                </a:lnTo>
                <a:lnTo>
                  <a:pt x="1364473" y="897889"/>
                </a:lnTo>
                <a:close/>
              </a:path>
              <a:path w="2693035" h="2923540">
                <a:moveTo>
                  <a:pt x="1367611" y="889850"/>
                </a:moveTo>
                <a:lnTo>
                  <a:pt x="1368334" y="890232"/>
                </a:lnTo>
                <a:lnTo>
                  <a:pt x="1394457" y="914215"/>
                </a:lnTo>
                <a:lnTo>
                  <a:pt x="1395722" y="914940"/>
                </a:lnTo>
                <a:lnTo>
                  <a:pt x="1396994" y="916093"/>
                </a:lnTo>
                <a:lnTo>
                  <a:pt x="1394903" y="914897"/>
                </a:lnTo>
                <a:lnTo>
                  <a:pt x="1367611" y="889850"/>
                </a:lnTo>
                <a:close/>
              </a:path>
              <a:path w="2693035" h="2923540">
                <a:moveTo>
                  <a:pt x="1619691" y="1304765"/>
                </a:moveTo>
                <a:lnTo>
                  <a:pt x="1669596" y="1350571"/>
                </a:lnTo>
                <a:lnTo>
                  <a:pt x="1695843" y="1374743"/>
                </a:lnTo>
                <a:lnTo>
                  <a:pt x="1668448" y="1349539"/>
                </a:lnTo>
                <a:lnTo>
                  <a:pt x="1619691" y="1304765"/>
                </a:lnTo>
                <a:close/>
              </a:path>
              <a:path w="2693035" h="2923540">
                <a:moveTo>
                  <a:pt x="1685336" y="1381880"/>
                </a:moveTo>
                <a:lnTo>
                  <a:pt x="1657884" y="1339933"/>
                </a:lnTo>
                <a:lnTo>
                  <a:pt x="1696062" y="1375078"/>
                </a:lnTo>
                <a:lnTo>
                  <a:pt x="1723724" y="1417346"/>
                </a:lnTo>
                <a:lnTo>
                  <a:pt x="1685336" y="1381880"/>
                </a:lnTo>
                <a:close/>
              </a:path>
              <a:path w="2693035" h="2923540">
                <a:moveTo>
                  <a:pt x="2228701" y="2212160"/>
                </a:moveTo>
                <a:lnTo>
                  <a:pt x="2201242" y="2170203"/>
                </a:lnTo>
                <a:lnTo>
                  <a:pt x="2184107" y="2120827"/>
                </a:lnTo>
                <a:lnTo>
                  <a:pt x="2211776" y="2163106"/>
                </a:lnTo>
                <a:lnTo>
                  <a:pt x="2228701" y="2212160"/>
                </a:lnTo>
                <a:close/>
              </a:path>
              <a:path w="2693035" h="2923540">
                <a:moveTo>
                  <a:pt x="2245685" y="2261305"/>
                </a:moveTo>
                <a:lnTo>
                  <a:pt x="2223599" y="2197106"/>
                </a:lnTo>
                <a:lnTo>
                  <a:pt x="2211959" y="2163386"/>
                </a:lnTo>
                <a:lnTo>
                  <a:pt x="2224161" y="2198685"/>
                </a:lnTo>
                <a:lnTo>
                  <a:pt x="2245685" y="2261305"/>
                </a:lnTo>
                <a:close/>
              </a:path>
              <a:path w="2693035" h="2923540">
                <a:moveTo>
                  <a:pt x="1355900" y="878815"/>
                </a:moveTo>
                <a:lnTo>
                  <a:pt x="1356238" y="879008"/>
                </a:lnTo>
                <a:lnTo>
                  <a:pt x="1368897" y="890529"/>
                </a:lnTo>
                <a:lnTo>
                  <a:pt x="1368311" y="890211"/>
                </a:lnTo>
                <a:lnTo>
                  <a:pt x="1355900" y="878815"/>
                </a:lnTo>
                <a:close/>
              </a:path>
              <a:path w="2693035" h="2923540">
                <a:moveTo>
                  <a:pt x="1319839" y="858307"/>
                </a:moveTo>
                <a:lnTo>
                  <a:pt x="1355900" y="878815"/>
                </a:lnTo>
                <a:lnTo>
                  <a:pt x="1368334" y="890232"/>
                </a:lnTo>
                <a:lnTo>
                  <a:pt x="1367611" y="889850"/>
                </a:lnTo>
                <a:lnTo>
                  <a:pt x="1356900" y="880019"/>
                </a:lnTo>
                <a:lnTo>
                  <a:pt x="1320984" y="859312"/>
                </a:lnTo>
                <a:lnTo>
                  <a:pt x="1319839" y="858307"/>
                </a:lnTo>
                <a:close/>
              </a:path>
              <a:path w="2693035" h="2923540">
                <a:moveTo>
                  <a:pt x="2552583" y="2770912"/>
                </a:moveTo>
                <a:lnTo>
                  <a:pt x="2541970" y="2737417"/>
                </a:lnTo>
                <a:lnTo>
                  <a:pt x="2541955" y="2737208"/>
                </a:lnTo>
                <a:lnTo>
                  <a:pt x="2534245" y="2712970"/>
                </a:lnTo>
                <a:lnTo>
                  <a:pt x="2529687" y="2672077"/>
                </a:lnTo>
                <a:lnTo>
                  <a:pt x="2524955" y="2658296"/>
                </a:lnTo>
                <a:lnTo>
                  <a:pt x="2524897" y="2657513"/>
                </a:lnTo>
                <a:lnTo>
                  <a:pt x="2547010" y="2721740"/>
                </a:lnTo>
                <a:lnTo>
                  <a:pt x="2552583" y="2770912"/>
                </a:lnTo>
                <a:close/>
              </a:path>
              <a:path w="2693035" h="2923540">
                <a:moveTo>
                  <a:pt x="1321017" y="859340"/>
                </a:moveTo>
                <a:lnTo>
                  <a:pt x="1356900" y="880019"/>
                </a:lnTo>
                <a:lnTo>
                  <a:pt x="1367611" y="889850"/>
                </a:lnTo>
                <a:lnTo>
                  <a:pt x="1337861" y="874119"/>
                </a:lnTo>
                <a:lnTo>
                  <a:pt x="1321017" y="859340"/>
                </a:lnTo>
                <a:close/>
              </a:path>
              <a:path w="2693035" h="2923540">
                <a:moveTo>
                  <a:pt x="1582136" y="1270572"/>
                </a:moveTo>
                <a:lnTo>
                  <a:pt x="1582040" y="1270426"/>
                </a:lnTo>
                <a:lnTo>
                  <a:pt x="1601963" y="1288635"/>
                </a:lnTo>
                <a:lnTo>
                  <a:pt x="1657784" y="1339780"/>
                </a:lnTo>
                <a:lnTo>
                  <a:pt x="1657884" y="1339933"/>
                </a:lnTo>
                <a:lnTo>
                  <a:pt x="1600045" y="1286942"/>
                </a:lnTo>
                <a:lnTo>
                  <a:pt x="1582136" y="1270572"/>
                </a:lnTo>
                <a:close/>
              </a:path>
              <a:path w="2693035" h="2923540">
                <a:moveTo>
                  <a:pt x="612828" y="583610"/>
                </a:moveTo>
                <a:lnTo>
                  <a:pt x="658918" y="606393"/>
                </a:lnTo>
                <a:lnTo>
                  <a:pt x="665369" y="611875"/>
                </a:lnTo>
                <a:lnTo>
                  <a:pt x="707844" y="632920"/>
                </a:lnTo>
                <a:lnTo>
                  <a:pt x="759273" y="658524"/>
                </a:lnTo>
                <a:lnTo>
                  <a:pt x="787764" y="682938"/>
                </a:lnTo>
                <a:lnTo>
                  <a:pt x="829284" y="703860"/>
                </a:lnTo>
                <a:lnTo>
                  <a:pt x="835049" y="708806"/>
                </a:lnTo>
                <a:lnTo>
                  <a:pt x="884018" y="733555"/>
                </a:lnTo>
                <a:lnTo>
                  <a:pt x="913359" y="758889"/>
                </a:lnTo>
                <a:lnTo>
                  <a:pt x="955576" y="780498"/>
                </a:lnTo>
                <a:lnTo>
                  <a:pt x="960828" y="785040"/>
                </a:lnTo>
                <a:lnTo>
                  <a:pt x="1006544" y="808511"/>
                </a:lnTo>
                <a:lnTo>
                  <a:pt x="1041765" y="839136"/>
                </a:lnTo>
                <a:lnTo>
                  <a:pt x="1087747" y="863014"/>
                </a:lnTo>
                <a:lnTo>
                  <a:pt x="1123242" y="894059"/>
                </a:lnTo>
                <a:lnTo>
                  <a:pt x="1169507" y="918370"/>
                </a:lnTo>
                <a:lnTo>
                  <a:pt x="1241234" y="981586"/>
                </a:lnTo>
                <a:lnTo>
                  <a:pt x="1287958" y="1006597"/>
                </a:lnTo>
                <a:lnTo>
                  <a:pt x="1324586" y="1039137"/>
                </a:lnTo>
                <a:lnTo>
                  <a:pt x="1366423" y="1076444"/>
                </a:lnTo>
                <a:lnTo>
                  <a:pt x="1397390" y="1104137"/>
                </a:lnTo>
                <a:lnTo>
                  <a:pt x="1433722" y="1136736"/>
                </a:lnTo>
                <a:lnTo>
                  <a:pt x="1471028" y="1170322"/>
                </a:lnTo>
                <a:lnTo>
                  <a:pt x="1554662" y="1246054"/>
                </a:lnTo>
                <a:lnTo>
                  <a:pt x="1602793" y="1289904"/>
                </a:lnTo>
                <a:lnTo>
                  <a:pt x="1658516" y="1340899"/>
                </a:lnTo>
                <a:lnTo>
                  <a:pt x="1658718" y="1341207"/>
                </a:lnTo>
                <a:lnTo>
                  <a:pt x="1601010" y="1288417"/>
                </a:lnTo>
                <a:lnTo>
                  <a:pt x="1569958" y="1260119"/>
                </a:lnTo>
                <a:lnTo>
                  <a:pt x="1471157" y="1170619"/>
                </a:lnTo>
                <a:lnTo>
                  <a:pt x="1433993" y="1137170"/>
                </a:lnTo>
                <a:lnTo>
                  <a:pt x="1397680" y="1104598"/>
                </a:lnTo>
                <a:lnTo>
                  <a:pt x="1366679" y="1076883"/>
                </a:lnTo>
                <a:lnTo>
                  <a:pt x="1324900" y="1039639"/>
                </a:lnTo>
                <a:lnTo>
                  <a:pt x="1288294" y="1007138"/>
                </a:lnTo>
                <a:lnTo>
                  <a:pt x="1241613" y="982164"/>
                </a:lnTo>
                <a:lnTo>
                  <a:pt x="1169914" y="918991"/>
                </a:lnTo>
                <a:lnTo>
                  <a:pt x="1123662" y="894701"/>
                </a:lnTo>
                <a:lnTo>
                  <a:pt x="1088180" y="863676"/>
                </a:lnTo>
                <a:lnTo>
                  <a:pt x="1042212" y="839819"/>
                </a:lnTo>
                <a:lnTo>
                  <a:pt x="1007004" y="809213"/>
                </a:lnTo>
                <a:lnTo>
                  <a:pt x="961301" y="785762"/>
                </a:lnTo>
                <a:lnTo>
                  <a:pt x="915724" y="762503"/>
                </a:lnTo>
                <a:lnTo>
                  <a:pt x="880896" y="732477"/>
                </a:lnTo>
                <a:lnTo>
                  <a:pt x="832044" y="707819"/>
                </a:lnTo>
                <a:lnTo>
                  <a:pt x="790335" y="686866"/>
                </a:lnTo>
                <a:lnTo>
                  <a:pt x="755846" y="657358"/>
                </a:lnTo>
                <a:lnTo>
                  <a:pt x="708389" y="633754"/>
                </a:lnTo>
                <a:lnTo>
                  <a:pt x="688573" y="623941"/>
                </a:lnTo>
                <a:lnTo>
                  <a:pt x="643399" y="601621"/>
                </a:lnTo>
                <a:lnTo>
                  <a:pt x="621112" y="590633"/>
                </a:lnTo>
                <a:lnTo>
                  <a:pt x="612828" y="583610"/>
                </a:lnTo>
                <a:close/>
              </a:path>
              <a:path w="2693035" h="2923540">
                <a:moveTo>
                  <a:pt x="2433467" y="2919319"/>
                </a:moveTo>
                <a:lnTo>
                  <a:pt x="2433081" y="2918729"/>
                </a:lnTo>
                <a:lnTo>
                  <a:pt x="2422863" y="2879924"/>
                </a:lnTo>
                <a:lnTo>
                  <a:pt x="2419118" y="2827816"/>
                </a:lnTo>
                <a:lnTo>
                  <a:pt x="2389926" y="2736825"/>
                </a:lnTo>
                <a:lnTo>
                  <a:pt x="2385723" y="2684019"/>
                </a:lnTo>
                <a:lnTo>
                  <a:pt x="2370579" y="2637451"/>
                </a:lnTo>
                <a:lnTo>
                  <a:pt x="2353156" y="2584205"/>
                </a:lnTo>
                <a:lnTo>
                  <a:pt x="2340186" y="2544761"/>
                </a:lnTo>
                <a:lnTo>
                  <a:pt x="2324871" y="2498443"/>
                </a:lnTo>
                <a:lnTo>
                  <a:pt x="2309042" y="2450837"/>
                </a:lnTo>
                <a:lnTo>
                  <a:pt x="2273157" y="2343938"/>
                </a:lnTo>
                <a:lnTo>
                  <a:pt x="2252261" y="2282312"/>
                </a:lnTo>
                <a:lnTo>
                  <a:pt x="2227860" y="2210875"/>
                </a:lnTo>
                <a:lnTo>
                  <a:pt x="2228060" y="2211181"/>
                </a:lnTo>
                <a:lnTo>
                  <a:pt x="2253364" y="2285235"/>
                </a:lnTo>
                <a:lnTo>
                  <a:pt x="2266880" y="2325040"/>
                </a:lnTo>
                <a:lnTo>
                  <a:pt x="2309393" y="2451471"/>
                </a:lnTo>
                <a:lnTo>
                  <a:pt x="2325184" y="2498941"/>
                </a:lnTo>
                <a:lnTo>
                  <a:pt x="2340513" y="2545279"/>
                </a:lnTo>
                <a:lnTo>
                  <a:pt x="2353515" y="2584801"/>
                </a:lnTo>
                <a:lnTo>
                  <a:pt x="2370938" y="2638021"/>
                </a:lnTo>
                <a:lnTo>
                  <a:pt x="2386084" y="2684597"/>
                </a:lnTo>
                <a:lnTo>
                  <a:pt x="2390298" y="2737393"/>
                </a:lnTo>
                <a:lnTo>
                  <a:pt x="2419517" y="2828426"/>
                </a:lnTo>
                <a:lnTo>
                  <a:pt x="2423276" y="2880554"/>
                </a:lnTo>
                <a:lnTo>
                  <a:pt x="2431790" y="2912228"/>
                </a:lnTo>
                <a:lnTo>
                  <a:pt x="2433467" y="2919319"/>
                </a:lnTo>
                <a:close/>
              </a:path>
              <a:path w="2693035" h="2923540">
                <a:moveTo>
                  <a:pt x="2262031" y="2309474"/>
                </a:moveTo>
                <a:lnTo>
                  <a:pt x="2261943" y="2309340"/>
                </a:lnTo>
                <a:lnTo>
                  <a:pt x="2253229" y="2283792"/>
                </a:lnTo>
                <a:lnTo>
                  <a:pt x="2228701" y="2212160"/>
                </a:lnTo>
                <a:lnTo>
                  <a:pt x="2228794" y="2212302"/>
                </a:lnTo>
                <a:lnTo>
                  <a:pt x="2254200" y="2286512"/>
                </a:lnTo>
                <a:lnTo>
                  <a:pt x="2262031" y="2309474"/>
                </a:lnTo>
                <a:close/>
              </a:path>
              <a:path w="2693035" h="2923540">
                <a:moveTo>
                  <a:pt x="1275446" y="819428"/>
                </a:moveTo>
                <a:lnTo>
                  <a:pt x="1318303" y="844235"/>
                </a:lnTo>
                <a:lnTo>
                  <a:pt x="1355900" y="878815"/>
                </a:lnTo>
                <a:lnTo>
                  <a:pt x="1319839" y="858307"/>
                </a:lnTo>
                <a:lnTo>
                  <a:pt x="1275446" y="819428"/>
                </a:lnTo>
                <a:close/>
              </a:path>
              <a:path w="2693035" h="2923540">
                <a:moveTo>
                  <a:pt x="1212123" y="784169"/>
                </a:moveTo>
                <a:lnTo>
                  <a:pt x="1221420" y="788962"/>
                </a:lnTo>
                <a:lnTo>
                  <a:pt x="1256740" y="819741"/>
                </a:lnTo>
                <a:lnTo>
                  <a:pt x="1294751" y="839577"/>
                </a:lnTo>
                <a:lnTo>
                  <a:pt x="1308164" y="851934"/>
                </a:lnTo>
                <a:lnTo>
                  <a:pt x="1319739" y="858604"/>
                </a:lnTo>
                <a:lnTo>
                  <a:pt x="1364473" y="897889"/>
                </a:lnTo>
                <a:lnTo>
                  <a:pt x="1346782" y="887751"/>
                </a:lnTo>
                <a:lnTo>
                  <a:pt x="1308736" y="852807"/>
                </a:lnTo>
                <a:lnTo>
                  <a:pt x="1259955" y="824654"/>
                </a:lnTo>
                <a:lnTo>
                  <a:pt x="1221690" y="789376"/>
                </a:lnTo>
                <a:lnTo>
                  <a:pt x="1212123" y="784169"/>
                </a:lnTo>
                <a:close/>
              </a:path>
              <a:path w="2693035" h="2923540">
                <a:moveTo>
                  <a:pt x="2534277" y="2713264"/>
                </a:moveTo>
                <a:lnTo>
                  <a:pt x="2527464" y="2691872"/>
                </a:lnTo>
                <a:lnTo>
                  <a:pt x="2527443" y="2691592"/>
                </a:lnTo>
                <a:lnTo>
                  <a:pt x="2534245" y="2712970"/>
                </a:lnTo>
                <a:lnTo>
                  <a:pt x="2534277" y="2713264"/>
                </a:lnTo>
                <a:close/>
              </a:path>
              <a:path w="2693035" h="2923540">
                <a:moveTo>
                  <a:pt x="1406106" y="1094558"/>
                </a:moveTo>
                <a:lnTo>
                  <a:pt x="1443252" y="1127880"/>
                </a:lnTo>
                <a:lnTo>
                  <a:pt x="1526688" y="1203309"/>
                </a:lnTo>
                <a:lnTo>
                  <a:pt x="1592465" y="1263163"/>
                </a:lnTo>
                <a:lnTo>
                  <a:pt x="1541777" y="1217058"/>
                </a:lnTo>
                <a:lnTo>
                  <a:pt x="1526725" y="1203391"/>
                </a:lnTo>
                <a:lnTo>
                  <a:pt x="1443196" y="1127892"/>
                </a:lnTo>
                <a:lnTo>
                  <a:pt x="1406106" y="1094558"/>
                </a:lnTo>
                <a:close/>
              </a:path>
              <a:path w="2693035" h="2923540">
                <a:moveTo>
                  <a:pt x="2352769" y="2541072"/>
                </a:moveTo>
                <a:lnTo>
                  <a:pt x="2337015" y="2493580"/>
                </a:lnTo>
                <a:lnTo>
                  <a:pt x="2301312" y="2386960"/>
                </a:lnTo>
                <a:lnTo>
                  <a:pt x="2294818" y="2367713"/>
                </a:lnTo>
                <a:lnTo>
                  <a:pt x="2272807" y="2302748"/>
                </a:lnTo>
                <a:lnTo>
                  <a:pt x="2294894" y="2367846"/>
                </a:lnTo>
                <a:lnTo>
                  <a:pt x="2301397" y="2387115"/>
                </a:lnTo>
                <a:lnTo>
                  <a:pt x="2337171" y="2493917"/>
                </a:lnTo>
                <a:lnTo>
                  <a:pt x="2352751" y="2540867"/>
                </a:lnTo>
                <a:lnTo>
                  <a:pt x="2352769" y="2541072"/>
                </a:lnTo>
                <a:close/>
              </a:path>
              <a:path w="2693035" h="2923540">
                <a:moveTo>
                  <a:pt x="2541970" y="2737417"/>
                </a:moveTo>
                <a:lnTo>
                  <a:pt x="2534275" y="2713239"/>
                </a:lnTo>
                <a:lnTo>
                  <a:pt x="2534245" y="2712970"/>
                </a:lnTo>
                <a:lnTo>
                  <a:pt x="2541955" y="2737208"/>
                </a:lnTo>
                <a:lnTo>
                  <a:pt x="2541970" y="2737417"/>
                </a:lnTo>
                <a:close/>
              </a:path>
              <a:path w="2693035" h="2923540">
                <a:moveTo>
                  <a:pt x="1318590" y="857597"/>
                </a:moveTo>
                <a:lnTo>
                  <a:pt x="1319839" y="858307"/>
                </a:lnTo>
                <a:lnTo>
                  <a:pt x="1321017" y="859340"/>
                </a:lnTo>
                <a:lnTo>
                  <a:pt x="1319707" y="858576"/>
                </a:lnTo>
                <a:lnTo>
                  <a:pt x="1318590" y="857597"/>
                </a:lnTo>
                <a:close/>
              </a:path>
              <a:path w="2693035" h="2923540">
                <a:moveTo>
                  <a:pt x="2542668" y="2747525"/>
                </a:moveTo>
                <a:lnTo>
                  <a:pt x="2542214" y="2746210"/>
                </a:lnTo>
                <a:lnTo>
                  <a:pt x="2541551" y="2736591"/>
                </a:lnTo>
                <a:lnTo>
                  <a:pt x="2534355" y="2713957"/>
                </a:lnTo>
                <a:lnTo>
                  <a:pt x="2534277" y="2713264"/>
                </a:lnTo>
                <a:lnTo>
                  <a:pt x="2541970" y="2737417"/>
                </a:lnTo>
                <a:lnTo>
                  <a:pt x="2542668" y="2747525"/>
                </a:lnTo>
                <a:close/>
              </a:path>
              <a:path w="2693035" h="2923540">
                <a:moveTo>
                  <a:pt x="1294724" y="839552"/>
                </a:moveTo>
                <a:lnTo>
                  <a:pt x="1294998" y="839695"/>
                </a:lnTo>
                <a:lnTo>
                  <a:pt x="1307887" y="851510"/>
                </a:lnTo>
                <a:lnTo>
                  <a:pt x="1318590" y="857597"/>
                </a:lnTo>
                <a:lnTo>
                  <a:pt x="1319739" y="858604"/>
                </a:lnTo>
                <a:lnTo>
                  <a:pt x="1308164" y="851934"/>
                </a:lnTo>
                <a:lnTo>
                  <a:pt x="1294724" y="839552"/>
                </a:lnTo>
                <a:close/>
              </a:path>
              <a:path w="2693035" h="2923540">
                <a:moveTo>
                  <a:pt x="2541872" y="2745220"/>
                </a:moveTo>
                <a:lnTo>
                  <a:pt x="2535918" y="2727982"/>
                </a:lnTo>
                <a:lnTo>
                  <a:pt x="2534441" y="2714730"/>
                </a:lnTo>
                <a:lnTo>
                  <a:pt x="2541244" y="2736121"/>
                </a:lnTo>
                <a:lnTo>
                  <a:pt x="2541872" y="2745220"/>
                </a:lnTo>
                <a:close/>
              </a:path>
              <a:path w="2693035" h="2923540">
                <a:moveTo>
                  <a:pt x="1294998" y="839695"/>
                </a:moveTo>
                <a:lnTo>
                  <a:pt x="1302827" y="843779"/>
                </a:lnTo>
                <a:lnTo>
                  <a:pt x="1318590" y="857597"/>
                </a:lnTo>
                <a:lnTo>
                  <a:pt x="1307887" y="851510"/>
                </a:lnTo>
                <a:lnTo>
                  <a:pt x="1294998" y="839695"/>
                </a:lnTo>
                <a:close/>
              </a:path>
              <a:path w="2693035" h="2923540">
                <a:moveTo>
                  <a:pt x="1396210" y="1102333"/>
                </a:moveTo>
                <a:lnTo>
                  <a:pt x="1443576" y="1128424"/>
                </a:lnTo>
                <a:lnTo>
                  <a:pt x="1527032" y="1203834"/>
                </a:lnTo>
                <a:lnTo>
                  <a:pt x="1555184" y="1229388"/>
                </a:lnTo>
                <a:lnTo>
                  <a:pt x="1582040" y="1270426"/>
                </a:lnTo>
                <a:lnTo>
                  <a:pt x="1553707" y="1244620"/>
                </a:lnTo>
                <a:lnTo>
                  <a:pt x="1469813" y="1168565"/>
                </a:lnTo>
                <a:lnTo>
                  <a:pt x="1432569" y="1134996"/>
                </a:lnTo>
                <a:lnTo>
                  <a:pt x="1396210" y="1102333"/>
                </a:lnTo>
                <a:close/>
              </a:path>
              <a:path w="2693035" h="2923540">
                <a:moveTo>
                  <a:pt x="2341698" y="2547090"/>
                </a:moveTo>
                <a:lnTo>
                  <a:pt x="2326295" y="2500617"/>
                </a:lnTo>
                <a:lnTo>
                  <a:pt x="2310386" y="2452890"/>
                </a:lnTo>
                <a:lnTo>
                  <a:pt x="2274320" y="2345716"/>
                </a:lnTo>
                <a:lnTo>
                  <a:pt x="2262031" y="2309474"/>
                </a:lnTo>
                <a:lnTo>
                  <a:pt x="2288896" y="2350525"/>
                </a:lnTo>
                <a:lnTo>
                  <a:pt x="2301063" y="2386605"/>
                </a:lnTo>
                <a:lnTo>
                  <a:pt x="2336746" y="2493218"/>
                </a:lnTo>
                <a:lnTo>
                  <a:pt x="2341698" y="2547090"/>
                </a:lnTo>
                <a:close/>
              </a:path>
              <a:path w="2693035" h="2923540">
                <a:moveTo>
                  <a:pt x="1271107" y="817796"/>
                </a:moveTo>
                <a:lnTo>
                  <a:pt x="1294998" y="839695"/>
                </a:lnTo>
                <a:lnTo>
                  <a:pt x="1294724" y="839552"/>
                </a:lnTo>
                <a:lnTo>
                  <a:pt x="1271107" y="817796"/>
                </a:lnTo>
                <a:close/>
              </a:path>
              <a:path w="2693035" h="2923540">
                <a:moveTo>
                  <a:pt x="2566066" y="2900419"/>
                </a:moveTo>
                <a:lnTo>
                  <a:pt x="2562198" y="2884101"/>
                </a:lnTo>
                <a:lnTo>
                  <a:pt x="2558892" y="2832665"/>
                </a:lnTo>
                <a:lnTo>
                  <a:pt x="2544824" y="2787977"/>
                </a:lnTo>
                <a:lnTo>
                  <a:pt x="2541872" y="2745220"/>
                </a:lnTo>
                <a:lnTo>
                  <a:pt x="2542214" y="2746210"/>
                </a:lnTo>
                <a:lnTo>
                  <a:pt x="2545124" y="2788434"/>
                </a:lnTo>
                <a:lnTo>
                  <a:pt x="2559182" y="2833107"/>
                </a:lnTo>
                <a:lnTo>
                  <a:pt x="2562477" y="2884527"/>
                </a:lnTo>
                <a:lnTo>
                  <a:pt x="2566066" y="2900419"/>
                </a:lnTo>
                <a:close/>
              </a:path>
              <a:path w="2693035" h="2923540">
                <a:moveTo>
                  <a:pt x="2559262" y="2832654"/>
                </a:moveTo>
                <a:lnTo>
                  <a:pt x="2545541" y="2789071"/>
                </a:lnTo>
                <a:lnTo>
                  <a:pt x="2542668" y="2747525"/>
                </a:lnTo>
                <a:lnTo>
                  <a:pt x="2552886" y="2777102"/>
                </a:lnTo>
                <a:lnTo>
                  <a:pt x="2559262" y="2832654"/>
                </a:lnTo>
                <a:close/>
              </a:path>
              <a:path w="2693035" h="2923540">
                <a:moveTo>
                  <a:pt x="2559287" y="2829286"/>
                </a:moveTo>
                <a:lnTo>
                  <a:pt x="2552583" y="2770912"/>
                </a:lnTo>
                <a:lnTo>
                  <a:pt x="2556103" y="2782019"/>
                </a:lnTo>
                <a:lnTo>
                  <a:pt x="2559287" y="2829286"/>
                </a:lnTo>
                <a:close/>
              </a:path>
              <a:path w="2693035" h="2923540">
                <a:moveTo>
                  <a:pt x="1224883" y="790061"/>
                </a:moveTo>
                <a:lnTo>
                  <a:pt x="1266715" y="811790"/>
                </a:lnTo>
                <a:lnTo>
                  <a:pt x="1275446" y="819428"/>
                </a:lnTo>
                <a:lnTo>
                  <a:pt x="1224883" y="790061"/>
                </a:lnTo>
                <a:close/>
              </a:path>
              <a:path w="2693035" h="2923540">
                <a:moveTo>
                  <a:pt x="1143387" y="735638"/>
                </a:moveTo>
                <a:lnTo>
                  <a:pt x="1185498" y="757265"/>
                </a:lnTo>
                <a:lnTo>
                  <a:pt x="1213418" y="781546"/>
                </a:lnTo>
                <a:lnTo>
                  <a:pt x="1221034" y="788324"/>
                </a:lnTo>
                <a:lnTo>
                  <a:pt x="1269944" y="816725"/>
                </a:lnTo>
                <a:lnTo>
                  <a:pt x="1271107" y="817796"/>
                </a:lnTo>
                <a:lnTo>
                  <a:pt x="1269953" y="816738"/>
                </a:lnTo>
                <a:lnTo>
                  <a:pt x="1221113" y="788543"/>
                </a:lnTo>
                <a:lnTo>
                  <a:pt x="1174005" y="762896"/>
                </a:lnTo>
                <a:lnTo>
                  <a:pt x="1143387" y="735638"/>
                </a:lnTo>
                <a:close/>
              </a:path>
              <a:path w="2693035" h="2923540">
                <a:moveTo>
                  <a:pt x="1131479" y="726609"/>
                </a:moveTo>
                <a:lnTo>
                  <a:pt x="1183977" y="754941"/>
                </a:lnTo>
                <a:lnTo>
                  <a:pt x="1220507" y="787518"/>
                </a:lnTo>
                <a:lnTo>
                  <a:pt x="1224883" y="790061"/>
                </a:lnTo>
                <a:lnTo>
                  <a:pt x="1220725" y="787902"/>
                </a:lnTo>
                <a:lnTo>
                  <a:pt x="1213418" y="781546"/>
                </a:lnTo>
                <a:lnTo>
                  <a:pt x="1184516" y="755765"/>
                </a:lnTo>
                <a:lnTo>
                  <a:pt x="1133146" y="728050"/>
                </a:lnTo>
                <a:lnTo>
                  <a:pt x="1131479" y="726609"/>
                </a:lnTo>
                <a:close/>
              </a:path>
              <a:path w="2693035" h="2923540">
                <a:moveTo>
                  <a:pt x="2572492" y="2919405"/>
                </a:moveTo>
                <a:lnTo>
                  <a:pt x="2572721" y="2910561"/>
                </a:lnTo>
                <a:lnTo>
                  <a:pt x="2574555" y="2879791"/>
                </a:lnTo>
                <a:lnTo>
                  <a:pt x="2562332" y="2842480"/>
                </a:lnTo>
                <a:lnTo>
                  <a:pt x="2559582" y="2833670"/>
                </a:lnTo>
                <a:lnTo>
                  <a:pt x="2559287" y="2829286"/>
                </a:lnTo>
                <a:lnTo>
                  <a:pt x="2559843" y="2834117"/>
                </a:lnTo>
                <a:lnTo>
                  <a:pt x="2575067" y="2880573"/>
                </a:lnTo>
                <a:lnTo>
                  <a:pt x="2583410" y="2916513"/>
                </a:lnTo>
                <a:lnTo>
                  <a:pt x="2572492" y="2919405"/>
                </a:lnTo>
                <a:close/>
              </a:path>
              <a:path w="2693035" h="2923540">
                <a:moveTo>
                  <a:pt x="2559645" y="2834276"/>
                </a:moveTo>
                <a:lnTo>
                  <a:pt x="2559336" y="2833293"/>
                </a:lnTo>
                <a:lnTo>
                  <a:pt x="2559262" y="2832654"/>
                </a:lnTo>
                <a:lnTo>
                  <a:pt x="2559615" y="2833819"/>
                </a:lnTo>
                <a:lnTo>
                  <a:pt x="2559645" y="2834276"/>
                </a:lnTo>
                <a:close/>
              </a:path>
              <a:path w="2693035" h="2923540">
                <a:moveTo>
                  <a:pt x="2570944" y="2919815"/>
                </a:moveTo>
                <a:lnTo>
                  <a:pt x="2562920" y="2885204"/>
                </a:lnTo>
                <a:lnTo>
                  <a:pt x="2559645" y="2834276"/>
                </a:lnTo>
                <a:lnTo>
                  <a:pt x="2562332" y="2842480"/>
                </a:lnTo>
                <a:lnTo>
                  <a:pt x="2573560" y="2878270"/>
                </a:lnTo>
                <a:lnTo>
                  <a:pt x="2572720" y="2910587"/>
                </a:lnTo>
                <a:lnTo>
                  <a:pt x="2572190" y="2919485"/>
                </a:lnTo>
                <a:lnTo>
                  <a:pt x="2570944" y="2919815"/>
                </a:lnTo>
                <a:close/>
              </a:path>
              <a:path w="2693035" h="2923540">
                <a:moveTo>
                  <a:pt x="1084010" y="702278"/>
                </a:moveTo>
                <a:lnTo>
                  <a:pt x="1091374" y="706209"/>
                </a:lnTo>
                <a:lnTo>
                  <a:pt x="1134985" y="729641"/>
                </a:lnTo>
                <a:lnTo>
                  <a:pt x="1139774" y="733783"/>
                </a:lnTo>
                <a:lnTo>
                  <a:pt x="1142457" y="735160"/>
                </a:lnTo>
                <a:lnTo>
                  <a:pt x="1174544" y="763719"/>
                </a:lnTo>
                <a:lnTo>
                  <a:pt x="1212123" y="784169"/>
                </a:lnTo>
                <a:lnTo>
                  <a:pt x="1175607" y="765343"/>
                </a:lnTo>
                <a:lnTo>
                  <a:pt x="1140552" y="734970"/>
                </a:lnTo>
                <a:lnTo>
                  <a:pt x="1094996" y="711744"/>
                </a:lnTo>
                <a:lnTo>
                  <a:pt x="1084010" y="702278"/>
                </a:lnTo>
                <a:close/>
              </a:path>
              <a:path w="2693035" h="2923540">
                <a:moveTo>
                  <a:pt x="1725224" y="1605177"/>
                </a:moveTo>
                <a:lnTo>
                  <a:pt x="1711012" y="1583460"/>
                </a:lnTo>
                <a:lnTo>
                  <a:pt x="1748000" y="1616787"/>
                </a:lnTo>
                <a:lnTo>
                  <a:pt x="1764138" y="1641446"/>
                </a:lnTo>
                <a:lnTo>
                  <a:pt x="1725224" y="1605177"/>
                </a:lnTo>
                <a:close/>
              </a:path>
              <a:path w="2693035" h="2923540">
                <a:moveTo>
                  <a:pt x="1751536" y="1645382"/>
                </a:moveTo>
                <a:lnTo>
                  <a:pt x="1737467" y="1623885"/>
                </a:lnTo>
                <a:lnTo>
                  <a:pt x="1774409" y="1657142"/>
                </a:lnTo>
                <a:lnTo>
                  <a:pt x="1791147" y="1682717"/>
                </a:lnTo>
                <a:lnTo>
                  <a:pt x="1751536" y="1645382"/>
                </a:lnTo>
                <a:close/>
              </a:path>
              <a:path w="2693035" h="2923540">
                <a:moveTo>
                  <a:pt x="1782033" y="1691983"/>
                </a:moveTo>
                <a:lnTo>
                  <a:pt x="1780587" y="1689773"/>
                </a:lnTo>
                <a:lnTo>
                  <a:pt x="1820412" y="1727435"/>
                </a:lnTo>
                <a:lnTo>
                  <a:pt x="1821383" y="1728919"/>
                </a:lnTo>
                <a:lnTo>
                  <a:pt x="1782033" y="1691983"/>
                </a:lnTo>
                <a:close/>
              </a:path>
              <a:path w="2693035" h="2923540">
                <a:moveTo>
                  <a:pt x="1984268" y="2001005"/>
                </a:moveTo>
                <a:lnTo>
                  <a:pt x="1955872" y="1957614"/>
                </a:lnTo>
                <a:lnTo>
                  <a:pt x="1937744" y="1906722"/>
                </a:lnTo>
                <a:lnTo>
                  <a:pt x="1966399" y="1950507"/>
                </a:lnTo>
                <a:lnTo>
                  <a:pt x="1984268" y="2001005"/>
                </a:lnTo>
                <a:close/>
              </a:path>
              <a:path w="2693035" h="2923540">
                <a:moveTo>
                  <a:pt x="2000338" y="2025560"/>
                </a:moveTo>
                <a:lnTo>
                  <a:pt x="1984483" y="2001334"/>
                </a:lnTo>
                <a:lnTo>
                  <a:pt x="1966564" y="1950760"/>
                </a:lnTo>
                <a:lnTo>
                  <a:pt x="1984649" y="1978394"/>
                </a:lnTo>
                <a:lnTo>
                  <a:pt x="2000338" y="2025560"/>
                </a:lnTo>
                <a:close/>
              </a:path>
              <a:path w="2693035" h="2923540">
                <a:moveTo>
                  <a:pt x="2026821" y="2066027"/>
                </a:moveTo>
                <a:lnTo>
                  <a:pt x="2012581" y="2044267"/>
                </a:lnTo>
                <a:lnTo>
                  <a:pt x="1994920" y="1994089"/>
                </a:lnTo>
                <a:lnTo>
                  <a:pt x="2011086" y="2018792"/>
                </a:lnTo>
                <a:lnTo>
                  <a:pt x="2026821" y="2066027"/>
                </a:lnTo>
                <a:close/>
              </a:path>
              <a:path w="2693035" h="2923540">
                <a:moveTo>
                  <a:pt x="2372693" y="2640703"/>
                </a:moveTo>
                <a:lnTo>
                  <a:pt x="2357564" y="2594605"/>
                </a:lnTo>
                <a:lnTo>
                  <a:pt x="2352769" y="2541072"/>
                </a:lnTo>
                <a:lnTo>
                  <a:pt x="2368081" y="2587484"/>
                </a:lnTo>
                <a:lnTo>
                  <a:pt x="2372693" y="2640703"/>
                </a:lnTo>
                <a:close/>
              </a:path>
              <a:path w="2693035" h="2923540">
                <a:moveTo>
                  <a:pt x="1322835" y="1036463"/>
                </a:moveTo>
                <a:lnTo>
                  <a:pt x="1369735" y="1061978"/>
                </a:lnTo>
                <a:lnTo>
                  <a:pt x="1406106" y="1094558"/>
                </a:lnTo>
                <a:lnTo>
                  <a:pt x="1358987" y="1068748"/>
                </a:lnTo>
                <a:lnTo>
                  <a:pt x="1322835" y="1036463"/>
                </a:lnTo>
                <a:close/>
              </a:path>
              <a:path w="2693035" h="2923540">
                <a:moveTo>
                  <a:pt x="1286568" y="1004501"/>
                </a:moveTo>
                <a:lnTo>
                  <a:pt x="1323284" y="1037148"/>
                </a:lnTo>
                <a:lnTo>
                  <a:pt x="1365190" y="1074561"/>
                </a:lnTo>
                <a:lnTo>
                  <a:pt x="1396210" y="1102333"/>
                </a:lnTo>
                <a:lnTo>
                  <a:pt x="1365160" y="1074563"/>
                </a:lnTo>
                <a:lnTo>
                  <a:pt x="1323279" y="1037163"/>
                </a:lnTo>
                <a:lnTo>
                  <a:pt x="1286568" y="1004501"/>
                </a:lnTo>
                <a:close/>
              </a:path>
              <a:path w="2693035" h="2923540">
                <a:moveTo>
                  <a:pt x="2387450" y="2686663"/>
                </a:moveTo>
                <a:lnTo>
                  <a:pt x="2372211" y="2639944"/>
                </a:lnTo>
                <a:lnTo>
                  <a:pt x="2354685" y="2586542"/>
                </a:lnTo>
                <a:lnTo>
                  <a:pt x="2341707" y="2547184"/>
                </a:lnTo>
                <a:lnTo>
                  <a:pt x="2354752" y="2586691"/>
                </a:lnTo>
                <a:lnTo>
                  <a:pt x="2372245" y="2640018"/>
                </a:lnTo>
                <a:lnTo>
                  <a:pt x="2387450" y="2686663"/>
                </a:lnTo>
                <a:close/>
              </a:path>
              <a:path w="2693035" h="2923540">
                <a:moveTo>
                  <a:pt x="1647731" y="1509957"/>
                </a:moveTo>
                <a:lnTo>
                  <a:pt x="1647572" y="1509714"/>
                </a:lnTo>
                <a:lnTo>
                  <a:pt x="1684622" y="1543136"/>
                </a:lnTo>
                <a:lnTo>
                  <a:pt x="1684759" y="1543345"/>
                </a:lnTo>
                <a:lnTo>
                  <a:pt x="1647731" y="1509957"/>
                </a:lnTo>
                <a:close/>
              </a:path>
              <a:path w="2693035" h="2923540">
                <a:moveTo>
                  <a:pt x="1658668" y="1526669"/>
                </a:moveTo>
                <a:lnTo>
                  <a:pt x="1655321" y="1521555"/>
                </a:lnTo>
                <a:lnTo>
                  <a:pt x="1694254" y="1557853"/>
                </a:lnTo>
                <a:lnTo>
                  <a:pt x="1697153" y="1562284"/>
                </a:lnTo>
                <a:lnTo>
                  <a:pt x="1658668" y="1526669"/>
                </a:lnTo>
                <a:close/>
              </a:path>
              <a:path w="2693035" h="2923540">
                <a:moveTo>
                  <a:pt x="1686582" y="1569323"/>
                </a:moveTo>
                <a:lnTo>
                  <a:pt x="1683756" y="1565005"/>
                </a:lnTo>
                <a:lnTo>
                  <a:pt x="1722890" y="1601611"/>
                </a:lnTo>
                <a:lnTo>
                  <a:pt x="1725263" y="1605237"/>
                </a:lnTo>
                <a:lnTo>
                  <a:pt x="1686582" y="1569323"/>
                </a:lnTo>
                <a:close/>
              </a:path>
              <a:path w="2693035" h="2923540">
                <a:moveTo>
                  <a:pt x="2030150" y="2094306"/>
                </a:moveTo>
                <a:lnTo>
                  <a:pt x="2029970" y="2094031"/>
                </a:lnTo>
                <a:lnTo>
                  <a:pt x="2012542" y="2044208"/>
                </a:lnTo>
                <a:lnTo>
                  <a:pt x="2012697" y="2044446"/>
                </a:lnTo>
                <a:lnTo>
                  <a:pt x="2030150" y="2094306"/>
                </a:lnTo>
                <a:close/>
              </a:path>
              <a:path w="2693035" h="2923540">
                <a:moveTo>
                  <a:pt x="2058158" y="2137104"/>
                </a:moveTo>
                <a:lnTo>
                  <a:pt x="2057884" y="2136684"/>
                </a:lnTo>
                <a:lnTo>
                  <a:pt x="2040651" y="2087160"/>
                </a:lnTo>
                <a:lnTo>
                  <a:pt x="2040903" y="2087545"/>
                </a:lnTo>
                <a:lnTo>
                  <a:pt x="2058158" y="2137104"/>
                </a:lnTo>
                <a:close/>
              </a:path>
              <a:path w="2693035" h="2923540">
                <a:moveTo>
                  <a:pt x="2069007" y="2153681"/>
                </a:moveTo>
                <a:lnTo>
                  <a:pt x="2068821" y="2153397"/>
                </a:lnTo>
                <a:lnTo>
                  <a:pt x="2053046" y="2106099"/>
                </a:lnTo>
                <a:lnTo>
                  <a:pt x="2053211" y="2106351"/>
                </a:lnTo>
                <a:lnTo>
                  <a:pt x="2069007" y="2153681"/>
                </a:lnTo>
                <a:close/>
              </a:path>
              <a:path w="2693035" h="2923540">
                <a:moveTo>
                  <a:pt x="2570474" y="2919940"/>
                </a:moveTo>
                <a:lnTo>
                  <a:pt x="2566066" y="2900419"/>
                </a:lnTo>
                <a:lnTo>
                  <a:pt x="2570680" y="2919885"/>
                </a:lnTo>
                <a:lnTo>
                  <a:pt x="2570474" y="2919940"/>
                </a:lnTo>
                <a:close/>
              </a:path>
              <a:path w="2693035" h="2923540">
                <a:moveTo>
                  <a:pt x="1133317" y="728198"/>
                </a:moveTo>
                <a:lnTo>
                  <a:pt x="1137641" y="730522"/>
                </a:lnTo>
                <a:lnTo>
                  <a:pt x="1143387" y="735638"/>
                </a:lnTo>
                <a:lnTo>
                  <a:pt x="1142457" y="735160"/>
                </a:lnTo>
                <a:lnTo>
                  <a:pt x="1138191" y="731363"/>
                </a:lnTo>
                <a:lnTo>
                  <a:pt x="1134985" y="729641"/>
                </a:lnTo>
                <a:lnTo>
                  <a:pt x="1133317" y="728198"/>
                </a:lnTo>
                <a:close/>
              </a:path>
              <a:path w="2693035" h="2923540">
                <a:moveTo>
                  <a:pt x="2572401" y="2922885"/>
                </a:moveTo>
                <a:lnTo>
                  <a:pt x="2572022" y="2922304"/>
                </a:lnTo>
                <a:lnTo>
                  <a:pt x="2572190" y="2919485"/>
                </a:lnTo>
                <a:lnTo>
                  <a:pt x="2572492" y="2919405"/>
                </a:lnTo>
                <a:lnTo>
                  <a:pt x="2572401" y="2922885"/>
                </a:lnTo>
                <a:close/>
              </a:path>
              <a:path w="2693035" h="2923540">
                <a:moveTo>
                  <a:pt x="2572022" y="2922304"/>
                </a:moveTo>
                <a:lnTo>
                  <a:pt x="2571247" y="2921120"/>
                </a:lnTo>
                <a:lnTo>
                  <a:pt x="2570944" y="2919815"/>
                </a:lnTo>
                <a:lnTo>
                  <a:pt x="2572190" y="2919485"/>
                </a:lnTo>
                <a:lnTo>
                  <a:pt x="2572022" y="2922304"/>
                </a:lnTo>
                <a:close/>
              </a:path>
              <a:path w="2693035" h="2923540">
                <a:moveTo>
                  <a:pt x="2571247" y="2921120"/>
                </a:moveTo>
                <a:lnTo>
                  <a:pt x="2570817" y="2920463"/>
                </a:lnTo>
                <a:lnTo>
                  <a:pt x="2570680" y="2919885"/>
                </a:lnTo>
                <a:lnTo>
                  <a:pt x="2570944" y="2919815"/>
                </a:lnTo>
                <a:lnTo>
                  <a:pt x="2571247" y="2921120"/>
                </a:lnTo>
                <a:close/>
              </a:path>
              <a:path w="2693035" h="2923540">
                <a:moveTo>
                  <a:pt x="1584156" y="1436006"/>
                </a:moveTo>
                <a:lnTo>
                  <a:pt x="1583955" y="1435698"/>
                </a:lnTo>
                <a:lnTo>
                  <a:pt x="1621110" y="1469280"/>
                </a:lnTo>
                <a:lnTo>
                  <a:pt x="1621290" y="1469555"/>
                </a:lnTo>
                <a:lnTo>
                  <a:pt x="1584156" y="1436006"/>
                </a:lnTo>
                <a:close/>
              </a:path>
              <a:path w="2693035" h="2923540">
                <a:moveTo>
                  <a:pt x="1616605" y="1485589"/>
                </a:moveTo>
                <a:lnTo>
                  <a:pt x="1592943" y="1449432"/>
                </a:lnTo>
                <a:lnTo>
                  <a:pt x="1631017" y="1484418"/>
                </a:lnTo>
                <a:lnTo>
                  <a:pt x="1655321" y="1521555"/>
                </a:lnTo>
                <a:lnTo>
                  <a:pt x="1616605" y="1485589"/>
                </a:lnTo>
                <a:close/>
              </a:path>
              <a:path w="2693035" h="2923540">
                <a:moveTo>
                  <a:pt x="1620486" y="1491518"/>
                </a:moveTo>
                <a:lnTo>
                  <a:pt x="1616774" y="1485846"/>
                </a:lnTo>
                <a:lnTo>
                  <a:pt x="1655470" y="1521783"/>
                </a:lnTo>
                <a:lnTo>
                  <a:pt x="1658742" y="1526782"/>
                </a:lnTo>
                <a:lnTo>
                  <a:pt x="1620486" y="1491518"/>
                </a:lnTo>
                <a:close/>
              </a:path>
              <a:path w="2693035" h="2923540">
                <a:moveTo>
                  <a:pt x="2075036" y="2186086"/>
                </a:moveTo>
                <a:lnTo>
                  <a:pt x="2074813" y="2185745"/>
                </a:lnTo>
                <a:lnTo>
                  <a:pt x="2057810" y="2136571"/>
                </a:lnTo>
                <a:lnTo>
                  <a:pt x="2058013" y="2136881"/>
                </a:lnTo>
                <a:lnTo>
                  <a:pt x="2075036" y="2186086"/>
                </a:lnTo>
                <a:close/>
              </a:path>
              <a:path w="2693035" h="2923540">
                <a:moveTo>
                  <a:pt x="2102661" y="2228298"/>
                </a:moveTo>
                <a:lnTo>
                  <a:pt x="2102355" y="2227830"/>
                </a:lnTo>
                <a:lnTo>
                  <a:pt x="2085534" y="2178935"/>
                </a:lnTo>
                <a:lnTo>
                  <a:pt x="2085827" y="2179383"/>
                </a:lnTo>
                <a:lnTo>
                  <a:pt x="2102661" y="2228298"/>
                </a:lnTo>
                <a:close/>
              </a:path>
              <a:path w="2693035" h="2923540">
                <a:moveTo>
                  <a:pt x="2111371" y="2241606"/>
                </a:moveTo>
                <a:lnTo>
                  <a:pt x="2111118" y="2241220"/>
                </a:lnTo>
                <a:lnTo>
                  <a:pt x="2095261" y="2193798"/>
                </a:lnTo>
                <a:lnTo>
                  <a:pt x="2095469" y="2194115"/>
                </a:lnTo>
                <a:lnTo>
                  <a:pt x="2111371" y="2241606"/>
                </a:lnTo>
                <a:close/>
              </a:path>
              <a:path w="2693035" h="2923540">
                <a:moveTo>
                  <a:pt x="1023797" y="662482"/>
                </a:moveTo>
                <a:lnTo>
                  <a:pt x="1067116" y="684393"/>
                </a:lnTo>
                <a:lnTo>
                  <a:pt x="1090795" y="705326"/>
                </a:lnTo>
                <a:lnTo>
                  <a:pt x="1133146" y="728050"/>
                </a:lnTo>
                <a:lnTo>
                  <a:pt x="1133317" y="728198"/>
                </a:lnTo>
                <a:lnTo>
                  <a:pt x="1090785" y="705337"/>
                </a:lnTo>
                <a:lnTo>
                  <a:pt x="1082302" y="700806"/>
                </a:lnTo>
                <a:lnTo>
                  <a:pt x="1060189" y="681751"/>
                </a:lnTo>
                <a:lnTo>
                  <a:pt x="1026213" y="664612"/>
                </a:lnTo>
                <a:lnTo>
                  <a:pt x="1023797" y="662482"/>
                </a:lnTo>
                <a:close/>
              </a:path>
              <a:path w="2693035" h="2923540">
                <a:moveTo>
                  <a:pt x="1068088" y="684887"/>
                </a:moveTo>
                <a:lnTo>
                  <a:pt x="1104804" y="703539"/>
                </a:lnTo>
                <a:lnTo>
                  <a:pt x="1131479" y="726609"/>
                </a:lnTo>
                <a:lnTo>
                  <a:pt x="1090234" y="704468"/>
                </a:lnTo>
                <a:lnTo>
                  <a:pt x="1068088" y="684887"/>
                </a:lnTo>
                <a:close/>
              </a:path>
              <a:path w="2693035" h="2923540">
                <a:moveTo>
                  <a:pt x="1167042" y="914919"/>
                </a:moveTo>
                <a:lnTo>
                  <a:pt x="1167358" y="915086"/>
                </a:lnTo>
                <a:lnTo>
                  <a:pt x="1203245" y="946729"/>
                </a:lnTo>
                <a:lnTo>
                  <a:pt x="1249911" y="971652"/>
                </a:lnTo>
                <a:lnTo>
                  <a:pt x="1286107" y="1003769"/>
                </a:lnTo>
                <a:lnTo>
                  <a:pt x="1322835" y="1036463"/>
                </a:lnTo>
                <a:lnTo>
                  <a:pt x="1322596" y="1036332"/>
                </a:lnTo>
                <a:lnTo>
                  <a:pt x="1286206" y="1003947"/>
                </a:lnTo>
                <a:lnTo>
                  <a:pt x="1250063" y="971884"/>
                </a:lnTo>
                <a:lnTo>
                  <a:pt x="1203407" y="946977"/>
                </a:lnTo>
                <a:lnTo>
                  <a:pt x="1167042" y="914919"/>
                </a:lnTo>
                <a:close/>
              </a:path>
              <a:path w="2693035" h="2923540">
                <a:moveTo>
                  <a:pt x="2421697" y="2832047"/>
                </a:moveTo>
                <a:lnTo>
                  <a:pt x="2406892" y="2785943"/>
                </a:lnTo>
                <a:lnTo>
                  <a:pt x="2402742" y="2733217"/>
                </a:lnTo>
                <a:lnTo>
                  <a:pt x="2387809" y="2687206"/>
                </a:lnTo>
                <a:lnTo>
                  <a:pt x="2372714" y="2640948"/>
                </a:lnTo>
                <a:lnTo>
                  <a:pt x="2372693" y="2640703"/>
                </a:lnTo>
                <a:lnTo>
                  <a:pt x="2387955" y="2687457"/>
                </a:lnTo>
                <a:lnTo>
                  <a:pt x="2402880" y="2733428"/>
                </a:lnTo>
                <a:lnTo>
                  <a:pt x="2407040" y="2786168"/>
                </a:lnTo>
                <a:lnTo>
                  <a:pt x="2421673" y="2831721"/>
                </a:lnTo>
                <a:lnTo>
                  <a:pt x="2421697" y="2832047"/>
                </a:lnTo>
                <a:close/>
              </a:path>
              <a:path w="2693035" h="2923540">
                <a:moveTo>
                  <a:pt x="1546799" y="1402115"/>
                </a:moveTo>
                <a:lnTo>
                  <a:pt x="1528019" y="1373418"/>
                </a:lnTo>
                <a:lnTo>
                  <a:pt x="1565697" y="1407798"/>
                </a:lnTo>
                <a:lnTo>
                  <a:pt x="1583955" y="1435698"/>
                </a:lnTo>
                <a:lnTo>
                  <a:pt x="1546799" y="1402115"/>
                </a:lnTo>
                <a:close/>
              </a:path>
              <a:path w="2693035" h="2923540">
                <a:moveTo>
                  <a:pt x="1512346" y="1372661"/>
                </a:moveTo>
                <a:lnTo>
                  <a:pt x="1509812" y="1368789"/>
                </a:lnTo>
                <a:lnTo>
                  <a:pt x="1547022" y="1402456"/>
                </a:lnTo>
                <a:lnTo>
                  <a:pt x="1584156" y="1436006"/>
                </a:lnTo>
                <a:lnTo>
                  <a:pt x="1588730" y="1442993"/>
                </a:lnTo>
                <a:lnTo>
                  <a:pt x="1550391" y="1407630"/>
                </a:lnTo>
                <a:lnTo>
                  <a:pt x="1512346" y="1372661"/>
                </a:lnTo>
                <a:close/>
              </a:path>
              <a:path w="2693035" h="2923540">
                <a:moveTo>
                  <a:pt x="1517564" y="1380635"/>
                </a:moveTo>
                <a:lnTo>
                  <a:pt x="1512571" y="1373005"/>
                </a:lnTo>
                <a:lnTo>
                  <a:pt x="1550642" y="1407987"/>
                </a:lnTo>
                <a:lnTo>
                  <a:pt x="1588917" y="1443280"/>
                </a:lnTo>
                <a:lnTo>
                  <a:pt x="1593062" y="1449614"/>
                </a:lnTo>
                <a:lnTo>
                  <a:pt x="1555170" y="1414933"/>
                </a:lnTo>
                <a:lnTo>
                  <a:pt x="1517564" y="1380635"/>
                </a:lnTo>
                <a:close/>
              </a:path>
              <a:path w="2693035" h="2923540">
                <a:moveTo>
                  <a:pt x="2135500" y="2324862"/>
                </a:moveTo>
                <a:lnTo>
                  <a:pt x="2135227" y="2324445"/>
                </a:lnTo>
                <a:lnTo>
                  <a:pt x="2118831" y="2276198"/>
                </a:lnTo>
                <a:lnTo>
                  <a:pt x="2102236" y="2227648"/>
                </a:lnTo>
                <a:lnTo>
                  <a:pt x="2102478" y="2228018"/>
                </a:lnTo>
                <a:lnTo>
                  <a:pt x="2119108" y="2276650"/>
                </a:lnTo>
                <a:lnTo>
                  <a:pt x="2135500" y="2324862"/>
                </a:lnTo>
                <a:close/>
              </a:path>
              <a:path w="2693035" h="2923540">
                <a:moveTo>
                  <a:pt x="2142980" y="2336292"/>
                </a:moveTo>
                <a:lnTo>
                  <a:pt x="2135719" y="2325197"/>
                </a:lnTo>
                <a:lnTo>
                  <a:pt x="2119290" y="2276900"/>
                </a:lnTo>
                <a:lnTo>
                  <a:pt x="2102661" y="2228298"/>
                </a:lnTo>
                <a:lnTo>
                  <a:pt x="2111118" y="2241220"/>
                </a:lnTo>
                <a:lnTo>
                  <a:pt x="2142980" y="2336292"/>
                </a:lnTo>
                <a:close/>
              </a:path>
              <a:path w="2693035" h="2923540">
                <a:moveTo>
                  <a:pt x="2146026" y="2317753"/>
                </a:moveTo>
                <a:lnTo>
                  <a:pt x="2127272" y="2289097"/>
                </a:lnTo>
                <a:lnTo>
                  <a:pt x="2111371" y="2241606"/>
                </a:lnTo>
                <a:lnTo>
                  <a:pt x="2129601" y="2269464"/>
                </a:lnTo>
                <a:lnTo>
                  <a:pt x="2146026" y="2317753"/>
                </a:lnTo>
                <a:close/>
              </a:path>
              <a:path w="2693035" h="2923540">
                <a:moveTo>
                  <a:pt x="1234068" y="1109209"/>
                </a:moveTo>
                <a:lnTo>
                  <a:pt x="1257688" y="1122690"/>
                </a:lnTo>
                <a:lnTo>
                  <a:pt x="1370173" y="1225283"/>
                </a:lnTo>
                <a:lnTo>
                  <a:pt x="1520194" y="1361461"/>
                </a:lnTo>
                <a:lnTo>
                  <a:pt x="1528019" y="1373418"/>
                </a:lnTo>
                <a:lnTo>
                  <a:pt x="1490533" y="1339330"/>
                </a:lnTo>
                <a:lnTo>
                  <a:pt x="1483170" y="1328079"/>
                </a:lnTo>
                <a:lnTo>
                  <a:pt x="1370374" y="1225669"/>
                </a:lnTo>
                <a:lnTo>
                  <a:pt x="1295795" y="1157726"/>
                </a:lnTo>
                <a:lnTo>
                  <a:pt x="1275977" y="1146459"/>
                </a:lnTo>
                <a:lnTo>
                  <a:pt x="1234068" y="1109209"/>
                </a:lnTo>
                <a:close/>
              </a:path>
              <a:path w="2693035" h="2923540">
                <a:moveTo>
                  <a:pt x="2253123" y="2639570"/>
                </a:moveTo>
                <a:lnTo>
                  <a:pt x="2210052" y="2508646"/>
                </a:lnTo>
                <a:lnTo>
                  <a:pt x="2178367" y="2413557"/>
                </a:lnTo>
                <a:lnTo>
                  <a:pt x="2146026" y="2317753"/>
                </a:lnTo>
                <a:lnTo>
                  <a:pt x="2153878" y="2329751"/>
                </a:lnTo>
                <a:lnTo>
                  <a:pt x="2169914" y="2377447"/>
                </a:lnTo>
                <a:lnTo>
                  <a:pt x="2162579" y="2366240"/>
                </a:lnTo>
                <a:lnTo>
                  <a:pt x="2210391" y="2509244"/>
                </a:lnTo>
                <a:lnTo>
                  <a:pt x="2253063" y="2639005"/>
                </a:lnTo>
                <a:lnTo>
                  <a:pt x="2253123" y="2639570"/>
                </a:lnTo>
                <a:close/>
              </a:path>
              <a:path w="2693035" h="2923540">
                <a:moveTo>
                  <a:pt x="2434675" y="2921165"/>
                </a:moveTo>
                <a:lnTo>
                  <a:pt x="2433856" y="2919913"/>
                </a:lnTo>
                <a:lnTo>
                  <a:pt x="2431790" y="2912228"/>
                </a:lnTo>
                <a:lnTo>
                  <a:pt x="2424879" y="2883005"/>
                </a:lnTo>
                <a:lnTo>
                  <a:pt x="2421063" y="2830788"/>
                </a:lnTo>
                <a:lnTo>
                  <a:pt x="2391725" y="2739575"/>
                </a:lnTo>
                <a:lnTo>
                  <a:pt x="2387450" y="2686663"/>
                </a:lnTo>
                <a:lnTo>
                  <a:pt x="2402365" y="2732640"/>
                </a:lnTo>
                <a:lnTo>
                  <a:pt x="2406501" y="2785345"/>
                </a:lnTo>
                <a:lnTo>
                  <a:pt x="2421112" y="2830863"/>
                </a:lnTo>
                <a:lnTo>
                  <a:pt x="2424948" y="2883109"/>
                </a:lnTo>
                <a:lnTo>
                  <a:pt x="2434675" y="2921165"/>
                </a:lnTo>
                <a:close/>
              </a:path>
              <a:path w="2693035" h="2923540">
                <a:moveTo>
                  <a:pt x="2952" y="272257"/>
                </a:moveTo>
                <a:lnTo>
                  <a:pt x="89707" y="306251"/>
                </a:lnTo>
                <a:lnTo>
                  <a:pt x="239172" y="377530"/>
                </a:lnTo>
                <a:lnTo>
                  <a:pt x="282873" y="398486"/>
                </a:lnTo>
                <a:lnTo>
                  <a:pt x="316542" y="426740"/>
                </a:lnTo>
                <a:lnTo>
                  <a:pt x="357262" y="446381"/>
                </a:lnTo>
                <a:lnTo>
                  <a:pt x="427300" y="480300"/>
                </a:lnTo>
                <a:lnTo>
                  <a:pt x="494379" y="512944"/>
                </a:lnTo>
                <a:lnTo>
                  <a:pt x="544726" y="537578"/>
                </a:lnTo>
                <a:lnTo>
                  <a:pt x="628567" y="578834"/>
                </a:lnTo>
                <a:lnTo>
                  <a:pt x="662847" y="608022"/>
                </a:lnTo>
                <a:lnTo>
                  <a:pt x="705399" y="629184"/>
                </a:lnTo>
                <a:lnTo>
                  <a:pt x="755139" y="654034"/>
                </a:lnTo>
                <a:lnTo>
                  <a:pt x="798159" y="675630"/>
                </a:lnTo>
                <a:lnTo>
                  <a:pt x="832849" y="705444"/>
                </a:lnTo>
                <a:lnTo>
                  <a:pt x="923825" y="751689"/>
                </a:lnTo>
                <a:lnTo>
                  <a:pt x="958866" y="782041"/>
                </a:lnTo>
                <a:lnTo>
                  <a:pt x="1004661" y="805632"/>
                </a:lnTo>
                <a:lnTo>
                  <a:pt x="1039959" y="836377"/>
                </a:lnTo>
                <a:lnTo>
                  <a:pt x="1086019" y="860373"/>
                </a:lnTo>
                <a:lnTo>
                  <a:pt x="1121591" y="891537"/>
                </a:lnTo>
                <a:lnTo>
                  <a:pt x="1167934" y="915965"/>
                </a:lnTo>
                <a:lnTo>
                  <a:pt x="1203797" y="947573"/>
                </a:lnTo>
                <a:lnTo>
                  <a:pt x="1250439" y="972459"/>
                </a:lnTo>
                <a:lnTo>
                  <a:pt x="1286568" y="1004501"/>
                </a:lnTo>
                <a:lnTo>
                  <a:pt x="1239813" y="979415"/>
                </a:lnTo>
                <a:lnTo>
                  <a:pt x="1167969" y="916019"/>
                </a:lnTo>
                <a:lnTo>
                  <a:pt x="1121646" y="891620"/>
                </a:lnTo>
                <a:lnTo>
                  <a:pt x="1086094" y="860487"/>
                </a:lnTo>
                <a:lnTo>
                  <a:pt x="1040054" y="836523"/>
                </a:lnTo>
                <a:lnTo>
                  <a:pt x="1004777" y="805810"/>
                </a:lnTo>
                <a:lnTo>
                  <a:pt x="955576" y="780498"/>
                </a:lnTo>
                <a:lnTo>
                  <a:pt x="925866" y="754808"/>
                </a:lnTo>
                <a:lnTo>
                  <a:pt x="884018" y="733555"/>
                </a:lnTo>
                <a:lnTo>
                  <a:pt x="878462" y="728758"/>
                </a:lnTo>
                <a:lnTo>
                  <a:pt x="829284" y="703860"/>
                </a:lnTo>
                <a:lnTo>
                  <a:pt x="800439" y="679114"/>
                </a:lnTo>
                <a:lnTo>
                  <a:pt x="759273" y="658524"/>
                </a:lnTo>
                <a:lnTo>
                  <a:pt x="753207" y="653326"/>
                </a:lnTo>
                <a:lnTo>
                  <a:pt x="705678" y="629612"/>
                </a:lnTo>
                <a:lnTo>
                  <a:pt x="658918" y="606393"/>
                </a:lnTo>
                <a:lnTo>
                  <a:pt x="631170" y="582810"/>
                </a:lnTo>
                <a:lnTo>
                  <a:pt x="546325" y="541222"/>
                </a:lnTo>
                <a:lnTo>
                  <a:pt x="494664" y="513500"/>
                </a:lnTo>
                <a:lnTo>
                  <a:pt x="450558" y="492035"/>
                </a:lnTo>
                <a:lnTo>
                  <a:pt x="357652" y="447065"/>
                </a:lnTo>
                <a:lnTo>
                  <a:pt x="311859" y="425011"/>
                </a:lnTo>
                <a:lnTo>
                  <a:pt x="286129" y="403461"/>
                </a:lnTo>
                <a:lnTo>
                  <a:pt x="242478" y="382614"/>
                </a:lnTo>
                <a:lnTo>
                  <a:pt x="93267" y="311748"/>
                </a:lnTo>
                <a:lnTo>
                  <a:pt x="21891" y="278005"/>
                </a:lnTo>
                <a:lnTo>
                  <a:pt x="2952" y="272257"/>
                </a:lnTo>
                <a:close/>
              </a:path>
              <a:path w="2693035" h="2923540">
                <a:moveTo>
                  <a:pt x="982060" y="642425"/>
                </a:moveTo>
                <a:lnTo>
                  <a:pt x="1014947" y="658930"/>
                </a:lnTo>
                <a:lnTo>
                  <a:pt x="1026213" y="664612"/>
                </a:lnTo>
                <a:lnTo>
                  <a:pt x="1044142" y="680423"/>
                </a:lnTo>
                <a:lnTo>
                  <a:pt x="1082302" y="700806"/>
                </a:lnTo>
                <a:lnTo>
                  <a:pt x="1084010" y="702278"/>
                </a:lnTo>
                <a:lnTo>
                  <a:pt x="1021461" y="668957"/>
                </a:lnTo>
                <a:lnTo>
                  <a:pt x="998208" y="656618"/>
                </a:lnTo>
                <a:lnTo>
                  <a:pt x="982060" y="642425"/>
                </a:lnTo>
                <a:close/>
              </a:path>
              <a:path w="2693035" h="2923540">
                <a:moveTo>
                  <a:pt x="995015" y="641250"/>
                </a:moveTo>
                <a:lnTo>
                  <a:pt x="1007787" y="647988"/>
                </a:lnTo>
                <a:lnTo>
                  <a:pt x="1054214" y="672621"/>
                </a:lnTo>
                <a:lnTo>
                  <a:pt x="1068088" y="684887"/>
                </a:lnTo>
                <a:lnTo>
                  <a:pt x="1067116" y="684393"/>
                </a:lnTo>
                <a:lnTo>
                  <a:pt x="1054786" y="673494"/>
                </a:lnTo>
                <a:lnTo>
                  <a:pt x="1008368" y="648877"/>
                </a:lnTo>
                <a:lnTo>
                  <a:pt x="996648" y="642651"/>
                </a:lnTo>
                <a:lnTo>
                  <a:pt x="995015" y="641250"/>
                </a:lnTo>
                <a:close/>
              </a:path>
              <a:path w="2693035" h="2923540">
                <a:moveTo>
                  <a:pt x="1453468" y="1305886"/>
                </a:moveTo>
                <a:lnTo>
                  <a:pt x="1453235" y="1305530"/>
                </a:lnTo>
                <a:lnTo>
                  <a:pt x="1490533" y="1339330"/>
                </a:lnTo>
                <a:lnTo>
                  <a:pt x="1490735" y="1339639"/>
                </a:lnTo>
                <a:lnTo>
                  <a:pt x="1453468" y="1305886"/>
                </a:lnTo>
                <a:close/>
              </a:path>
              <a:path w="2693035" h="2923540">
                <a:moveTo>
                  <a:pt x="1273017" y="1155673"/>
                </a:moveTo>
                <a:lnTo>
                  <a:pt x="1273606" y="1155991"/>
                </a:lnTo>
                <a:lnTo>
                  <a:pt x="1287847" y="1168773"/>
                </a:lnTo>
                <a:lnTo>
                  <a:pt x="1321762" y="1187536"/>
                </a:lnTo>
                <a:lnTo>
                  <a:pt x="1379027" y="1238812"/>
                </a:lnTo>
                <a:lnTo>
                  <a:pt x="1453468" y="1305886"/>
                </a:lnTo>
                <a:lnTo>
                  <a:pt x="1474456" y="1337956"/>
                </a:lnTo>
                <a:lnTo>
                  <a:pt x="1512346" y="1372661"/>
                </a:lnTo>
                <a:lnTo>
                  <a:pt x="1512571" y="1373005"/>
                </a:lnTo>
                <a:lnTo>
                  <a:pt x="1398942" y="1269321"/>
                </a:lnTo>
                <a:lnTo>
                  <a:pt x="1294827" y="1175261"/>
                </a:lnTo>
                <a:lnTo>
                  <a:pt x="1273017" y="1155673"/>
                </a:lnTo>
                <a:close/>
              </a:path>
              <a:path w="2693035" h="2923540">
                <a:moveTo>
                  <a:pt x="2178071" y="2413104"/>
                </a:moveTo>
                <a:lnTo>
                  <a:pt x="2151716" y="2372833"/>
                </a:lnTo>
                <a:lnTo>
                  <a:pt x="2135500" y="2324862"/>
                </a:lnTo>
                <a:lnTo>
                  <a:pt x="2162057" y="2365442"/>
                </a:lnTo>
                <a:lnTo>
                  <a:pt x="2178071" y="2413104"/>
                </a:lnTo>
                <a:close/>
              </a:path>
              <a:path w="2693035" h="2923540">
                <a:moveTo>
                  <a:pt x="2270510" y="2692968"/>
                </a:moveTo>
                <a:lnTo>
                  <a:pt x="2256142" y="2648805"/>
                </a:lnTo>
                <a:lnTo>
                  <a:pt x="2256100" y="2648297"/>
                </a:lnTo>
                <a:lnTo>
                  <a:pt x="2253063" y="2639005"/>
                </a:lnTo>
                <a:lnTo>
                  <a:pt x="2250730" y="2616899"/>
                </a:lnTo>
                <a:lnTo>
                  <a:pt x="2218265" y="2521195"/>
                </a:lnTo>
                <a:lnTo>
                  <a:pt x="2169622" y="2377001"/>
                </a:lnTo>
                <a:lnTo>
                  <a:pt x="2169914" y="2377447"/>
                </a:lnTo>
                <a:lnTo>
                  <a:pt x="2218674" y="2521899"/>
                </a:lnTo>
                <a:lnTo>
                  <a:pt x="2267606" y="2665877"/>
                </a:lnTo>
                <a:lnTo>
                  <a:pt x="2270510" y="2692968"/>
                </a:lnTo>
                <a:close/>
              </a:path>
              <a:path w="2693035" h="2923540">
                <a:moveTo>
                  <a:pt x="1322425" y="1187903"/>
                </a:moveTo>
                <a:lnTo>
                  <a:pt x="1335431" y="1195099"/>
                </a:lnTo>
                <a:lnTo>
                  <a:pt x="1372103" y="1228232"/>
                </a:lnTo>
                <a:lnTo>
                  <a:pt x="1447388" y="1296595"/>
                </a:lnTo>
                <a:lnTo>
                  <a:pt x="1453235" y="1305530"/>
                </a:lnTo>
                <a:lnTo>
                  <a:pt x="1378601" y="1238241"/>
                </a:lnTo>
                <a:lnTo>
                  <a:pt x="1322425" y="1187903"/>
                </a:lnTo>
                <a:close/>
              </a:path>
              <a:path w="2693035" h="2923540">
                <a:moveTo>
                  <a:pt x="2240693" y="2602139"/>
                </a:moveTo>
                <a:lnTo>
                  <a:pt x="2209740" y="2508169"/>
                </a:lnTo>
                <a:lnTo>
                  <a:pt x="2178071" y="2413104"/>
                </a:lnTo>
                <a:lnTo>
                  <a:pt x="2178303" y="2413459"/>
                </a:lnTo>
                <a:lnTo>
                  <a:pt x="2210093" y="2508787"/>
                </a:lnTo>
                <a:lnTo>
                  <a:pt x="2240636" y="2601475"/>
                </a:lnTo>
                <a:lnTo>
                  <a:pt x="2240693" y="2602139"/>
                </a:lnTo>
                <a:close/>
              </a:path>
              <a:path w="2693035" h="2923540">
                <a:moveTo>
                  <a:pt x="996782" y="642767"/>
                </a:moveTo>
                <a:lnTo>
                  <a:pt x="1008368" y="648877"/>
                </a:lnTo>
                <a:lnTo>
                  <a:pt x="1023797" y="662482"/>
                </a:lnTo>
                <a:lnTo>
                  <a:pt x="1013975" y="657519"/>
                </a:lnTo>
                <a:lnTo>
                  <a:pt x="996782" y="642767"/>
                </a:lnTo>
                <a:close/>
              </a:path>
              <a:path w="2693035" h="2923540">
                <a:moveTo>
                  <a:pt x="996648" y="642651"/>
                </a:moveTo>
                <a:lnTo>
                  <a:pt x="1008253" y="648775"/>
                </a:lnTo>
                <a:lnTo>
                  <a:pt x="996782" y="642767"/>
                </a:lnTo>
                <a:lnTo>
                  <a:pt x="996648" y="642651"/>
                </a:lnTo>
                <a:close/>
              </a:path>
              <a:path w="2693035" h="2923540">
                <a:moveTo>
                  <a:pt x="946036" y="615996"/>
                </a:moveTo>
                <a:lnTo>
                  <a:pt x="996648" y="642651"/>
                </a:lnTo>
                <a:lnTo>
                  <a:pt x="996782" y="642767"/>
                </a:lnTo>
                <a:lnTo>
                  <a:pt x="946210" y="616145"/>
                </a:lnTo>
                <a:lnTo>
                  <a:pt x="946036" y="615996"/>
                </a:lnTo>
                <a:close/>
              </a:path>
              <a:path w="2693035" h="2923540">
                <a:moveTo>
                  <a:pt x="948909" y="612586"/>
                </a:moveTo>
                <a:lnTo>
                  <a:pt x="979361" y="627819"/>
                </a:lnTo>
                <a:lnTo>
                  <a:pt x="995015" y="641250"/>
                </a:lnTo>
                <a:lnTo>
                  <a:pt x="961351" y="623492"/>
                </a:lnTo>
                <a:lnTo>
                  <a:pt x="948909" y="612586"/>
                </a:lnTo>
                <a:close/>
              </a:path>
              <a:path w="2693035" h="2923540">
                <a:moveTo>
                  <a:pt x="2435452" y="2922352"/>
                </a:moveTo>
                <a:lnTo>
                  <a:pt x="2435044" y="2921730"/>
                </a:lnTo>
                <a:lnTo>
                  <a:pt x="2425531" y="2884001"/>
                </a:lnTo>
                <a:lnTo>
                  <a:pt x="2421697" y="2832047"/>
                </a:lnTo>
                <a:lnTo>
                  <a:pt x="2435993" y="2876794"/>
                </a:lnTo>
                <a:lnTo>
                  <a:pt x="2435452" y="2922352"/>
                </a:lnTo>
                <a:close/>
              </a:path>
              <a:path w="2693035" h="2923540">
                <a:moveTo>
                  <a:pt x="1085939" y="859900"/>
                </a:moveTo>
                <a:lnTo>
                  <a:pt x="1131801" y="883945"/>
                </a:lnTo>
                <a:lnTo>
                  <a:pt x="1167042" y="914919"/>
                </a:lnTo>
                <a:lnTo>
                  <a:pt x="1120993" y="890623"/>
                </a:lnTo>
                <a:lnTo>
                  <a:pt x="1085939" y="859900"/>
                </a:lnTo>
                <a:close/>
              </a:path>
              <a:path w="2693035" h="2923540">
                <a:moveTo>
                  <a:pt x="772521" y="380985"/>
                </a:moveTo>
                <a:lnTo>
                  <a:pt x="816920" y="402796"/>
                </a:lnTo>
                <a:lnTo>
                  <a:pt x="850577" y="431401"/>
                </a:lnTo>
                <a:lnTo>
                  <a:pt x="806109" y="409470"/>
                </a:lnTo>
                <a:lnTo>
                  <a:pt x="772521" y="380985"/>
                </a:lnTo>
                <a:close/>
              </a:path>
              <a:path w="2693035" h="2923540">
                <a:moveTo>
                  <a:pt x="947837" y="617536"/>
                </a:moveTo>
                <a:lnTo>
                  <a:pt x="962477" y="625212"/>
                </a:lnTo>
                <a:lnTo>
                  <a:pt x="982060" y="642425"/>
                </a:lnTo>
                <a:lnTo>
                  <a:pt x="969673" y="636209"/>
                </a:lnTo>
                <a:lnTo>
                  <a:pt x="947837" y="617536"/>
                </a:lnTo>
                <a:close/>
              </a:path>
              <a:path w="2693035" h="2923540">
                <a:moveTo>
                  <a:pt x="860272" y="558184"/>
                </a:moveTo>
                <a:lnTo>
                  <a:pt x="880239" y="568546"/>
                </a:lnTo>
                <a:lnTo>
                  <a:pt x="925753" y="592289"/>
                </a:lnTo>
                <a:lnTo>
                  <a:pt x="948909" y="612586"/>
                </a:lnTo>
                <a:lnTo>
                  <a:pt x="904749" y="590567"/>
                </a:lnTo>
                <a:lnTo>
                  <a:pt x="880270" y="569174"/>
                </a:lnTo>
                <a:lnTo>
                  <a:pt x="862125" y="559763"/>
                </a:lnTo>
                <a:lnTo>
                  <a:pt x="860272" y="558184"/>
                </a:lnTo>
                <a:close/>
              </a:path>
              <a:path w="2693035" h="2923540">
                <a:moveTo>
                  <a:pt x="1064012" y="985834"/>
                </a:moveTo>
                <a:lnTo>
                  <a:pt x="1085004" y="997977"/>
                </a:lnTo>
                <a:lnTo>
                  <a:pt x="1123114" y="1033017"/>
                </a:lnTo>
                <a:lnTo>
                  <a:pt x="1140937" y="1043251"/>
                </a:lnTo>
                <a:lnTo>
                  <a:pt x="1150493" y="1051661"/>
                </a:lnTo>
                <a:lnTo>
                  <a:pt x="1177017" y="1065772"/>
                </a:lnTo>
                <a:lnTo>
                  <a:pt x="1247453" y="1130242"/>
                </a:lnTo>
                <a:lnTo>
                  <a:pt x="1275978" y="1146459"/>
                </a:lnTo>
                <a:lnTo>
                  <a:pt x="1322425" y="1187903"/>
                </a:lnTo>
                <a:lnTo>
                  <a:pt x="1321762" y="1187536"/>
                </a:lnTo>
                <a:lnTo>
                  <a:pt x="1306210" y="1173641"/>
                </a:lnTo>
                <a:lnTo>
                  <a:pt x="1273606" y="1155991"/>
                </a:lnTo>
                <a:lnTo>
                  <a:pt x="1251918" y="1136525"/>
                </a:lnTo>
                <a:lnTo>
                  <a:pt x="1177995" y="1070493"/>
                </a:lnTo>
                <a:lnTo>
                  <a:pt x="1161163" y="1061414"/>
                </a:lnTo>
                <a:lnTo>
                  <a:pt x="1151022" y="1052469"/>
                </a:lnTo>
                <a:lnTo>
                  <a:pt x="1122022" y="1037161"/>
                </a:lnTo>
                <a:lnTo>
                  <a:pt x="1064012" y="985834"/>
                </a:lnTo>
                <a:close/>
              </a:path>
              <a:path w="2693035" h="2923540">
                <a:moveTo>
                  <a:pt x="702733" y="480183"/>
                </a:moveTo>
                <a:lnTo>
                  <a:pt x="766482" y="511265"/>
                </a:lnTo>
                <a:lnTo>
                  <a:pt x="800550" y="540129"/>
                </a:lnTo>
                <a:lnTo>
                  <a:pt x="821729" y="550557"/>
                </a:lnTo>
                <a:lnTo>
                  <a:pt x="823638" y="552217"/>
                </a:lnTo>
                <a:lnTo>
                  <a:pt x="850513" y="566150"/>
                </a:lnTo>
                <a:lnTo>
                  <a:pt x="893201" y="588353"/>
                </a:lnTo>
                <a:lnTo>
                  <a:pt x="915550" y="600006"/>
                </a:lnTo>
                <a:lnTo>
                  <a:pt x="915726" y="600160"/>
                </a:lnTo>
                <a:lnTo>
                  <a:pt x="946210" y="616145"/>
                </a:lnTo>
                <a:lnTo>
                  <a:pt x="947837" y="617536"/>
                </a:lnTo>
                <a:lnTo>
                  <a:pt x="916150" y="600922"/>
                </a:lnTo>
                <a:lnTo>
                  <a:pt x="893763" y="589253"/>
                </a:lnTo>
                <a:lnTo>
                  <a:pt x="850418" y="566718"/>
                </a:lnTo>
                <a:lnTo>
                  <a:pt x="817212" y="549528"/>
                </a:lnTo>
                <a:lnTo>
                  <a:pt x="794922" y="538040"/>
                </a:lnTo>
                <a:lnTo>
                  <a:pt x="732771" y="506137"/>
                </a:lnTo>
                <a:lnTo>
                  <a:pt x="702733" y="480183"/>
                </a:lnTo>
                <a:close/>
              </a:path>
              <a:path w="2693035" h="2923540">
                <a:moveTo>
                  <a:pt x="915550" y="600006"/>
                </a:moveTo>
                <a:lnTo>
                  <a:pt x="946036" y="615996"/>
                </a:lnTo>
                <a:lnTo>
                  <a:pt x="946210" y="616145"/>
                </a:lnTo>
                <a:lnTo>
                  <a:pt x="915726" y="600160"/>
                </a:lnTo>
                <a:lnTo>
                  <a:pt x="915550" y="600006"/>
                </a:lnTo>
                <a:close/>
              </a:path>
              <a:path w="2693035" h="2923540">
                <a:moveTo>
                  <a:pt x="907492" y="592964"/>
                </a:moveTo>
                <a:lnTo>
                  <a:pt x="935208" y="606738"/>
                </a:lnTo>
                <a:lnTo>
                  <a:pt x="946036" y="615996"/>
                </a:lnTo>
                <a:lnTo>
                  <a:pt x="915550" y="600006"/>
                </a:lnTo>
                <a:lnTo>
                  <a:pt x="907492" y="592964"/>
                </a:lnTo>
                <a:close/>
              </a:path>
              <a:path w="2693035" h="2923540">
                <a:moveTo>
                  <a:pt x="2259728" y="2699639"/>
                </a:moveTo>
                <a:lnTo>
                  <a:pt x="2245141" y="2654743"/>
                </a:lnTo>
                <a:lnTo>
                  <a:pt x="2240693" y="2602139"/>
                </a:lnTo>
                <a:lnTo>
                  <a:pt x="2253219" y="2640482"/>
                </a:lnTo>
                <a:lnTo>
                  <a:pt x="2256566" y="2672200"/>
                </a:lnTo>
                <a:lnTo>
                  <a:pt x="2257772" y="2675733"/>
                </a:lnTo>
                <a:lnTo>
                  <a:pt x="2259728" y="2699639"/>
                </a:lnTo>
                <a:close/>
              </a:path>
              <a:path w="2693035" h="2923540">
                <a:moveTo>
                  <a:pt x="2256142" y="2648805"/>
                </a:moveTo>
                <a:lnTo>
                  <a:pt x="2253123" y="2639569"/>
                </a:lnTo>
                <a:lnTo>
                  <a:pt x="2253063" y="2639005"/>
                </a:lnTo>
                <a:lnTo>
                  <a:pt x="2256100" y="2648297"/>
                </a:lnTo>
                <a:lnTo>
                  <a:pt x="2256142" y="2648805"/>
                </a:lnTo>
                <a:close/>
              </a:path>
              <a:path w="2693035" h="2923540">
                <a:moveTo>
                  <a:pt x="2258536" y="2677972"/>
                </a:moveTo>
                <a:lnTo>
                  <a:pt x="2257772" y="2675733"/>
                </a:lnTo>
                <a:lnTo>
                  <a:pt x="2255444" y="2647295"/>
                </a:lnTo>
                <a:lnTo>
                  <a:pt x="2253219" y="2640482"/>
                </a:lnTo>
                <a:lnTo>
                  <a:pt x="2253123" y="2639570"/>
                </a:lnTo>
                <a:lnTo>
                  <a:pt x="2256142" y="2648805"/>
                </a:lnTo>
                <a:lnTo>
                  <a:pt x="2258536" y="2677972"/>
                </a:lnTo>
                <a:close/>
              </a:path>
              <a:path w="2693035" h="2923540">
                <a:moveTo>
                  <a:pt x="2257772" y="2675733"/>
                </a:moveTo>
                <a:lnTo>
                  <a:pt x="2256566" y="2672200"/>
                </a:lnTo>
                <a:lnTo>
                  <a:pt x="2253219" y="2640482"/>
                </a:lnTo>
                <a:lnTo>
                  <a:pt x="2255444" y="2647295"/>
                </a:lnTo>
                <a:lnTo>
                  <a:pt x="2257772" y="2675733"/>
                </a:lnTo>
                <a:close/>
              </a:path>
              <a:path w="2693035" h="2923540">
                <a:moveTo>
                  <a:pt x="372561" y="187771"/>
                </a:moveTo>
                <a:lnTo>
                  <a:pt x="417019" y="208973"/>
                </a:lnTo>
                <a:lnTo>
                  <a:pt x="485240" y="241620"/>
                </a:lnTo>
                <a:lnTo>
                  <a:pt x="549509" y="272492"/>
                </a:lnTo>
                <a:lnTo>
                  <a:pt x="660594" y="326209"/>
                </a:lnTo>
                <a:lnTo>
                  <a:pt x="708851" y="349686"/>
                </a:lnTo>
                <a:lnTo>
                  <a:pt x="772001" y="380544"/>
                </a:lnTo>
                <a:lnTo>
                  <a:pt x="772521" y="380985"/>
                </a:lnTo>
                <a:lnTo>
                  <a:pt x="708335" y="349611"/>
                </a:lnTo>
                <a:lnTo>
                  <a:pt x="676104" y="333910"/>
                </a:lnTo>
                <a:lnTo>
                  <a:pt x="546198" y="271036"/>
                </a:lnTo>
                <a:lnTo>
                  <a:pt x="483029" y="240674"/>
                </a:lnTo>
                <a:lnTo>
                  <a:pt x="417077" y="209086"/>
                </a:lnTo>
                <a:lnTo>
                  <a:pt x="372739" y="187920"/>
                </a:lnTo>
                <a:lnTo>
                  <a:pt x="372561" y="187771"/>
                </a:lnTo>
                <a:close/>
              </a:path>
              <a:path w="2693035" h="2923540">
                <a:moveTo>
                  <a:pt x="1003617" y="804425"/>
                </a:moveTo>
                <a:lnTo>
                  <a:pt x="1049945" y="828444"/>
                </a:lnTo>
                <a:lnTo>
                  <a:pt x="1085939" y="859900"/>
                </a:lnTo>
                <a:lnTo>
                  <a:pt x="1085589" y="859716"/>
                </a:lnTo>
                <a:lnTo>
                  <a:pt x="1050143" y="828746"/>
                </a:lnTo>
                <a:lnTo>
                  <a:pt x="1004205" y="804936"/>
                </a:lnTo>
                <a:lnTo>
                  <a:pt x="1003617" y="804425"/>
                </a:lnTo>
                <a:close/>
              </a:path>
              <a:path w="2693035" h="2923540">
                <a:moveTo>
                  <a:pt x="788546" y="521725"/>
                </a:moveTo>
                <a:lnTo>
                  <a:pt x="838217" y="547362"/>
                </a:lnTo>
                <a:lnTo>
                  <a:pt x="862125" y="559763"/>
                </a:lnTo>
                <a:lnTo>
                  <a:pt x="889207" y="582830"/>
                </a:lnTo>
                <a:lnTo>
                  <a:pt x="904749" y="590567"/>
                </a:lnTo>
                <a:lnTo>
                  <a:pt x="907492" y="592964"/>
                </a:lnTo>
                <a:lnTo>
                  <a:pt x="890745" y="584642"/>
                </a:lnTo>
                <a:lnTo>
                  <a:pt x="848460" y="563726"/>
                </a:lnTo>
                <a:lnTo>
                  <a:pt x="821729" y="550557"/>
                </a:lnTo>
                <a:lnTo>
                  <a:pt x="788546" y="521725"/>
                </a:lnTo>
                <a:close/>
              </a:path>
              <a:path w="2693035" h="2923540">
                <a:moveTo>
                  <a:pt x="1162250" y="1062373"/>
                </a:moveTo>
                <a:lnTo>
                  <a:pt x="1178367" y="1071062"/>
                </a:lnTo>
                <a:lnTo>
                  <a:pt x="1252325" y="1137106"/>
                </a:lnTo>
                <a:lnTo>
                  <a:pt x="1273017" y="1155673"/>
                </a:lnTo>
                <a:lnTo>
                  <a:pt x="1259201" y="1148194"/>
                </a:lnTo>
                <a:lnTo>
                  <a:pt x="1191941" y="1088576"/>
                </a:lnTo>
                <a:lnTo>
                  <a:pt x="1162250" y="1062373"/>
                </a:lnTo>
                <a:close/>
              </a:path>
              <a:path w="2693035" h="2923540">
                <a:moveTo>
                  <a:pt x="1177700" y="1066135"/>
                </a:moveTo>
                <a:lnTo>
                  <a:pt x="1197062" y="1076436"/>
                </a:lnTo>
                <a:lnTo>
                  <a:pt x="1234068" y="1109209"/>
                </a:lnTo>
                <a:lnTo>
                  <a:pt x="1209235" y="1095036"/>
                </a:lnTo>
                <a:lnTo>
                  <a:pt x="1177700" y="1066135"/>
                </a:lnTo>
                <a:close/>
              </a:path>
              <a:path w="2693035" h="2923540">
                <a:moveTo>
                  <a:pt x="2287389" y="2761746"/>
                </a:moveTo>
                <a:lnTo>
                  <a:pt x="2273552" y="2721348"/>
                </a:lnTo>
                <a:lnTo>
                  <a:pt x="2270510" y="2692968"/>
                </a:lnTo>
                <a:lnTo>
                  <a:pt x="2285703" y="2739915"/>
                </a:lnTo>
                <a:lnTo>
                  <a:pt x="2287389" y="2761746"/>
                </a:lnTo>
                <a:close/>
              </a:path>
              <a:path w="2693035" h="2923540">
                <a:moveTo>
                  <a:pt x="1633422" y="1720965"/>
                </a:moveTo>
                <a:lnTo>
                  <a:pt x="1635030" y="1722474"/>
                </a:lnTo>
                <a:lnTo>
                  <a:pt x="1633422" y="1720965"/>
                </a:lnTo>
                <a:close/>
              </a:path>
              <a:path w="2693035" h="2923540">
                <a:moveTo>
                  <a:pt x="1653308" y="1773595"/>
                </a:moveTo>
                <a:lnTo>
                  <a:pt x="1595852" y="1685800"/>
                </a:lnTo>
                <a:lnTo>
                  <a:pt x="1635116" y="1722605"/>
                </a:lnTo>
                <a:lnTo>
                  <a:pt x="1693051" y="1811130"/>
                </a:lnTo>
                <a:lnTo>
                  <a:pt x="1653308" y="1773595"/>
                </a:lnTo>
                <a:close/>
              </a:path>
              <a:path w="2693035" h="2923540">
                <a:moveTo>
                  <a:pt x="1682627" y="1818395"/>
                </a:moveTo>
                <a:lnTo>
                  <a:pt x="1653544" y="1773956"/>
                </a:lnTo>
                <a:lnTo>
                  <a:pt x="1693209" y="1811373"/>
                </a:lnTo>
                <a:lnTo>
                  <a:pt x="1722510" y="1856145"/>
                </a:lnTo>
                <a:lnTo>
                  <a:pt x="1682627" y="1818395"/>
                </a:lnTo>
                <a:close/>
              </a:path>
              <a:path w="2693035" h="2923540">
                <a:moveTo>
                  <a:pt x="1829221" y="2042396"/>
                </a:moveTo>
                <a:lnTo>
                  <a:pt x="1800137" y="1997955"/>
                </a:lnTo>
                <a:lnTo>
                  <a:pt x="1781508" y="1946297"/>
                </a:lnTo>
                <a:lnTo>
                  <a:pt x="1810809" y="1991070"/>
                </a:lnTo>
                <a:lnTo>
                  <a:pt x="1829221" y="2042396"/>
                </a:lnTo>
                <a:close/>
              </a:path>
              <a:path w="2693035" h="2923540">
                <a:moveTo>
                  <a:pt x="1886914" y="2130552"/>
                </a:moveTo>
                <a:lnTo>
                  <a:pt x="1829457" y="2042756"/>
                </a:lnTo>
                <a:lnTo>
                  <a:pt x="1810968" y="1991312"/>
                </a:lnTo>
                <a:lnTo>
                  <a:pt x="1868903" y="2079838"/>
                </a:lnTo>
                <a:lnTo>
                  <a:pt x="1886914" y="2130552"/>
                </a:lnTo>
                <a:close/>
              </a:path>
              <a:path w="2693035" h="2923540">
                <a:moveTo>
                  <a:pt x="1595746" y="1685638"/>
                </a:moveTo>
                <a:lnTo>
                  <a:pt x="1633422" y="1720965"/>
                </a:lnTo>
                <a:lnTo>
                  <a:pt x="1595746" y="1685638"/>
                </a:lnTo>
                <a:close/>
              </a:path>
              <a:path w="2693035" h="2923540">
                <a:moveTo>
                  <a:pt x="2289739" y="2792163"/>
                </a:moveTo>
                <a:lnTo>
                  <a:pt x="2272755" y="2739384"/>
                </a:lnTo>
                <a:lnTo>
                  <a:pt x="2260454" y="2701334"/>
                </a:lnTo>
                <a:lnTo>
                  <a:pt x="2258536" y="2677972"/>
                </a:lnTo>
                <a:lnTo>
                  <a:pt x="2287452" y="2762554"/>
                </a:lnTo>
                <a:lnTo>
                  <a:pt x="2289739" y="2792163"/>
                </a:lnTo>
                <a:close/>
              </a:path>
              <a:path w="2693035" h="2923540">
                <a:moveTo>
                  <a:pt x="781542" y="517495"/>
                </a:moveTo>
                <a:lnTo>
                  <a:pt x="804118" y="528581"/>
                </a:lnTo>
                <a:lnTo>
                  <a:pt x="854912" y="553619"/>
                </a:lnTo>
                <a:lnTo>
                  <a:pt x="860272" y="558184"/>
                </a:lnTo>
                <a:lnTo>
                  <a:pt x="836896" y="546055"/>
                </a:lnTo>
                <a:lnTo>
                  <a:pt x="787861" y="520740"/>
                </a:lnTo>
                <a:lnTo>
                  <a:pt x="781542" y="517495"/>
                </a:lnTo>
                <a:close/>
              </a:path>
              <a:path w="2693035" h="2923540">
                <a:moveTo>
                  <a:pt x="2289605" y="2792849"/>
                </a:moveTo>
                <a:lnTo>
                  <a:pt x="2272074" y="2738342"/>
                </a:lnTo>
                <a:lnTo>
                  <a:pt x="2259783" y="2700309"/>
                </a:lnTo>
                <a:lnTo>
                  <a:pt x="2259728" y="2699639"/>
                </a:lnTo>
                <a:lnTo>
                  <a:pt x="2272850" y="2740242"/>
                </a:lnTo>
                <a:lnTo>
                  <a:pt x="2289556" y="2792187"/>
                </a:lnTo>
                <a:lnTo>
                  <a:pt x="2289605" y="2792849"/>
                </a:lnTo>
                <a:close/>
              </a:path>
              <a:path w="2693035" h="2923540">
                <a:moveTo>
                  <a:pt x="1528478" y="1606042"/>
                </a:moveTo>
                <a:lnTo>
                  <a:pt x="1567308" y="1642184"/>
                </a:lnTo>
                <a:lnTo>
                  <a:pt x="1528478" y="1606042"/>
                </a:lnTo>
                <a:close/>
              </a:path>
              <a:path w="2693035" h="2923540">
                <a:moveTo>
                  <a:pt x="1556737" y="1649223"/>
                </a:moveTo>
                <a:lnTo>
                  <a:pt x="1528623" y="1606264"/>
                </a:lnTo>
                <a:lnTo>
                  <a:pt x="1567440" y="1642386"/>
                </a:lnTo>
                <a:lnTo>
                  <a:pt x="1595783" y="1685694"/>
                </a:lnTo>
                <a:lnTo>
                  <a:pt x="1556737" y="1649223"/>
                </a:lnTo>
                <a:close/>
              </a:path>
              <a:path w="2693035" h="2923540">
                <a:moveTo>
                  <a:pt x="1557323" y="1650119"/>
                </a:moveTo>
                <a:lnTo>
                  <a:pt x="1557197" y="1649926"/>
                </a:lnTo>
                <a:lnTo>
                  <a:pt x="1596169" y="1686284"/>
                </a:lnTo>
                <a:lnTo>
                  <a:pt x="1596275" y="1686447"/>
                </a:lnTo>
                <a:lnTo>
                  <a:pt x="1557323" y="1650119"/>
                </a:lnTo>
                <a:close/>
              </a:path>
              <a:path w="2693035" h="2923540">
                <a:moveTo>
                  <a:pt x="1904315" y="2180335"/>
                </a:moveTo>
                <a:lnTo>
                  <a:pt x="1904185" y="2180136"/>
                </a:lnTo>
                <a:lnTo>
                  <a:pt x="1886487" y="2129900"/>
                </a:lnTo>
                <a:lnTo>
                  <a:pt x="1886597" y="2130067"/>
                </a:lnTo>
                <a:lnTo>
                  <a:pt x="1904315" y="2180335"/>
                </a:lnTo>
                <a:close/>
              </a:path>
              <a:path w="2693035" h="2923540">
                <a:moveTo>
                  <a:pt x="1932890" y="2223998"/>
                </a:moveTo>
                <a:lnTo>
                  <a:pt x="1904775" y="2181038"/>
                </a:lnTo>
                <a:lnTo>
                  <a:pt x="1886983" y="2130658"/>
                </a:lnTo>
                <a:lnTo>
                  <a:pt x="1915326" y="2173967"/>
                </a:lnTo>
                <a:lnTo>
                  <a:pt x="1932890" y="2223998"/>
                </a:lnTo>
                <a:close/>
              </a:path>
              <a:path w="2693035" h="2923540">
                <a:moveTo>
                  <a:pt x="2294194" y="2806090"/>
                </a:moveTo>
                <a:lnTo>
                  <a:pt x="2293605" y="2804248"/>
                </a:lnTo>
                <a:lnTo>
                  <a:pt x="2289768" y="2769319"/>
                </a:lnTo>
                <a:lnTo>
                  <a:pt x="2287452" y="2762553"/>
                </a:lnTo>
                <a:lnTo>
                  <a:pt x="2287389" y="2761746"/>
                </a:lnTo>
                <a:lnTo>
                  <a:pt x="2290220" y="2770011"/>
                </a:lnTo>
                <a:lnTo>
                  <a:pt x="2294194" y="2806090"/>
                </a:lnTo>
                <a:close/>
              </a:path>
              <a:path w="2693035" h="2923540">
                <a:moveTo>
                  <a:pt x="1139547" y="1042028"/>
                </a:moveTo>
                <a:lnTo>
                  <a:pt x="1171311" y="1060280"/>
                </a:lnTo>
                <a:lnTo>
                  <a:pt x="1177700" y="1066135"/>
                </a:lnTo>
                <a:lnTo>
                  <a:pt x="1177017" y="1065772"/>
                </a:lnTo>
                <a:lnTo>
                  <a:pt x="1171744" y="1060941"/>
                </a:lnTo>
                <a:lnTo>
                  <a:pt x="1140937" y="1043251"/>
                </a:lnTo>
                <a:lnTo>
                  <a:pt x="1139547" y="1042028"/>
                </a:lnTo>
                <a:close/>
              </a:path>
              <a:path w="2693035" h="2923540">
                <a:moveTo>
                  <a:pt x="1462079" y="1527775"/>
                </a:moveTo>
                <a:lnTo>
                  <a:pt x="1500469" y="1563244"/>
                </a:lnTo>
                <a:lnTo>
                  <a:pt x="1462079" y="1527775"/>
                </a:lnTo>
                <a:close/>
              </a:path>
              <a:path w="2693035" h="2923540">
                <a:moveTo>
                  <a:pt x="1489938" y="1570345"/>
                </a:moveTo>
                <a:lnTo>
                  <a:pt x="1462262" y="1528055"/>
                </a:lnTo>
                <a:lnTo>
                  <a:pt x="1500650" y="1563520"/>
                </a:lnTo>
                <a:lnTo>
                  <a:pt x="1528541" y="1606139"/>
                </a:lnTo>
                <a:lnTo>
                  <a:pt x="1489938" y="1570345"/>
                </a:lnTo>
                <a:close/>
              </a:path>
              <a:path w="2693035" h="2923540">
                <a:moveTo>
                  <a:pt x="1490706" y="1571518"/>
                </a:moveTo>
                <a:lnTo>
                  <a:pt x="1490541" y="1571266"/>
                </a:lnTo>
                <a:lnTo>
                  <a:pt x="1529073" y="1606952"/>
                </a:lnTo>
                <a:lnTo>
                  <a:pt x="1529219" y="1607175"/>
                </a:lnTo>
                <a:lnTo>
                  <a:pt x="1490706" y="1571518"/>
                </a:lnTo>
                <a:close/>
              </a:path>
              <a:path w="2693035" h="2923540">
                <a:moveTo>
                  <a:pt x="1949718" y="2272903"/>
                </a:moveTo>
                <a:lnTo>
                  <a:pt x="1949548" y="2272644"/>
                </a:lnTo>
                <a:lnTo>
                  <a:pt x="1932289" y="2223079"/>
                </a:lnTo>
                <a:lnTo>
                  <a:pt x="1932439" y="2223308"/>
                </a:lnTo>
                <a:lnTo>
                  <a:pt x="1949718" y="2272903"/>
                </a:lnTo>
                <a:close/>
              </a:path>
              <a:path w="2693035" h="2923540">
                <a:moveTo>
                  <a:pt x="1977998" y="2316117"/>
                </a:moveTo>
                <a:lnTo>
                  <a:pt x="1950321" y="2273825"/>
                </a:lnTo>
                <a:lnTo>
                  <a:pt x="1932971" y="2224121"/>
                </a:lnTo>
                <a:lnTo>
                  <a:pt x="1960864" y="2266742"/>
                </a:lnTo>
                <a:lnTo>
                  <a:pt x="1977998" y="2316117"/>
                </a:lnTo>
                <a:close/>
              </a:path>
              <a:path w="2693035" h="2923540">
                <a:moveTo>
                  <a:pt x="923753" y="751165"/>
                </a:moveTo>
                <a:lnTo>
                  <a:pt x="969025" y="774372"/>
                </a:lnTo>
                <a:lnTo>
                  <a:pt x="1003617" y="804425"/>
                </a:lnTo>
                <a:lnTo>
                  <a:pt x="958186" y="781002"/>
                </a:lnTo>
                <a:lnTo>
                  <a:pt x="923753" y="751165"/>
                </a:lnTo>
                <a:close/>
              </a:path>
              <a:path w="2693035" h="2923540">
                <a:moveTo>
                  <a:pt x="604626" y="303825"/>
                </a:moveTo>
                <a:lnTo>
                  <a:pt x="687141" y="343643"/>
                </a:lnTo>
                <a:lnTo>
                  <a:pt x="712077" y="364660"/>
                </a:lnTo>
                <a:lnTo>
                  <a:pt x="667155" y="342809"/>
                </a:lnTo>
                <a:lnTo>
                  <a:pt x="628929" y="324271"/>
                </a:lnTo>
                <a:lnTo>
                  <a:pt x="604626" y="303825"/>
                </a:lnTo>
                <a:close/>
              </a:path>
              <a:path w="2693035" h="2923540">
                <a:moveTo>
                  <a:pt x="1121322" y="1036791"/>
                </a:moveTo>
                <a:lnTo>
                  <a:pt x="1122022" y="1037161"/>
                </a:lnTo>
                <a:lnTo>
                  <a:pt x="1131078" y="1045186"/>
                </a:lnTo>
                <a:lnTo>
                  <a:pt x="1161163" y="1061414"/>
                </a:lnTo>
                <a:lnTo>
                  <a:pt x="1162250" y="1062373"/>
                </a:lnTo>
                <a:lnTo>
                  <a:pt x="1131464" y="1045777"/>
                </a:lnTo>
                <a:lnTo>
                  <a:pt x="1121322" y="1036791"/>
                </a:lnTo>
                <a:close/>
              </a:path>
              <a:path w="2693035" h="2923540">
                <a:moveTo>
                  <a:pt x="2293647" y="2804632"/>
                </a:moveTo>
                <a:lnTo>
                  <a:pt x="2289766" y="2792508"/>
                </a:lnTo>
                <a:lnTo>
                  <a:pt x="2289739" y="2792163"/>
                </a:lnTo>
                <a:lnTo>
                  <a:pt x="2293605" y="2804248"/>
                </a:lnTo>
                <a:lnTo>
                  <a:pt x="2293647" y="2804632"/>
                </a:lnTo>
                <a:close/>
              </a:path>
              <a:path w="2693035" h="2923540">
                <a:moveTo>
                  <a:pt x="1099113" y="1182071"/>
                </a:moveTo>
                <a:lnTo>
                  <a:pt x="1209275" y="1280706"/>
                </a:lnTo>
                <a:lnTo>
                  <a:pt x="1424335" y="1476292"/>
                </a:lnTo>
                <a:lnTo>
                  <a:pt x="1434508" y="1485646"/>
                </a:lnTo>
                <a:lnTo>
                  <a:pt x="1422826" y="1474926"/>
                </a:lnTo>
                <a:lnTo>
                  <a:pt x="1209342" y="1280815"/>
                </a:lnTo>
                <a:lnTo>
                  <a:pt x="1099113" y="1182071"/>
                </a:lnTo>
                <a:close/>
              </a:path>
              <a:path w="2693035" h="2923540">
                <a:moveTo>
                  <a:pt x="1424083" y="1492908"/>
                </a:moveTo>
                <a:lnTo>
                  <a:pt x="1423998" y="1492778"/>
                </a:lnTo>
                <a:lnTo>
                  <a:pt x="1462176" y="1527923"/>
                </a:lnTo>
                <a:lnTo>
                  <a:pt x="1462262" y="1528055"/>
                </a:lnTo>
                <a:lnTo>
                  <a:pt x="1424083" y="1492908"/>
                </a:lnTo>
                <a:close/>
              </a:path>
              <a:path w="2693035" h="2923540">
                <a:moveTo>
                  <a:pt x="423987" y="758825"/>
                </a:moveTo>
                <a:lnTo>
                  <a:pt x="470152" y="781746"/>
                </a:lnTo>
                <a:lnTo>
                  <a:pt x="476543" y="787190"/>
                </a:lnTo>
                <a:lnTo>
                  <a:pt x="522113" y="809873"/>
                </a:lnTo>
                <a:lnTo>
                  <a:pt x="570604" y="834135"/>
                </a:lnTo>
                <a:lnTo>
                  <a:pt x="599270" y="858759"/>
                </a:lnTo>
                <a:lnTo>
                  <a:pt x="640954" y="879871"/>
                </a:lnTo>
                <a:lnTo>
                  <a:pt x="646646" y="884767"/>
                </a:lnTo>
                <a:lnTo>
                  <a:pt x="692112" y="907856"/>
                </a:lnTo>
                <a:lnTo>
                  <a:pt x="727074" y="938086"/>
                </a:lnTo>
                <a:lnTo>
                  <a:pt x="776123" y="963277"/>
                </a:lnTo>
                <a:lnTo>
                  <a:pt x="806268" y="989521"/>
                </a:lnTo>
                <a:lnTo>
                  <a:pt x="849170" y="1011853"/>
                </a:lnTo>
                <a:lnTo>
                  <a:pt x="853988" y="1016054"/>
                </a:lnTo>
                <a:lnTo>
                  <a:pt x="857091" y="1017675"/>
                </a:lnTo>
                <a:lnTo>
                  <a:pt x="887860" y="1044619"/>
                </a:lnTo>
                <a:lnTo>
                  <a:pt x="931281" y="1067489"/>
                </a:lnTo>
                <a:lnTo>
                  <a:pt x="971533" y="1102896"/>
                </a:lnTo>
                <a:lnTo>
                  <a:pt x="974286" y="1104361"/>
                </a:lnTo>
                <a:lnTo>
                  <a:pt x="1006027" y="1132413"/>
                </a:lnTo>
                <a:lnTo>
                  <a:pt x="1050262" y="1156147"/>
                </a:lnTo>
                <a:lnTo>
                  <a:pt x="1126873" y="1224300"/>
                </a:lnTo>
                <a:lnTo>
                  <a:pt x="1129157" y="1225547"/>
                </a:lnTo>
                <a:lnTo>
                  <a:pt x="1162267" y="1255190"/>
                </a:lnTo>
                <a:lnTo>
                  <a:pt x="1207656" y="1280182"/>
                </a:lnTo>
                <a:lnTo>
                  <a:pt x="1284934" y="1349860"/>
                </a:lnTo>
                <a:lnTo>
                  <a:pt x="1310680" y="1389202"/>
                </a:lnTo>
                <a:lnTo>
                  <a:pt x="1348254" y="1423424"/>
                </a:lnTo>
                <a:lnTo>
                  <a:pt x="1349131" y="1424764"/>
                </a:lnTo>
                <a:lnTo>
                  <a:pt x="1452675" y="1519597"/>
                </a:lnTo>
                <a:lnTo>
                  <a:pt x="1462849" y="1528952"/>
                </a:lnTo>
                <a:lnTo>
                  <a:pt x="1463033" y="1529232"/>
                </a:lnTo>
                <a:lnTo>
                  <a:pt x="1451320" y="1518466"/>
                </a:lnTo>
                <a:lnTo>
                  <a:pt x="1274578" y="1357228"/>
                </a:lnTo>
                <a:lnTo>
                  <a:pt x="1248092" y="1316757"/>
                </a:lnTo>
                <a:lnTo>
                  <a:pt x="1200535" y="1290474"/>
                </a:lnTo>
                <a:lnTo>
                  <a:pt x="1126909" y="1224545"/>
                </a:lnTo>
                <a:lnTo>
                  <a:pt x="1054557" y="1160184"/>
                </a:lnTo>
                <a:lnTo>
                  <a:pt x="1007850" y="1135197"/>
                </a:lnTo>
                <a:lnTo>
                  <a:pt x="936153" y="1072027"/>
                </a:lnTo>
                <a:lnTo>
                  <a:pt x="889902" y="1047739"/>
                </a:lnTo>
                <a:lnTo>
                  <a:pt x="854422" y="1016717"/>
                </a:lnTo>
                <a:lnTo>
                  <a:pt x="808454" y="992861"/>
                </a:lnTo>
                <a:lnTo>
                  <a:pt x="773248" y="962258"/>
                </a:lnTo>
                <a:lnTo>
                  <a:pt x="727546" y="938808"/>
                </a:lnTo>
                <a:lnTo>
                  <a:pt x="692597" y="908597"/>
                </a:lnTo>
                <a:lnTo>
                  <a:pt x="643341" y="883607"/>
                </a:lnTo>
                <a:lnTo>
                  <a:pt x="601808" y="862637"/>
                </a:lnTo>
                <a:lnTo>
                  <a:pt x="567212" y="832965"/>
                </a:lnTo>
                <a:lnTo>
                  <a:pt x="522614" y="810672"/>
                </a:lnTo>
                <a:lnTo>
                  <a:pt x="432180" y="765786"/>
                </a:lnTo>
                <a:lnTo>
                  <a:pt x="423987" y="758825"/>
                </a:lnTo>
                <a:close/>
              </a:path>
              <a:path w="2693035" h="2923540">
                <a:moveTo>
                  <a:pt x="2157939" y="2892573"/>
                </a:moveTo>
                <a:lnTo>
                  <a:pt x="2156111" y="2889779"/>
                </a:lnTo>
                <a:lnTo>
                  <a:pt x="2151910" y="2836975"/>
                </a:lnTo>
                <a:lnTo>
                  <a:pt x="2120284" y="2740022"/>
                </a:lnTo>
                <a:lnTo>
                  <a:pt x="2090944" y="2651049"/>
                </a:lnTo>
                <a:lnTo>
                  <a:pt x="2085895" y="2596948"/>
                </a:lnTo>
                <a:lnTo>
                  <a:pt x="2059409" y="2556477"/>
                </a:lnTo>
                <a:lnTo>
                  <a:pt x="1981717" y="2327990"/>
                </a:lnTo>
                <a:lnTo>
                  <a:pt x="1977221" y="2314930"/>
                </a:lnTo>
                <a:lnTo>
                  <a:pt x="1977410" y="2315217"/>
                </a:lnTo>
                <a:lnTo>
                  <a:pt x="1982593" y="2330269"/>
                </a:lnTo>
                <a:lnTo>
                  <a:pt x="2027368" y="2461132"/>
                </a:lnTo>
                <a:lnTo>
                  <a:pt x="2028245" y="2462472"/>
                </a:lnTo>
                <a:lnTo>
                  <a:pt x="2044566" y="2510603"/>
                </a:lnTo>
                <a:lnTo>
                  <a:pt x="2070312" y="2549945"/>
                </a:lnTo>
                <a:lnTo>
                  <a:pt x="2103232" y="2648654"/>
                </a:lnTo>
                <a:lnTo>
                  <a:pt x="2107966" y="2700251"/>
                </a:lnTo>
                <a:lnTo>
                  <a:pt x="2121878" y="2742459"/>
                </a:lnTo>
                <a:lnTo>
                  <a:pt x="2122106" y="2745049"/>
                </a:lnTo>
                <a:lnTo>
                  <a:pt x="2153896" y="2842538"/>
                </a:lnTo>
                <a:lnTo>
                  <a:pt x="2157939" y="2892573"/>
                </a:lnTo>
                <a:close/>
              </a:path>
              <a:path w="2693035" h="2923540">
                <a:moveTo>
                  <a:pt x="1995008" y="2365301"/>
                </a:moveTo>
                <a:lnTo>
                  <a:pt x="1994925" y="2365173"/>
                </a:lnTo>
                <a:lnTo>
                  <a:pt x="1977998" y="2316117"/>
                </a:lnTo>
                <a:lnTo>
                  <a:pt x="1978083" y="2316246"/>
                </a:lnTo>
                <a:lnTo>
                  <a:pt x="1995008" y="2365301"/>
                </a:lnTo>
                <a:close/>
              </a:path>
              <a:path w="2693035" h="2923540">
                <a:moveTo>
                  <a:pt x="2149690" y="2787365"/>
                </a:moveTo>
                <a:lnTo>
                  <a:pt x="2103333" y="2646857"/>
                </a:lnTo>
                <a:lnTo>
                  <a:pt x="2010227" y="2371556"/>
                </a:lnTo>
                <a:lnTo>
                  <a:pt x="2005758" y="2358535"/>
                </a:lnTo>
                <a:lnTo>
                  <a:pt x="2010928" y="2373566"/>
                </a:lnTo>
                <a:lnTo>
                  <a:pt x="2103404" y="2646972"/>
                </a:lnTo>
                <a:lnTo>
                  <a:pt x="2149674" y="2787174"/>
                </a:lnTo>
                <a:lnTo>
                  <a:pt x="2149690" y="2787365"/>
                </a:lnTo>
                <a:close/>
              </a:path>
              <a:path w="2693035" h="2923540">
                <a:moveTo>
                  <a:pt x="2307412" y="2888479"/>
                </a:moveTo>
                <a:lnTo>
                  <a:pt x="2293422" y="2844479"/>
                </a:lnTo>
                <a:lnTo>
                  <a:pt x="2289605" y="2792849"/>
                </a:lnTo>
                <a:lnTo>
                  <a:pt x="2293792" y="2805947"/>
                </a:lnTo>
                <a:lnTo>
                  <a:pt x="2295892" y="2825061"/>
                </a:lnTo>
                <a:lnTo>
                  <a:pt x="2304708" y="2850664"/>
                </a:lnTo>
                <a:lnTo>
                  <a:pt x="2307412" y="2888479"/>
                </a:lnTo>
                <a:close/>
              </a:path>
              <a:path w="2693035" h="2923540">
                <a:moveTo>
                  <a:pt x="2294236" y="2806471"/>
                </a:moveTo>
                <a:lnTo>
                  <a:pt x="2293647" y="2804631"/>
                </a:lnTo>
                <a:lnTo>
                  <a:pt x="2293605" y="2804248"/>
                </a:lnTo>
                <a:lnTo>
                  <a:pt x="2294194" y="2806090"/>
                </a:lnTo>
                <a:lnTo>
                  <a:pt x="2294236" y="2806471"/>
                </a:lnTo>
                <a:close/>
              </a:path>
              <a:path w="2693035" h="2923540">
                <a:moveTo>
                  <a:pt x="2294382" y="2807791"/>
                </a:moveTo>
                <a:lnTo>
                  <a:pt x="2293792" y="2805947"/>
                </a:lnTo>
                <a:lnTo>
                  <a:pt x="2293647" y="2804632"/>
                </a:lnTo>
                <a:lnTo>
                  <a:pt x="2294236" y="2806471"/>
                </a:lnTo>
                <a:lnTo>
                  <a:pt x="2294382" y="2807791"/>
                </a:lnTo>
                <a:close/>
              </a:path>
              <a:path w="2693035" h="2923540">
                <a:moveTo>
                  <a:pt x="2304458" y="2838400"/>
                </a:moveTo>
                <a:lnTo>
                  <a:pt x="2294231" y="2806424"/>
                </a:lnTo>
                <a:lnTo>
                  <a:pt x="2294194" y="2806090"/>
                </a:lnTo>
                <a:lnTo>
                  <a:pt x="2304438" y="2838121"/>
                </a:lnTo>
                <a:lnTo>
                  <a:pt x="2304458" y="2838400"/>
                </a:lnTo>
                <a:close/>
              </a:path>
              <a:path w="2693035" h="2923540">
                <a:moveTo>
                  <a:pt x="1000598" y="936589"/>
                </a:moveTo>
                <a:lnTo>
                  <a:pt x="1032929" y="964788"/>
                </a:lnTo>
                <a:lnTo>
                  <a:pt x="1079057" y="988889"/>
                </a:lnTo>
                <a:lnTo>
                  <a:pt x="1114797" y="1020247"/>
                </a:lnTo>
                <a:lnTo>
                  <a:pt x="1139547" y="1042028"/>
                </a:lnTo>
                <a:lnTo>
                  <a:pt x="1122661" y="1032325"/>
                </a:lnTo>
                <a:lnTo>
                  <a:pt x="1084531" y="997254"/>
                </a:lnTo>
                <a:lnTo>
                  <a:pt x="1062511" y="984508"/>
                </a:lnTo>
                <a:lnTo>
                  <a:pt x="1058957" y="981369"/>
                </a:lnTo>
                <a:lnTo>
                  <a:pt x="1039799" y="971219"/>
                </a:lnTo>
                <a:lnTo>
                  <a:pt x="1033581" y="965785"/>
                </a:lnTo>
                <a:lnTo>
                  <a:pt x="1030469" y="964171"/>
                </a:lnTo>
                <a:lnTo>
                  <a:pt x="1000598" y="936589"/>
                </a:lnTo>
                <a:close/>
              </a:path>
              <a:path w="2693035" h="2923540">
                <a:moveTo>
                  <a:pt x="2304708" y="2850664"/>
                </a:moveTo>
                <a:lnTo>
                  <a:pt x="2295892" y="2825061"/>
                </a:lnTo>
                <a:lnTo>
                  <a:pt x="2293792" y="2805947"/>
                </a:lnTo>
                <a:lnTo>
                  <a:pt x="2294382" y="2807791"/>
                </a:lnTo>
                <a:lnTo>
                  <a:pt x="2296363" y="2825782"/>
                </a:lnTo>
                <a:lnTo>
                  <a:pt x="2304649" y="2849829"/>
                </a:lnTo>
                <a:lnTo>
                  <a:pt x="2304708" y="2850664"/>
                </a:lnTo>
                <a:close/>
              </a:path>
              <a:path w="2693035" h="2923540">
                <a:moveTo>
                  <a:pt x="2304649" y="2849829"/>
                </a:moveTo>
                <a:lnTo>
                  <a:pt x="2296363" y="2825782"/>
                </a:lnTo>
                <a:lnTo>
                  <a:pt x="2294382" y="2807791"/>
                </a:lnTo>
                <a:lnTo>
                  <a:pt x="2303735" y="2837045"/>
                </a:lnTo>
                <a:lnTo>
                  <a:pt x="2304649" y="2849829"/>
                </a:lnTo>
                <a:close/>
              </a:path>
              <a:path w="2693035" h="2923540">
                <a:moveTo>
                  <a:pt x="754091" y="504040"/>
                </a:moveTo>
                <a:lnTo>
                  <a:pt x="754732" y="504354"/>
                </a:lnTo>
                <a:lnTo>
                  <a:pt x="788452" y="521643"/>
                </a:lnTo>
                <a:lnTo>
                  <a:pt x="754091" y="504040"/>
                </a:lnTo>
                <a:close/>
              </a:path>
              <a:path w="2693035" h="2923540">
                <a:moveTo>
                  <a:pt x="1284934" y="1349860"/>
                </a:moveTo>
                <a:lnTo>
                  <a:pt x="1283989" y="1348417"/>
                </a:lnTo>
                <a:lnTo>
                  <a:pt x="1396734" y="1451118"/>
                </a:lnTo>
                <a:lnTo>
                  <a:pt x="1423998" y="1492778"/>
                </a:lnTo>
                <a:lnTo>
                  <a:pt x="1348254" y="1423424"/>
                </a:lnTo>
                <a:lnTo>
                  <a:pt x="1322250" y="1383688"/>
                </a:lnTo>
                <a:lnTo>
                  <a:pt x="1284934" y="1349860"/>
                </a:lnTo>
                <a:close/>
              </a:path>
              <a:path w="2693035" h="2923540">
                <a:moveTo>
                  <a:pt x="2071260" y="2551392"/>
                </a:moveTo>
                <a:lnTo>
                  <a:pt x="2070312" y="2549945"/>
                </a:lnTo>
                <a:lnTo>
                  <a:pt x="2054249" y="2502208"/>
                </a:lnTo>
                <a:lnTo>
                  <a:pt x="2028245" y="2462472"/>
                </a:lnTo>
                <a:lnTo>
                  <a:pt x="1995008" y="2365301"/>
                </a:lnTo>
                <a:lnTo>
                  <a:pt x="2022273" y="2406963"/>
                </a:lnTo>
                <a:lnTo>
                  <a:pt x="2071260" y="2551392"/>
                </a:lnTo>
                <a:close/>
              </a:path>
              <a:path w="2693035" h="2923540">
                <a:moveTo>
                  <a:pt x="2324917" y="2914250"/>
                </a:moveTo>
                <a:lnTo>
                  <a:pt x="2313238" y="2874759"/>
                </a:lnTo>
                <a:lnTo>
                  <a:pt x="2305442" y="2852132"/>
                </a:lnTo>
                <a:lnTo>
                  <a:pt x="2304458" y="2838400"/>
                </a:lnTo>
                <a:lnTo>
                  <a:pt x="2318695" y="2883098"/>
                </a:lnTo>
                <a:lnTo>
                  <a:pt x="2324917" y="2914250"/>
                </a:lnTo>
                <a:close/>
              </a:path>
              <a:path w="2693035" h="2923540">
                <a:moveTo>
                  <a:pt x="668951" y="459949"/>
                </a:moveTo>
                <a:lnTo>
                  <a:pt x="781542" y="517495"/>
                </a:lnTo>
                <a:lnTo>
                  <a:pt x="754732" y="504354"/>
                </a:lnTo>
                <a:lnTo>
                  <a:pt x="670909" y="461599"/>
                </a:lnTo>
                <a:lnTo>
                  <a:pt x="668951" y="459949"/>
                </a:lnTo>
                <a:close/>
              </a:path>
              <a:path w="2693035" h="2923540">
                <a:moveTo>
                  <a:pt x="1077731" y="1004394"/>
                </a:moveTo>
                <a:lnTo>
                  <a:pt x="1095343" y="1013775"/>
                </a:lnTo>
                <a:lnTo>
                  <a:pt x="1121322" y="1036791"/>
                </a:lnTo>
                <a:lnTo>
                  <a:pt x="1104644" y="1027988"/>
                </a:lnTo>
                <a:lnTo>
                  <a:pt x="1077731" y="1004394"/>
                </a:lnTo>
                <a:close/>
              </a:path>
              <a:path w="2693035" h="2923540">
                <a:moveTo>
                  <a:pt x="2305502" y="2852969"/>
                </a:moveTo>
                <a:lnTo>
                  <a:pt x="2304708" y="2850664"/>
                </a:lnTo>
                <a:lnTo>
                  <a:pt x="2304649" y="2849829"/>
                </a:lnTo>
                <a:lnTo>
                  <a:pt x="2305442" y="2852132"/>
                </a:lnTo>
                <a:lnTo>
                  <a:pt x="2305502" y="2852969"/>
                </a:lnTo>
                <a:close/>
              </a:path>
              <a:path w="2693035" h="2923540">
                <a:moveTo>
                  <a:pt x="2313365" y="2920355"/>
                </a:moveTo>
                <a:lnTo>
                  <a:pt x="2308169" y="2890206"/>
                </a:lnTo>
                <a:lnTo>
                  <a:pt x="2305502" y="2852969"/>
                </a:lnTo>
                <a:lnTo>
                  <a:pt x="2312748" y="2874010"/>
                </a:lnTo>
                <a:lnTo>
                  <a:pt x="2314257" y="2920118"/>
                </a:lnTo>
                <a:lnTo>
                  <a:pt x="2313365" y="2920355"/>
                </a:lnTo>
                <a:close/>
              </a:path>
              <a:path w="2693035" h="2923540">
                <a:moveTo>
                  <a:pt x="877141" y="727169"/>
                </a:moveTo>
                <a:lnTo>
                  <a:pt x="923126" y="750622"/>
                </a:lnTo>
                <a:lnTo>
                  <a:pt x="923753" y="751165"/>
                </a:lnTo>
                <a:lnTo>
                  <a:pt x="877786" y="727726"/>
                </a:lnTo>
                <a:lnTo>
                  <a:pt x="877141" y="727169"/>
                </a:lnTo>
                <a:close/>
              </a:path>
              <a:path w="2693035" h="2923540">
                <a:moveTo>
                  <a:pt x="728840" y="491116"/>
                </a:moveTo>
                <a:lnTo>
                  <a:pt x="754732" y="504354"/>
                </a:lnTo>
                <a:lnTo>
                  <a:pt x="754091" y="504040"/>
                </a:lnTo>
                <a:lnTo>
                  <a:pt x="728840" y="491116"/>
                </a:lnTo>
                <a:close/>
              </a:path>
              <a:path w="2693035" h="2923540">
                <a:moveTo>
                  <a:pt x="671035" y="461706"/>
                </a:moveTo>
                <a:lnTo>
                  <a:pt x="754091" y="504040"/>
                </a:lnTo>
                <a:lnTo>
                  <a:pt x="699507" y="477395"/>
                </a:lnTo>
                <a:lnTo>
                  <a:pt x="697842" y="475957"/>
                </a:lnTo>
                <a:lnTo>
                  <a:pt x="672989" y="463352"/>
                </a:lnTo>
                <a:lnTo>
                  <a:pt x="671035" y="461706"/>
                </a:lnTo>
                <a:close/>
              </a:path>
              <a:path w="2693035" h="2923540">
                <a:moveTo>
                  <a:pt x="725045" y="771532"/>
                </a:moveTo>
                <a:lnTo>
                  <a:pt x="746514" y="782252"/>
                </a:lnTo>
                <a:lnTo>
                  <a:pt x="781088" y="811891"/>
                </a:lnTo>
                <a:lnTo>
                  <a:pt x="826622" y="834860"/>
                </a:lnTo>
                <a:lnTo>
                  <a:pt x="849268" y="846494"/>
                </a:lnTo>
                <a:lnTo>
                  <a:pt x="884563" y="877234"/>
                </a:lnTo>
                <a:lnTo>
                  <a:pt x="909815" y="890385"/>
                </a:lnTo>
                <a:lnTo>
                  <a:pt x="956108" y="914567"/>
                </a:lnTo>
                <a:lnTo>
                  <a:pt x="987633" y="941960"/>
                </a:lnTo>
                <a:lnTo>
                  <a:pt x="1007202" y="952107"/>
                </a:lnTo>
                <a:lnTo>
                  <a:pt x="1012493" y="956754"/>
                </a:lnTo>
                <a:lnTo>
                  <a:pt x="1035059" y="968709"/>
                </a:lnTo>
                <a:lnTo>
                  <a:pt x="1036158" y="969723"/>
                </a:lnTo>
                <a:lnTo>
                  <a:pt x="1041861" y="973021"/>
                </a:lnTo>
                <a:lnTo>
                  <a:pt x="1077731" y="1004394"/>
                </a:lnTo>
                <a:lnTo>
                  <a:pt x="1048746" y="988957"/>
                </a:lnTo>
                <a:lnTo>
                  <a:pt x="1012922" y="957409"/>
                </a:lnTo>
                <a:lnTo>
                  <a:pt x="966613" y="933032"/>
                </a:lnTo>
                <a:lnTo>
                  <a:pt x="931068" y="901912"/>
                </a:lnTo>
                <a:lnTo>
                  <a:pt x="885031" y="877949"/>
                </a:lnTo>
                <a:lnTo>
                  <a:pt x="849748" y="847229"/>
                </a:lnTo>
                <a:lnTo>
                  <a:pt x="827052" y="835542"/>
                </a:lnTo>
                <a:lnTo>
                  <a:pt x="781010" y="811894"/>
                </a:lnTo>
                <a:lnTo>
                  <a:pt x="758299" y="800260"/>
                </a:lnTo>
                <a:lnTo>
                  <a:pt x="725045" y="771532"/>
                </a:lnTo>
                <a:close/>
              </a:path>
              <a:path w="2693035" h="2923540">
                <a:moveTo>
                  <a:pt x="1040282" y="971641"/>
                </a:moveTo>
                <a:lnTo>
                  <a:pt x="1062511" y="984508"/>
                </a:lnTo>
                <a:lnTo>
                  <a:pt x="1064012" y="985834"/>
                </a:lnTo>
                <a:lnTo>
                  <a:pt x="1041861" y="973021"/>
                </a:lnTo>
                <a:lnTo>
                  <a:pt x="1040282" y="971641"/>
                </a:lnTo>
                <a:close/>
              </a:path>
              <a:path w="2693035" h="2923540">
                <a:moveTo>
                  <a:pt x="2318879" y="2918894"/>
                </a:moveTo>
                <a:lnTo>
                  <a:pt x="2325362" y="2916477"/>
                </a:lnTo>
                <a:lnTo>
                  <a:pt x="2324917" y="2914250"/>
                </a:lnTo>
                <a:lnTo>
                  <a:pt x="2325752" y="2917073"/>
                </a:lnTo>
                <a:lnTo>
                  <a:pt x="2318879" y="2918894"/>
                </a:lnTo>
                <a:close/>
              </a:path>
              <a:path w="2693035" h="2923540">
                <a:moveTo>
                  <a:pt x="2310148" y="2904168"/>
                </a:moveTo>
                <a:lnTo>
                  <a:pt x="2307458" y="2889119"/>
                </a:lnTo>
                <a:lnTo>
                  <a:pt x="2307412" y="2888479"/>
                </a:lnTo>
                <a:lnTo>
                  <a:pt x="2307765" y="2889589"/>
                </a:lnTo>
                <a:lnTo>
                  <a:pt x="2310148" y="2904168"/>
                </a:lnTo>
                <a:close/>
              </a:path>
              <a:path w="2693035" h="2923540">
                <a:moveTo>
                  <a:pt x="2312817" y="2920500"/>
                </a:moveTo>
                <a:lnTo>
                  <a:pt x="2310148" y="2904168"/>
                </a:lnTo>
                <a:lnTo>
                  <a:pt x="2313055" y="2920436"/>
                </a:lnTo>
                <a:lnTo>
                  <a:pt x="2312817" y="2920500"/>
                </a:lnTo>
                <a:close/>
              </a:path>
              <a:path w="2693035" h="2923540">
                <a:moveTo>
                  <a:pt x="2314273" y="2920611"/>
                </a:moveTo>
                <a:lnTo>
                  <a:pt x="2314257" y="2920118"/>
                </a:lnTo>
                <a:lnTo>
                  <a:pt x="2318879" y="2918894"/>
                </a:lnTo>
                <a:lnTo>
                  <a:pt x="2314273" y="2920611"/>
                </a:lnTo>
                <a:close/>
              </a:path>
              <a:path w="2693035" h="2923540">
                <a:moveTo>
                  <a:pt x="293328" y="151582"/>
                </a:moveTo>
                <a:lnTo>
                  <a:pt x="300369" y="154921"/>
                </a:lnTo>
                <a:lnTo>
                  <a:pt x="332960" y="173520"/>
                </a:lnTo>
                <a:lnTo>
                  <a:pt x="376972" y="194387"/>
                </a:lnTo>
                <a:lnTo>
                  <a:pt x="421240" y="215423"/>
                </a:lnTo>
                <a:lnTo>
                  <a:pt x="489345" y="247893"/>
                </a:lnTo>
                <a:lnTo>
                  <a:pt x="553502" y="278592"/>
                </a:lnTo>
                <a:lnTo>
                  <a:pt x="602782" y="302273"/>
                </a:lnTo>
                <a:lnTo>
                  <a:pt x="604626" y="303825"/>
                </a:lnTo>
                <a:lnTo>
                  <a:pt x="550713" y="277935"/>
                </a:lnTo>
                <a:lnTo>
                  <a:pt x="487692" y="247799"/>
                </a:lnTo>
                <a:lnTo>
                  <a:pt x="421895" y="216448"/>
                </a:lnTo>
                <a:lnTo>
                  <a:pt x="377544" y="195385"/>
                </a:lnTo>
                <a:lnTo>
                  <a:pt x="333660" y="174590"/>
                </a:lnTo>
                <a:lnTo>
                  <a:pt x="293328" y="151582"/>
                </a:lnTo>
                <a:close/>
              </a:path>
              <a:path w="2693035" h="2923540">
                <a:moveTo>
                  <a:pt x="1035059" y="968709"/>
                </a:moveTo>
                <a:lnTo>
                  <a:pt x="1036895" y="969681"/>
                </a:lnTo>
                <a:lnTo>
                  <a:pt x="1040282" y="971641"/>
                </a:lnTo>
                <a:lnTo>
                  <a:pt x="1041861" y="973021"/>
                </a:lnTo>
                <a:lnTo>
                  <a:pt x="1036158" y="969723"/>
                </a:lnTo>
                <a:lnTo>
                  <a:pt x="1035059" y="968709"/>
                </a:lnTo>
                <a:close/>
              </a:path>
              <a:path w="2693035" h="2923540">
                <a:moveTo>
                  <a:pt x="1036895" y="969681"/>
                </a:moveTo>
                <a:lnTo>
                  <a:pt x="1039799" y="971219"/>
                </a:lnTo>
                <a:lnTo>
                  <a:pt x="1040282" y="971641"/>
                </a:lnTo>
                <a:lnTo>
                  <a:pt x="1036895" y="969681"/>
                </a:lnTo>
                <a:close/>
              </a:path>
              <a:path w="2693035" h="2923540">
                <a:moveTo>
                  <a:pt x="2313461" y="2920914"/>
                </a:moveTo>
                <a:lnTo>
                  <a:pt x="2313365" y="2920355"/>
                </a:lnTo>
                <a:lnTo>
                  <a:pt x="2314257" y="2920118"/>
                </a:lnTo>
                <a:lnTo>
                  <a:pt x="2314273" y="2920611"/>
                </a:lnTo>
                <a:lnTo>
                  <a:pt x="2313461" y="2920914"/>
                </a:lnTo>
                <a:close/>
              </a:path>
              <a:path w="2693035" h="2923540">
                <a:moveTo>
                  <a:pt x="2314346" y="2922836"/>
                </a:moveTo>
                <a:lnTo>
                  <a:pt x="2313594" y="2921688"/>
                </a:lnTo>
                <a:lnTo>
                  <a:pt x="2313494" y="2921107"/>
                </a:lnTo>
                <a:lnTo>
                  <a:pt x="2313775" y="2920796"/>
                </a:lnTo>
                <a:lnTo>
                  <a:pt x="2314273" y="2920611"/>
                </a:lnTo>
                <a:lnTo>
                  <a:pt x="2314346" y="2922836"/>
                </a:lnTo>
                <a:close/>
              </a:path>
              <a:path w="2693035" h="2923540">
                <a:moveTo>
                  <a:pt x="1029727" y="963787"/>
                </a:moveTo>
                <a:lnTo>
                  <a:pt x="1030469" y="964171"/>
                </a:lnTo>
                <a:lnTo>
                  <a:pt x="1035665" y="968969"/>
                </a:lnTo>
                <a:lnTo>
                  <a:pt x="1036895" y="969681"/>
                </a:lnTo>
                <a:lnTo>
                  <a:pt x="1035059" y="968709"/>
                </a:lnTo>
                <a:lnTo>
                  <a:pt x="1029727" y="963787"/>
                </a:lnTo>
                <a:close/>
              </a:path>
              <a:path w="2693035" h="2923540">
                <a:moveTo>
                  <a:pt x="2313161" y="2921025"/>
                </a:moveTo>
                <a:lnTo>
                  <a:pt x="2313055" y="2920436"/>
                </a:lnTo>
                <a:lnTo>
                  <a:pt x="2313365" y="2920355"/>
                </a:lnTo>
                <a:lnTo>
                  <a:pt x="2313461" y="2920914"/>
                </a:lnTo>
                <a:lnTo>
                  <a:pt x="2313161" y="2921025"/>
                </a:lnTo>
                <a:close/>
              </a:path>
              <a:path w="2693035" h="2923540">
                <a:moveTo>
                  <a:pt x="1209644" y="1281277"/>
                </a:moveTo>
                <a:lnTo>
                  <a:pt x="1283925" y="1348320"/>
                </a:lnTo>
                <a:lnTo>
                  <a:pt x="1209644" y="1281277"/>
                </a:lnTo>
                <a:close/>
              </a:path>
              <a:path w="2693035" h="2923540">
                <a:moveTo>
                  <a:pt x="2103024" y="2646385"/>
                </a:moveTo>
                <a:lnTo>
                  <a:pt x="2071260" y="2551392"/>
                </a:lnTo>
                <a:lnTo>
                  <a:pt x="2103016" y="2646303"/>
                </a:lnTo>
                <a:close/>
              </a:path>
              <a:path w="2693035" h="2923540">
                <a:moveTo>
                  <a:pt x="798082" y="675065"/>
                </a:moveTo>
                <a:lnTo>
                  <a:pt x="842972" y="697721"/>
                </a:lnTo>
                <a:lnTo>
                  <a:pt x="877141" y="727169"/>
                </a:lnTo>
                <a:lnTo>
                  <a:pt x="832117" y="704326"/>
                </a:lnTo>
                <a:lnTo>
                  <a:pt x="798082" y="675065"/>
                </a:lnTo>
                <a:close/>
              </a:path>
              <a:path w="2693035" h="2923540">
                <a:moveTo>
                  <a:pt x="786509" y="808206"/>
                </a:moveTo>
                <a:lnTo>
                  <a:pt x="811814" y="821625"/>
                </a:lnTo>
                <a:lnTo>
                  <a:pt x="825544" y="833436"/>
                </a:lnTo>
                <a:lnTo>
                  <a:pt x="876784" y="859482"/>
                </a:lnTo>
                <a:lnTo>
                  <a:pt x="903797" y="883432"/>
                </a:lnTo>
                <a:lnTo>
                  <a:pt x="948755" y="907699"/>
                </a:lnTo>
                <a:lnTo>
                  <a:pt x="951712" y="910263"/>
                </a:lnTo>
                <a:lnTo>
                  <a:pt x="988042" y="929026"/>
                </a:lnTo>
                <a:lnTo>
                  <a:pt x="997823" y="934338"/>
                </a:lnTo>
                <a:lnTo>
                  <a:pt x="1029727" y="963787"/>
                </a:lnTo>
                <a:lnTo>
                  <a:pt x="1007202" y="952107"/>
                </a:lnTo>
                <a:lnTo>
                  <a:pt x="976798" y="925403"/>
                </a:lnTo>
                <a:lnTo>
                  <a:pt x="956108" y="914567"/>
                </a:lnTo>
                <a:lnTo>
                  <a:pt x="952447" y="911387"/>
                </a:lnTo>
                <a:lnTo>
                  <a:pt x="906765" y="887968"/>
                </a:lnTo>
                <a:lnTo>
                  <a:pt x="871837" y="857788"/>
                </a:lnTo>
                <a:lnTo>
                  <a:pt x="846644" y="845013"/>
                </a:lnTo>
                <a:lnTo>
                  <a:pt x="826565" y="834798"/>
                </a:lnTo>
                <a:lnTo>
                  <a:pt x="803471" y="822900"/>
                </a:lnTo>
                <a:lnTo>
                  <a:pt x="786509" y="808206"/>
                </a:lnTo>
                <a:close/>
              </a:path>
              <a:path w="2693035" h="2923540">
                <a:moveTo>
                  <a:pt x="435901" y="344653"/>
                </a:moveTo>
                <a:lnTo>
                  <a:pt x="494256" y="373601"/>
                </a:lnTo>
                <a:lnTo>
                  <a:pt x="539531" y="396175"/>
                </a:lnTo>
                <a:lnTo>
                  <a:pt x="609274" y="431148"/>
                </a:lnTo>
                <a:lnTo>
                  <a:pt x="672989" y="463352"/>
                </a:lnTo>
                <a:lnTo>
                  <a:pt x="676169" y="466032"/>
                </a:lnTo>
                <a:lnTo>
                  <a:pt x="699507" y="477395"/>
                </a:lnTo>
                <a:lnTo>
                  <a:pt x="702733" y="480183"/>
                </a:lnTo>
                <a:lnTo>
                  <a:pt x="673902" y="466172"/>
                </a:lnTo>
                <a:lnTo>
                  <a:pt x="610551" y="435531"/>
                </a:lnTo>
                <a:lnTo>
                  <a:pt x="544446" y="403711"/>
                </a:lnTo>
                <a:lnTo>
                  <a:pt x="499914" y="382370"/>
                </a:lnTo>
                <a:lnTo>
                  <a:pt x="455870" y="361331"/>
                </a:lnTo>
                <a:lnTo>
                  <a:pt x="435901" y="344653"/>
                </a:lnTo>
                <a:close/>
              </a:path>
              <a:path w="2693035" h="2923540">
                <a:moveTo>
                  <a:pt x="674816" y="736361"/>
                </a:moveTo>
                <a:lnTo>
                  <a:pt x="761392" y="781794"/>
                </a:lnTo>
                <a:lnTo>
                  <a:pt x="784572" y="794022"/>
                </a:lnTo>
                <a:lnTo>
                  <a:pt x="820447" y="825647"/>
                </a:lnTo>
                <a:lnTo>
                  <a:pt x="841230" y="836738"/>
                </a:lnTo>
                <a:lnTo>
                  <a:pt x="892753" y="864313"/>
                </a:lnTo>
                <a:lnTo>
                  <a:pt x="913887" y="875657"/>
                </a:lnTo>
                <a:lnTo>
                  <a:pt x="950207" y="907963"/>
                </a:lnTo>
                <a:lnTo>
                  <a:pt x="997309" y="933553"/>
                </a:lnTo>
                <a:lnTo>
                  <a:pt x="1000598" y="936589"/>
                </a:lnTo>
                <a:lnTo>
                  <a:pt x="997566" y="933945"/>
                </a:lnTo>
                <a:lnTo>
                  <a:pt x="988042" y="929026"/>
                </a:lnTo>
                <a:lnTo>
                  <a:pt x="948755" y="907699"/>
                </a:lnTo>
                <a:lnTo>
                  <a:pt x="916615" y="879826"/>
                </a:lnTo>
                <a:lnTo>
                  <a:pt x="876784" y="859482"/>
                </a:lnTo>
                <a:lnTo>
                  <a:pt x="867640" y="851375"/>
                </a:lnTo>
                <a:lnTo>
                  <a:pt x="821204" y="826606"/>
                </a:lnTo>
                <a:lnTo>
                  <a:pt x="811814" y="821625"/>
                </a:lnTo>
                <a:lnTo>
                  <a:pt x="790816" y="803562"/>
                </a:lnTo>
                <a:lnTo>
                  <a:pt x="757290" y="786707"/>
                </a:lnTo>
                <a:lnTo>
                  <a:pt x="738788" y="770447"/>
                </a:lnTo>
                <a:lnTo>
                  <a:pt x="676600" y="737883"/>
                </a:lnTo>
                <a:lnTo>
                  <a:pt x="674816" y="736361"/>
                </a:lnTo>
                <a:close/>
              </a:path>
              <a:path w="2693035" h="2923540">
                <a:moveTo>
                  <a:pt x="1698341" y="2051138"/>
                </a:moveTo>
                <a:lnTo>
                  <a:pt x="1593173" y="1890437"/>
                </a:lnTo>
                <a:lnTo>
                  <a:pt x="1630094" y="1923661"/>
                </a:lnTo>
                <a:lnTo>
                  <a:pt x="1682673" y="2004004"/>
                </a:lnTo>
                <a:lnTo>
                  <a:pt x="1698341" y="2051138"/>
                </a:lnTo>
                <a:close/>
              </a:path>
              <a:path w="2693035" h="2923540">
                <a:moveTo>
                  <a:pt x="2175939" y="2920077"/>
                </a:moveTo>
                <a:lnTo>
                  <a:pt x="2174398" y="2917723"/>
                </a:lnTo>
                <a:lnTo>
                  <a:pt x="2167121" y="2883410"/>
                </a:lnTo>
                <a:lnTo>
                  <a:pt x="2153896" y="2842536"/>
                </a:lnTo>
                <a:lnTo>
                  <a:pt x="2153663" y="2839654"/>
                </a:lnTo>
                <a:lnTo>
                  <a:pt x="2121878" y="2742458"/>
                </a:lnTo>
                <a:lnTo>
                  <a:pt x="2117393" y="2691463"/>
                </a:lnTo>
                <a:lnTo>
                  <a:pt x="2103232" y="2648653"/>
                </a:lnTo>
                <a:lnTo>
                  <a:pt x="2103024" y="2646385"/>
                </a:lnTo>
                <a:lnTo>
                  <a:pt x="2149227" y="2786491"/>
                </a:lnTo>
                <a:lnTo>
                  <a:pt x="2153681" y="2839682"/>
                </a:lnTo>
                <a:lnTo>
                  <a:pt x="2168602" y="2885673"/>
                </a:lnTo>
                <a:lnTo>
                  <a:pt x="2175939" y="2920077"/>
                </a:lnTo>
                <a:close/>
              </a:path>
              <a:path w="2693035" h="2923540">
                <a:moveTo>
                  <a:pt x="7571" y="534431"/>
                </a:moveTo>
                <a:lnTo>
                  <a:pt x="169924" y="609701"/>
                </a:lnTo>
                <a:lnTo>
                  <a:pt x="226606" y="637201"/>
                </a:lnTo>
                <a:lnTo>
                  <a:pt x="260547" y="665871"/>
                </a:lnTo>
                <a:lnTo>
                  <a:pt x="327216" y="698521"/>
                </a:lnTo>
                <a:lnTo>
                  <a:pt x="355528" y="712434"/>
                </a:lnTo>
                <a:lnTo>
                  <a:pt x="484648" y="776383"/>
                </a:lnTo>
                <a:lnTo>
                  <a:pt x="519125" y="805872"/>
                </a:lnTo>
                <a:lnTo>
                  <a:pt x="564062" y="828431"/>
                </a:lnTo>
                <a:lnTo>
                  <a:pt x="609650" y="851428"/>
                </a:lnTo>
                <a:lnTo>
                  <a:pt x="644454" y="881417"/>
                </a:lnTo>
                <a:lnTo>
                  <a:pt x="712563" y="916190"/>
                </a:lnTo>
                <a:lnTo>
                  <a:pt x="735671" y="928030"/>
                </a:lnTo>
                <a:lnTo>
                  <a:pt x="770840" y="958577"/>
                </a:lnTo>
                <a:lnTo>
                  <a:pt x="816766" y="982369"/>
                </a:lnTo>
                <a:lnTo>
                  <a:pt x="852200" y="1013321"/>
                </a:lnTo>
                <a:lnTo>
                  <a:pt x="898400" y="1037531"/>
                </a:lnTo>
                <a:lnTo>
                  <a:pt x="934116" y="1068915"/>
                </a:lnTo>
                <a:lnTo>
                  <a:pt x="980608" y="1093571"/>
                </a:lnTo>
                <a:lnTo>
                  <a:pt x="1016973" y="1125722"/>
                </a:lnTo>
                <a:lnTo>
                  <a:pt x="1052797" y="1157494"/>
                </a:lnTo>
                <a:lnTo>
                  <a:pt x="1099758" y="1182867"/>
                </a:lnTo>
                <a:lnTo>
                  <a:pt x="1209644" y="1281277"/>
                </a:lnTo>
                <a:lnTo>
                  <a:pt x="1207654" y="1280181"/>
                </a:lnTo>
                <a:lnTo>
                  <a:pt x="1174092" y="1250068"/>
                </a:lnTo>
                <a:lnTo>
                  <a:pt x="1129155" y="1225545"/>
                </a:lnTo>
                <a:lnTo>
                  <a:pt x="1052810" y="1157514"/>
                </a:lnTo>
                <a:lnTo>
                  <a:pt x="1050260" y="1156144"/>
                </a:lnTo>
                <a:lnTo>
                  <a:pt x="1018098" y="1127665"/>
                </a:lnTo>
                <a:lnTo>
                  <a:pt x="974286" y="1104361"/>
                </a:lnTo>
                <a:lnTo>
                  <a:pt x="934183" y="1069018"/>
                </a:lnTo>
                <a:lnTo>
                  <a:pt x="931281" y="1067489"/>
                </a:lnTo>
                <a:lnTo>
                  <a:pt x="900109" y="1040143"/>
                </a:lnTo>
                <a:lnTo>
                  <a:pt x="857091" y="1017675"/>
                </a:lnTo>
                <a:lnTo>
                  <a:pt x="852307" y="1013486"/>
                </a:lnTo>
                <a:lnTo>
                  <a:pt x="849170" y="1011853"/>
                </a:lnTo>
                <a:lnTo>
                  <a:pt x="818634" y="985224"/>
                </a:lnTo>
                <a:lnTo>
                  <a:pt x="776123" y="963277"/>
                </a:lnTo>
                <a:lnTo>
                  <a:pt x="770991" y="958808"/>
                </a:lnTo>
                <a:lnTo>
                  <a:pt x="725219" y="935251"/>
                </a:lnTo>
                <a:lnTo>
                  <a:pt x="690199" y="904933"/>
                </a:lnTo>
                <a:lnTo>
                  <a:pt x="640954" y="879871"/>
                </a:lnTo>
                <a:lnTo>
                  <a:pt x="611924" y="854903"/>
                </a:lnTo>
                <a:lnTo>
                  <a:pt x="570604" y="834135"/>
                </a:lnTo>
                <a:lnTo>
                  <a:pt x="564604" y="828981"/>
                </a:lnTo>
                <a:lnTo>
                  <a:pt x="519939" y="806584"/>
                </a:lnTo>
                <a:lnTo>
                  <a:pt x="470152" y="781746"/>
                </a:lnTo>
                <a:lnTo>
                  <a:pt x="442249" y="757980"/>
                </a:lnTo>
                <a:lnTo>
                  <a:pt x="357191" y="716113"/>
                </a:lnTo>
                <a:lnTo>
                  <a:pt x="350319" y="710277"/>
                </a:lnTo>
                <a:lnTo>
                  <a:pt x="327597" y="699133"/>
                </a:lnTo>
                <a:lnTo>
                  <a:pt x="261285" y="666697"/>
                </a:lnTo>
                <a:lnTo>
                  <a:pt x="181828" y="628087"/>
                </a:lnTo>
                <a:lnTo>
                  <a:pt x="166956" y="620883"/>
                </a:lnTo>
                <a:lnTo>
                  <a:pt x="140879" y="598976"/>
                </a:lnTo>
                <a:lnTo>
                  <a:pt x="52392" y="556535"/>
                </a:lnTo>
                <a:lnTo>
                  <a:pt x="7571" y="534431"/>
                </a:lnTo>
                <a:close/>
              </a:path>
              <a:path w="2693035" h="2923540">
                <a:moveTo>
                  <a:pt x="432952" y="342189"/>
                </a:moveTo>
                <a:lnTo>
                  <a:pt x="493368" y="372245"/>
                </a:lnTo>
                <a:lnTo>
                  <a:pt x="538702" y="394908"/>
                </a:lnTo>
                <a:lnTo>
                  <a:pt x="608527" y="430006"/>
                </a:lnTo>
                <a:lnTo>
                  <a:pt x="670909" y="461599"/>
                </a:lnTo>
                <a:lnTo>
                  <a:pt x="606245" y="428953"/>
                </a:lnTo>
                <a:lnTo>
                  <a:pt x="558752" y="405104"/>
                </a:lnTo>
                <a:lnTo>
                  <a:pt x="538846" y="395153"/>
                </a:lnTo>
                <a:lnTo>
                  <a:pt x="493469" y="372522"/>
                </a:lnTo>
                <a:lnTo>
                  <a:pt x="433852" y="342941"/>
                </a:lnTo>
                <a:lnTo>
                  <a:pt x="432952" y="342189"/>
                </a:lnTo>
                <a:close/>
              </a:path>
              <a:path w="2693035" h="2923540">
                <a:moveTo>
                  <a:pt x="498866" y="368476"/>
                </a:moveTo>
                <a:lnTo>
                  <a:pt x="551205" y="393570"/>
                </a:lnTo>
                <a:lnTo>
                  <a:pt x="600079" y="417099"/>
                </a:lnTo>
                <a:lnTo>
                  <a:pt x="642325" y="437510"/>
                </a:lnTo>
                <a:lnTo>
                  <a:pt x="668951" y="459949"/>
                </a:lnTo>
                <a:lnTo>
                  <a:pt x="605496" y="427807"/>
                </a:lnTo>
                <a:lnTo>
                  <a:pt x="557947" y="403874"/>
                </a:lnTo>
                <a:lnTo>
                  <a:pt x="515238" y="382470"/>
                </a:lnTo>
                <a:lnTo>
                  <a:pt x="498866" y="368476"/>
                </a:lnTo>
                <a:close/>
              </a:path>
              <a:path w="2693035" h="2923540">
                <a:moveTo>
                  <a:pt x="706628" y="628998"/>
                </a:moveTo>
                <a:lnTo>
                  <a:pt x="754379" y="652873"/>
                </a:lnTo>
                <a:lnTo>
                  <a:pt x="797413" y="674489"/>
                </a:lnTo>
                <a:lnTo>
                  <a:pt x="798082" y="675065"/>
                </a:lnTo>
                <a:lnTo>
                  <a:pt x="752242" y="652041"/>
                </a:lnTo>
                <a:lnTo>
                  <a:pt x="707313" y="629583"/>
                </a:lnTo>
                <a:lnTo>
                  <a:pt x="706628" y="628998"/>
                </a:lnTo>
                <a:close/>
              </a:path>
              <a:path w="2693035" h="2923540">
                <a:moveTo>
                  <a:pt x="1477226" y="1736458"/>
                </a:moveTo>
                <a:lnTo>
                  <a:pt x="1463367" y="1715282"/>
                </a:lnTo>
                <a:lnTo>
                  <a:pt x="1502065" y="1751220"/>
                </a:lnTo>
                <a:lnTo>
                  <a:pt x="1514214" y="1769785"/>
                </a:lnTo>
                <a:lnTo>
                  <a:pt x="1477226" y="1736458"/>
                </a:lnTo>
                <a:close/>
              </a:path>
              <a:path w="2693035" h="2923540">
                <a:moveTo>
                  <a:pt x="1491208" y="1757824"/>
                </a:moveTo>
                <a:lnTo>
                  <a:pt x="1477341" y="1736635"/>
                </a:lnTo>
                <a:lnTo>
                  <a:pt x="1514308" y="1769928"/>
                </a:lnTo>
                <a:lnTo>
                  <a:pt x="1530156" y="1794146"/>
                </a:lnTo>
                <a:lnTo>
                  <a:pt x="1491208" y="1757824"/>
                </a:lnTo>
                <a:close/>
              </a:path>
              <a:path w="2693035" h="2923540">
                <a:moveTo>
                  <a:pt x="1519750" y="1801437"/>
                </a:moveTo>
                <a:lnTo>
                  <a:pt x="1519616" y="1801232"/>
                </a:lnTo>
                <a:lnTo>
                  <a:pt x="1558769" y="1837867"/>
                </a:lnTo>
                <a:lnTo>
                  <a:pt x="1558874" y="1838027"/>
                </a:lnTo>
                <a:lnTo>
                  <a:pt x="1519750" y="1801437"/>
                </a:lnTo>
                <a:close/>
              </a:path>
              <a:path w="2693035" h="2923540">
                <a:moveTo>
                  <a:pt x="1750614" y="2154205"/>
                </a:moveTo>
                <a:lnTo>
                  <a:pt x="1750482" y="2154003"/>
                </a:lnTo>
                <a:lnTo>
                  <a:pt x="1732612" y="2103505"/>
                </a:lnTo>
                <a:lnTo>
                  <a:pt x="1732715" y="2103661"/>
                </a:lnTo>
                <a:lnTo>
                  <a:pt x="1750614" y="2154205"/>
                </a:lnTo>
                <a:close/>
              </a:path>
              <a:path w="2693035" h="2923540">
                <a:moveTo>
                  <a:pt x="1792891" y="2218806"/>
                </a:moveTo>
                <a:lnTo>
                  <a:pt x="1779021" y="2197612"/>
                </a:lnTo>
                <a:lnTo>
                  <a:pt x="1761327" y="2147382"/>
                </a:lnTo>
                <a:lnTo>
                  <a:pt x="1777178" y="2171604"/>
                </a:lnTo>
                <a:lnTo>
                  <a:pt x="1792891" y="2218806"/>
                </a:lnTo>
                <a:close/>
              </a:path>
              <a:path w="2693035" h="2923540">
                <a:moveTo>
                  <a:pt x="1806865" y="2240159"/>
                </a:moveTo>
                <a:lnTo>
                  <a:pt x="1793035" y="2219025"/>
                </a:lnTo>
                <a:lnTo>
                  <a:pt x="1777300" y="2171790"/>
                </a:lnTo>
                <a:lnTo>
                  <a:pt x="1789421" y="2190311"/>
                </a:lnTo>
                <a:lnTo>
                  <a:pt x="1806865" y="2240159"/>
                </a:lnTo>
                <a:close/>
              </a:path>
              <a:path w="2693035" h="2923540">
                <a:moveTo>
                  <a:pt x="1350370" y="1589004"/>
                </a:moveTo>
                <a:lnTo>
                  <a:pt x="1350193" y="1588732"/>
                </a:lnTo>
                <a:lnTo>
                  <a:pt x="1424413" y="1655758"/>
                </a:lnTo>
                <a:lnTo>
                  <a:pt x="1435508" y="1672712"/>
                </a:lnTo>
                <a:lnTo>
                  <a:pt x="1397231" y="1637416"/>
                </a:lnTo>
                <a:lnTo>
                  <a:pt x="1387504" y="1622553"/>
                </a:lnTo>
                <a:lnTo>
                  <a:pt x="1350370" y="1589004"/>
                </a:lnTo>
                <a:close/>
              </a:path>
              <a:path w="2693035" h="2923540">
                <a:moveTo>
                  <a:pt x="1424598" y="1679234"/>
                </a:moveTo>
                <a:lnTo>
                  <a:pt x="1413945" y="1662955"/>
                </a:lnTo>
                <a:lnTo>
                  <a:pt x="1450973" y="1696343"/>
                </a:lnTo>
                <a:lnTo>
                  <a:pt x="1463108" y="1714886"/>
                </a:lnTo>
                <a:lnTo>
                  <a:pt x="1424598" y="1679234"/>
                </a:lnTo>
                <a:close/>
              </a:path>
              <a:path w="2693035" h="2923540">
                <a:moveTo>
                  <a:pt x="1424956" y="1679780"/>
                </a:moveTo>
                <a:lnTo>
                  <a:pt x="1424744" y="1679456"/>
                </a:lnTo>
                <a:lnTo>
                  <a:pt x="1463234" y="1715078"/>
                </a:lnTo>
                <a:lnTo>
                  <a:pt x="1463422" y="1715366"/>
                </a:lnTo>
                <a:lnTo>
                  <a:pt x="1424956" y="1679780"/>
                </a:lnTo>
                <a:close/>
              </a:path>
              <a:path w="2693035" h="2923540">
                <a:moveTo>
                  <a:pt x="1824231" y="2289886"/>
                </a:moveTo>
                <a:lnTo>
                  <a:pt x="1824024" y="2289569"/>
                </a:lnTo>
                <a:lnTo>
                  <a:pt x="1806810" y="2240074"/>
                </a:lnTo>
                <a:lnTo>
                  <a:pt x="1806994" y="2240356"/>
                </a:lnTo>
                <a:lnTo>
                  <a:pt x="1824231" y="2289886"/>
                </a:lnTo>
                <a:close/>
              </a:path>
              <a:path w="2693035" h="2923540">
                <a:moveTo>
                  <a:pt x="1835035" y="2306395"/>
                </a:moveTo>
                <a:lnTo>
                  <a:pt x="1824377" y="2290109"/>
                </a:lnTo>
                <a:lnTo>
                  <a:pt x="1807121" y="2240549"/>
                </a:lnTo>
                <a:lnTo>
                  <a:pt x="1819260" y="2259097"/>
                </a:lnTo>
                <a:lnTo>
                  <a:pt x="1835035" y="2306395"/>
                </a:lnTo>
                <a:close/>
              </a:path>
              <a:path w="2693035" h="2923540">
                <a:moveTo>
                  <a:pt x="1877560" y="2394568"/>
                </a:moveTo>
                <a:lnTo>
                  <a:pt x="1877356" y="2394255"/>
                </a:lnTo>
                <a:lnTo>
                  <a:pt x="1861475" y="2346796"/>
                </a:lnTo>
                <a:lnTo>
                  <a:pt x="1851748" y="2331934"/>
                </a:lnTo>
                <a:lnTo>
                  <a:pt x="1834724" y="2282728"/>
                </a:lnTo>
                <a:lnTo>
                  <a:pt x="1845848" y="2299725"/>
                </a:lnTo>
                <a:lnTo>
                  <a:pt x="1877560" y="2394568"/>
                </a:lnTo>
                <a:close/>
              </a:path>
              <a:path w="2693035" h="2923540">
                <a:moveTo>
                  <a:pt x="1359023" y="1602226"/>
                </a:moveTo>
                <a:lnTo>
                  <a:pt x="1358840" y="1601946"/>
                </a:lnTo>
                <a:lnTo>
                  <a:pt x="1396928" y="1636953"/>
                </a:lnTo>
                <a:lnTo>
                  <a:pt x="1397093" y="1637205"/>
                </a:lnTo>
                <a:lnTo>
                  <a:pt x="1359023" y="1602226"/>
                </a:lnTo>
                <a:close/>
              </a:path>
              <a:path w="2693035" h="2923540">
                <a:moveTo>
                  <a:pt x="1321428" y="1567972"/>
                </a:moveTo>
                <a:lnTo>
                  <a:pt x="1321158" y="1567559"/>
                </a:lnTo>
                <a:lnTo>
                  <a:pt x="1359023" y="1602226"/>
                </a:lnTo>
                <a:lnTo>
                  <a:pt x="1359157" y="1602430"/>
                </a:lnTo>
                <a:lnTo>
                  <a:pt x="1397231" y="1637416"/>
                </a:lnTo>
                <a:lnTo>
                  <a:pt x="1397326" y="1637562"/>
                </a:lnTo>
                <a:lnTo>
                  <a:pt x="1321428" y="1567972"/>
                </a:lnTo>
                <a:close/>
              </a:path>
              <a:path w="2693035" h="2923540">
                <a:moveTo>
                  <a:pt x="1885308" y="2429599"/>
                </a:moveTo>
                <a:lnTo>
                  <a:pt x="1885044" y="2429196"/>
                </a:lnTo>
                <a:lnTo>
                  <a:pt x="1851653" y="2331788"/>
                </a:lnTo>
                <a:lnTo>
                  <a:pt x="1851748" y="2331934"/>
                </a:lnTo>
                <a:lnTo>
                  <a:pt x="1868568" y="2380828"/>
                </a:lnTo>
                <a:lnTo>
                  <a:pt x="1868697" y="2381024"/>
                </a:lnTo>
                <a:lnTo>
                  <a:pt x="1885308" y="2429599"/>
                </a:lnTo>
                <a:close/>
              </a:path>
              <a:path w="2693035" h="2923540">
                <a:moveTo>
                  <a:pt x="1868881" y="2381305"/>
                </a:moveTo>
                <a:lnTo>
                  <a:pt x="1868697" y="2381024"/>
                </a:lnTo>
                <a:lnTo>
                  <a:pt x="1851881" y="2332137"/>
                </a:lnTo>
                <a:lnTo>
                  <a:pt x="1852047" y="2332390"/>
                </a:lnTo>
                <a:lnTo>
                  <a:pt x="1868881" y="2381305"/>
                </a:lnTo>
                <a:close/>
              </a:path>
              <a:path w="2693035" h="2923540">
                <a:moveTo>
                  <a:pt x="2168966" y="2886032"/>
                </a:moveTo>
                <a:lnTo>
                  <a:pt x="2154151" y="2840400"/>
                </a:lnTo>
                <a:lnTo>
                  <a:pt x="2149690" y="2787365"/>
                </a:lnTo>
                <a:lnTo>
                  <a:pt x="2164677" y="2833291"/>
                </a:lnTo>
                <a:lnTo>
                  <a:pt x="2168966" y="2886032"/>
                </a:lnTo>
                <a:close/>
              </a:path>
              <a:path w="2693035" h="2923540">
                <a:moveTo>
                  <a:pt x="1016474" y="1124959"/>
                </a:moveTo>
                <a:lnTo>
                  <a:pt x="1063062" y="1149987"/>
                </a:lnTo>
                <a:lnTo>
                  <a:pt x="1099113" y="1182071"/>
                </a:lnTo>
                <a:lnTo>
                  <a:pt x="1052321" y="1156767"/>
                </a:lnTo>
                <a:lnTo>
                  <a:pt x="1016474" y="1124959"/>
                </a:lnTo>
                <a:close/>
              </a:path>
              <a:path w="2693035" h="2923540">
                <a:moveTo>
                  <a:pt x="1000763" y="1262481"/>
                </a:moveTo>
                <a:lnTo>
                  <a:pt x="1023902" y="1275688"/>
                </a:lnTo>
                <a:lnTo>
                  <a:pt x="1033522" y="1284476"/>
                </a:lnTo>
                <a:lnTo>
                  <a:pt x="1249477" y="1480997"/>
                </a:lnTo>
                <a:lnTo>
                  <a:pt x="1323640" y="1548159"/>
                </a:lnTo>
                <a:lnTo>
                  <a:pt x="1331910" y="1560796"/>
                </a:lnTo>
                <a:lnTo>
                  <a:pt x="1294233" y="1526416"/>
                </a:lnTo>
                <a:lnTo>
                  <a:pt x="1286652" y="1514832"/>
                </a:lnTo>
                <a:lnTo>
                  <a:pt x="1249703" y="1481366"/>
                </a:lnTo>
                <a:lnTo>
                  <a:pt x="1033848" y="1285010"/>
                </a:lnTo>
                <a:lnTo>
                  <a:pt x="1024294" y="1276286"/>
                </a:lnTo>
                <a:lnTo>
                  <a:pt x="1001954" y="1263540"/>
                </a:lnTo>
                <a:lnTo>
                  <a:pt x="1000763" y="1262481"/>
                </a:lnTo>
                <a:close/>
              </a:path>
              <a:path w="2693035" h="2923540">
                <a:moveTo>
                  <a:pt x="1320957" y="1567251"/>
                </a:moveTo>
                <a:lnTo>
                  <a:pt x="1313236" y="1555454"/>
                </a:lnTo>
                <a:lnTo>
                  <a:pt x="1350370" y="1589004"/>
                </a:lnTo>
                <a:lnTo>
                  <a:pt x="1358840" y="1601946"/>
                </a:lnTo>
                <a:lnTo>
                  <a:pt x="1320957" y="1567251"/>
                </a:lnTo>
                <a:close/>
              </a:path>
              <a:path w="2693035" h="2923540">
                <a:moveTo>
                  <a:pt x="1893237" y="2441714"/>
                </a:moveTo>
                <a:lnTo>
                  <a:pt x="1885511" y="2429909"/>
                </a:lnTo>
                <a:lnTo>
                  <a:pt x="1868881" y="2381305"/>
                </a:lnTo>
                <a:lnTo>
                  <a:pt x="1877356" y="2394255"/>
                </a:lnTo>
                <a:lnTo>
                  <a:pt x="1893237" y="2441714"/>
                </a:lnTo>
                <a:close/>
              </a:path>
              <a:path w="2693035" h="2923540">
                <a:moveTo>
                  <a:pt x="2036666" y="2845429"/>
                </a:moveTo>
                <a:lnTo>
                  <a:pt x="2036138" y="2843795"/>
                </a:lnTo>
                <a:lnTo>
                  <a:pt x="2033406" y="2818244"/>
                </a:lnTo>
                <a:lnTo>
                  <a:pt x="2029210" y="2805919"/>
                </a:lnTo>
                <a:lnTo>
                  <a:pt x="1935682" y="2529540"/>
                </a:lnTo>
                <a:lnTo>
                  <a:pt x="1919821" y="2482335"/>
                </a:lnTo>
                <a:lnTo>
                  <a:pt x="1912240" y="2470751"/>
                </a:lnTo>
                <a:lnTo>
                  <a:pt x="1895815" y="2422462"/>
                </a:lnTo>
                <a:lnTo>
                  <a:pt x="1904113" y="2435141"/>
                </a:lnTo>
                <a:lnTo>
                  <a:pt x="1935990" y="2530036"/>
                </a:lnTo>
                <a:lnTo>
                  <a:pt x="2029644" y="2806620"/>
                </a:lnTo>
                <a:lnTo>
                  <a:pt x="2033819" y="2818875"/>
                </a:lnTo>
                <a:lnTo>
                  <a:pt x="2036666" y="2845429"/>
                </a:lnTo>
                <a:close/>
              </a:path>
              <a:path w="2693035" h="2923540">
                <a:moveTo>
                  <a:pt x="1001491" y="1263281"/>
                </a:moveTo>
                <a:lnTo>
                  <a:pt x="1034438" y="1292383"/>
                </a:lnTo>
                <a:lnTo>
                  <a:pt x="1256774" y="1492147"/>
                </a:lnTo>
                <a:lnTo>
                  <a:pt x="1293900" y="1525908"/>
                </a:lnTo>
                <a:lnTo>
                  <a:pt x="1294119" y="1526242"/>
                </a:lnTo>
                <a:lnTo>
                  <a:pt x="1256971" y="1492472"/>
                </a:lnTo>
                <a:lnTo>
                  <a:pt x="1044858" y="1301833"/>
                </a:lnTo>
                <a:lnTo>
                  <a:pt x="1034671" y="1292757"/>
                </a:lnTo>
                <a:lnTo>
                  <a:pt x="1001491" y="1263281"/>
                </a:lnTo>
                <a:close/>
              </a:path>
              <a:path w="2693035" h="2923540">
                <a:moveTo>
                  <a:pt x="1035083" y="1293386"/>
                </a:moveTo>
                <a:lnTo>
                  <a:pt x="1257108" y="1492657"/>
                </a:lnTo>
                <a:lnTo>
                  <a:pt x="1294233" y="1526416"/>
                </a:lnTo>
                <a:lnTo>
                  <a:pt x="1294405" y="1526679"/>
                </a:lnTo>
                <a:lnTo>
                  <a:pt x="1257269" y="1492928"/>
                </a:lnTo>
                <a:lnTo>
                  <a:pt x="1045258" y="1302446"/>
                </a:lnTo>
                <a:lnTo>
                  <a:pt x="1035083" y="1293386"/>
                </a:lnTo>
                <a:close/>
              </a:path>
              <a:path w="2693035" h="2923540">
                <a:moveTo>
                  <a:pt x="2022043" y="2801478"/>
                </a:moveTo>
                <a:lnTo>
                  <a:pt x="2017801" y="2788486"/>
                </a:lnTo>
                <a:lnTo>
                  <a:pt x="1928115" y="2517978"/>
                </a:lnTo>
                <a:lnTo>
                  <a:pt x="1912068" y="2470489"/>
                </a:lnTo>
                <a:lnTo>
                  <a:pt x="1912240" y="2470751"/>
                </a:lnTo>
                <a:lnTo>
                  <a:pt x="1928333" y="2518336"/>
                </a:lnTo>
                <a:lnTo>
                  <a:pt x="2018154" y="2789063"/>
                </a:lnTo>
                <a:lnTo>
                  <a:pt x="2021988" y="2800796"/>
                </a:lnTo>
                <a:lnTo>
                  <a:pt x="2022043" y="2801478"/>
                </a:lnTo>
                <a:close/>
              </a:path>
              <a:path w="2693035" h="2923540">
                <a:moveTo>
                  <a:pt x="2036197" y="2844346"/>
                </a:moveTo>
                <a:lnTo>
                  <a:pt x="2022454" y="2802106"/>
                </a:lnTo>
                <a:lnTo>
                  <a:pt x="2018202" y="2789098"/>
                </a:lnTo>
                <a:lnTo>
                  <a:pt x="1928406" y="2518423"/>
                </a:lnTo>
                <a:lnTo>
                  <a:pt x="1912346" y="2470914"/>
                </a:lnTo>
                <a:lnTo>
                  <a:pt x="1912567" y="2471251"/>
                </a:lnTo>
                <a:lnTo>
                  <a:pt x="1928662" y="2518838"/>
                </a:lnTo>
                <a:lnTo>
                  <a:pt x="2018487" y="2789571"/>
                </a:lnTo>
                <a:lnTo>
                  <a:pt x="2022720" y="2802530"/>
                </a:lnTo>
                <a:lnTo>
                  <a:pt x="2036139" y="2843809"/>
                </a:lnTo>
                <a:lnTo>
                  <a:pt x="2036197" y="2844346"/>
                </a:lnTo>
                <a:close/>
              </a:path>
              <a:path w="2693035" h="2923540">
                <a:moveTo>
                  <a:pt x="628458" y="578203"/>
                </a:moveTo>
                <a:lnTo>
                  <a:pt x="672926" y="600231"/>
                </a:lnTo>
                <a:lnTo>
                  <a:pt x="706628" y="628998"/>
                </a:lnTo>
                <a:lnTo>
                  <a:pt x="662063" y="606824"/>
                </a:lnTo>
                <a:lnTo>
                  <a:pt x="628458" y="578203"/>
                </a:lnTo>
                <a:close/>
              </a:path>
              <a:path w="2693035" h="2923540">
                <a:moveTo>
                  <a:pt x="897558" y="1036522"/>
                </a:moveTo>
                <a:lnTo>
                  <a:pt x="897834" y="1036667"/>
                </a:lnTo>
                <a:lnTo>
                  <a:pt x="933572" y="1068084"/>
                </a:lnTo>
                <a:lnTo>
                  <a:pt x="980085" y="1092773"/>
                </a:lnTo>
                <a:lnTo>
                  <a:pt x="1016474" y="1124959"/>
                </a:lnTo>
                <a:lnTo>
                  <a:pt x="1016248" y="1124838"/>
                </a:lnTo>
                <a:lnTo>
                  <a:pt x="980218" y="1092975"/>
                </a:lnTo>
                <a:lnTo>
                  <a:pt x="933713" y="1068298"/>
                </a:lnTo>
                <a:lnTo>
                  <a:pt x="897558" y="1036522"/>
                </a:lnTo>
                <a:close/>
              </a:path>
              <a:path w="2693035" h="2923540">
                <a:moveTo>
                  <a:pt x="2170606" y="2893592"/>
                </a:moveTo>
                <a:lnTo>
                  <a:pt x="2168985" y="2886259"/>
                </a:lnTo>
                <a:lnTo>
                  <a:pt x="2168966" y="2886032"/>
                </a:lnTo>
                <a:lnTo>
                  <a:pt x="2169094" y="2886426"/>
                </a:lnTo>
                <a:lnTo>
                  <a:pt x="2170606" y="2893592"/>
                </a:lnTo>
                <a:close/>
              </a:path>
              <a:path w="2693035" h="2923540">
                <a:moveTo>
                  <a:pt x="2176725" y="2921279"/>
                </a:moveTo>
                <a:lnTo>
                  <a:pt x="2176312" y="2920647"/>
                </a:lnTo>
                <a:lnTo>
                  <a:pt x="2170606" y="2893592"/>
                </a:lnTo>
                <a:lnTo>
                  <a:pt x="2176725" y="2921279"/>
                </a:lnTo>
                <a:close/>
              </a:path>
              <a:path w="2693035" h="2923540">
                <a:moveTo>
                  <a:pt x="165610" y="198634"/>
                </a:moveTo>
                <a:lnTo>
                  <a:pt x="208557" y="219154"/>
                </a:lnTo>
                <a:lnTo>
                  <a:pt x="278801" y="253387"/>
                </a:lnTo>
                <a:lnTo>
                  <a:pt x="346115" y="286391"/>
                </a:lnTo>
                <a:lnTo>
                  <a:pt x="396642" y="311301"/>
                </a:lnTo>
                <a:lnTo>
                  <a:pt x="480791" y="353026"/>
                </a:lnTo>
                <a:lnTo>
                  <a:pt x="498866" y="368476"/>
                </a:lnTo>
                <a:lnTo>
                  <a:pt x="398447" y="320585"/>
                </a:lnTo>
                <a:lnTo>
                  <a:pt x="333555" y="289794"/>
                </a:lnTo>
                <a:lnTo>
                  <a:pt x="288758" y="268610"/>
                </a:lnTo>
                <a:lnTo>
                  <a:pt x="201240" y="227364"/>
                </a:lnTo>
                <a:lnTo>
                  <a:pt x="168031" y="199811"/>
                </a:lnTo>
                <a:lnTo>
                  <a:pt x="165610" y="198634"/>
                </a:lnTo>
                <a:close/>
              </a:path>
              <a:path w="2693035" h="2923540">
                <a:moveTo>
                  <a:pt x="757700" y="787068"/>
                </a:moveTo>
                <a:lnTo>
                  <a:pt x="768421" y="792535"/>
                </a:lnTo>
                <a:lnTo>
                  <a:pt x="786509" y="808206"/>
                </a:lnTo>
                <a:lnTo>
                  <a:pt x="774513" y="801843"/>
                </a:lnTo>
                <a:lnTo>
                  <a:pt x="757700" y="787068"/>
                </a:lnTo>
                <a:close/>
              </a:path>
              <a:path w="2693035" h="2923540">
                <a:moveTo>
                  <a:pt x="404096" y="468180"/>
                </a:moveTo>
                <a:lnTo>
                  <a:pt x="449315" y="490135"/>
                </a:lnTo>
                <a:lnTo>
                  <a:pt x="493565" y="511699"/>
                </a:lnTo>
                <a:lnTo>
                  <a:pt x="543917" y="536342"/>
                </a:lnTo>
                <a:lnTo>
                  <a:pt x="627773" y="577620"/>
                </a:lnTo>
                <a:lnTo>
                  <a:pt x="628458" y="578203"/>
                </a:lnTo>
                <a:lnTo>
                  <a:pt x="537854" y="533605"/>
                </a:lnTo>
                <a:lnTo>
                  <a:pt x="493673" y="511987"/>
                </a:lnTo>
                <a:lnTo>
                  <a:pt x="449534" y="490470"/>
                </a:lnTo>
                <a:lnTo>
                  <a:pt x="404712" y="468698"/>
                </a:lnTo>
                <a:lnTo>
                  <a:pt x="404096" y="468180"/>
                </a:lnTo>
                <a:close/>
              </a:path>
              <a:path w="2693035" h="2923540">
                <a:moveTo>
                  <a:pt x="41571" y="20489"/>
                </a:moveTo>
                <a:lnTo>
                  <a:pt x="55218" y="27311"/>
                </a:lnTo>
                <a:lnTo>
                  <a:pt x="96453" y="47856"/>
                </a:lnTo>
                <a:lnTo>
                  <a:pt x="145114" y="72024"/>
                </a:lnTo>
                <a:lnTo>
                  <a:pt x="251167" y="118115"/>
                </a:lnTo>
                <a:lnTo>
                  <a:pt x="339261" y="159957"/>
                </a:lnTo>
                <a:lnTo>
                  <a:pt x="372561" y="187771"/>
                </a:lnTo>
                <a:lnTo>
                  <a:pt x="328596" y="166853"/>
                </a:lnTo>
                <a:lnTo>
                  <a:pt x="251181" y="118136"/>
                </a:lnTo>
                <a:lnTo>
                  <a:pt x="189123" y="94547"/>
                </a:lnTo>
                <a:lnTo>
                  <a:pt x="168011" y="84104"/>
                </a:lnTo>
                <a:lnTo>
                  <a:pt x="97109" y="48947"/>
                </a:lnTo>
                <a:lnTo>
                  <a:pt x="55856" y="28404"/>
                </a:lnTo>
                <a:lnTo>
                  <a:pt x="41571" y="20489"/>
                </a:lnTo>
                <a:close/>
              </a:path>
              <a:path w="2693035" h="2923540">
                <a:moveTo>
                  <a:pt x="738681" y="777369"/>
                </a:moveTo>
                <a:lnTo>
                  <a:pt x="757290" y="786707"/>
                </a:lnTo>
                <a:lnTo>
                  <a:pt x="757700" y="787068"/>
                </a:lnTo>
                <a:lnTo>
                  <a:pt x="738681" y="777369"/>
                </a:lnTo>
                <a:close/>
              </a:path>
              <a:path w="2693035" h="2923540">
                <a:moveTo>
                  <a:pt x="548034" y="542670"/>
                </a:moveTo>
                <a:lnTo>
                  <a:pt x="587016" y="561726"/>
                </a:lnTo>
                <a:lnTo>
                  <a:pt x="612828" y="583610"/>
                </a:lnTo>
                <a:lnTo>
                  <a:pt x="573478" y="564233"/>
                </a:lnTo>
                <a:lnTo>
                  <a:pt x="548034" y="542670"/>
                </a:lnTo>
                <a:close/>
              </a:path>
              <a:path w="2693035" h="2923540">
                <a:moveTo>
                  <a:pt x="699534" y="757464"/>
                </a:moveTo>
                <a:lnTo>
                  <a:pt x="738681" y="777369"/>
                </a:lnTo>
                <a:lnTo>
                  <a:pt x="700444" y="758241"/>
                </a:lnTo>
                <a:lnTo>
                  <a:pt x="699534" y="757464"/>
                </a:lnTo>
                <a:close/>
              </a:path>
              <a:path w="2693035" h="2923540">
                <a:moveTo>
                  <a:pt x="606941" y="711265"/>
                </a:moveTo>
                <a:lnTo>
                  <a:pt x="632608" y="724161"/>
                </a:lnTo>
                <a:lnTo>
                  <a:pt x="683731" y="749982"/>
                </a:lnTo>
                <a:lnTo>
                  <a:pt x="723377" y="770090"/>
                </a:lnTo>
                <a:lnTo>
                  <a:pt x="725045" y="771532"/>
                </a:lnTo>
                <a:lnTo>
                  <a:pt x="678334" y="748262"/>
                </a:lnTo>
                <a:lnTo>
                  <a:pt x="649916" y="734155"/>
                </a:lnTo>
                <a:lnTo>
                  <a:pt x="611552" y="715180"/>
                </a:lnTo>
                <a:lnTo>
                  <a:pt x="606941" y="711265"/>
                </a:lnTo>
                <a:close/>
              </a:path>
              <a:path w="2693035" h="2923540">
                <a:moveTo>
                  <a:pt x="816626" y="981850"/>
                </a:moveTo>
                <a:lnTo>
                  <a:pt x="862396" y="1005709"/>
                </a:lnTo>
                <a:lnTo>
                  <a:pt x="897558" y="1036522"/>
                </a:lnTo>
                <a:lnTo>
                  <a:pt x="851613" y="1012425"/>
                </a:lnTo>
                <a:lnTo>
                  <a:pt x="816626" y="981850"/>
                </a:lnTo>
                <a:close/>
              </a:path>
              <a:path w="2693035" h="2923540">
                <a:moveTo>
                  <a:pt x="127429" y="193601"/>
                </a:moveTo>
                <a:lnTo>
                  <a:pt x="158792" y="208886"/>
                </a:lnTo>
                <a:lnTo>
                  <a:pt x="184328" y="220884"/>
                </a:lnTo>
                <a:lnTo>
                  <a:pt x="202723" y="229788"/>
                </a:lnTo>
                <a:lnTo>
                  <a:pt x="291683" y="273072"/>
                </a:lnTo>
                <a:lnTo>
                  <a:pt x="337272" y="295378"/>
                </a:lnTo>
                <a:lnTo>
                  <a:pt x="383094" y="317889"/>
                </a:lnTo>
                <a:lnTo>
                  <a:pt x="433852" y="342941"/>
                </a:lnTo>
                <a:lnTo>
                  <a:pt x="435901" y="344653"/>
                </a:lnTo>
                <a:lnTo>
                  <a:pt x="375523" y="314874"/>
                </a:lnTo>
                <a:lnTo>
                  <a:pt x="337866" y="296381"/>
                </a:lnTo>
                <a:lnTo>
                  <a:pt x="292368" y="274126"/>
                </a:lnTo>
                <a:lnTo>
                  <a:pt x="222093" y="239926"/>
                </a:lnTo>
                <a:lnTo>
                  <a:pt x="203407" y="230853"/>
                </a:lnTo>
                <a:lnTo>
                  <a:pt x="158791" y="209257"/>
                </a:lnTo>
                <a:lnTo>
                  <a:pt x="127429" y="193601"/>
                </a:lnTo>
                <a:close/>
              </a:path>
              <a:path w="2693035" h="2923540">
                <a:moveTo>
                  <a:pt x="225281" y="240145"/>
                </a:moveTo>
                <a:lnTo>
                  <a:pt x="290139" y="270712"/>
                </a:lnTo>
                <a:lnTo>
                  <a:pt x="335009" y="291919"/>
                </a:lnTo>
                <a:lnTo>
                  <a:pt x="380071" y="313269"/>
                </a:lnTo>
                <a:lnTo>
                  <a:pt x="422394" y="333371"/>
                </a:lnTo>
                <a:lnTo>
                  <a:pt x="432952" y="342189"/>
                </a:lnTo>
                <a:lnTo>
                  <a:pt x="374467" y="313259"/>
                </a:lnTo>
                <a:lnTo>
                  <a:pt x="336752" y="294679"/>
                </a:lnTo>
                <a:lnTo>
                  <a:pt x="291182" y="272314"/>
                </a:lnTo>
                <a:lnTo>
                  <a:pt x="225281" y="240145"/>
                </a:lnTo>
                <a:close/>
              </a:path>
              <a:path w="2693035" h="2923540">
                <a:moveTo>
                  <a:pt x="606616" y="701500"/>
                </a:moveTo>
                <a:lnTo>
                  <a:pt x="648293" y="723122"/>
                </a:lnTo>
                <a:lnTo>
                  <a:pt x="676600" y="737883"/>
                </a:lnTo>
                <a:lnTo>
                  <a:pt x="699534" y="757464"/>
                </a:lnTo>
                <a:lnTo>
                  <a:pt x="676811" y="745934"/>
                </a:lnTo>
                <a:lnTo>
                  <a:pt x="632068" y="723338"/>
                </a:lnTo>
                <a:lnTo>
                  <a:pt x="606616" y="701500"/>
                </a:lnTo>
                <a:close/>
              </a:path>
              <a:path w="2693035" h="2923540">
                <a:moveTo>
                  <a:pt x="195252" y="98100"/>
                </a:moveTo>
                <a:lnTo>
                  <a:pt x="236058" y="118220"/>
                </a:lnTo>
                <a:lnTo>
                  <a:pt x="293032" y="150734"/>
                </a:lnTo>
                <a:lnTo>
                  <a:pt x="285942" y="147368"/>
                </a:lnTo>
                <a:lnTo>
                  <a:pt x="236661" y="119264"/>
                </a:lnTo>
                <a:lnTo>
                  <a:pt x="201341" y="101813"/>
                </a:lnTo>
                <a:lnTo>
                  <a:pt x="195252" y="98100"/>
                </a:lnTo>
                <a:close/>
              </a:path>
              <a:path w="2693035" h="2923540">
                <a:moveTo>
                  <a:pt x="37968" y="24543"/>
                </a:moveTo>
                <a:lnTo>
                  <a:pt x="44709" y="26546"/>
                </a:lnTo>
                <a:lnTo>
                  <a:pt x="101172" y="55066"/>
                </a:lnTo>
                <a:lnTo>
                  <a:pt x="150161" y="79737"/>
                </a:lnTo>
                <a:lnTo>
                  <a:pt x="178335" y="90446"/>
                </a:lnTo>
                <a:lnTo>
                  <a:pt x="201341" y="101813"/>
                </a:lnTo>
                <a:lnTo>
                  <a:pt x="241248" y="126151"/>
                </a:lnTo>
                <a:lnTo>
                  <a:pt x="285942" y="147368"/>
                </a:lnTo>
                <a:lnTo>
                  <a:pt x="241823" y="127151"/>
                </a:lnTo>
                <a:lnTo>
                  <a:pt x="173869" y="93055"/>
                </a:lnTo>
                <a:lnTo>
                  <a:pt x="102470" y="57138"/>
                </a:lnTo>
                <a:lnTo>
                  <a:pt x="60939" y="36171"/>
                </a:lnTo>
                <a:lnTo>
                  <a:pt x="37968" y="24543"/>
                </a:lnTo>
                <a:close/>
              </a:path>
              <a:path w="2693035" h="2923540">
                <a:moveTo>
                  <a:pt x="601027" y="696704"/>
                </a:moveTo>
                <a:lnTo>
                  <a:pt x="621126" y="706617"/>
                </a:lnTo>
                <a:lnTo>
                  <a:pt x="666047" y="728874"/>
                </a:lnTo>
                <a:lnTo>
                  <a:pt x="674816" y="736361"/>
                </a:lnTo>
                <a:lnTo>
                  <a:pt x="639218" y="717809"/>
                </a:lnTo>
                <a:lnTo>
                  <a:pt x="604827" y="699965"/>
                </a:lnTo>
                <a:lnTo>
                  <a:pt x="601027" y="696704"/>
                </a:lnTo>
                <a:close/>
              </a:path>
              <a:path w="2693035" h="2923540">
                <a:moveTo>
                  <a:pt x="177515" y="360678"/>
                </a:moveTo>
                <a:lnTo>
                  <a:pt x="251194" y="395900"/>
                </a:lnTo>
                <a:lnTo>
                  <a:pt x="272970" y="406331"/>
                </a:lnTo>
                <a:lnTo>
                  <a:pt x="311859" y="425011"/>
                </a:lnTo>
                <a:lnTo>
                  <a:pt x="319716" y="431590"/>
                </a:lnTo>
                <a:lnTo>
                  <a:pt x="360361" y="451116"/>
                </a:lnTo>
                <a:lnTo>
                  <a:pt x="430270" y="484838"/>
                </a:lnTo>
                <a:lnTo>
                  <a:pt x="497226" y="517294"/>
                </a:lnTo>
                <a:lnTo>
                  <a:pt x="546325" y="541222"/>
                </a:lnTo>
                <a:lnTo>
                  <a:pt x="548034" y="542670"/>
                </a:lnTo>
                <a:lnTo>
                  <a:pt x="497711" y="518157"/>
                </a:lnTo>
                <a:lnTo>
                  <a:pt x="453674" y="496796"/>
                </a:lnTo>
                <a:lnTo>
                  <a:pt x="360913" y="452047"/>
                </a:lnTo>
                <a:lnTo>
                  <a:pt x="320362" y="432577"/>
                </a:lnTo>
                <a:lnTo>
                  <a:pt x="276085" y="411384"/>
                </a:lnTo>
                <a:lnTo>
                  <a:pt x="187920" y="369356"/>
                </a:lnTo>
                <a:lnTo>
                  <a:pt x="177515" y="360678"/>
                </a:lnTo>
                <a:close/>
              </a:path>
              <a:path w="2693035" h="2923540">
                <a:moveTo>
                  <a:pt x="1430137" y="1919621"/>
                </a:moveTo>
                <a:lnTo>
                  <a:pt x="1469884" y="1957164"/>
                </a:lnTo>
                <a:lnTo>
                  <a:pt x="1430137" y="1919621"/>
                </a:lnTo>
                <a:close/>
              </a:path>
              <a:path w="2693035" h="2923540">
                <a:moveTo>
                  <a:pt x="1577145" y="2144254"/>
                </a:moveTo>
                <a:lnTo>
                  <a:pt x="1459303" y="1964187"/>
                </a:lnTo>
                <a:lnTo>
                  <a:pt x="1499268" y="2002063"/>
                </a:lnTo>
                <a:lnTo>
                  <a:pt x="1558432" y="2092468"/>
                </a:lnTo>
                <a:lnTo>
                  <a:pt x="1577145" y="2144254"/>
                </a:lnTo>
                <a:close/>
              </a:path>
              <a:path w="2693035" h="2923540">
                <a:moveTo>
                  <a:pt x="2040748" y="2898442"/>
                </a:moveTo>
                <a:lnTo>
                  <a:pt x="2026326" y="2853810"/>
                </a:lnTo>
                <a:lnTo>
                  <a:pt x="2022043" y="2801478"/>
                </a:lnTo>
                <a:lnTo>
                  <a:pt x="2036307" y="2845378"/>
                </a:lnTo>
                <a:lnTo>
                  <a:pt x="2037230" y="2854018"/>
                </a:lnTo>
                <a:lnTo>
                  <a:pt x="2040748" y="2898442"/>
                </a:lnTo>
                <a:close/>
              </a:path>
              <a:path w="2693035" h="2923540">
                <a:moveTo>
                  <a:pt x="953758" y="1237466"/>
                </a:moveTo>
                <a:lnTo>
                  <a:pt x="993044" y="1258463"/>
                </a:lnTo>
                <a:lnTo>
                  <a:pt x="1000589" y="1262767"/>
                </a:lnTo>
                <a:lnTo>
                  <a:pt x="1035083" y="1293386"/>
                </a:lnTo>
                <a:lnTo>
                  <a:pt x="988857" y="1268523"/>
                </a:lnTo>
                <a:lnTo>
                  <a:pt x="953758" y="1237466"/>
                </a:lnTo>
                <a:close/>
              </a:path>
              <a:path w="2693035" h="2923540">
                <a:moveTo>
                  <a:pt x="1000282" y="1262207"/>
                </a:moveTo>
                <a:lnTo>
                  <a:pt x="1000763" y="1262481"/>
                </a:lnTo>
                <a:lnTo>
                  <a:pt x="1001972" y="1263555"/>
                </a:lnTo>
                <a:lnTo>
                  <a:pt x="1001490" y="1263280"/>
                </a:lnTo>
                <a:lnTo>
                  <a:pt x="1000282" y="1262207"/>
                </a:lnTo>
                <a:close/>
              </a:path>
              <a:path w="2693035" h="2923540">
                <a:moveTo>
                  <a:pt x="2036723" y="2845966"/>
                </a:moveTo>
                <a:lnTo>
                  <a:pt x="2036197" y="2844346"/>
                </a:lnTo>
                <a:lnTo>
                  <a:pt x="2036139" y="2843809"/>
                </a:lnTo>
                <a:lnTo>
                  <a:pt x="2036666" y="2845429"/>
                </a:lnTo>
                <a:lnTo>
                  <a:pt x="2036723" y="2845966"/>
                </a:lnTo>
                <a:close/>
              </a:path>
              <a:path w="2693035" h="2923540">
                <a:moveTo>
                  <a:pt x="975671" y="1248489"/>
                </a:moveTo>
                <a:lnTo>
                  <a:pt x="984805" y="1253374"/>
                </a:lnTo>
                <a:lnTo>
                  <a:pt x="1000282" y="1262207"/>
                </a:lnTo>
                <a:lnTo>
                  <a:pt x="1001491" y="1263281"/>
                </a:lnTo>
                <a:lnTo>
                  <a:pt x="1000589" y="1262767"/>
                </a:lnTo>
                <a:lnTo>
                  <a:pt x="999823" y="1262087"/>
                </a:lnTo>
                <a:lnTo>
                  <a:pt x="993041" y="1258462"/>
                </a:lnTo>
                <a:lnTo>
                  <a:pt x="975860" y="1248663"/>
                </a:lnTo>
                <a:lnTo>
                  <a:pt x="975671" y="1248489"/>
                </a:lnTo>
                <a:close/>
              </a:path>
              <a:path w="2693035" h="2923540">
                <a:moveTo>
                  <a:pt x="2039411" y="2873926"/>
                </a:moveTo>
                <a:lnTo>
                  <a:pt x="2039333" y="2873685"/>
                </a:lnTo>
                <a:lnTo>
                  <a:pt x="2037230" y="2854015"/>
                </a:lnTo>
                <a:lnTo>
                  <a:pt x="2036623" y="2846352"/>
                </a:lnTo>
                <a:lnTo>
                  <a:pt x="2036307" y="2845378"/>
                </a:lnTo>
                <a:lnTo>
                  <a:pt x="2036197" y="2844346"/>
                </a:lnTo>
                <a:lnTo>
                  <a:pt x="2036730" y="2846024"/>
                </a:lnTo>
                <a:lnTo>
                  <a:pt x="2038526" y="2862781"/>
                </a:lnTo>
                <a:lnTo>
                  <a:pt x="2039411" y="2873926"/>
                </a:lnTo>
                <a:close/>
              </a:path>
              <a:path w="2693035" h="2923540">
                <a:moveTo>
                  <a:pt x="998702" y="1260805"/>
                </a:moveTo>
                <a:lnTo>
                  <a:pt x="999137" y="1261037"/>
                </a:lnTo>
                <a:lnTo>
                  <a:pt x="1000763" y="1262481"/>
                </a:lnTo>
                <a:lnTo>
                  <a:pt x="1000282" y="1262207"/>
                </a:lnTo>
                <a:lnTo>
                  <a:pt x="998702" y="1260805"/>
                </a:lnTo>
                <a:close/>
              </a:path>
              <a:path w="2693035" h="2923540">
                <a:moveTo>
                  <a:pt x="2037342" y="2847872"/>
                </a:moveTo>
                <a:lnTo>
                  <a:pt x="2036718" y="2845916"/>
                </a:lnTo>
                <a:lnTo>
                  <a:pt x="2036666" y="2845429"/>
                </a:lnTo>
                <a:lnTo>
                  <a:pt x="2037304" y="2847392"/>
                </a:lnTo>
                <a:lnTo>
                  <a:pt x="2037342" y="2847872"/>
                </a:lnTo>
                <a:close/>
              </a:path>
              <a:path w="2693035" h="2923540">
                <a:moveTo>
                  <a:pt x="2037230" y="2854018"/>
                </a:moveTo>
                <a:lnTo>
                  <a:pt x="2036307" y="2845378"/>
                </a:lnTo>
                <a:lnTo>
                  <a:pt x="2036623" y="2846352"/>
                </a:lnTo>
                <a:lnTo>
                  <a:pt x="2037230" y="2854018"/>
                </a:lnTo>
                <a:close/>
              </a:path>
              <a:path w="2693035" h="2923540">
                <a:moveTo>
                  <a:pt x="993044" y="1258463"/>
                </a:moveTo>
                <a:lnTo>
                  <a:pt x="999823" y="1262087"/>
                </a:lnTo>
                <a:lnTo>
                  <a:pt x="1000589" y="1262767"/>
                </a:lnTo>
                <a:lnTo>
                  <a:pt x="993044" y="1258463"/>
                </a:lnTo>
                <a:close/>
              </a:path>
              <a:path w="2693035" h="2923540">
                <a:moveTo>
                  <a:pt x="815854" y="981284"/>
                </a:moveTo>
                <a:lnTo>
                  <a:pt x="816159" y="981442"/>
                </a:lnTo>
                <a:lnTo>
                  <a:pt x="816626" y="981850"/>
                </a:lnTo>
                <a:lnTo>
                  <a:pt x="816323" y="981692"/>
                </a:lnTo>
                <a:lnTo>
                  <a:pt x="815854" y="981284"/>
                </a:lnTo>
                <a:close/>
              </a:path>
              <a:path w="2693035" h="2923540">
                <a:moveTo>
                  <a:pt x="1333537" y="1795206"/>
                </a:moveTo>
                <a:lnTo>
                  <a:pt x="1372584" y="1831678"/>
                </a:lnTo>
                <a:lnTo>
                  <a:pt x="1333537" y="1795206"/>
                </a:lnTo>
                <a:close/>
              </a:path>
              <a:path w="2693035" h="2923540">
                <a:moveTo>
                  <a:pt x="1362378" y="1839275"/>
                </a:moveTo>
                <a:lnTo>
                  <a:pt x="1333664" y="1795399"/>
                </a:lnTo>
                <a:lnTo>
                  <a:pt x="1372701" y="1831856"/>
                </a:lnTo>
                <a:lnTo>
                  <a:pt x="1401578" y="1875982"/>
                </a:lnTo>
                <a:lnTo>
                  <a:pt x="1362378" y="1839275"/>
                </a:lnTo>
                <a:close/>
              </a:path>
              <a:path w="2693035" h="2923540">
                <a:moveTo>
                  <a:pt x="1391038" y="1883068"/>
                </a:moveTo>
                <a:lnTo>
                  <a:pt x="1390643" y="1882465"/>
                </a:lnTo>
                <a:lnTo>
                  <a:pt x="1430149" y="1919639"/>
                </a:lnTo>
                <a:lnTo>
                  <a:pt x="1430447" y="1920095"/>
                </a:lnTo>
                <a:lnTo>
                  <a:pt x="1391038" y="1883068"/>
                </a:lnTo>
                <a:close/>
              </a:path>
              <a:path w="2693035" h="2923540">
                <a:moveTo>
                  <a:pt x="1624550" y="2239883"/>
                </a:moveTo>
                <a:lnTo>
                  <a:pt x="1624156" y="2239280"/>
                </a:lnTo>
                <a:lnTo>
                  <a:pt x="1605999" y="2188344"/>
                </a:lnTo>
                <a:lnTo>
                  <a:pt x="1606298" y="2188800"/>
                </a:lnTo>
                <a:lnTo>
                  <a:pt x="1624550" y="2239883"/>
                </a:lnTo>
                <a:close/>
              </a:path>
              <a:path w="2693035" h="2923540">
                <a:moveTo>
                  <a:pt x="1681534" y="2326956"/>
                </a:moveTo>
                <a:lnTo>
                  <a:pt x="1652815" y="2283072"/>
                </a:lnTo>
                <a:lnTo>
                  <a:pt x="1634868" y="2232457"/>
                </a:lnTo>
                <a:lnTo>
                  <a:pt x="1663750" y="2276589"/>
                </a:lnTo>
                <a:lnTo>
                  <a:pt x="1681534" y="2326956"/>
                </a:lnTo>
                <a:close/>
              </a:path>
              <a:path w="2693035" h="2923540">
                <a:moveTo>
                  <a:pt x="735532" y="927485"/>
                </a:moveTo>
                <a:lnTo>
                  <a:pt x="781011" y="950927"/>
                </a:lnTo>
                <a:lnTo>
                  <a:pt x="815854" y="981284"/>
                </a:lnTo>
                <a:lnTo>
                  <a:pt x="770214" y="957621"/>
                </a:lnTo>
                <a:lnTo>
                  <a:pt x="735532" y="927485"/>
                </a:lnTo>
                <a:close/>
              </a:path>
              <a:path w="2693035" h="2923540">
                <a:moveTo>
                  <a:pt x="2054525" y="2919397"/>
                </a:moveTo>
                <a:lnTo>
                  <a:pt x="2039766" y="2874346"/>
                </a:lnTo>
                <a:lnTo>
                  <a:pt x="2038526" y="2862781"/>
                </a:lnTo>
                <a:lnTo>
                  <a:pt x="2037342" y="2847872"/>
                </a:lnTo>
                <a:lnTo>
                  <a:pt x="2051917" y="2892914"/>
                </a:lnTo>
                <a:lnTo>
                  <a:pt x="2054525" y="2919397"/>
                </a:lnTo>
                <a:close/>
              </a:path>
              <a:path w="2693035" h="2923540">
                <a:moveTo>
                  <a:pt x="943914" y="1219133"/>
                </a:moveTo>
                <a:lnTo>
                  <a:pt x="963276" y="1229434"/>
                </a:lnTo>
                <a:lnTo>
                  <a:pt x="998702" y="1260805"/>
                </a:lnTo>
                <a:lnTo>
                  <a:pt x="984805" y="1253374"/>
                </a:lnTo>
                <a:lnTo>
                  <a:pt x="975448" y="1248034"/>
                </a:lnTo>
                <a:lnTo>
                  <a:pt x="943914" y="1219133"/>
                </a:lnTo>
                <a:close/>
              </a:path>
              <a:path w="2693035" h="2923540">
                <a:moveTo>
                  <a:pt x="1266711" y="1716285"/>
                </a:moveTo>
                <a:lnTo>
                  <a:pt x="1305308" y="1752069"/>
                </a:lnTo>
                <a:lnTo>
                  <a:pt x="1266711" y="1716285"/>
                </a:lnTo>
                <a:close/>
              </a:path>
              <a:path w="2693035" h="2923540">
                <a:moveTo>
                  <a:pt x="1294755" y="1759137"/>
                </a:moveTo>
                <a:lnTo>
                  <a:pt x="1266876" y="1716537"/>
                </a:lnTo>
                <a:lnTo>
                  <a:pt x="1305475" y="1752325"/>
                </a:lnTo>
                <a:lnTo>
                  <a:pt x="1333577" y="1795267"/>
                </a:lnTo>
                <a:lnTo>
                  <a:pt x="1294755" y="1759137"/>
                </a:lnTo>
                <a:close/>
              </a:path>
              <a:path w="2693035" h="2923540">
                <a:moveTo>
                  <a:pt x="1295426" y="1760163"/>
                </a:moveTo>
                <a:lnTo>
                  <a:pt x="1295281" y="1759940"/>
                </a:lnTo>
                <a:lnTo>
                  <a:pt x="1334032" y="1795961"/>
                </a:lnTo>
                <a:lnTo>
                  <a:pt x="1334158" y="1796154"/>
                </a:lnTo>
                <a:lnTo>
                  <a:pt x="1295426" y="1760163"/>
                </a:lnTo>
                <a:close/>
              </a:path>
              <a:path w="2693035" h="2923540">
                <a:moveTo>
                  <a:pt x="1698659" y="2376315"/>
                </a:moveTo>
                <a:lnTo>
                  <a:pt x="1698514" y="2376094"/>
                </a:lnTo>
                <a:lnTo>
                  <a:pt x="1681035" y="2326194"/>
                </a:lnTo>
                <a:lnTo>
                  <a:pt x="1681161" y="2326386"/>
                </a:lnTo>
                <a:lnTo>
                  <a:pt x="1698659" y="2376315"/>
                </a:lnTo>
                <a:close/>
              </a:path>
              <a:path w="2693035" h="2923540">
                <a:moveTo>
                  <a:pt x="1727070" y="2419729"/>
                </a:moveTo>
                <a:lnTo>
                  <a:pt x="1699185" y="2377119"/>
                </a:lnTo>
                <a:lnTo>
                  <a:pt x="1681616" y="2327081"/>
                </a:lnTo>
                <a:lnTo>
                  <a:pt x="1709724" y="2370031"/>
                </a:lnTo>
                <a:lnTo>
                  <a:pt x="1727070" y="2419729"/>
                </a:lnTo>
                <a:close/>
              </a:path>
              <a:path w="2693035" h="2923540">
                <a:moveTo>
                  <a:pt x="917042" y="1204837"/>
                </a:moveTo>
                <a:lnTo>
                  <a:pt x="943231" y="1218770"/>
                </a:lnTo>
                <a:lnTo>
                  <a:pt x="975671" y="1248489"/>
                </a:lnTo>
                <a:lnTo>
                  <a:pt x="952438" y="1236066"/>
                </a:lnTo>
                <a:lnTo>
                  <a:pt x="917042" y="1204837"/>
                </a:lnTo>
                <a:close/>
              </a:path>
              <a:path w="2693035" h="2923540">
                <a:moveTo>
                  <a:pt x="2054193" y="2919584"/>
                </a:moveTo>
                <a:lnTo>
                  <a:pt x="2041496" y="2900182"/>
                </a:lnTo>
                <a:lnTo>
                  <a:pt x="2039411" y="2873926"/>
                </a:lnTo>
                <a:lnTo>
                  <a:pt x="2054193" y="2919584"/>
                </a:lnTo>
                <a:close/>
              </a:path>
              <a:path w="2693035" h="2923540">
                <a:moveTo>
                  <a:pt x="556508" y="675013"/>
                </a:moveTo>
                <a:lnTo>
                  <a:pt x="604827" y="699965"/>
                </a:lnTo>
                <a:lnTo>
                  <a:pt x="606616" y="701500"/>
                </a:lnTo>
                <a:lnTo>
                  <a:pt x="578086" y="686763"/>
                </a:lnTo>
                <a:lnTo>
                  <a:pt x="577391" y="686173"/>
                </a:lnTo>
                <a:lnTo>
                  <a:pt x="568382" y="681756"/>
                </a:lnTo>
                <a:lnTo>
                  <a:pt x="558323" y="676567"/>
                </a:lnTo>
                <a:lnTo>
                  <a:pt x="556508" y="675013"/>
                </a:lnTo>
                <a:close/>
              </a:path>
              <a:path w="2693035" h="2923540">
                <a:moveTo>
                  <a:pt x="862591" y="1157083"/>
                </a:moveTo>
                <a:lnTo>
                  <a:pt x="899501" y="1178369"/>
                </a:lnTo>
                <a:lnTo>
                  <a:pt x="943914" y="1219133"/>
                </a:lnTo>
                <a:lnTo>
                  <a:pt x="943231" y="1218770"/>
                </a:lnTo>
                <a:lnTo>
                  <a:pt x="937958" y="1213939"/>
                </a:lnTo>
                <a:lnTo>
                  <a:pt x="907519" y="1196461"/>
                </a:lnTo>
                <a:lnTo>
                  <a:pt x="880765" y="1172931"/>
                </a:lnTo>
                <a:lnTo>
                  <a:pt x="880477" y="1172776"/>
                </a:lnTo>
                <a:lnTo>
                  <a:pt x="862591" y="1157083"/>
                </a:lnTo>
                <a:close/>
              </a:path>
              <a:path w="2693035" h="2923540">
                <a:moveTo>
                  <a:pt x="549122" y="669456"/>
                </a:moveTo>
                <a:lnTo>
                  <a:pt x="597455" y="693640"/>
                </a:lnTo>
                <a:lnTo>
                  <a:pt x="601027" y="696704"/>
                </a:lnTo>
                <a:lnTo>
                  <a:pt x="576625" y="684669"/>
                </a:lnTo>
                <a:lnTo>
                  <a:pt x="555897" y="674491"/>
                </a:lnTo>
                <a:lnTo>
                  <a:pt x="552875" y="671904"/>
                </a:lnTo>
                <a:lnTo>
                  <a:pt x="550690" y="670816"/>
                </a:lnTo>
                <a:lnTo>
                  <a:pt x="549122" y="669456"/>
                </a:lnTo>
                <a:close/>
              </a:path>
              <a:path w="2693035" h="2923540">
                <a:moveTo>
                  <a:pt x="2054980" y="2920786"/>
                </a:moveTo>
                <a:lnTo>
                  <a:pt x="2054605" y="2920213"/>
                </a:lnTo>
                <a:lnTo>
                  <a:pt x="2054525" y="2919397"/>
                </a:lnTo>
                <a:lnTo>
                  <a:pt x="2054980" y="2920786"/>
                </a:lnTo>
                <a:close/>
              </a:path>
              <a:path w="2693035" h="2923540">
                <a:moveTo>
                  <a:pt x="906003" y="1195590"/>
                </a:moveTo>
                <a:lnTo>
                  <a:pt x="906711" y="1195997"/>
                </a:lnTo>
                <a:lnTo>
                  <a:pt x="917418" y="1205412"/>
                </a:lnTo>
                <a:lnTo>
                  <a:pt x="953758" y="1237466"/>
                </a:lnTo>
                <a:lnTo>
                  <a:pt x="953138" y="1237135"/>
                </a:lnTo>
                <a:lnTo>
                  <a:pt x="917751" y="1205922"/>
                </a:lnTo>
                <a:lnTo>
                  <a:pt x="906003" y="1195590"/>
                </a:lnTo>
                <a:close/>
              </a:path>
              <a:path w="2693035" h="2923540">
                <a:moveTo>
                  <a:pt x="2041130" y="2899622"/>
                </a:moveTo>
                <a:lnTo>
                  <a:pt x="2040802" y="2899122"/>
                </a:lnTo>
                <a:lnTo>
                  <a:pt x="2040748" y="2898442"/>
                </a:lnTo>
                <a:lnTo>
                  <a:pt x="2041130" y="2899622"/>
                </a:lnTo>
                <a:close/>
              </a:path>
              <a:path w="2693035" h="2923540">
                <a:moveTo>
                  <a:pt x="1124954" y="1569252"/>
                </a:moveTo>
                <a:lnTo>
                  <a:pt x="1162241" y="1603314"/>
                </a:lnTo>
                <a:lnTo>
                  <a:pt x="1201243" y="1639107"/>
                </a:lnTo>
                <a:lnTo>
                  <a:pt x="1238898" y="1673785"/>
                </a:lnTo>
                <a:lnTo>
                  <a:pt x="1201285" y="1639172"/>
                </a:lnTo>
                <a:lnTo>
                  <a:pt x="1162281" y="1603382"/>
                </a:lnTo>
                <a:lnTo>
                  <a:pt x="1124954" y="1569252"/>
                </a:lnTo>
                <a:close/>
              </a:path>
              <a:path w="2693035" h="2923540">
                <a:moveTo>
                  <a:pt x="1190212" y="1645776"/>
                </a:moveTo>
                <a:lnTo>
                  <a:pt x="1162965" y="1604142"/>
                </a:lnTo>
                <a:lnTo>
                  <a:pt x="1201488" y="1639480"/>
                </a:lnTo>
                <a:lnTo>
                  <a:pt x="1239116" y="1674119"/>
                </a:lnTo>
                <a:lnTo>
                  <a:pt x="1266779" y="1716388"/>
                </a:lnTo>
                <a:lnTo>
                  <a:pt x="1228941" y="1681431"/>
                </a:lnTo>
                <a:lnTo>
                  <a:pt x="1190212" y="1645776"/>
                </a:lnTo>
                <a:close/>
              </a:path>
              <a:path w="2693035" h="2923540">
                <a:moveTo>
                  <a:pt x="1191146" y="1647203"/>
                </a:moveTo>
                <a:lnTo>
                  <a:pt x="1190944" y="1646895"/>
                </a:lnTo>
                <a:lnTo>
                  <a:pt x="1229606" y="1682446"/>
                </a:lnTo>
                <a:lnTo>
                  <a:pt x="1267374" y="1717298"/>
                </a:lnTo>
                <a:lnTo>
                  <a:pt x="1267539" y="1717550"/>
                </a:lnTo>
                <a:lnTo>
                  <a:pt x="1229788" y="1682724"/>
                </a:lnTo>
                <a:lnTo>
                  <a:pt x="1191146" y="1647203"/>
                </a:lnTo>
                <a:close/>
              </a:path>
              <a:path w="2693035" h="2923540">
                <a:moveTo>
                  <a:pt x="1760488" y="2517177"/>
                </a:moveTo>
                <a:lnTo>
                  <a:pt x="1760288" y="2516872"/>
                </a:lnTo>
                <a:lnTo>
                  <a:pt x="1743204" y="2467240"/>
                </a:lnTo>
                <a:lnTo>
                  <a:pt x="1726401" y="2418707"/>
                </a:lnTo>
                <a:lnTo>
                  <a:pt x="1726565" y="2418957"/>
                </a:lnTo>
                <a:lnTo>
                  <a:pt x="1743386" y="2467520"/>
                </a:lnTo>
                <a:lnTo>
                  <a:pt x="1760488" y="2517177"/>
                </a:lnTo>
                <a:close/>
              </a:path>
              <a:path w="2693035" h="2923540">
                <a:moveTo>
                  <a:pt x="1788476" y="2559945"/>
                </a:moveTo>
                <a:lnTo>
                  <a:pt x="1761222" y="2518299"/>
                </a:lnTo>
                <a:lnTo>
                  <a:pt x="1744050" y="2468534"/>
                </a:lnTo>
                <a:lnTo>
                  <a:pt x="1727161" y="2419869"/>
                </a:lnTo>
                <a:lnTo>
                  <a:pt x="1754830" y="2462147"/>
                </a:lnTo>
                <a:lnTo>
                  <a:pt x="1771512" y="2510497"/>
                </a:lnTo>
                <a:lnTo>
                  <a:pt x="1788476" y="2559945"/>
                </a:lnTo>
                <a:close/>
              </a:path>
              <a:path w="2693035" h="2923540">
                <a:moveTo>
                  <a:pt x="1805287" y="2608824"/>
                </a:moveTo>
                <a:lnTo>
                  <a:pt x="1788894" y="2560860"/>
                </a:lnTo>
                <a:lnTo>
                  <a:pt x="1771713" y="2510803"/>
                </a:lnTo>
                <a:lnTo>
                  <a:pt x="1755013" y="2462427"/>
                </a:lnTo>
                <a:lnTo>
                  <a:pt x="1771749" y="2510860"/>
                </a:lnTo>
                <a:lnTo>
                  <a:pt x="1788943" y="2560942"/>
                </a:lnTo>
                <a:lnTo>
                  <a:pt x="1805287" y="2608824"/>
                </a:lnTo>
                <a:close/>
              </a:path>
              <a:path w="2693035" h="2923540">
                <a:moveTo>
                  <a:pt x="559030" y="677172"/>
                </a:moveTo>
                <a:lnTo>
                  <a:pt x="568382" y="681756"/>
                </a:lnTo>
                <a:lnTo>
                  <a:pt x="578086" y="686763"/>
                </a:lnTo>
                <a:lnTo>
                  <a:pt x="606941" y="711265"/>
                </a:lnTo>
                <a:lnTo>
                  <a:pt x="587379" y="701435"/>
                </a:lnTo>
                <a:lnTo>
                  <a:pt x="559030" y="677172"/>
                </a:lnTo>
                <a:close/>
              </a:path>
              <a:path w="2693035" h="2923540">
                <a:moveTo>
                  <a:pt x="184424" y="92761"/>
                </a:moveTo>
                <a:lnTo>
                  <a:pt x="189123" y="94547"/>
                </a:lnTo>
                <a:lnTo>
                  <a:pt x="190729" y="95341"/>
                </a:lnTo>
                <a:lnTo>
                  <a:pt x="195252" y="98100"/>
                </a:lnTo>
                <a:lnTo>
                  <a:pt x="184424" y="92761"/>
                </a:lnTo>
                <a:close/>
              </a:path>
              <a:path w="2693035" h="2923540">
                <a:moveTo>
                  <a:pt x="568382" y="681756"/>
                </a:moveTo>
                <a:lnTo>
                  <a:pt x="577391" y="686173"/>
                </a:lnTo>
                <a:lnTo>
                  <a:pt x="578086" y="686763"/>
                </a:lnTo>
                <a:lnTo>
                  <a:pt x="568382" y="681756"/>
                </a:lnTo>
                <a:close/>
              </a:path>
              <a:path w="2693035" h="2923540">
                <a:moveTo>
                  <a:pt x="907151" y="1196250"/>
                </a:moveTo>
                <a:lnTo>
                  <a:pt x="907519" y="1196461"/>
                </a:lnTo>
                <a:lnTo>
                  <a:pt x="917042" y="1204837"/>
                </a:lnTo>
                <a:lnTo>
                  <a:pt x="916707" y="1204659"/>
                </a:lnTo>
                <a:lnTo>
                  <a:pt x="907151" y="1196250"/>
                </a:lnTo>
                <a:close/>
              </a:path>
              <a:path w="2693035" h="2923540">
                <a:moveTo>
                  <a:pt x="563263" y="827304"/>
                </a:moveTo>
                <a:lnTo>
                  <a:pt x="608803" y="850291"/>
                </a:lnTo>
                <a:lnTo>
                  <a:pt x="654403" y="873427"/>
                </a:lnTo>
                <a:lnTo>
                  <a:pt x="689340" y="903620"/>
                </a:lnTo>
                <a:lnTo>
                  <a:pt x="735027" y="927046"/>
                </a:lnTo>
                <a:lnTo>
                  <a:pt x="735532" y="927485"/>
                </a:lnTo>
                <a:lnTo>
                  <a:pt x="689522" y="903897"/>
                </a:lnTo>
                <a:lnTo>
                  <a:pt x="654589" y="873711"/>
                </a:lnTo>
                <a:lnTo>
                  <a:pt x="608974" y="850572"/>
                </a:lnTo>
                <a:lnTo>
                  <a:pt x="563819" y="827781"/>
                </a:lnTo>
                <a:lnTo>
                  <a:pt x="563263" y="827304"/>
                </a:lnTo>
                <a:close/>
              </a:path>
              <a:path w="2693035" h="2923540">
                <a:moveTo>
                  <a:pt x="880488" y="1172786"/>
                </a:moveTo>
                <a:lnTo>
                  <a:pt x="880765" y="1172931"/>
                </a:lnTo>
                <a:lnTo>
                  <a:pt x="907519" y="1196461"/>
                </a:lnTo>
                <a:lnTo>
                  <a:pt x="907151" y="1196250"/>
                </a:lnTo>
                <a:lnTo>
                  <a:pt x="880488" y="1172786"/>
                </a:lnTo>
                <a:close/>
              </a:path>
              <a:path w="2693035" h="2923540">
                <a:moveTo>
                  <a:pt x="867560" y="1166001"/>
                </a:moveTo>
                <a:lnTo>
                  <a:pt x="880488" y="1172786"/>
                </a:lnTo>
                <a:lnTo>
                  <a:pt x="907151" y="1196250"/>
                </a:lnTo>
                <a:lnTo>
                  <a:pt x="906711" y="1195997"/>
                </a:lnTo>
                <a:lnTo>
                  <a:pt x="881155" y="1173528"/>
                </a:lnTo>
                <a:lnTo>
                  <a:pt x="868562" y="1166922"/>
                </a:lnTo>
                <a:lnTo>
                  <a:pt x="867560" y="1166001"/>
                </a:lnTo>
                <a:close/>
              </a:path>
              <a:path w="2693035" h="2923540">
                <a:moveTo>
                  <a:pt x="14171" y="11092"/>
                </a:moveTo>
                <a:lnTo>
                  <a:pt x="9987" y="4700"/>
                </a:lnTo>
                <a:lnTo>
                  <a:pt x="14341" y="6877"/>
                </a:lnTo>
                <a:lnTo>
                  <a:pt x="56608" y="29436"/>
                </a:lnTo>
                <a:lnTo>
                  <a:pt x="97807" y="49924"/>
                </a:lnTo>
                <a:lnTo>
                  <a:pt x="168563" y="84940"/>
                </a:lnTo>
                <a:lnTo>
                  <a:pt x="184424" y="92761"/>
                </a:lnTo>
                <a:lnTo>
                  <a:pt x="178335" y="90446"/>
                </a:lnTo>
                <a:lnTo>
                  <a:pt x="169211" y="85938"/>
                </a:lnTo>
                <a:lnTo>
                  <a:pt x="98307" y="50777"/>
                </a:lnTo>
                <a:lnTo>
                  <a:pt x="57039" y="30212"/>
                </a:lnTo>
                <a:lnTo>
                  <a:pt x="44709" y="26546"/>
                </a:lnTo>
                <a:lnTo>
                  <a:pt x="14171" y="11092"/>
                </a:lnTo>
                <a:close/>
              </a:path>
              <a:path w="2693035" h="2923540">
                <a:moveTo>
                  <a:pt x="869395" y="1167688"/>
                </a:moveTo>
                <a:lnTo>
                  <a:pt x="881485" y="1174031"/>
                </a:lnTo>
                <a:lnTo>
                  <a:pt x="906003" y="1195590"/>
                </a:lnTo>
                <a:lnTo>
                  <a:pt x="889328" y="1186015"/>
                </a:lnTo>
                <a:lnTo>
                  <a:pt x="869395" y="1167688"/>
                </a:lnTo>
                <a:close/>
              </a:path>
              <a:path w="2693035" h="2923540">
                <a:moveTo>
                  <a:pt x="388742" y="590589"/>
                </a:moveTo>
                <a:lnTo>
                  <a:pt x="417757" y="604873"/>
                </a:lnTo>
                <a:lnTo>
                  <a:pt x="462737" y="627097"/>
                </a:lnTo>
                <a:lnTo>
                  <a:pt x="505756" y="648438"/>
                </a:lnTo>
                <a:lnTo>
                  <a:pt x="508995" y="651239"/>
                </a:lnTo>
                <a:lnTo>
                  <a:pt x="558323" y="676567"/>
                </a:lnTo>
                <a:lnTo>
                  <a:pt x="559030" y="677172"/>
                </a:lnTo>
                <a:lnTo>
                  <a:pt x="484356" y="640673"/>
                </a:lnTo>
                <a:lnTo>
                  <a:pt x="443569" y="620843"/>
                </a:lnTo>
                <a:lnTo>
                  <a:pt x="399128" y="599320"/>
                </a:lnTo>
                <a:lnTo>
                  <a:pt x="388742" y="590589"/>
                </a:lnTo>
                <a:close/>
              </a:path>
              <a:path w="2693035" h="2923540">
                <a:moveTo>
                  <a:pt x="553664" y="673394"/>
                </a:moveTo>
                <a:lnTo>
                  <a:pt x="555897" y="674491"/>
                </a:lnTo>
                <a:lnTo>
                  <a:pt x="556508" y="675013"/>
                </a:lnTo>
                <a:lnTo>
                  <a:pt x="554095" y="673768"/>
                </a:lnTo>
                <a:lnTo>
                  <a:pt x="553664" y="673394"/>
                </a:lnTo>
                <a:close/>
              </a:path>
              <a:path w="2693035" h="2923540">
                <a:moveTo>
                  <a:pt x="1050224" y="1501447"/>
                </a:moveTo>
                <a:lnTo>
                  <a:pt x="1050139" y="1501318"/>
                </a:lnTo>
                <a:lnTo>
                  <a:pt x="1162866" y="1603991"/>
                </a:lnTo>
                <a:lnTo>
                  <a:pt x="1162965" y="1604142"/>
                </a:lnTo>
                <a:lnTo>
                  <a:pt x="1050224" y="1501447"/>
                </a:lnTo>
                <a:close/>
              </a:path>
              <a:path w="2693035" h="2923540">
                <a:moveTo>
                  <a:pt x="66107" y="838556"/>
                </a:moveTo>
                <a:lnTo>
                  <a:pt x="112057" y="861079"/>
                </a:lnTo>
                <a:lnTo>
                  <a:pt x="118869" y="866845"/>
                </a:lnTo>
                <a:lnTo>
                  <a:pt x="186087" y="899905"/>
                </a:lnTo>
                <a:lnTo>
                  <a:pt x="257432" y="935213"/>
                </a:lnTo>
                <a:lnTo>
                  <a:pt x="285681" y="959346"/>
                </a:lnTo>
                <a:lnTo>
                  <a:pt x="326925" y="980027"/>
                </a:lnTo>
                <a:lnTo>
                  <a:pt x="332871" y="985115"/>
                </a:lnTo>
                <a:lnTo>
                  <a:pt x="381845" y="1009741"/>
                </a:lnTo>
                <a:lnTo>
                  <a:pt x="410890" y="1034754"/>
                </a:lnTo>
                <a:lnTo>
                  <a:pt x="452865" y="1056124"/>
                </a:lnTo>
                <a:lnTo>
                  <a:pt x="458296" y="1060808"/>
                </a:lnTo>
                <a:lnTo>
                  <a:pt x="503885" y="1084085"/>
                </a:lnTo>
                <a:lnTo>
                  <a:pt x="538974" y="1114510"/>
                </a:lnTo>
                <a:lnTo>
                  <a:pt x="587990" y="1139826"/>
                </a:lnTo>
                <a:lnTo>
                  <a:pt x="618521" y="1166484"/>
                </a:lnTo>
                <a:lnTo>
                  <a:pt x="661727" y="1189106"/>
                </a:lnTo>
                <a:lnTo>
                  <a:pt x="701937" y="1224368"/>
                </a:lnTo>
                <a:lnTo>
                  <a:pt x="748350" y="1248905"/>
                </a:lnTo>
                <a:lnTo>
                  <a:pt x="820387" y="1312594"/>
                </a:lnTo>
                <a:lnTo>
                  <a:pt x="822868" y="1313931"/>
                </a:lnTo>
                <a:lnTo>
                  <a:pt x="855342" y="1342814"/>
                </a:lnTo>
                <a:lnTo>
                  <a:pt x="900178" y="1367180"/>
                </a:lnTo>
                <a:lnTo>
                  <a:pt x="977244" y="1436198"/>
                </a:lnTo>
                <a:lnTo>
                  <a:pt x="1013751" y="1469066"/>
                </a:lnTo>
                <a:lnTo>
                  <a:pt x="1163665" y="1605212"/>
                </a:lnTo>
                <a:lnTo>
                  <a:pt x="1163884" y="1605547"/>
                </a:lnTo>
                <a:lnTo>
                  <a:pt x="1014008" y="1469477"/>
                </a:lnTo>
                <a:lnTo>
                  <a:pt x="977518" y="1436635"/>
                </a:lnTo>
                <a:lnTo>
                  <a:pt x="904028" y="1370825"/>
                </a:lnTo>
                <a:lnTo>
                  <a:pt x="856993" y="1345338"/>
                </a:lnTo>
                <a:lnTo>
                  <a:pt x="748742" y="1249503"/>
                </a:lnTo>
                <a:lnTo>
                  <a:pt x="702342" y="1224987"/>
                </a:lnTo>
                <a:lnTo>
                  <a:pt x="666716" y="1193743"/>
                </a:lnTo>
                <a:lnTo>
                  <a:pt x="620608" y="1169672"/>
                </a:lnTo>
                <a:lnTo>
                  <a:pt x="585266" y="1138860"/>
                </a:lnTo>
                <a:lnTo>
                  <a:pt x="539432" y="1115209"/>
                </a:lnTo>
                <a:lnTo>
                  <a:pt x="504355" y="1084803"/>
                </a:lnTo>
                <a:lnTo>
                  <a:pt x="468868" y="1066694"/>
                </a:lnTo>
                <a:lnTo>
                  <a:pt x="413324" y="1038473"/>
                </a:lnTo>
                <a:lnTo>
                  <a:pt x="378613" y="1008626"/>
                </a:lnTo>
                <a:lnTo>
                  <a:pt x="306556" y="972494"/>
                </a:lnTo>
                <a:lnTo>
                  <a:pt x="288274" y="963355"/>
                </a:lnTo>
                <a:lnTo>
                  <a:pt x="253864" y="933994"/>
                </a:lnTo>
                <a:lnTo>
                  <a:pt x="185974" y="900426"/>
                </a:lnTo>
                <a:lnTo>
                  <a:pt x="126468" y="871171"/>
                </a:lnTo>
                <a:lnTo>
                  <a:pt x="74808" y="845903"/>
                </a:lnTo>
                <a:lnTo>
                  <a:pt x="66107" y="838556"/>
                </a:lnTo>
                <a:close/>
              </a:path>
              <a:path w="2693035" h="2923540">
                <a:moveTo>
                  <a:pt x="1902368" y="2919513"/>
                </a:moveTo>
                <a:lnTo>
                  <a:pt x="1898632" y="2890612"/>
                </a:lnTo>
                <a:lnTo>
                  <a:pt x="1867728" y="2796888"/>
                </a:lnTo>
                <a:lnTo>
                  <a:pt x="1852237" y="2750301"/>
                </a:lnTo>
                <a:lnTo>
                  <a:pt x="1787549" y="2558528"/>
                </a:lnTo>
                <a:lnTo>
                  <a:pt x="1787767" y="2558860"/>
                </a:lnTo>
                <a:lnTo>
                  <a:pt x="1852534" y="2750773"/>
                </a:lnTo>
                <a:lnTo>
                  <a:pt x="1868039" y="2797381"/>
                </a:lnTo>
                <a:lnTo>
                  <a:pt x="1898962" y="2891116"/>
                </a:lnTo>
                <a:lnTo>
                  <a:pt x="1902703" y="2919460"/>
                </a:lnTo>
                <a:lnTo>
                  <a:pt x="1902368" y="2919513"/>
                </a:lnTo>
                <a:close/>
              </a:path>
              <a:path w="2693035" h="2923540">
                <a:moveTo>
                  <a:pt x="1837534" y="2704484"/>
                </a:moveTo>
                <a:lnTo>
                  <a:pt x="1788476" y="2559945"/>
                </a:lnTo>
                <a:lnTo>
                  <a:pt x="1788568" y="2560084"/>
                </a:lnTo>
                <a:lnTo>
                  <a:pt x="1837534" y="2704484"/>
                </a:lnTo>
                <a:close/>
              </a:path>
              <a:path w="2693035" h="2923540">
                <a:moveTo>
                  <a:pt x="527971" y="659499"/>
                </a:moveTo>
                <a:lnTo>
                  <a:pt x="550690" y="670816"/>
                </a:lnTo>
                <a:lnTo>
                  <a:pt x="553664" y="673394"/>
                </a:lnTo>
                <a:lnTo>
                  <a:pt x="531574" y="662548"/>
                </a:lnTo>
                <a:lnTo>
                  <a:pt x="527971" y="659499"/>
                </a:lnTo>
                <a:close/>
              </a:path>
              <a:path w="2693035" h="2923540">
                <a:moveTo>
                  <a:pt x="526292" y="658079"/>
                </a:moveTo>
                <a:lnTo>
                  <a:pt x="549122" y="669456"/>
                </a:lnTo>
                <a:lnTo>
                  <a:pt x="550690" y="670816"/>
                </a:lnTo>
                <a:lnTo>
                  <a:pt x="527971" y="659499"/>
                </a:lnTo>
                <a:lnTo>
                  <a:pt x="526292" y="658079"/>
                </a:lnTo>
                <a:close/>
              </a:path>
              <a:path w="2693035" h="2923540">
                <a:moveTo>
                  <a:pt x="210498" y="487904"/>
                </a:moveTo>
                <a:lnTo>
                  <a:pt x="360454" y="562852"/>
                </a:lnTo>
                <a:lnTo>
                  <a:pt x="428032" y="596985"/>
                </a:lnTo>
                <a:lnTo>
                  <a:pt x="469676" y="618152"/>
                </a:lnTo>
                <a:lnTo>
                  <a:pt x="519004" y="643341"/>
                </a:lnTo>
                <a:lnTo>
                  <a:pt x="549122" y="669456"/>
                </a:lnTo>
                <a:lnTo>
                  <a:pt x="526292" y="658079"/>
                </a:lnTo>
                <a:lnTo>
                  <a:pt x="497562" y="633769"/>
                </a:lnTo>
                <a:lnTo>
                  <a:pt x="477492" y="623996"/>
                </a:lnTo>
                <a:lnTo>
                  <a:pt x="428548" y="597891"/>
                </a:lnTo>
                <a:lnTo>
                  <a:pt x="383101" y="574908"/>
                </a:lnTo>
                <a:lnTo>
                  <a:pt x="212509" y="489584"/>
                </a:lnTo>
                <a:lnTo>
                  <a:pt x="210498" y="487904"/>
                </a:lnTo>
                <a:close/>
              </a:path>
              <a:path w="2693035" h="2923540">
                <a:moveTo>
                  <a:pt x="836950" y="1137540"/>
                </a:moveTo>
                <a:lnTo>
                  <a:pt x="845271" y="1141887"/>
                </a:lnTo>
                <a:lnTo>
                  <a:pt x="862591" y="1157083"/>
                </a:lnTo>
                <a:lnTo>
                  <a:pt x="850745" y="1150252"/>
                </a:lnTo>
                <a:lnTo>
                  <a:pt x="836950" y="1137540"/>
                </a:lnTo>
                <a:close/>
              </a:path>
              <a:path w="2693035" h="2923540">
                <a:moveTo>
                  <a:pt x="808075" y="1126019"/>
                </a:moveTo>
                <a:lnTo>
                  <a:pt x="808776" y="1126425"/>
                </a:lnTo>
                <a:lnTo>
                  <a:pt x="834932" y="1149281"/>
                </a:lnTo>
                <a:lnTo>
                  <a:pt x="868562" y="1166922"/>
                </a:lnTo>
                <a:lnTo>
                  <a:pt x="869395" y="1167688"/>
                </a:lnTo>
                <a:lnTo>
                  <a:pt x="835255" y="1149775"/>
                </a:lnTo>
                <a:lnTo>
                  <a:pt x="808075" y="1126019"/>
                </a:lnTo>
                <a:close/>
              </a:path>
              <a:path w="2693035" h="2923540">
                <a:moveTo>
                  <a:pt x="809691" y="1126955"/>
                </a:moveTo>
                <a:lnTo>
                  <a:pt x="851218" y="1150975"/>
                </a:lnTo>
                <a:lnTo>
                  <a:pt x="867560" y="1166001"/>
                </a:lnTo>
                <a:lnTo>
                  <a:pt x="834528" y="1148664"/>
                </a:lnTo>
                <a:lnTo>
                  <a:pt x="809691" y="1126955"/>
                </a:lnTo>
                <a:close/>
              </a:path>
              <a:path w="2693035" h="2923540">
                <a:moveTo>
                  <a:pt x="986046" y="1426751"/>
                </a:moveTo>
                <a:lnTo>
                  <a:pt x="986228" y="1426851"/>
                </a:lnTo>
                <a:lnTo>
                  <a:pt x="1097914" y="1527935"/>
                </a:lnTo>
                <a:lnTo>
                  <a:pt x="986046" y="1426751"/>
                </a:lnTo>
                <a:close/>
              </a:path>
              <a:path w="2693035" h="2923540">
                <a:moveTo>
                  <a:pt x="1880209" y="2793043"/>
                </a:moveTo>
                <a:lnTo>
                  <a:pt x="1832204" y="2649954"/>
                </a:lnTo>
                <a:lnTo>
                  <a:pt x="1880192" y="2792858"/>
                </a:lnTo>
                <a:lnTo>
                  <a:pt x="1880209" y="2793043"/>
                </a:lnTo>
                <a:close/>
              </a:path>
              <a:path w="2693035" h="2923540">
                <a:moveTo>
                  <a:pt x="326905" y="419002"/>
                </a:moveTo>
                <a:lnTo>
                  <a:pt x="370906" y="440235"/>
                </a:lnTo>
                <a:lnTo>
                  <a:pt x="404096" y="468180"/>
                </a:lnTo>
                <a:lnTo>
                  <a:pt x="360078" y="446881"/>
                </a:lnTo>
                <a:lnTo>
                  <a:pt x="326905" y="419002"/>
                </a:lnTo>
                <a:close/>
              </a:path>
              <a:path w="2693035" h="2923540">
                <a:moveTo>
                  <a:pt x="504154" y="647052"/>
                </a:moveTo>
                <a:lnTo>
                  <a:pt x="526292" y="658079"/>
                </a:lnTo>
                <a:lnTo>
                  <a:pt x="527971" y="659499"/>
                </a:lnTo>
                <a:lnTo>
                  <a:pt x="505756" y="648438"/>
                </a:lnTo>
                <a:lnTo>
                  <a:pt x="504154" y="647052"/>
                </a:lnTo>
                <a:close/>
              </a:path>
              <a:path w="2693035" h="2923540">
                <a:moveTo>
                  <a:pt x="625347" y="999285"/>
                </a:moveTo>
                <a:lnTo>
                  <a:pt x="680097" y="1028651"/>
                </a:lnTo>
                <a:lnTo>
                  <a:pt x="716419" y="1060959"/>
                </a:lnTo>
                <a:lnTo>
                  <a:pt x="763523" y="1086551"/>
                </a:lnTo>
                <a:lnTo>
                  <a:pt x="812505" y="1115013"/>
                </a:lnTo>
                <a:lnTo>
                  <a:pt x="836950" y="1137540"/>
                </a:lnTo>
                <a:lnTo>
                  <a:pt x="799291" y="1117863"/>
                </a:lnTo>
                <a:lnTo>
                  <a:pt x="763738" y="1086880"/>
                </a:lnTo>
                <a:lnTo>
                  <a:pt x="753047" y="1081368"/>
                </a:lnTo>
                <a:lnTo>
                  <a:pt x="716944" y="1061761"/>
                </a:lnTo>
                <a:lnTo>
                  <a:pt x="680634" y="1029471"/>
                </a:lnTo>
                <a:lnTo>
                  <a:pt x="627009" y="1000718"/>
                </a:lnTo>
                <a:lnTo>
                  <a:pt x="625347" y="999285"/>
                </a:lnTo>
                <a:close/>
              </a:path>
              <a:path w="2693035" h="2923540">
                <a:moveTo>
                  <a:pt x="6942" y="394316"/>
                </a:moveTo>
                <a:lnTo>
                  <a:pt x="4241" y="390190"/>
                </a:lnTo>
                <a:lnTo>
                  <a:pt x="13519" y="393284"/>
                </a:lnTo>
                <a:lnTo>
                  <a:pt x="33728" y="401589"/>
                </a:lnTo>
                <a:lnTo>
                  <a:pt x="113389" y="440623"/>
                </a:lnTo>
                <a:lnTo>
                  <a:pt x="179917" y="473443"/>
                </a:lnTo>
                <a:lnTo>
                  <a:pt x="212509" y="489584"/>
                </a:lnTo>
                <a:lnTo>
                  <a:pt x="231396" y="505367"/>
                </a:lnTo>
                <a:lnTo>
                  <a:pt x="364687" y="569320"/>
                </a:lnTo>
                <a:lnTo>
                  <a:pt x="408272" y="590379"/>
                </a:lnTo>
                <a:lnTo>
                  <a:pt x="452858" y="612002"/>
                </a:lnTo>
                <a:lnTo>
                  <a:pt x="477492" y="623996"/>
                </a:lnTo>
                <a:lnTo>
                  <a:pt x="504154" y="647052"/>
                </a:lnTo>
                <a:lnTo>
                  <a:pt x="462136" y="626199"/>
                </a:lnTo>
                <a:lnTo>
                  <a:pt x="417074" y="603923"/>
                </a:lnTo>
                <a:lnTo>
                  <a:pt x="386960" y="589092"/>
                </a:lnTo>
                <a:lnTo>
                  <a:pt x="365390" y="570959"/>
                </a:lnTo>
                <a:lnTo>
                  <a:pt x="221549" y="502059"/>
                </a:lnTo>
                <a:lnTo>
                  <a:pt x="204813" y="487939"/>
                </a:lnTo>
                <a:lnTo>
                  <a:pt x="116244" y="445069"/>
                </a:lnTo>
                <a:lnTo>
                  <a:pt x="27294" y="402222"/>
                </a:lnTo>
                <a:lnTo>
                  <a:pt x="6942" y="394316"/>
                </a:lnTo>
                <a:close/>
              </a:path>
              <a:path w="2693035" h="2923540">
                <a:moveTo>
                  <a:pt x="754268" y="1082031"/>
                </a:moveTo>
                <a:lnTo>
                  <a:pt x="763780" y="1086943"/>
                </a:lnTo>
                <a:lnTo>
                  <a:pt x="799142" y="1117786"/>
                </a:lnTo>
                <a:lnTo>
                  <a:pt x="799291" y="1117863"/>
                </a:lnTo>
                <a:lnTo>
                  <a:pt x="809691" y="1126955"/>
                </a:lnTo>
                <a:lnTo>
                  <a:pt x="808776" y="1126425"/>
                </a:lnTo>
                <a:lnTo>
                  <a:pt x="799480" y="1118302"/>
                </a:lnTo>
                <a:lnTo>
                  <a:pt x="795157" y="1116061"/>
                </a:lnTo>
                <a:lnTo>
                  <a:pt x="764037" y="1087336"/>
                </a:lnTo>
                <a:lnTo>
                  <a:pt x="754268" y="1082031"/>
                </a:lnTo>
                <a:close/>
              </a:path>
              <a:path w="2693035" h="2923540">
                <a:moveTo>
                  <a:pt x="795941" y="1116785"/>
                </a:moveTo>
                <a:lnTo>
                  <a:pt x="799795" y="1118783"/>
                </a:lnTo>
                <a:lnTo>
                  <a:pt x="808075" y="1126019"/>
                </a:lnTo>
                <a:lnTo>
                  <a:pt x="802372" y="1122721"/>
                </a:lnTo>
                <a:lnTo>
                  <a:pt x="795941" y="1116785"/>
                </a:lnTo>
                <a:close/>
              </a:path>
              <a:path w="2693035" h="2923540">
                <a:moveTo>
                  <a:pt x="5178" y="134450"/>
                </a:moveTo>
                <a:lnTo>
                  <a:pt x="6274" y="131666"/>
                </a:lnTo>
                <a:lnTo>
                  <a:pt x="19680" y="135473"/>
                </a:lnTo>
                <a:lnTo>
                  <a:pt x="112118" y="183387"/>
                </a:lnTo>
                <a:lnTo>
                  <a:pt x="157751" y="207296"/>
                </a:lnTo>
                <a:lnTo>
                  <a:pt x="225281" y="240145"/>
                </a:lnTo>
                <a:lnTo>
                  <a:pt x="184328" y="220884"/>
                </a:lnTo>
                <a:lnTo>
                  <a:pt x="158083" y="208176"/>
                </a:lnTo>
                <a:lnTo>
                  <a:pt x="68357" y="163468"/>
                </a:lnTo>
                <a:lnTo>
                  <a:pt x="23731" y="141662"/>
                </a:lnTo>
                <a:lnTo>
                  <a:pt x="5178" y="134450"/>
                </a:lnTo>
                <a:close/>
              </a:path>
              <a:path w="2693035" h="2923540">
                <a:moveTo>
                  <a:pt x="753047" y="1081368"/>
                </a:moveTo>
                <a:lnTo>
                  <a:pt x="763738" y="1086880"/>
                </a:lnTo>
                <a:lnTo>
                  <a:pt x="799291" y="1117863"/>
                </a:lnTo>
                <a:lnTo>
                  <a:pt x="799142" y="1117786"/>
                </a:lnTo>
                <a:lnTo>
                  <a:pt x="763780" y="1086943"/>
                </a:lnTo>
                <a:lnTo>
                  <a:pt x="754268" y="1082031"/>
                </a:lnTo>
                <a:lnTo>
                  <a:pt x="753047" y="1081368"/>
                </a:lnTo>
                <a:close/>
              </a:path>
              <a:path w="2693035" h="2923540">
                <a:moveTo>
                  <a:pt x="976124" y="1434487"/>
                </a:moveTo>
                <a:lnTo>
                  <a:pt x="1023649" y="1460840"/>
                </a:lnTo>
                <a:lnTo>
                  <a:pt x="1050139" y="1501318"/>
                </a:lnTo>
                <a:lnTo>
                  <a:pt x="1012663" y="1467422"/>
                </a:lnTo>
                <a:lnTo>
                  <a:pt x="976124" y="1434487"/>
                </a:lnTo>
                <a:close/>
              </a:path>
              <a:path w="2693035" h="2923540">
                <a:moveTo>
                  <a:pt x="1869162" y="2799097"/>
                </a:moveTo>
                <a:lnTo>
                  <a:pt x="1853582" y="2752355"/>
                </a:lnTo>
                <a:lnTo>
                  <a:pt x="1837534" y="2704484"/>
                </a:lnTo>
                <a:lnTo>
                  <a:pt x="1864034" y="2744976"/>
                </a:lnTo>
                <a:lnTo>
                  <a:pt x="1869162" y="2799097"/>
                </a:lnTo>
                <a:close/>
              </a:path>
              <a:path w="2693035" h="2923540">
                <a:moveTo>
                  <a:pt x="467067" y="912248"/>
                </a:moveTo>
                <a:lnTo>
                  <a:pt x="495614" y="926489"/>
                </a:lnTo>
                <a:lnTo>
                  <a:pt x="557694" y="957576"/>
                </a:lnTo>
                <a:lnTo>
                  <a:pt x="592365" y="987362"/>
                </a:lnTo>
                <a:lnTo>
                  <a:pt x="637783" y="1010377"/>
                </a:lnTo>
                <a:lnTo>
                  <a:pt x="672698" y="1040536"/>
                </a:lnTo>
                <a:lnTo>
                  <a:pt x="718367" y="1063936"/>
                </a:lnTo>
                <a:lnTo>
                  <a:pt x="753542" y="1094492"/>
                </a:lnTo>
                <a:lnTo>
                  <a:pt x="795157" y="1116061"/>
                </a:lnTo>
                <a:lnTo>
                  <a:pt x="795941" y="1116785"/>
                </a:lnTo>
                <a:lnTo>
                  <a:pt x="753847" y="1094958"/>
                </a:lnTo>
                <a:lnTo>
                  <a:pt x="718661" y="1064385"/>
                </a:lnTo>
                <a:lnTo>
                  <a:pt x="672979" y="1040966"/>
                </a:lnTo>
                <a:lnTo>
                  <a:pt x="638050" y="1010786"/>
                </a:lnTo>
                <a:lnTo>
                  <a:pt x="592617" y="987747"/>
                </a:lnTo>
                <a:lnTo>
                  <a:pt x="557929" y="957935"/>
                </a:lnTo>
                <a:lnTo>
                  <a:pt x="495767" y="926781"/>
                </a:lnTo>
                <a:lnTo>
                  <a:pt x="467636" y="912734"/>
                </a:lnTo>
                <a:lnTo>
                  <a:pt x="467067" y="912248"/>
                </a:lnTo>
                <a:close/>
              </a:path>
              <a:path w="2693035" h="2923540">
                <a:moveTo>
                  <a:pt x="16061" y="270951"/>
                </a:moveTo>
                <a:lnTo>
                  <a:pt x="88933" y="305068"/>
                </a:lnTo>
                <a:lnTo>
                  <a:pt x="238363" y="376294"/>
                </a:lnTo>
                <a:lnTo>
                  <a:pt x="281792" y="397113"/>
                </a:lnTo>
                <a:lnTo>
                  <a:pt x="326350" y="418535"/>
                </a:lnTo>
                <a:lnTo>
                  <a:pt x="326905" y="419002"/>
                </a:lnTo>
                <a:lnTo>
                  <a:pt x="281879" y="397340"/>
                </a:lnTo>
                <a:lnTo>
                  <a:pt x="238494" y="376526"/>
                </a:lnTo>
                <a:lnTo>
                  <a:pt x="88974" y="305187"/>
                </a:lnTo>
                <a:lnTo>
                  <a:pt x="17450" y="271219"/>
                </a:lnTo>
                <a:lnTo>
                  <a:pt x="16061" y="270951"/>
                </a:lnTo>
                <a:close/>
              </a:path>
              <a:path w="2693035" h="2923540">
                <a:moveTo>
                  <a:pt x="1900489" y="2893255"/>
                </a:moveTo>
                <a:lnTo>
                  <a:pt x="1885179" y="2846863"/>
                </a:lnTo>
                <a:lnTo>
                  <a:pt x="1880209" y="2793043"/>
                </a:lnTo>
                <a:lnTo>
                  <a:pt x="1895706" y="2839757"/>
                </a:lnTo>
                <a:lnTo>
                  <a:pt x="1900489" y="2893255"/>
                </a:lnTo>
                <a:close/>
              </a:path>
              <a:path w="2693035" h="2923540">
                <a:moveTo>
                  <a:pt x="902383" y="1368095"/>
                </a:moveTo>
                <a:lnTo>
                  <a:pt x="949472" y="1393879"/>
                </a:lnTo>
                <a:lnTo>
                  <a:pt x="986046" y="1426751"/>
                </a:lnTo>
                <a:lnTo>
                  <a:pt x="938735" y="1400664"/>
                </a:lnTo>
                <a:lnTo>
                  <a:pt x="902383" y="1368095"/>
                </a:lnTo>
                <a:close/>
              </a:path>
              <a:path w="2693035" h="2923540">
                <a:moveTo>
                  <a:pt x="716713" y="1062209"/>
                </a:moveTo>
                <a:lnTo>
                  <a:pt x="717924" y="1063259"/>
                </a:lnTo>
                <a:lnTo>
                  <a:pt x="753047" y="1081368"/>
                </a:lnTo>
                <a:lnTo>
                  <a:pt x="754268" y="1082031"/>
                </a:lnTo>
                <a:lnTo>
                  <a:pt x="717926" y="1063261"/>
                </a:lnTo>
                <a:lnTo>
                  <a:pt x="716713" y="1062209"/>
                </a:lnTo>
                <a:close/>
              </a:path>
              <a:path w="2693035" h="2923540">
                <a:moveTo>
                  <a:pt x="902373" y="1368373"/>
                </a:moveTo>
                <a:lnTo>
                  <a:pt x="976124" y="1434487"/>
                </a:lnTo>
                <a:lnTo>
                  <a:pt x="902373" y="1368373"/>
                </a:lnTo>
                <a:close/>
              </a:path>
              <a:path w="2693035" h="2923540">
                <a:moveTo>
                  <a:pt x="1900208" y="2893021"/>
                </a:moveTo>
                <a:lnTo>
                  <a:pt x="1869173" y="2799214"/>
                </a:lnTo>
                <a:lnTo>
                  <a:pt x="1900208" y="2893021"/>
                </a:lnTo>
                <a:close/>
              </a:path>
              <a:path w="2693035" h="2923540">
                <a:moveTo>
                  <a:pt x="1296566" y="1947442"/>
                </a:moveTo>
                <a:lnTo>
                  <a:pt x="1280413" y="1922761"/>
                </a:lnTo>
                <a:lnTo>
                  <a:pt x="1317377" y="1956051"/>
                </a:lnTo>
                <a:lnTo>
                  <a:pt x="1335699" y="1984048"/>
                </a:lnTo>
                <a:lnTo>
                  <a:pt x="1296566" y="1947442"/>
                </a:lnTo>
                <a:close/>
              </a:path>
              <a:path w="2693035" h="2923540">
                <a:moveTo>
                  <a:pt x="1357984" y="2041292"/>
                </a:moveTo>
                <a:lnTo>
                  <a:pt x="1306837" y="1963138"/>
                </a:lnTo>
                <a:lnTo>
                  <a:pt x="1343760" y="1996365"/>
                </a:lnTo>
                <a:lnTo>
                  <a:pt x="1395550" y="2075501"/>
                </a:lnTo>
                <a:lnTo>
                  <a:pt x="1357984" y="2041292"/>
                </a:lnTo>
                <a:close/>
              </a:path>
              <a:path w="2693035" h="2923540">
                <a:moveTo>
                  <a:pt x="1441148" y="2168368"/>
                </a:moveTo>
                <a:lnTo>
                  <a:pt x="1382766" y="2079160"/>
                </a:lnTo>
                <a:lnTo>
                  <a:pt x="1422584" y="2116810"/>
                </a:lnTo>
                <a:lnTo>
                  <a:pt x="1441148" y="2168368"/>
                </a:lnTo>
                <a:close/>
              </a:path>
              <a:path w="2693035" h="2923540">
                <a:moveTo>
                  <a:pt x="1517077" y="2284390"/>
                </a:moveTo>
                <a:lnTo>
                  <a:pt x="1470215" y="2212785"/>
                </a:lnTo>
                <a:lnTo>
                  <a:pt x="1451832" y="2161502"/>
                </a:lnTo>
                <a:lnTo>
                  <a:pt x="1501407" y="2237254"/>
                </a:lnTo>
                <a:lnTo>
                  <a:pt x="1517077" y="2284390"/>
                </a:lnTo>
                <a:close/>
              </a:path>
              <a:path w="2693035" h="2923540">
                <a:moveTo>
                  <a:pt x="1543500" y="2324767"/>
                </a:moveTo>
                <a:lnTo>
                  <a:pt x="1527348" y="2300085"/>
                </a:lnTo>
                <a:lnTo>
                  <a:pt x="1509467" y="2249571"/>
                </a:lnTo>
                <a:lnTo>
                  <a:pt x="1527790" y="2277568"/>
                </a:lnTo>
                <a:lnTo>
                  <a:pt x="1543500" y="2324767"/>
                </a:lnTo>
                <a:close/>
              </a:path>
              <a:path w="2693035" h="2923540">
                <a:moveTo>
                  <a:pt x="18937" y="134337"/>
                </a:moveTo>
                <a:lnTo>
                  <a:pt x="17334" y="131888"/>
                </a:lnTo>
                <a:lnTo>
                  <a:pt x="34264" y="134565"/>
                </a:lnTo>
                <a:lnTo>
                  <a:pt x="101752" y="167547"/>
                </a:lnTo>
                <a:lnTo>
                  <a:pt x="123710" y="178256"/>
                </a:lnTo>
                <a:lnTo>
                  <a:pt x="165610" y="198634"/>
                </a:lnTo>
                <a:lnTo>
                  <a:pt x="110836" y="181992"/>
                </a:lnTo>
                <a:lnTo>
                  <a:pt x="18937" y="134337"/>
                </a:lnTo>
                <a:close/>
              </a:path>
              <a:path w="2693035" h="2923540">
                <a:moveTo>
                  <a:pt x="9839" y="4473"/>
                </a:moveTo>
                <a:lnTo>
                  <a:pt x="8232" y="2017"/>
                </a:lnTo>
                <a:lnTo>
                  <a:pt x="41571" y="20489"/>
                </a:lnTo>
                <a:lnTo>
                  <a:pt x="14341" y="6877"/>
                </a:lnTo>
                <a:lnTo>
                  <a:pt x="9839" y="4473"/>
                </a:lnTo>
                <a:close/>
              </a:path>
              <a:path w="2693035" h="2923540">
                <a:moveTo>
                  <a:pt x="1217036" y="1849110"/>
                </a:moveTo>
                <a:lnTo>
                  <a:pt x="1201722" y="1825711"/>
                </a:lnTo>
                <a:lnTo>
                  <a:pt x="1240208" y="1861325"/>
                </a:lnTo>
                <a:lnTo>
                  <a:pt x="1254052" y="1882481"/>
                </a:lnTo>
                <a:lnTo>
                  <a:pt x="1217036" y="1849110"/>
                </a:lnTo>
                <a:close/>
              </a:path>
              <a:path w="2693035" h="2923540">
                <a:moveTo>
                  <a:pt x="1229636" y="1868364"/>
                </a:moveTo>
                <a:lnTo>
                  <a:pt x="1217187" y="1849342"/>
                </a:lnTo>
                <a:lnTo>
                  <a:pt x="1254182" y="1882679"/>
                </a:lnTo>
                <a:lnTo>
                  <a:pt x="1268318" y="1904278"/>
                </a:lnTo>
                <a:lnTo>
                  <a:pt x="1229636" y="1868364"/>
                </a:lnTo>
                <a:close/>
              </a:path>
              <a:path w="2693035" h="2923540">
                <a:moveTo>
                  <a:pt x="1243534" y="1889600"/>
                </a:moveTo>
                <a:lnTo>
                  <a:pt x="1240193" y="1884496"/>
                </a:lnTo>
                <a:lnTo>
                  <a:pt x="1277558" y="1918398"/>
                </a:lnTo>
                <a:lnTo>
                  <a:pt x="1280495" y="1922886"/>
                </a:lnTo>
                <a:lnTo>
                  <a:pt x="1243534" y="1889600"/>
                </a:lnTo>
                <a:close/>
              </a:path>
              <a:path w="2693035" h="2923540">
                <a:moveTo>
                  <a:pt x="1573024" y="2393073"/>
                </a:moveTo>
                <a:lnTo>
                  <a:pt x="1545125" y="2350442"/>
                </a:lnTo>
                <a:lnTo>
                  <a:pt x="1527452" y="2300244"/>
                </a:lnTo>
                <a:lnTo>
                  <a:pt x="1555596" y="2343250"/>
                </a:lnTo>
                <a:lnTo>
                  <a:pt x="1573024" y="2393073"/>
                </a:lnTo>
                <a:close/>
              </a:path>
              <a:path w="2693035" h="2923540">
                <a:moveTo>
                  <a:pt x="1585473" y="2412095"/>
                </a:moveTo>
                <a:lnTo>
                  <a:pt x="1573331" y="2393541"/>
                </a:lnTo>
                <a:lnTo>
                  <a:pt x="1555858" y="2343650"/>
                </a:lnTo>
                <a:lnTo>
                  <a:pt x="1569732" y="2364849"/>
                </a:lnTo>
                <a:lnTo>
                  <a:pt x="1585473" y="2412095"/>
                </a:lnTo>
                <a:close/>
              </a:path>
              <a:path w="2693035" h="2923540">
                <a:moveTo>
                  <a:pt x="1600938" y="2435726"/>
                </a:moveTo>
                <a:lnTo>
                  <a:pt x="1585624" y="2412326"/>
                </a:lnTo>
                <a:lnTo>
                  <a:pt x="1569861" y="2365047"/>
                </a:lnTo>
                <a:lnTo>
                  <a:pt x="1583706" y="2386202"/>
                </a:lnTo>
                <a:lnTo>
                  <a:pt x="1600938" y="2435726"/>
                </a:lnTo>
                <a:close/>
              </a:path>
              <a:path w="2693035" h="2923540">
                <a:moveTo>
                  <a:pt x="507" y="13406"/>
                </a:moveTo>
                <a:lnTo>
                  <a:pt x="6911" y="0"/>
                </a:lnTo>
                <a:lnTo>
                  <a:pt x="15544" y="13191"/>
                </a:lnTo>
                <a:lnTo>
                  <a:pt x="37968" y="24543"/>
                </a:lnTo>
                <a:lnTo>
                  <a:pt x="507" y="13406"/>
                </a:lnTo>
                <a:close/>
              </a:path>
              <a:path w="2693035" h="2923540">
                <a:moveTo>
                  <a:pt x="484480" y="775747"/>
                </a:moveTo>
                <a:lnTo>
                  <a:pt x="529226" y="798115"/>
                </a:lnTo>
                <a:lnTo>
                  <a:pt x="563263" y="827304"/>
                </a:lnTo>
                <a:lnTo>
                  <a:pt x="518405" y="804772"/>
                </a:lnTo>
                <a:lnTo>
                  <a:pt x="484480" y="775747"/>
                </a:lnTo>
                <a:close/>
              </a:path>
              <a:path w="2693035" h="2923540">
                <a:moveTo>
                  <a:pt x="442185" y="890548"/>
                </a:moveTo>
                <a:lnTo>
                  <a:pt x="458429" y="899018"/>
                </a:lnTo>
                <a:lnTo>
                  <a:pt x="491222" y="916214"/>
                </a:lnTo>
                <a:lnTo>
                  <a:pt x="511789" y="933815"/>
                </a:lnTo>
                <a:lnTo>
                  <a:pt x="566799" y="961497"/>
                </a:lnTo>
                <a:lnTo>
                  <a:pt x="587213" y="979490"/>
                </a:lnTo>
                <a:lnTo>
                  <a:pt x="627009" y="1000718"/>
                </a:lnTo>
                <a:lnTo>
                  <a:pt x="637232" y="1009536"/>
                </a:lnTo>
                <a:lnTo>
                  <a:pt x="682829" y="1032824"/>
                </a:lnTo>
                <a:lnTo>
                  <a:pt x="716713" y="1062209"/>
                </a:lnTo>
                <a:lnTo>
                  <a:pt x="682869" y="1032886"/>
                </a:lnTo>
                <a:lnTo>
                  <a:pt x="660614" y="1021540"/>
                </a:lnTo>
                <a:lnTo>
                  <a:pt x="591886" y="986629"/>
                </a:lnTo>
                <a:lnTo>
                  <a:pt x="557202" y="956825"/>
                </a:lnTo>
                <a:lnTo>
                  <a:pt x="495050" y="925686"/>
                </a:lnTo>
                <a:lnTo>
                  <a:pt x="466925" y="911647"/>
                </a:lnTo>
                <a:lnTo>
                  <a:pt x="442185" y="890548"/>
                </a:lnTo>
                <a:close/>
              </a:path>
              <a:path w="2693035" h="2923540">
                <a:moveTo>
                  <a:pt x="628102" y="1158285"/>
                </a:moveTo>
                <a:lnTo>
                  <a:pt x="628454" y="1158468"/>
                </a:lnTo>
                <a:lnTo>
                  <a:pt x="664048" y="1189665"/>
                </a:lnTo>
                <a:lnTo>
                  <a:pt x="710413" y="1214127"/>
                </a:lnTo>
                <a:lnTo>
                  <a:pt x="746299" y="1245771"/>
                </a:lnTo>
                <a:lnTo>
                  <a:pt x="792965" y="1270693"/>
                </a:lnTo>
                <a:lnTo>
                  <a:pt x="866408" y="1335967"/>
                </a:lnTo>
                <a:lnTo>
                  <a:pt x="902383" y="1368095"/>
                </a:lnTo>
                <a:lnTo>
                  <a:pt x="902163" y="1367974"/>
                </a:lnTo>
                <a:lnTo>
                  <a:pt x="866487" y="1336121"/>
                </a:lnTo>
                <a:lnTo>
                  <a:pt x="793117" y="1270926"/>
                </a:lnTo>
                <a:lnTo>
                  <a:pt x="746461" y="1246018"/>
                </a:lnTo>
                <a:lnTo>
                  <a:pt x="710584" y="1214389"/>
                </a:lnTo>
                <a:lnTo>
                  <a:pt x="664228" y="1189941"/>
                </a:lnTo>
                <a:lnTo>
                  <a:pt x="628102" y="1158285"/>
                </a:lnTo>
                <a:close/>
              </a:path>
              <a:path w="2693035" h="2923540">
                <a:moveTo>
                  <a:pt x="1900618" y="2893647"/>
                </a:moveTo>
                <a:lnTo>
                  <a:pt x="1900509" y="2893480"/>
                </a:lnTo>
                <a:lnTo>
                  <a:pt x="1900489" y="2893255"/>
                </a:lnTo>
                <a:lnTo>
                  <a:pt x="1900618" y="2893647"/>
                </a:lnTo>
                <a:close/>
              </a:path>
              <a:path w="2693035" h="2923540">
                <a:moveTo>
                  <a:pt x="1098269" y="1714015"/>
                </a:moveTo>
                <a:lnTo>
                  <a:pt x="1098124" y="1713794"/>
                </a:lnTo>
                <a:lnTo>
                  <a:pt x="1136924" y="1749326"/>
                </a:lnTo>
                <a:lnTo>
                  <a:pt x="1174071" y="1783459"/>
                </a:lnTo>
                <a:lnTo>
                  <a:pt x="1190612" y="1808735"/>
                </a:lnTo>
                <a:lnTo>
                  <a:pt x="1153524" y="1775255"/>
                </a:lnTo>
                <a:lnTo>
                  <a:pt x="1136117" y="1748656"/>
                </a:lnTo>
                <a:lnTo>
                  <a:pt x="1098269" y="1714015"/>
                </a:lnTo>
                <a:close/>
              </a:path>
              <a:path w="2693035" h="2923540">
                <a:moveTo>
                  <a:pt x="1163540" y="1790560"/>
                </a:moveTo>
                <a:lnTo>
                  <a:pt x="1153718" y="1775551"/>
                </a:lnTo>
                <a:lnTo>
                  <a:pt x="1190785" y="1808999"/>
                </a:lnTo>
                <a:lnTo>
                  <a:pt x="1201796" y="1825824"/>
                </a:lnTo>
                <a:lnTo>
                  <a:pt x="1163540" y="1790560"/>
                </a:lnTo>
                <a:close/>
              </a:path>
              <a:path w="2693035" h="2923540">
                <a:moveTo>
                  <a:pt x="1180156" y="1815949"/>
                </a:moveTo>
                <a:lnTo>
                  <a:pt x="1176089" y="1809735"/>
                </a:lnTo>
                <a:lnTo>
                  <a:pt x="1213461" y="1843648"/>
                </a:lnTo>
                <a:lnTo>
                  <a:pt x="1217173" y="1849320"/>
                </a:lnTo>
                <a:lnTo>
                  <a:pt x="1180156" y="1815949"/>
                </a:lnTo>
                <a:close/>
              </a:path>
              <a:path w="2693035" h="2923540">
                <a:moveTo>
                  <a:pt x="1618090" y="2485128"/>
                </a:moveTo>
                <a:lnTo>
                  <a:pt x="1617867" y="2484786"/>
                </a:lnTo>
                <a:lnTo>
                  <a:pt x="1600864" y="2435613"/>
                </a:lnTo>
                <a:lnTo>
                  <a:pt x="1601067" y="2435923"/>
                </a:lnTo>
                <a:lnTo>
                  <a:pt x="1618090" y="2485128"/>
                </a:lnTo>
                <a:close/>
              </a:path>
              <a:path w="2693035" h="2923540">
                <a:moveTo>
                  <a:pt x="1627689" y="2499794"/>
                </a:moveTo>
                <a:lnTo>
                  <a:pt x="1618255" y="2485379"/>
                </a:lnTo>
                <a:lnTo>
                  <a:pt x="1601213" y="2436145"/>
                </a:lnTo>
                <a:lnTo>
                  <a:pt x="1611875" y="2452438"/>
                </a:lnTo>
                <a:lnTo>
                  <a:pt x="1627689" y="2499794"/>
                </a:lnTo>
                <a:close/>
              </a:path>
              <a:path w="2693035" h="2923540">
                <a:moveTo>
                  <a:pt x="1645409" y="2526871"/>
                </a:moveTo>
                <a:lnTo>
                  <a:pt x="1627882" y="2500090"/>
                </a:lnTo>
                <a:lnTo>
                  <a:pt x="1612048" y="2452702"/>
                </a:lnTo>
                <a:lnTo>
                  <a:pt x="1628589" y="2477977"/>
                </a:lnTo>
                <a:lnTo>
                  <a:pt x="1645409" y="2526871"/>
                </a:lnTo>
                <a:close/>
              </a:path>
              <a:path w="2693035" h="2923540">
                <a:moveTo>
                  <a:pt x="1902973" y="2919418"/>
                </a:moveTo>
                <a:lnTo>
                  <a:pt x="1902152" y="2913627"/>
                </a:lnTo>
                <a:lnTo>
                  <a:pt x="1900208" y="2893021"/>
                </a:lnTo>
                <a:lnTo>
                  <a:pt x="1915341" y="2916144"/>
                </a:lnTo>
                <a:lnTo>
                  <a:pt x="1909385" y="2918381"/>
                </a:lnTo>
                <a:lnTo>
                  <a:pt x="1909098" y="2918457"/>
                </a:lnTo>
                <a:lnTo>
                  <a:pt x="1902973" y="2919418"/>
                </a:lnTo>
                <a:close/>
              </a:path>
              <a:path w="2693035" h="2923540">
                <a:moveTo>
                  <a:pt x="1909247" y="2918433"/>
                </a:moveTo>
                <a:lnTo>
                  <a:pt x="1909385" y="2918381"/>
                </a:lnTo>
                <a:lnTo>
                  <a:pt x="1915717" y="2916718"/>
                </a:lnTo>
                <a:lnTo>
                  <a:pt x="1916132" y="2917353"/>
                </a:lnTo>
                <a:lnTo>
                  <a:pt x="1909247" y="2918433"/>
                </a:lnTo>
                <a:close/>
              </a:path>
              <a:path w="2693035" h="2923540">
                <a:moveTo>
                  <a:pt x="3825" y="804825"/>
                </a:moveTo>
                <a:lnTo>
                  <a:pt x="5997" y="798705"/>
                </a:lnTo>
                <a:lnTo>
                  <a:pt x="9820" y="793371"/>
                </a:lnTo>
                <a:lnTo>
                  <a:pt x="10064" y="793262"/>
                </a:lnTo>
                <a:lnTo>
                  <a:pt x="37434" y="811986"/>
                </a:lnTo>
                <a:lnTo>
                  <a:pt x="82512" y="834033"/>
                </a:lnTo>
                <a:lnTo>
                  <a:pt x="126807" y="855781"/>
                </a:lnTo>
                <a:lnTo>
                  <a:pt x="160995" y="884830"/>
                </a:lnTo>
                <a:lnTo>
                  <a:pt x="183520" y="895983"/>
                </a:lnTo>
                <a:lnTo>
                  <a:pt x="250904" y="929445"/>
                </a:lnTo>
                <a:lnTo>
                  <a:pt x="296082" y="952016"/>
                </a:lnTo>
                <a:lnTo>
                  <a:pt x="341214" y="974672"/>
                </a:lnTo>
                <a:lnTo>
                  <a:pt x="375903" y="1004486"/>
                </a:lnTo>
                <a:lnTo>
                  <a:pt x="454381" y="1044361"/>
                </a:lnTo>
                <a:lnTo>
                  <a:pt x="466879" y="1050730"/>
                </a:lnTo>
                <a:lnTo>
                  <a:pt x="501921" y="1081083"/>
                </a:lnTo>
                <a:lnTo>
                  <a:pt x="547715" y="1104674"/>
                </a:lnTo>
                <a:lnTo>
                  <a:pt x="583014" y="1135419"/>
                </a:lnTo>
                <a:lnTo>
                  <a:pt x="629073" y="1159415"/>
                </a:lnTo>
                <a:lnTo>
                  <a:pt x="664646" y="1190578"/>
                </a:lnTo>
                <a:lnTo>
                  <a:pt x="710988" y="1215006"/>
                </a:lnTo>
                <a:lnTo>
                  <a:pt x="782867" y="1278455"/>
                </a:lnTo>
                <a:lnTo>
                  <a:pt x="829665" y="1303580"/>
                </a:lnTo>
                <a:lnTo>
                  <a:pt x="866886" y="1336698"/>
                </a:lnTo>
                <a:lnTo>
                  <a:pt x="902373" y="1368373"/>
                </a:lnTo>
                <a:lnTo>
                  <a:pt x="900178" y="1367180"/>
                </a:lnTo>
                <a:lnTo>
                  <a:pt x="867271" y="1337851"/>
                </a:lnTo>
                <a:lnTo>
                  <a:pt x="822868" y="1313931"/>
                </a:lnTo>
                <a:lnTo>
                  <a:pt x="746869" y="1246642"/>
                </a:lnTo>
                <a:lnTo>
                  <a:pt x="700397" y="1222016"/>
                </a:lnTo>
                <a:lnTo>
                  <a:pt x="664700" y="1190662"/>
                </a:lnTo>
                <a:lnTo>
                  <a:pt x="661727" y="1189106"/>
                </a:lnTo>
                <a:lnTo>
                  <a:pt x="630803" y="1162058"/>
                </a:lnTo>
                <a:lnTo>
                  <a:pt x="587990" y="1139826"/>
                </a:lnTo>
                <a:lnTo>
                  <a:pt x="583109" y="1135564"/>
                </a:lnTo>
                <a:lnTo>
                  <a:pt x="537205" y="1111807"/>
                </a:lnTo>
                <a:lnTo>
                  <a:pt x="502059" y="1081295"/>
                </a:lnTo>
                <a:lnTo>
                  <a:pt x="452865" y="1056124"/>
                </a:lnTo>
                <a:lnTo>
                  <a:pt x="423456" y="1030763"/>
                </a:lnTo>
                <a:lnTo>
                  <a:pt x="381845" y="1009741"/>
                </a:lnTo>
                <a:lnTo>
                  <a:pt x="376111" y="1004803"/>
                </a:lnTo>
                <a:lnTo>
                  <a:pt x="326925" y="980027"/>
                </a:lnTo>
                <a:lnTo>
                  <a:pt x="298371" y="955591"/>
                </a:lnTo>
                <a:lnTo>
                  <a:pt x="257432" y="935213"/>
                </a:lnTo>
                <a:lnTo>
                  <a:pt x="251157" y="929858"/>
                </a:lnTo>
                <a:lnTo>
                  <a:pt x="183164" y="896133"/>
                </a:lnTo>
                <a:lnTo>
                  <a:pt x="123568" y="866739"/>
                </a:lnTo>
                <a:lnTo>
                  <a:pt x="112057" y="861079"/>
                </a:lnTo>
                <a:lnTo>
                  <a:pt x="84850" y="838054"/>
                </a:lnTo>
                <a:lnTo>
                  <a:pt x="40287" y="816345"/>
                </a:lnTo>
                <a:lnTo>
                  <a:pt x="3825" y="804825"/>
                </a:lnTo>
                <a:close/>
              </a:path>
              <a:path w="2693035" h="2923540">
                <a:moveTo>
                  <a:pt x="43164" y="416007"/>
                </a:moveTo>
                <a:lnTo>
                  <a:pt x="56615" y="423834"/>
                </a:lnTo>
                <a:lnTo>
                  <a:pt x="142402" y="464426"/>
                </a:lnTo>
                <a:lnTo>
                  <a:pt x="188272" y="486210"/>
                </a:lnTo>
                <a:lnTo>
                  <a:pt x="221549" y="502059"/>
                </a:lnTo>
                <a:lnTo>
                  <a:pt x="238702" y="516529"/>
                </a:lnTo>
                <a:lnTo>
                  <a:pt x="373186" y="582308"/>
                </a:lnTo>
                <a:lnTo>
                  <a:pt x="386960" y="589092"/>
                </a:lnTo>
                <a:lnTo>
                  <a:pt x="388742" y="590589"/>
                </a:lnTo>
                <a:lnTo>
                  <a:pt x="373757" y="583213"/>
                </a:lnTo>
                <a:lnTo>
                  <a:pt x="222592" y="509361"/>
                </a:lnTo>
                <a:lnTo>
                  <a:pt x="194459" y="495694"/>
                </a:lnTo>
                <a:lnTo>
                  <a:pt x="148098" y="473237"/>
                </a:lnTo>
                <a:lnTo>
                  <a:pt x="61643" y="431516"/>
                </a:lnTo>
                <a:lnTo>
                  <a:pt x="43164" y="416007"/>
                </a:lnTo>
                <a:close/>
              </a:path>
              <a:path w="2693035" h="2923540">
                <a:moveTo>
                  <a:pt x="14519" y="139154"/>
                </a:moveTo>
                <a:lnTo>
                  <a:pt x="24317" y="142558"/>
                </a:lnTo>
                <a:lnTo>
                  <a:pt x="68984" y="164426"/>
                </a:lnTo>
                <a:lnTo>
                  <a:pt x="127429" y="193601"/>
                </a:lnTo>
                <a:lnTo>
                  <a:pt x="114731" y="187413"/>
                </a:lnTo>
                <a:lnTo>
                  <a:pt x="24966" y="143549"/>
                </a:lnTo>
                <a:lnTo>
                  <a:pt x="14519" y="139154"/>
                </a:lnTo>
                <a:close/>
              </a:path>
              <a:path w="2693035" h="2923540">
                <a:moveTo>
                  <a:pt x="1903158" y="2920720"/>
                </a:moveTo>
                <a:lnTo>
                  <a:pt x="1903062" y="2920042"/>
                </a:lnTo>
                <a:lnTo>
                  <a:pt x="1909098" y="2918457"/>
                </a:lnTo>
                <a:lnTo>
                  <a:pt x="1909247" y="2918433"/>
                </a:lnTo>
                <a:lnTo>
                  <a:pt x="1903158" y="2920720"/>
                </a:lnTo>
                <a:close/>
              </a:path>
              <a:path w="2693035" h="2923540">
                <a:moveTo>
                  <a:pt x="1903062" y="2920042"/>
                </a:moveTo>
                <a:lnTo>
                  <a:pt x="1902973" y="2919418"/>
                </a:lnTo>
                <a:lnTo>
                  <a:pt x="1909098" y="2918457"/>
                </a:lnTo>
                <a:lnTo>
                  <a:pt x="1903062" y="2920042"/>
                </a:lnTo>
                <a:close/>
              </a:path>
              <a:path w="2693035" h="2923540">
                <a:moveTo>
                  <a:pt x="1902765" y="2920120"/>
                </a:moveTo>
                <a:lnTo>
                  <a:pt x="1902706" y="2919499"/>
                </a:lnTo>
                <a:lnTo>
                  <a:pt x="1902973" y="2919418"/>
                </a:lnTo>
                <a:lnTo>
                  <a:pt x="1903056" y="2920000"/>
                </a:lnTo>
                <a:lnTo>
                  <a:pt x="1902765" y="2920120"/>
                </a:lnTo>
                <a:close/>
              </a:path>
              <a:path w="2693035" h="2923540">
                <a:moveTo>
                  <a:pt x="1052866" y="1667830"/>
                </a:moveTo>
                <a:lnTo>
                  <a:pt x="1052608" y="1667436"/>
                </a:lnTo>
                <a:lnTo>
                  <a:pt x="1127019" y="1734754"/>
                </a:lnTo>
                <a:lnTo>
                  <a:pt x="1127235" y="1735084"/>
                </a:lnTo>
                <a:lnTo>
                  <a:pt x="1052866" y="1667830"/>
                </a:lnTo>
                <a:close/>
              </a:path>
              <a:path w="2693035" h="2923540">
                <a:moveTo>
                  <a:pt x="1079501" y="1708529"/>
                </a:moveTo>
                <a:lnTo>
                  <a:pt x="1060619" y="1679677"/>
                </a:lnTo>
                <a:lnTo>
                  <a:pt x="1098269" y="1714015"/>
                </a:lnTo>
                <a:lnTo>
                  <a:pt x="1111864" y="1734789"/>
                </a:lnTo>
                <a:lnTo>
                  <a:pt x="1149314" y="1768821"/>
                </a:lnTo>
                <a:lnTo>
                  <a:pt x="1153730" y="1775569"/>
                </a:lnTo>
                <a:lnTo>
                  <a:pt x="1079501" y="1708529"/>
                </a:lnTo>
                <a:close/>
              </a:path>
              <a:path w="2693035" h="2923540">
                <a:moveTo>
                  <a:pt x="1661885" y="2575239"/>
                </a:moveTo>
                <a:lnTo>
                  <a:pt x="1634906" y="2534014"/>
                </a:lnTo>
                <a:lnTo>
                  <a:pt x="1618090" y="2485128"/>
                </a:lnTo>
                <a:lnTo>
                  <a:pt x="1645290" y="2526690"/>
                </a:lnTo>
                <a:lnTo>
                  <a:pt x="1661885" y="2575239"/>
                </a:lnTo>
                <a:close/>
              </a:path>
              <a:path w="2693035" h="2923540">
                <a:moveTo>
                  <a:pt x="1678774" y="2624239"/>
                </a:moveTo>
                <a:lnTo>
                  <a:pt x="1678555" y="2623904"/>
                </a:lnTo>
                <a:lnTo>
                  <a:pt x="1662143" y="2575634"/>
                </a:lnTo>
                <a:lnTo>
                  <a:pt x="1662029" y="2575460"/>
                </a:lnTo>
                <a:lnTo>
                  <a:pt x="1645409" y="2526871"/>
                </a:lnTo>
                <a:lnTo>
                  <a:pt x="1645715" y="2527340"/>
                </a:lnTo>
                <a:lnTo>
                  <a:pt x="1678774" y="2624239"/>
                </a:lnTo>
                <a:close/>
              </a:path>
              <a:path w="2693035" h="2923540">
                <a:moveTo>
                  <a:pt x="1686291" y="2635726"/>
                </a:moveTo>
                <a:lnTo>
                  <a:pt x="1686035" y="2635333"/>
                </a:lnTo>
                <a:lnTo>
                  <a:pt x="1654172" y="2540262"/>
                </a:lnTo>
                <a:lnTo>
                  <a:pt x="1654387" y="2540590"/>
                </a:lnTo>
                <a:lnTo>
                  <a:pt x="1686291" y="2635726"/>
                </a:lnTo>
                <a:close/>
              </a:path>
              <a:path w="2693035" h="2923540">
                <a:moveTo>
                  <a:pt x="348802" y="708334"/>
                </a:moveTo>
                <a:lnTo>
                  <a:pt x="483917" y="775265"/>
                </a:lnTo>
                <a:lnTo>
                  <a:pt x="484480" y="775747"/>
                </a:lnTo>
                <a:lnTo>
                  <a:pt x="349353" y="708801"/>
                </a:lnTo>
                <a:lnTo>
                  <a:pt x="348802" y="708334"/>
                </a:lnTo>
                <a:close/>
              </a:path>
              <a:path w="2693035" h="2923540">
                <a:moveTo>
                  <a:pt x="786618" y="1425727"/>
                </a:moveTo>
                <a:lnTo>
                  <a:pt x="787282" y="1426085"/>
                </a:lnTo>
                <a:lnTo>
                  <a:pt x="827838" y="1463134"/>
                </a:lnTo>
                <a:lnTo>
                  <a:pt x="832498" y="1465777"/>
                </a:lnTo>
                <a:lnTo>
                  <a:pt x="871582" y="1500981"/>
                </a:lnTo>
                <a:lnTo>
                  <a:pt x="1084974" y="1693701"/>
                </a:lnTo>
                <a:lnTo>
                  <a:pt x="1089813" y="1701095"/>
                </a:lnTo>
                <a:lnTo>
                  <a:pt x="1052608" y="1667436"/>
                </a:lnTo>
                <a:lnTo>
                  <a:pt x="1052866" y="1667830"/>
                </a:lnTo>
                <a:lnTo>
                  <a:pt x="875152" y="1506494"/>
                </a:lnTo>
                <a:lnTo>
                  <a:pt x="827597" y="1463151"/>
                </a:lnTo>
                <a:lnTo>
                  <a:pt x="786618" y="1425727"/>
                </a:lnTo>
                <a:close/>
              </a:path>
              <a:path w="2693035" h="2923540">
                <a:moveTo>
                  <a:pt x="1060447" y="1679414"/>
                </a:moveTo>
                <a:lnTo>
                  <a:pt x="1052866" y="1667830"/>
                </a:lnTo>
                <a:lnTo>
                  <a:pt x="1090050" y="1701457"/>
                </a:lnTo>
                <a:lnTo>
                  <a:pt x="1098124" y="1713794"/>
                </a:lnTo>
                <a:lnTo>
                  <a:pt x="1060447" y="1679414"/>
                </a:lnTo>
                <a:close/>
              </a:path>
              <a:path w="2693035" h="2923540">
                <a:moveTo>
                  <a:pt x="1773064" y="2907471"/>
                </a:moveTo>
                <a:lnTo>
                  <a:pt x="1772743" y="2906980"/>
                </a:lnTo>
                <a:lnTo>
                  <a:pt x="1753574" y="2848695"/>
                </a:lnTo>
                <a:lnTo>
                  <a:pt x="1661885" y="2575239"/>
                </a:lnTo>
                <a:lnTo>
                  <a:pt x="1662029" y="2575460"/>
                </a:lnTo>
                <a:lnTo>
                  <a:pt x="1678454" y="2623749"/>
                </a:lnTo>
                <a:lnTo>
                  <a:pt x="1678555" y="2623904"/>
                </a:lnTo>
                <a:lnTo>
                  <a:pt x="1753929" y="2849295"/>
                </a:lnTo>
                <a:lnTo>
                  <a:pt x="1773064" y="2907471"/>
                </a:lnTo>
                <a:close/>
              </a:path>
              <a:path w="2693035" h="2923540">
                <a:moveTo>
                  <a:pt x="567769" y="961987"/>
                </a:moveTo>
                <a:lnTo>
                  <a:pt x="602385" y="979480"/>
                </a:lnTo>
                <a:lnTo>
                  <a:pt x="625347" y="999285"/>
                </a:lnTo>
                <a:lnTo>
                  <a:pt x="586655" y="978637"/>
                </a:lnTo>
                <a:lnTo>
                  <a:pt x="567769" y="961987"/>
                </a:lnTo>
                <a:close/>
              </a:path>
              <a:path w="2693035" h="2923540">
                <a:moveTo>
                  <a:pt x="857955" y="1480217"/>
                </a:moveTo>
                <a:lnTo>
                  <a:pt x="876114" y="1490517"/>
                </a:lnTo>
                <a:lnTo>
                  <a:pt x="1025945" y="1626694"/>
                </a:lnTo>
                <a:lnTo>
                  <a:pt x="1033587" y="1638372"/>
                </a:lnTo>
                <a:lnTo>
                  <a:pt x="857955" y="1480217"/>
                </a:lnTo>
                <a:close/>
              </a:path>
              <a:path w="2693035" h="2923540">
                <a:moveTo>
                  <a:pt x="767910" y="1416748"/>
                </a:moveTo>
                <a:lnTo>
                  <a:pt x="790850" y="1429807"/>
                </a:lnTo>
                <a:lnTo>
                  <a:pt x="827941" y="1463646"/>
                </a:lnTo>
                <a:lnTo>
                  <a:pt x="875484" y="1506943"/>
                </a:lnTo>
                <a:lnTo>
                  <a:pt x="1052941" y="1667945"/>
                </a:lnTo>
                <a:lnTo>
                  <a:pt x="1060619" y="1679677"/>
                </a:lnTo>
                <a:lnTo>
                  <a:pt x="884286" y="1520451"/>
                </a:lnTo>
                <a:lnTo>
                  <a:pt x="838035" y="1479100"/>
                </a:lnTo>
                <a:lnTo>
                  <a:pt x="767910" y="1416748"/>
                </a:lnTo>
                <a:close/>
              </a:path>
              <a:path w="2693035" h="2923540">
                <a:moveTo>
                  <a:pt x="1718127" y="2730757"/>
                </a:moveTo>
                <a:lnTo>
                  <a:pt x="1711048" y="2719940"/>
                </a:lnTo>
                <a:lnTo>
                  <a:pt x="1678774" y="2624239"/>
                </a:lnTo>
                <a:lnTo>
                  <a:pt x="1686035" y="2635333"/>
                </a:lnTo>
                <a:lnTo>
                  <a:pt x="1718127" y="2730757"/>
                </a:lnTo>
                <a:close/>
              </a:path>
              <a:path w="2693035" h="2923540">
                <a:moveTo>
                  <a:pt x="1768743" y="2854991"/>
                </a:moveTo>
                <a:lnTo>
                  <a:pt x="1705313" y="2664791"/>
                </a:lnTo>
                <a:lnTo>
                  <a:pt x="1712954" y="2676467"/>
                </a:lnTo>
                <a:lnTo>
                  <a:pt x="1745218" y="2772151"/>
                </a:lnTo>
                <a:lnTo>
                  <a:pt x="1737529" y="2760403"/>
                </a:lnTo>
                <a:lnTo>
                  <a:pt x="1768691" y="2854405"/>
                </a:lnTo>
                <a:lnTo>
                  <a:pt x="1768743" y="2854991"/>
                </a:lnTo>
                <a:close/>
              </a:path>
              <a:path w="2693035" h="2923540">
                <a:moveTo>
                  <a:pt x="11442" y="277387"/>
                </a:moveTo>
                <a:lnTo>
                  <a:pt x="110500" y="320634"/>
                </a:lnTo>
                <a:lnTo>
                  <a:pt x="154501" y="341484"/>
                </a:lnTo>
                <a:lnTo>
                  <a:pt x="177515" y="360678"/>
                </a:lnTo>
                <a:lnTo>
                  <a:pt x="96192" y="321962"/>
                </a:lnTo>
                <a:lnTo>
                  <a:pt x="11442" y="277387"/>
                </a:lnTo>
                <a:close/>
              </a:path>
              <a:path w="2693035" h="2923540">
                <a:moveTo>
                  <a:pt x="489461" y="914706"/>
                </a:moveTo>
                <a:lnTo>
                  <a:pt x="550779" y="947009"/>
                </a:lnTo>
                <a:lnTo>
                  <a:pt x="567769" y="961987"/>
                </a:lnTo>
                <a:lnTo>
                  <a:pt x="566799" y="961497"/>
                </a:lnTo>
                <a:lnTo>
                  <a:pt x="551348" y="947879"/>
                </a:lnTo>
                <a:lnTo>
                  <a:pt x="491222" y="916214"/>
                </a:lnTo>
                <a:lnTo>
                  <a:pt x="489461" y="914706"/>
                </a:lnTo>
                <a:close/>
              </a:path>
              <a:path w="2693035" h="2923540">
                <a:moveTo>
                  <a:pt x="6840" y="130228"/>
                </a:moveTo>
                <a:lnTo>
                  <a:pt x="10373" y="121251"/>
                </a:lnTo>
                <a:lnTo>
                  <a:pt x="17334" y="131888"/>
                </a:lnTo>
                <a:lnTo>
                  <a:pt x="6840" y="130228"/>
                </a:lnTo>
                <a:close/>
              </a:path>
              <a:path w="2693035" h="2923540">
                <a:moveTo>
                  <a:pt x="1771803" y="2889926"/>
                </a:moveTo>
                <a:lnTo>
                  <a:pt x="1762706" y="2862649"/>
                </a:lnTo>
                <a:lnTo>
                  <a:pt x="1718127" y="2730757"/>
                </a:lnTo>
                <a:lnTo>
                  <a:pt x="1737219" y="2759929"/>
                </a:lnTo>
                <a:lnTo>
                  <a:pt x="1768743" y="2854991"/>
                </a:lnTo>
                <a:lnTo>
                  <a:pt x="1771803" y="2889926"/>
                </a:lnTo>
                <a:close/>
              </a:path>
              <a:path w="2693035" h="2923540">
                <a:moveTo>
                  <a:pt x="1779671" y="2888217"/>
                </a:moveTo>
                <a:lnTo>
                  <a:pt x="1768743" y="2854991"/>
                </a:lnTo>
                <a:lnTo>
                  <a:pt x="1768691" y="2854405"/>
                </a:lnTo>
                <a:lnTo>
                  <a:pt x="1737529" y="2760403"/>
                </a:lnTo>
                <a:lnTo>
                  <a:pt x="1745218" y="2772151"/>
                </a:lnTo>
                <a:lnTo>
                  <a:pt x="1777769" y="2868275"/>
                </a:lnTo>
                <a:lnTo>
                  <a:pt x="1779671" y="2888217"/>
                </a:lnTo>
                <a:close/>
              </a:path>
              <a:path w="2693035" h="2923540">
                <a:moveTo>
                  <a:pt x="358867" y="717535"/>
                </a:moveTo>
                <a:lnTo>
                  <a:pt x="397993" y="736740"/>
                </a:lnTo>
                <a:lnTo>
                  <a:pt x="423987" y="758825"/>
                </a:lnTo>
                <a:lnTo>
                  <a:pt x="384483" y="739288"/>
                </a:lnTo>
                <a:lnTo>
                  <a:pt x="358867" y="717535"/>
                </a:lnTo>
                <a:close/>
              </a:path>
              <a:path w="2693035" h="2923540">
                <a:moveTo>
                  <a:pt x="4673" y="135733"/>
                </a:moveTo>
                <a:lnTo>
                  <a:pt x="4917" y="135114"/>
                </a:lnTo>
                <a:lnTo>
                  <a:pt x="14519" y="139154"/>
                </a:lnTo>
                <a:lnTo>
                  <a:pt x="4673" y="135733"/>
                </a:lnTo>
                <a:close/>
              </a:path>
              <a:path w="2693035" h="2923540">
                <a:moveTo>
                  <a:pt x="1039" y="130180"/>
                </a:moveTo>
                <a:lnTo>
                  <a:pt x="404" y="129211"/>
                </a:lnTo>
                <a:lnTo>
                  <a:pt x="6840" y="130228"/>
                </a:lnTo>
                <a:lnTo>
                  <a:pt x="6274" y="131666"/>
                </a:lnTo>
                <a:lnTo>
                  <a:pt x="1039" y="130180"/>
                </a:lnTo>
                <a:close/>
              </a:path>
              <a:path w="2693035" h="2923540">
                <a:moveTo>
                  <a:pt x="3374" y="133748"/>
                </a:moveTo>
                <a:lnTo>
                  <a:pt x="1039" y="130180"/>
                </a:lnTo>
                <a:lnTo>
                  <a:pt x="6274" y="131666"/>
                </a:lnTo>
                <a:lnTo>
                  <a:pt x="5178" y="134450"/>
                </a:lnTo>
                <a:lnTo>
                  <a:pt x="3374" y="133748"/>
                </a:lnTo>
                <a:close/>
              </a:path>
              <a:path w="2693035" h="2923540">
                <a:moveTo>
                  <a:pt x="4021" y="134737"/>
                </a:moveTo>
                <a:lnTo>
                  <a:pt x="3374" y="133748"/>
                </a:lnTo>
                <a:lnTo>
                  <a:pt x="5178" y="134450"/>
                </a:lnTo>
                <a:lnTo>
                  <a:pt x="4917" y="135114"/>
                </a:lnTo>
                <a:lnTo>
                  <a:pt x="4021" y="134737"/>
                </a:lnTo>
                <a:close/>
              </a:path>
              <a:path w="2693035" h="2923540">
                <a:moveTo>
                  <a:pt x="42681" y="405259"/>
                </a:moveTo>
                <a:lnTo>
                  <a:pt x="110195" y="435743"/>
                </a:lnTo>
                <a:lnTo>
                  <a:pt x="175534" y="466746"/>
                </a:lnTo>
                <a:lnTo>
                  <a:pt x="210498" y="487904"/>
                </a:lnTo>
                <a:lnTo>
                  <a:pt x="179223" y="472413"/>
                </a:lnTo>
                <a:lnTo>
                  <a:pt x="112635" y="439555"/>
                </a:lnTo>
                <a:lnTo>
                  <a:pt x="42681" y="405259"/>
                </a:lnTo>
                <a:close/>
              </a:path>
              <a:path w="2693035" h="2923540">
                <a:moveTo>
                  <a:pt x="405789" y="868756"/>
                </a:moveTo>
                <a:lnTo>
                  <a:pt x="454429" y="892907"/>
                </a:lnTo>
                <a:lnTo>
                  <a:pt x="477285" y="904285"/>
                </a:lnTo>
                <a:lnTo>
                  <a:pt x="489461" y="914706"/>
                </a:lnTo>
                <a:lnTo>
                  <a:pt x="457810" y="898104"/>
                </a:lnTo>
                <a:lnTo>
                  <a:pt x="440388" y="889015"/>
                </a:lnTo>
                <a:lnTo>
                  <a:pt x="432575" y="882352"/>
                </a:lnTo>
                <a:lnTo>
                  <a:pt x="406727" y="869574"/>
                </a:lnTo>
                <a:lnTo>
                  <a:pt x="405789" y="868756"/>
                </a:lnTo>
                <a:close/>
              </a:path>
              <a:path w="2693035" h="2923540">
                <a:moveTo>
                  <a:pt x="1782710" y="2920083"/>
                </a:moveTo>
                <a:lnTo>
                  <a:pt x="1779671" y="2888217"/>
                </a:lnTo>
                <a:lnTo>
                  <a:pt x="1783742" y="2900594"/>
                </a:lnTo>
                <a:lnTo>
                  <a:pt x="1782710" y="2920083"/>
                </a:lnTo>
                <a:close/>
              </a:path>
              <a:path w="2693035" h="2923540">
                <a:moveTo>
                  <a:pt x="121202" y="598780"/>
                </a:moveTo>
                <a:lnTo>
                  <a:pt x="166956" y="620883"/>
                </a:lnTo>
                <a:lnTo>
                  <a:pt x="174591" y="627298"/>
                </a:lnTo>
                <a:lnTo>
                  <a:pt x="263855" y="670540"/>
                </a:lnTo>
                <a:lnTo>
                  <a:pt x="330029" y="702819"/>
                </a:lnTo>
                <a:lnTo>
                  <a:pt x="357191" y="716113"/>
                </a:lnTo>
                <a:lnTo>
                  <a:pt x="358867" y="717535"/>
                </a:lnTo>
                <a:lnTo>
                  <a:pt x="330585" y="703699"/>
                </a:lnTo>
                <a:lnTo>
                  <a:pt x="264377" y="671422"/>
                </a:lnTo>
                <a:lnTo>
                  <a:pt x="185044" y="633002"/>
                </a:lnTo>
                <a:lnTo>
                  <a:pt x="130887" y="606901"/>
                </a:lnTo>
                <a:lnTo>
                  <a:pt x="121202" y="598780"/>
                </a:lnTo>
                <a:close/>
              </a:path>
              <a:path w="2693035" h="2923540">
                <a:moveTo>
                  <a:pt x="790350" y="1427737"/>
                </a:moveTo>
                <a:lnTo>
                  <a:pt x="812472" y="1439654"/>
                </a:lnTo>
                <a:lnTo>
                  <a:pt x="857955" y="1480217"/>
                </a:lnTo>
                <a:lnTo>
                  <a:pt x="832498" y="1465777"/>
                </a:lnTo>
                <a:lnTo>
                  <a:pt x="790350" y="1427737"/>
                </a:lnTo>
                <a:close/>
              </a:path>
              <a:path w="2693035" h="2923540">
                <a:moveTo>
                  <a:pt x="270927" y="658185"/>
                </a:moveTo>
                <a:lnTo>
                  <a:pt x="315241" y="679868"/>
                </a:lnTo>
                <a:lnTo>
                  <a:pt x="348802" y="708334"/>
                </a:lnTo>
                <a:lnTo>
                  <a:pt x="304429" y="686540"/>
                </a:lnTo>
                <a:lnTo>
                  <a:pt x="270927" y="658185"/>
                </a:lnTo>
                <a:close/>
              </a:path>
              <a:path w="2693035" h="2923540">
                <a:moveTo>
                  <a:pt x="1782152" y="2921357"/>
                </a:moveTo>
                <a:lnTo>
                  <a:pt x="1773382" y="2907956"/>
                </a:lnTo>
                <a:lnTo>
                  <a:pt x="1771803" y="2889926"/>
                </a:lnTo>
                <a:lnTo>
                  <a:pt x="1782152" y="2921357"/>
                </a:lnTo>
                <a:close/>
              </a:path>
              <a:path w="2693035" h="2923540">
                <a:moveTo>
                  <a:pt x="1782947" y="2922573"/>
                </a:moveTo>
                <a:lnTo>
                  <a:pt x="1782605" y="2922051"/>
                </a:lnTo>
                <a:lnTo>
                  <a:pt x="1782710" y="2920083"/>
                </a:lnTo>
                <a:lnTo>
                  <a:pt x="1782947" y="2922573"/>
                </a:lnTo>
                <a:close/>
              </a:path>
              <a:path w="2693035" h="2923540">
                <a:moveTo>
                  <a:pt x="547642" y="1104176"/>
                </a:moveTo>
                <a:lnTo>
                  <a:pt x="593197" y="1127788"/>
                </a:lnTo>
                <a:lnTo>
                  <a:pt x="628102" y="1158285"/>
                </a:lnTo>
                <a:lnTo>
                  <a:pt x="582373" y="1134440"/>
                </a:lnTo>
                <a:lnTo>
                  <a:pt x="547642" y="1104176"/>
                </a:lnTo>
                <a:close/>
              </a:path>
              <a:path w="2693035" h="2923540">
                <a:moveTo>
                  <a:pt x="392744" y="864820"/>
                </a:moveTo>
                <a:lnTo>
                  <a:pt x="410442" y="874000"/>
                </a:lnTo>
                <a:lnTo>
                  <a:pt x="440751" y="889800"/>
                </a:lnTo>
                <a:lnTo>
                  <a:pt x="467067" y="912248"/>
                </a:lnTo>
                <a:lnTo>
                  <a:pt x="422474" y="890109"/>
                </a:lnTo>
                <a:lnTo>
                  <a:pt x="392744" y="864820"/>
                </a:lnTo>
                <a:close/>
              </a:path>
              <a:path w="2693035" h="2923540">
                <a:moveTo>
                  <a:pt x="438954" y="888267"/>
                </a:moveTo>
                <a:lnTo>
                  <a:pt x="440388" y="889015"/>
                </a:lnTo>
                <a:lnTo>
                  <a:pt x="442185" y="890548"/>
                </a:lnTo>
                <a:lnTo>
                  <a:pt x="440751" y="889800"/>
                </a:lnTo>
                <a:lnTo>
                  <a:pt x="438954" y="888267"/>
                </a:lnTo>
                <a:close/>
              </a:path>
              <a:path w="2693035" h="2923540">
                <a:moveTo>
                  <a:pt x="388685" y="861368"/>
                </a:moveTo>
                <a:lnTo>
                  <a:pt x="408632" y="871234"/>
                </a:lnTo>
                <a:lnTo>
                  <a:pt x="412100" y="874257"/>
                </a:lnTo>
                <a:lnTo>
                  <a:pt x="438954" y="888267"/>
                </a:lnTo>
                <a:lnTo>
                  <a:pt x="440751" y="889800"/>
                </a:lnTo>
                <a:lnTo>
                  <a:pt x="410335" y="873945"/>
                </a:lnTo>
                <a:lnTo>
                  <a:pt x="392744" y="864820"/>
                </a:lnTo>
                <a:lnTo>
                  <a:pt x="388685" y="861368"/>
                </a:lnTo>
                <a:close/>
              </a:path>
              <a:path w="2693035" h="2923540">
                <a:moveTo>
                  <a:pt x="408632" y="871234"/>
                </a:moveTo>
                <a:lnTo>
                  <a:pt x="433277" y="883424"/>
                </a:lnTo>
                <a:lnTo>
                  <a:pt x="438954" y="888267"/>
                </a:lnTo>
                <a:lnTo>
                  <a:pt x="412100" y="874257"/>
                </a:lnTo>
                <a:lnTo>
                  <a:pt x="408632" y="871234"/>
                </a:lnTo>
                <a:close/>
              </a:path>
              <a:path w="2693035" h="2923540">
                <a:moveTo>
                  <a:pt x="785092" y="1424081"/>
                </a:moveTo>
                <a:lnTo>
                  <a:pt x="788261" y="1425851"/>
                </a:lnTo>
                <a:lnTo>
                  <a:pt x="790350" y="1427737"/>
                </a:lnTo>
                <a:lnTo>
                  <a:pt x="787282" y="1426085"/>
                </a:lnTo>
                <a:lnTo>
                  <a:pt x="785092" y="1424081"/>
                </a:lnTo>
                <a:close/>
              </a:path>
              <a:path w="2693035" h="2923540">
                <a:moveTo>
                  <a:pt x="1167465" y="2028479"/>
                </a:moveTo>
                <a:lnTo>
                  <a:pt x="1206975" y="2065660"/>
                </a:lnTo>
                <a:lnTo>
                  <a:pt x="1167465" y="2028479"/>
                </a:lnTo>
                <a:close/>
              </a:path>
              <a:path w="2693035" h="2923540">
                <a:moveTo>
                  <a:pt x="1372460" y="2341720"/>
                </a:moveTo>
                <a:lnTo>
                  <a:pt x="1196417" y="2072719"/>
                </a:lnTo>
                <a:lnTo>
                  <a:pt x="1236143" y="2110231"/>
                </a:lnTo>
                <a:lnTo>
                  <a:pt x="1353986" y="2290298"/>
                </a:lnTo>
                <a:lnTo>
                  <a:pt x="1372460" y="2341720"/>
                </a:lnTo>
                <a:close/>
              </a:path>
              <a:path w="2693035" h="2923540">
                <a:moveTo>
                  <a:pt x="784389" y="1423688"/>
                </a:moveTo>
                <a:lnTo>
                  <a:pt x="785092" y="1424081"/>
                </a:lnTo>
                <a:lnTo>
                  <a:pt x="787282" y="1426085"/>
                </a:lnTo>
                <a:lnTo>
                  <a:pt x="786618" y="1425727"/>
                </a:lnTo>
                <a:lnTo>
                  <a:pt x="784389" y="1423688"/>
                </a:lnTo>
                <a:close/>
              </a:path>
              <a:path w="2693035" h="2923540">
                <a:moveTo>
                  <a:pt x="761876" y="1411112"/>
                </a:moveTo>
                <a:lnTo>
                  <a:pt x="784389" y="1423688"/>
                </a:lnTo>
                <a:lnTo>
                  <a:pt x="786618" y="1425727"/>
                </a:lnTo>
                <a:lnTo>
                  <a:pt x="765588" y="1414398"/>
                </a:lnTo>
                <a:lnTo>
                  <a:pt x="761876" y="1411112"/>
                </a:lnTo>
                <a:close/>
              </a:path>
              <a:path w="2693035" h="2923540">
                <a:moveTo>
                  <a:pt x="682558" y="1341031"/>
                </a:moveTo>
                <a:lnTo>
                  <a:pt x="714352" y="1359300"/>
                </a:lnTo>
                <a:lnTo>
                  <a:pt x="785092" y="1424081"/>
                </a:lnTo>
                <a:lnTo>
                  <a:pt x="784389" y="1423688"/>
                </a:lnTo>
                <a:lnTo>
                  <a:pt x="752701" y="1394707"/>
                </a:lnTo>
                <a:lnTo>
                  <a:pt x="726247" y="1379569"/>
                </a:lnTo>
                <a:lnTo>
                  <a:pt x="682558" y="1341031"/>
                </a:lnTo>
                <a:close/>
              </a:path>
              <a:path w="2693035" h="2923540">
                <a:moveTo>
                  <a:pt x="710052" y="1372595"/>
                </a:moveTo>
                <a:lnTo>
                  <a:pt x="712770" y="1374038"/>
                </a:lnTo>
                <a:lnTo>
                  <a:pt x="740412" y="1399121"/>
                </a:lnTo>
                <a:lnTo>
                  <a:pt x="760983" y="1410613"/>
                </a:lnTo>
                <a:lnTo>
                  <a:pt x="767910" y="1416748"/>
                </a:lnTo>
                <a:lnTo>
                  <a:pt x="742469" y="1402264"/>
                </a:lnTo>
                <a:lnTo>
                  <a:pt x="710052" y="1372595"/>
                </a:lnTo>
                <a:close/>
              </a:path>
              <a:path w="2693035" h="2923540">
                <a:moveTo>
                  <a:pt x="41013" y="546791"/>
                </a:moveTo>
                <a:lnTo>
                  <a:pt x="169152" y="608521"/>
                </a:lnTo>
                <a:lnTo>
                  <a:pt x="248491" y="647063"/>
                </a:lnTo>
                <a:lnTo>
                  <a:pt x="270405" y="657743"/>
                </a:lnTo>
                <a:lnTo>
                  <a:pt x="270927" y="658185"/>
                </a:lnTo>
                <a:lnTo>
                  <a:pt x="248586" y="647293"/>
                </a:lnTo>
                <a:lnTo>
                  <a:pt x="169124" y="608675"/>
                </a:lnTo>
                <a:lnTo>
                  <a:pt x="48398" y="550432"/>
                </a:lnTo>
                <a:lnTo>
                  <a:pt x="41013" y="546791"/>
                </a:lnTo>
                <a:close/>
              </a:path>
              <a:path w="2693035" h="2923540">
                <a:moveTo>
                  <a:pt x="1071543" y="1905100"/>
                </a:moveTo>
                <a:lnTo>
                  <a:pt x="1110362" y="1941226"/>
                </a:lnTo>
                <a:lnTo>
                  <a:pt x="1071543" y="1905100"/>
                </a:lnTo>
                <a:close/>
              </a:path>
              <a:path w="2693035" h="2923540">
                <a:moveTo>
                  <a:pt x="1127944" y="1991282"/>
                </a:moveTo>
                <a:lnTo>
                  <a:pt x="1099878" y="1948397"/>
                </a:lnTo>
                <a:lnTo>
                  <a:pt x="1138915" y="1984854"/>
                </a:lnTo>
                <a:lnTo>
                  <a:pt x="1167265" y="2028175"/>
                </a:lnTo>
                <a:lnTo>
                  <a:pt x="1127944" y="1991282"/>
                </a:lnTo>
                <a:close/>
              </a:path>
              <a:path w="2693035" h="2923540">
                <a:moveTo>
                  <a:pt x="1128210" y="1991690"/>
                </a:moveTo>
                <a:lnTo>
                  <a:pt x="1128050" y="1991445"/>
                </a:lnTo>
                <a:lnTo>
                  <a:pt x="1167351" y="2028306"/>
                </a:lnTo>
                <a:lnTo>
                  <a:pt x="1167484" y="2028509"/>
                </a:lnTo>
                <a:lnTo>
                  <a:pt x="1128210" y="1991690"/>
                </a:lnTo>
                <a:close/>
              </a:path>
              <a:path w="2693035" h="2923540">
                <a:moveTo>
                  <a:pt x="1419028" y="2436070"/>
                </a:moveTo>
                <a:lnTo>
                  <a:pt x="1418922" y="2435908"/>
                </a:lnTo>
                <a:lnTo>
                  <a:pt x="1400996" y="2385324"/>
                </a:lnTo>
                <a:lnTo>
                  <a:pt x="1401082" y="2385455"/>
                </a:lnTo>
                <a:lnTo>
                  <a:pt x="1419028" y="2436070"/>
                </a:lnTo>
                <a:close/>
              </a:path>
              <a:path w="2693035" h="2923540">
                <a:moveTo>
                  <a:pt x="1447748" y="2479954"/>
                </a:moveTo>
                <a:lnTo>
                  <a:pt x="1419411" y="2436654"/>
                </a:lnTo>
                <a:lnTo>
                  <a:pt x="1401391" y="2385926"/>
                </a:lnTo>
                <a:lnTo>
                  <a:pt x="1429964" y="2429587"/>
                </a:lnTo>
                <a:lnTo>
                  <a:pt x="1447748" y="2479954"/>
                </a:lnTo>
                <a:close/>
              </a:path>
              <a:path w="2693035" h="2923540">
                <a:moveTo>
                  <a:pt x="725" y="268855"/>
                </a:moveTo>
                <a:lnTo>
                  <a:pt x="84" y="267875"/>
                </a:lnTo>
                <a:lnTo>
                  <a:pt x="16061" y="270951"/>
                </a:lnTo>
                <a:lnTo>
                  <a:pt x="725" y="268855"/>
                </a:lnTo>
                <a:close/>
              </a:path>
              <a:path w="2693035" h="2923540">
                <a:moveTo>
                  <a:pt x="362820" y="847924"/>
                </a:moveTo>
                <a:lnTo>
                  <a:pt x="388075" y="860353"/>
                </a:lnTo>
                <a:lnTo>
                  <a:pt x="406727" y="869574"/>
                </a:lnTo>
                <a:lnTo>
                  <a:pt x="408632" y="871234"/>
                </a:lnTo>
                <a:lnTo>
                  <a:pt x="388685" y="861368"/>
                </a:lnTo>
                <a:lnTo>
                  <a:pt x="388239" y="860988"/>
                </a:lnTo>
                <a:lnTo>
                  <a:pt x="364309" y="849219"/>
                </a:lnTo>
                <a:lnTo>
                  <a:pt x="362820" y="847924"/>
                </a:lnTo>
                <a:close/>
              </a:path>
              <a:path w="2693035" h="2923540">
                <a:moveTo>
                  <a:pt x="706262" y="1368133"/>
                </a:moveTo>
                <a:lnTo>
                  <a:pt x="726247" y="1379569"/>
                </a:lnTo>
                <a:lnTo>
                  <a:pt x="761876" y="1411112"/>
                </a:lnTo>
                <a:lnTo>
                  <a:pt x="760983" y="1410613"/>
                </a:lnTo>
                <a:lnTo>
                  <a:pt x="729979" y="1383179"/>
                </a:lnTo>
                <a:lnTo>
                  <a:pt x="712770" y="1374038"/>
                </a:lnTo>
                <a:lnTo>
                  <a:pt x="706262" y="1368133"/>
                </a:lnTo>
                <a:close/>
              </a:path>
              <a:path w="2693035" h="2923540">
                <a:moveTo>
                  <a:pt x="70333" y="687554"/>
                </a:moveTo>
                <a:lnTo>
                  <a:pt x="148819" y="726993"/>
                </a:lnTo>
                <a:lnTo>
                  <a:pt x="295522" y="801619"/>
                </a:lnTo>
                <a:lnTo>
                  <a:pt x="376763" y="843454"/>
                </a:lnTo>
                <a:lnTo>
                  <a:pt x="405789" y="868756"/>
                </a:lnTo>
                <a:lnTo>
                  <a:pt x="387632" y="859760"/>
                </a:lnTo>
                <a:lnTo>
                  <a:pt x="361749" y="846994"/>
                </a:lnTo>
                <a:lnTo>
                  <a:pt x="331539" y="820735"/>
                </a:lnTo>
                <a:lnTo>
                  <a:pt x="309234" y="809286"/>
                </a:lnTo>
                <a:lnTo>
                  <a:pt x="308414" y="808591"/>
                </a:lnTo>
                <a:lnTo>
                  <a:pt x="297146" y="803082"/>
                </a:lnTo>
                <a:lnTo>
                  <a:pt x="149387" y="727938"/>
                </a:lnTo>
                <a:lnTo>
                  <a:pt x="104094" y="705142"/>
                </a:lnTo>
                <a:lnTo>
                  <a:pt x="72327" y="689225"/>
                </a:lnTo>
                <a:lnTo>
                  <a:pt x="70333" y="687554"/>
                </a:lnTo>
                <a:close/>
              </a:path>
              <a:path w="2693035" h="2923540">
                <a:moveTo>
                  <a:pt x="4256" y="274249"/>
                </a:moveTo>
                <a:lnTo>
                  <a:pt x="3615" y="273270"/>
                </a:lnTo>
                <a:lnTo>
                  <a:pt x="11442" y="277387"/>
                </a:lnTo>
                <a:lnTo>
                  <a:pt x="4256" y="274249"/>
                </a:lnTo>
                <a:close/>
              </a:path>
              <a:path w="2693035" h="2923540">
                <a:moveTo>
                  <a:pt x="364697" y="849557"/>
                </a:moveTo>
                <a:lnTo>
                  <a:pt x="388685" y="861368"/>
                </a:lnTo>
                <a:lnTo>
                  <a:pt x="392744" y="864820"/>
                </a:lnTo>
                <a:lnTo>
                  <a:pt x="366743" y="851334"/>
                </a:lnTo>
                <a:lnTo>
                  <a:pt x="364697" y="849557"/>
                </a:lnTo>
                <a:close/>
              </a:path>
              <a:path w="2693035" h="2923540">
                <a:moveTo>
                  <a:pt x="29626" y="805992"/>
                </a:moveTo>
                <a:lnTo>
                  <a:pt x="36619" y="810741"/>
                </a:lnTo>
                <a:lnTo>
                  <a:pt x="81703" y="832796"/>
                </a:lnTo>
                <a:lnTo>
                  <a:pt x="110777" y="847076"/>
                </a:lnTo>
                <a:lnTo>
                  <a:pt x="170827" y="876662"/>
                </a:lnTo>
                <a:lnTo>
                  <a:pt x="205117" y="905865"/>
                </a:lnTo>
                <a:lnTo>
                  <a:pt x="250131" y="928263"/>
                </a:lnTo>
                <a:lnTo>
                  <a:pt x="295322" y="950854"/>
                </a:lnTo>
                <a:lnTo>
                  <a:pt x="340467" y="973530"/>
                </a:lnTo>
                <a:lnTo>
                  <a:pt x="375171" y="1003367"/>
                </a:lnTo>
                <a:lnTo>
                  <a:pt x="453678" y="1043287"/>
                </a:lnTo>
                <a:lnTo>
                  <a:pt x="466181" y="1049663"/>
                </a:lnTo>
                <a:lnTo>
                  <a:pt x="501241" y="1080044"/>
                </a:lnTo>
                <a:lnTo>
                  <a:pt x="547054" y="1103664"/>
                </a:lnTo>
                <a:lnTo>
                  <a:pt x="547642" y="1104176"/>
                </a:lnTo>
                <a:lnTo>
                  <a:pt x="501453" y="1080368"/>
                </a:lnTo>
                <a:lnTo>
                  <a:pt x="466399" y="1049997"/>
                </a:lnTo>
                <a:lnTo>
                  <a:pt x="453705" y="1043525"/>
                </a:lnTo>
                <a:lnTo>
                  <a:pt x="375400" y="1003717"/>
                </a:lnTo>
                <a:lnTo>
                  <a:pt x="340699" y="973885"/>
                </a:lnTo>
                <a:lnTo>
                  <a:pt x="291206" y="949038"/>
                </a:lnTo>
                <a:lnTo>
                  <a:pt x="250341" y="928611"/>
                </a:lnTo>
                <a:lnTo>
                  <a:pt x="205354" y="906227"/>
                </a:lnTo>
                <a:lnTo>
                  <a:pt x="171064" y="877023"/>
                </a:lnTo>
                <a:lnTo>
                  <a:pt x="110896" y="847376"/>
                </a:lnTo>
                <a:lnTo>
                  <a:pt x="81066" y="832723"/>
                </a:lnTo>
                <a:lnTo>
                  <a:pt x="36845" y="811086"/>
                </a:lnTo>
                <a:lnTo>
                  <a:pt x="29626" y="805992"/>
                </a:lnTo>
                <a:close/>
              </a:path>
              <a:path w="2693035" h="2923540">
                <a:moveTo>
                  <a:pt x="966951" y="1791665"/>
                </a:moveTo>
                <a:lnTo>
                  <a:pt x="1043524" y="1862286"/>
                </a:lnTo>
                <a:lnTo>
                  <a:pt x="966951" y="1791665"/>
                </a:lnTo>
                <a:close/>
              </a:path>
              <a:path w="2693035" h="2923540">
                <a:moveTo>
                  <a:pt x="1033090" y="1869535"/>
                </a:moveTo>
                <a:lnTo>
                  <a:pt x="1032596" y="1868781"/>
                </a:lnTo>
                <a:lnTo>
                  <a:pt x="1071240" y="1904638"/>
                </a:lnTo>
                <a:lnTo>
                  <a:pt x="1071688" y="1905323"/>
                </a:lnTo>
                <a:lnTo>
                  <a:pt x="1033090" y="1869535"/>
                </a:lnTo>
                <a:close/>
              </a:path>
              <a:path w="2693035" h="2923540">
                <a:moveTo>
                  <a:pt x="1060969" y="1912135"/>
                </a:moveTo>
                <a:lnTo>
                  <a:pt x="1060759" y="1911815"/>
                </a:lnTo>
                <a:lnTo>
                  <a:pt x="1099605" y="1947980"/>
                </a:lnTo>
                <a:lnTo>
                  <a:pt x="1099791" y="1948265"/>
                </a:lnTo>
                <a:lnTo>
                  <a:pt x="1060969" y="1912135"/>
                </a:lnTo>
                <a:close/>
              </a:path>
              <a:path w="2693035" h="2923540">
                <a:moveTo>
                  <a:pt x="1465399" y="2530118"/>
                </a:moveTo>
                <a:lnTo>
                  <a:pt x="1464727" y="2529092"/>
                </a:lnTo>
                <a:lnTo>
                  <a:pt x="1447249" y="2479192"/>
                </a:lnTo>
                <a:lnTo>
                  <a:pt x="1447830" y="2480079"/>
                </a:lnTo>
                <a:lnTo>
                  <a:pt x="1465399" y="2530118"/>
                </a:lnTo>
                <a:close/>
              </a:path>
              <a:path w="2693035" h="2923540">
                <a:moveTo>
                  <a:pt x="1493284" y="2572727"/>
                </a:moveTo>
                <a:lnTo>
                  <a:pt x="1492779" y="2571955"/>
                </a:lnTo>
                <a:lnTo>
                  <a:pt x="1475499" y="2522359"/>
                </a:lnTo>
                <a:lnTo>
                  <a:pt x="1475938" y="2523029"/>
                </a:lnTo>
                <a:lnTo>
                  <a:pt x="1493284" y="2572727"/>
                </a:lnTo>
                <a:close/>
              </a:path>
              <a:path w="2693035" h="2923540">
                <a:moveTo>
                  <a:pt x="1538207" y="2664563"/>
                </a:moveTo>
                <a:lnTo>
                  <a:pt x="1504075" y="2566024"/>
                </a:lnTo>
                <a:lnTo>
                  <a:pt x="1538207" y="2664563"/>
                </a:lnTo>
                <a:close/>
              </a:path>
              <a:path w="2693035" h="2923540">
                <a:moveTo>
                  <a:pt x="630767" y="1312186"/>
                </a:moveTo>
                <a:lnTo>
                  <a:pt x="666677" y="1332837"/>
                </a:lnTo>
                <a:lnTo>
                  <a:pt x="710052" y="1372595"/>
                </a:lnTo>
                <a:lnTo>
                  <a:pt x="683450" y="1358465"/>
                </a:lnTo>
                <a:lnTo>
                  <a:pt x="630767" y="1312186"/>
                </a:lnTo>
                <a:close/>
              </a:path>
              <a:path w="2693035" h="2923540">
                <a:moveTo>
                  <a:pt x="627858" y="1309637"/>
                </a:moveTo>
                <a:lnTo>
                  <a:pt x="665168" y="1330855"/>
                </a:lnTo>
                <a:lnTo>
                  <a:pt x="665701" y="1331345"/>
                </a:lnTo>
                <a:lnTo>
                  <a:pt x="666060" y="1331552"/>
                </a:lnTo>
                <a:lnTo>
                  <a:pt x="706262" y="1368133"/>
                </a:lnTo>
                <a:lnTo>
                  <a:pt x="704172" y="1366937"/>
                </a:lnTo>
                <a:lnTo>
                  <a:pt x="666168" y="1332059"/>
                </a:lnTo>
                <a:lnTo>
                  <a:pt x="629007" y="1310644"/>
                </a:lnTo>
                <a:lnTo>
                  <a:pt x="627858" y="1309637"/>
                </a:lnTo>
                <a:close/>
              </a:path>
              <a:path w="2693035" h="2923540">
                <a:moveTo>
                  <a:pt x="994169" y="1833256"/>
                </a:moveTo>
                <a:lnTo>
                  <a:pt x="967152" y="1791973"/>
                </a:lnTo>
                <a:lnTo>
                  <a:pt x="1005330" y="1827117"/>
                </a:lnTo>
                <a:lnTo>
                  <a:pt x="1032596" y="1868781"/>
                </a:lnTo>
                <a:lnTo>
                  <a:pt x="994169" y="1833256"/>
                </a:lnTo>
                <a:close/>
              </a:path>
              <a:path w="2693035" h="2923540">
                <a:moveTo>
                  <a:pt x="994604" y="1833920"/>
                </a:moveTo>
                <a:lnTo>
                  <a:pt x="994353" y="1833536"/>
                </a:lnTo>
                <a:lnTo>
                  <a:pt x="1032761" y="1869032"/>
                </a:lnTo>
                <a:lnTo>
                  <a:pt x="1032992" y="1869386"/>
                </a:lnTo>
                <a:lnTo>
                  <a:pt x="994604" y="1833920"/>
                </a:lnTo>
                <a:close/>
              </a:path>
              <a:path w="2693035" h="2923540">
                <a:moveTo>
                  <a:pt x="1509845" y="2621225"/>
                </a:moveTo>
                <a:lnTo>
                  <a:pt x="1509663" y="2620947"/>
                </a:lnTo>
                <a:lnTo>
                  <a:pt x="1492615" y="2571705"/>
                </a:lnTo>
                <a:lnTo>
                  <a:pt x="1492779" y="2571955"/>
                </a:lnTo>
                <a:lnTo>
                  <a:pt x="1509845" y="2621225"/>
                </a:lnTo>
                <a:close/>
              </a:path>
              <a:path w="2693035" h="2923540">
                <a:moveTo>
                  <a:pt x="1537969" y="2664200"/>
                </a:moveTo>
                <a:lnTo>
                  <a:pt x="1510511" y="2622242"/>
                </a:lnTo>
                <a:lnTo>
                  <a:pt x="1493375" y="2572867"/>
                </a:lnTo>
                <a:lnTo>
                  <a:pt x="1521044" y="2615145"/>
                </a:lnTo>
                <a:lnTo>
                  <a:pt x="1537969" y="2664200"/>
                </a:lnTo>
                <a:close/>
              </a:path>
              <a:path w="2693035" h="2923540">
                <a:moveTo>
                  <a:pt x="138251" y="727165"/>
                </a:moveTo>
                <a:lnTo>
                  <a:pt x="153850" y="734681"/>
                </a:lnTo>
                <a:lnTo>
                  <a:pt x="220357" y="766806"/>
                </a:lnTo>
                <a:lnTo>
                  <a:pt x="254225" y="795364"/>
                </a:lnTo>
                <a:lnTo>
                  <a:pt x="308882" y="822034"/>
                </a:lnTo>
                <a:lnTo>
                  <a:pt x="364309" y="849219"/>
                </a:lnTo>
                <a:lnTo>
                  <a:pt x="364697" y="849557"/>
                </a:lnTo>
                <a:lnTo>
                  <a:pt x="308804" y="822111"/>
                </a:lnTo>
                <a:lnTo>
                  <a:pt x="254304" y="795486"/>
                </a:lnTo>
                <a:lnTo>
                  <a:pt x="220410" y="766886"/>
                </a:lnTo>
                <a:lnTo>
                  <a:pt x="138251" y="727165"/>
                </a:lnTo>
                <a:close/>
              </a:path>
              <a:path w="2693035" h="2923540">
                <a:moveTo>
                  <a:pt x="2027" y="663072"/>
                </a:moveTo>
                <a:lnTo>
                  <a:pt x="4577" y="657805"/>
                </a:lnTo>
                <a:lnTo>
                  <a:pt x="4836" y="657428"/>
                </a:lnTo>
                <a:lnTo>
                  <a:pt x="9211" y="652899"/>
                </a:lnTo>
                <a:lnTo>
                  <a:pt x="13889" y="660046"/>
                </a:lnTo>
                <a:lnTo>
                  <a:pt x="72327" y="689225"/>
                </a:lnTo>
                <a:lnTo>
                  <a:pt x="86042" y="700722"/>
                </a:lnTo>
                <a:lnTo>
                  <a:pt x="130406" y="722079"/>
                </a:lnTo>
                <a:lnTo>
                  <a:pt x="152631" y="732817"/>
                </a:lnTo>
                <a:lnTo>
                  <a:pt x="297146" y="803082"/>
                </a:lnTo>
                <a:lnTo>
                  <a:pt x="309234" y="809286"/>
                </a:lnTo>
                <a:lnTo>
                  <a:pt x="342517" y="837508"/>
                </a:lnTo>
                <a:lnTo>
                  <a:pt x="361749" y="846994"/>
                </a:lnTo>
                <a:lnTo>
                  <a:pt x="362820" y="847924"/>
                </a:lnTo>
                <a:lnTo>
                  <a:pt x="298247" y="816247"/>
                </a:lnTo>
                <a:lnTo>
                  <a:pt x="264283" y="787541"/>
                </a:lnTo>
                <a:lnTo>
                  <a:pt x="148979" y="731712"/>
                </a:lnTo>
                <a:lnTo>
                  <a:pt x="130366" y="722740"/>
                </a:lnTo>
                <a:lnTo>
                  <a:pt x="108847" y="712404"/>
                </a:lnTo>
                <a:lnTo>
                  <a:pt x="42533" y="680623"/>
                </a:lnTo>
                <a:lnTo>
                  <a:pt x="2027" y="663072"/>
                </a:lnTo>
                <a:close/>
              </a:path>
              <a:path w="2693035" h="2923540">
                <a:moveTo>
                  <a:pt x="645495" y="1312760"/>
                </a:moveTo>
                <a:lnTo>
                  <a:pt x="657756" y="1319204"/>
                </a:lnTo>
                <a:lnTo>
                  <a:pt x="682558" y="1341031"/>
                </a:lnTo>
                <a:lnTo>
                  <a:pt x="666060" y="1331552"/>
                </a:lnTo>
                <a:lnTo>
                  <a:pt x="665506" y="1331047"/>
                </a:lnTo>
                <a:lnTo>
                  <a:pt x="665168" y="1330855"/>
                </a:lnTo>
                <a:lnTo>
                  <a:pt x="645495" y="1312760"/>
                </a:lnTo>
                <a:close/>
              </a:path>
              <a:path w="2693035" h="2923540">
                <a:moveTo>
                  <a:pt x="670015" y="1522195"/>
                </a:moveTo>
                <a:lnTo>
                  <a:pt x="716003" y="1547363"/>
                </a:lnTo>
                <a:lnTo>
                  <a:pt x="902031" y="1715657"/>
                </a:lnTo>
                <a:lnTo>
                  <a:pt x="901794" y="1715296"/>
                </a:lnTo>
                <a:lnTo>
                  <a:pt x="939586" y="1749850"/>
                </a:lnTo>
                <a:lnTo>
                  <a:pt x="966582" y="1791101"/>
                </a:lnTo>
                <a:lnTo>
                  <a:pt x="670015" y="1522195"/>
                </a:lnTo>
                <a:close/>
              </a:path>
              <a:path w="2693035" h="2923540">
                <a:moveTo>
                  <a:pt x="928795" y="1756553"/>
                </a:moveTo>
                <a:lnTo>
                  <a:pt x="928576" y="1756219"/>
                </a:lnTo>
                <a:lnTo>
                  <a:pt x="966582" y="1791101"/>
                </a:lnTo>
                <a:lnTo>
                  <a:pt x="966783" y="1791409"/>
                </a:lnTo>
                <a:lnTo>
                  <a:pt x="928795" y="1756553"/>
                </a:lnTo>
                <a:close/>
              </a:path>
              <a:path w="2693035" h="2923540">
                <a:moveTo>
                  <a:pt x="668789" y="1521524"/>
                </a:moveTo>
                <a:lnTo>
                  <a:pt x="669412" y="1521865"/>
                </a:lnTo>
                <a:lnTo>
                  <a:pt x="966783" y="1791409"/>
                </a:lnTo>
                <a:lnTo>
                  <a:pt x="966908" y="1791599"/>
                </a:lnTo>
                <a:lnTo>
                  <a:pt x="928907" y="1756725"/>
                </a:lnTo>
                <a:lnTo>
                  <a:pt x="929080" y="1756989"/>
                </a:lnTo>
                <a:lnTo>
                  <a:pt x="668789" y="1521524"/>
                </a:lnTo>
                <a:close/>
              </a:path>
              <a:path w="2693035" h="2923540">
                <a:moveTo>
                  <a:pt x="929178" y="1757140"/>
                </a:moveTo>
                <a:lnTo>
                  <a:pt x="929080" y="1756989"/>
                </a:lnTo>
                <a:lnTo>
                  <a:pt x="967052" y="1791820"/>
                </a:lnTo>
                <a:lnTo>
                  <a:pt x="967152" y="1791973"/>
                </a:lnTo>
                <a:lnTo>
                  <a:pt x="929178" y="1757140"/>
                </a:lnTo>
                <a:close/>
              </a:path>
              <a:path w="2693035" h="2923540">
                <a:moveTo>
                  <a:pt x="1618628" y="2903410"/>
                </a:moveTo>
                <a:lnTo>
                  <a:pt x="1618344" y="2902977"/>
                </a:lnTo>
                <a:lnTo>
                  <a:pt x="1537128" y="2662915"/>
                </a:lnTo>
                <a:lnTo>
                  <a:pt x="1537329" y="2663221"/>
                </a:lnTo>
                <a:lnTo>
                  <a:pt x="1618628" y="2903410"/>
                </a:lnTo>
                <a:close/>
              </a:path>
              <a:path w="2693035" h="2923540">
                <a:moveTo>
                  <a:pt x="1554782" y="2713082"/>
                </a:moveTo>
                <a:lnTo>
                  <a:pt x="1554690" y="2712943"/>
                </a:lnTo>
                <a:lnTo>
                  <a:pt x="1537969" y="2664200"/>
                </a:lnTo>
                <a:lnTo>
                  <a:pt x="1538062" y="2664342"/>
                </a:lnTo>
                <a:lnTo>
                  <a:pt x="1554782" y="2713082"/>
                </a:lnTo>
                <a:close/>
              </a:path>
              <a:path w="2693035" h="2923540">
                <a:moveTo>
                  <a:pt x="1582075" y="2754787"/>
                </a:moveTo>
                <a:lnTo>
                  <a:pt x="1554953" y="2713345"/>
                </a:lnTo>
                <a:lnTo>
                  <a:pt x="1538207" y="2664563"/>
                </a:lnTo>
                <a:lnTo>
                  <a:pt x="1565536" y="2706323"/>
                </a:lnTo>
                <a:lnTo>
                  <a:pt x="1582075" y="2754787"/>
                </a:lnTo>
                <a:close/>
              </a:path>
              <a:path w="2693035" h="2923540">
                <a:moveTo>
                  <a:pt x="584714" y="1271468"/>
                </a:moveTo>
                <a:lnTo>
                  <a:pt x="627572" y="1296274"/>
                </a:lnTo>
                <a:lnTo>
                  <a:pt x="645495" y="1312760"/>
                </a:lnTo>
                <a:lnTo>
                  <a:pt x="611484" y="1294885"/>
                </a:lnTo>
                <a:lnTo>
                  <a:pt x="584714" y="1271468"/>
                </a:lnTo>
                <a:close/>
              </a:path>
              <a:path w="2693035" h="2923540">
                <a:moveTo>
                  <a:pt x="632175" y="1488412"/>
                </a:moveTo>
                <a:lnTo>
                  <a:pt x="678882" y="1513833"/>
                </a:lnTo>
                <a:lnTo>
                  <a:pt x="901733" y="1715203"/>
                </a:lnTo>
                <a:lnTo>
                  <a:pt x="679004" y="1514018"/>
                </a:lnTo>
                <a:lnTo>
                  <a:pt x="632546" y="1488743"/>
                </a:lnTo>
                <a:lnTo>
                  <a:pt x="632175" y="1488412"/>
                </a:lnTo>
                <a:close/>
              </a:path>
              <a:path w="2693035" h="2923540">
                <a:moveTo>
                  <a:pt x="1630613" y="2921724"/>
                </a:moveTo>
                <a:lnTo>
                  <a:pt x="1619688" y="2905031"/>
                </a:lnTo>
                <a:lnTo>
                  <a:pt x="1554782" y="2713082"/>
                </a:lnTo>
                <a:lnTo>
                  <a:pt x="1581838" y="2754426"/>
                </a:lnTo>
                <a:lnTo>
                  <a:pt x="1630248" y="2897974"/>
                </a:lnTo>
                <a:lnTo>
                  <a:pt x="1630613" y="2921724"/>
                </a:lnTo>
                <a:close/>
              </a:path>
              <a:path w="2693035" h="2923540">
                <a:moveTo>
                  <a:pt x="1630675" y="2902345"/>
                </a:moveTo>
                <a:lnTo>
                  <a:pt x="1630534" y="2898412"/>
                </a:lnTo>
                <a:lnTo>
                  <a:pt x="1582075" y="2754787"/>
                </a:lnTo>
                <a:lnTo>
                  <a:pt x="1630614" y="2898534"/>
                </a:lnTo>
                <a:lnTo>
                  <a:pt x="1630675" y="2902345"/>
                </a:lnTo>
                <a:close/>
              </a:path>
              <a:path w="2693035" h="2923540">
                <a:moveTo>
                  <a:pt x="3601" y="389210"/>
                </a:moveTo>
                <a:lnTo>
                  <a:pt x="2954" y="388222"/>
                </a:lnTo>
                <a:lnTo>
                  <a:pt x="22973" y="395620"/>
                </a:lnTo>
                <a:lnTo>
                  <a:pt x="42681" y="405259"/>
                </a:lnTo>
                <a:lnTo>
                  <a:pt x="33539" y="401496"/>
                </a:lnTo>
                <a:lnTo>
                  <a:pt x="23657" y="396664"/>
                </a:lnTo>
                <a:lnTo>
                  <a:pt x="13519" y="393284"/>
                </a:lnTo>
                <a:lnTo>
                  <a:pt x="3601" y="389210"/>
                </a:lnTo>
                <a:close/>
              </a:path>
              <a:path w="2693035" h="2923540">
                <a:moveTo>
                  <a:pt x="521391" y="1236209"/>
                </a:moveTo>
                <a:lnTo>
                  <a:pt x="530688" y="1241002"/>
                </a:lnTo>
                <a:lnTo>
                  <a:pt x="566009" y="1271781"/>
                </a:lnTo>
                <a:lnTo>
                  <a:pt x="603992" y="1291592"/>
                </a:lnTo>
                <a:lnTo>
                  <a:pt x="617432" y="1303973"/>
                </a:lnTo>
                <a:lnTo>
                  <a:pt x="629007" y="1310644"/>
                </a:lnTo>
                <a:lnTo>
                  <a:pt x="630767" y="1312186"/>
                </a:lnTo>
                <a:lnTo>
                  <a:pt x="569224" y="1276694"/>
                </a:lnTo>
                <a:lnTo>
                  <a:pt x="530958" y="1241415"/>
                </a:lnTo>
                <a:lnTo>
                  <a:pt x="521391" y="1236209"/>
                </a:lnTo>
                <a:close/>
              </a:path>
              <a:path w="2693035" h="2923540">
                <a:moveTo>
                  <a:pt x="603992" y="1291592"/>
                </a:moveTo>
                <a:lnTo>
                  <a:pt x="604266" y="1291735"/>
                </a:lnTo>
                <a:lnTo>
                  <a:pt x="617155" y="1303549"/>
                </a:lnTo>
                <a:lnTo>
                  <a:pt x="627858" y="1309637"/>
                </a:lnTo>
                <a:lnTo>
                  <a:pt x="629007" y="1310644"/>
                </a:lnTo>
                <a:lnTo>
                  <a:pt x="617432" y="1303973"/>
                </a:lnTo>
                <a:lnTo>
                  <a:pt x="603992" y="1291592"/>
                </a:lnTo>
                <a:close/>
              </a:path>
              <a:path w="2693035" h="2923540">
                <a:moveTo>
                  <a:pt x="10914" y="397242"/>
                </a:moveTo>
                <a:lnTo>
                  <a:pt x="27970" y="403256"/>
                </a:lnTo>
                <a:lnTo>
                  <a:pt x="43164" y="416007"/>
                </a:lnTo>
                <a:lnTo>
                  <a:pt x="10914" y="397242"/>
                </a:lnTo>
                <a:close/>
              </a:path>
              <a:path w="2693035" h="2923540">
                <a:moveTo>
                  <a:pt x="604266" y="1291735"/>
                </a:moveTo>
                <a:lnTo>
                  <a:pt x="612095" y="1295818"/>
                </a:lnTo>
                <a:lnTo>
                  <a:pt x="627858" y="1309637"/>
                </a:lnTo>
                <a:lnTo>
                  <a:pt x="617155" y="1303549"/>
                </a:lnTo>
                <a:lnTo>
                  <a:pt x="604266" y="1291735"/>
                </a:lnTo>
                <a:close/>
              </a:path>
              <a:path w="2693035" h="2923540">
                <a:moveTo>
                  <a:pt x="580376" y="1269836"/>
                </a:moveTo>
                <a:lnTo>
                  <a:pt x="604266" y="1291735"/>
                </a:lnTo>
                <a:lnTo>
                  <a:pt x="603992" y="1291592"/>
                </a:lnTo>
                <a:lnTo>
                  <a:pt x="580376" y="1269836"/>
                </a:lnTo>
                <a:close/>
              </a:path>
              <a:path w="2693035" h="2923540">
                <a:moveTo>
                  <a:pt x="534151" y="1242101"/>
                </a:moveTo>
                <a:lnTo>
                  <a:pt x="575983" y="1263830"/>
                </a:lnTo>
                <a:lnTo>
                  <a:pt x="584714" y="1271468"/>
                </a:lnTo>
                <a:lnTo>
                  <a:pt x="534151" y="1242101"/>
                </a:lnTo>
                <a:close/>
              </a:path>
              <a:path w="2693035" h="2923540">
                <a:moveTo>
                  <a:pt x="8240" y="396300"/>
                </a:moveTo>
                <a:lnTo>
                  <a:pt x="7592" y="395309"/>
                </a:lnTo>
                <a:lnTo>
                  <a:pt x="10914" y="397242"/>
                </a:lnTo>
                <a:lnTo>
                  <a:pt x="8240" y="396300"/>
                </a:lnTo>
                <a:close/>
              </a:path>
              <a:path w="2693035" h="2923540">
                <a:moveTo>
                  <a:pt x="452655" y="1187678"/>
                </a:moveTo>
                <a:lnTo>
                  <a:pt x="494766" y="1209305"/>
                </a:lnTo>
                <a:lnTo>
                  <a:pt x="522686" y="1233586"/>
                </a:lnTo>
                <a:lnTo>
                  <a:pt x="530251" y="1240334"/>
                </a:lnTo>
                <a:lnTo>
                  <a:pt x="579212" y="1268764"/>
                </a:lnTo>
                <a:lnTo>
                  <a:pt x="580376" y="1269836"/>
                </a:lnTo>
                <a:lnTo>
                  <a:pt x="579221" y="1268778"/>
                </a:lnTo>
                <a:lnTo>
                  <a:pt x="530431" y="1240610"/>
                </a:lnTo>
                <a:lnTo>
                  <a:pt x="483273" y="1214935"/>
                </a:lnTo>
                <a:lnTo>
                  <a:pt x="452655" y="1187678"/>
                </a:lnTo>
                <a:close/>
              </a:path>
              <a:path w="2693035" h="2923540">
                <a:moveTo>
                  <a:pt x="1631414" y="2922948"/>
                </a:moveTo>
                <a:lnTo>
                  <a:pt x="1630995" y="2922308"/>
                </a:lnTo>
                <a:lnTo>
                  <a:pt x="1630675" y="2902345"/>
                </a:lnTo>
                <a:lnTo>
                  <a:pt x="1631414" y="2922948"/>
                </a:lnTo>
                <a:close/>
              </a:path>
              <a:path w="2693035" h="2923540">
                <a:moveTo>
                  <a:pt x="10521" y="537207"/>
                </a:moveTo>
                <a:lnTo>
                  <a:pt x="97251" y="578696"/>
                </a:lnTo>
                <a:lnTo>
                  <a:pt x="121202" y="598780"/>
                </a:lnTo>
                <a:lnTo>
                  <a:pt x="38978" y="559230"/>
                </a:lnTo>
                <a:lnTo>
                  <a:pt x="10521" y="537207"/>
                </a:lnTo>
                <a:close/>
              </a:path>
              <a:path w="2693035" h="2923540">
                <a:moveTo>
                  <a:pt x="353115" y="1119159"/>
                </a:moveTo>
                <a:lnTo>
                  <a:pt x="410128" y="1149552"/>
                </a:lnTo>
                <a:lnTo>
                  <a:pt x="446297" y="1181627"/>
                </a:lnTo>
                <a:lnTo>
                  <a:pt x="493245" y="1206981"/>
                </a:lnTo>
                <a:lnTo>
                  <a:pt x="529723" y="1239528"/>
                </a:lnTo>
                <a:lnTo>
                  <a:pt x="534151" y="1242101"/>
                </a:lnTo>
                <a:lnTo>
                  <a:pt x="529994" y="1239941"/>
                </a:lnTo>
                <a:lnTo>
                  <a:pt x="522686" y="1233586"/>
                </a:lnTo>
                <a:lnTo>
                  <a:pt x="493785" y="1207805"/>
                </a:lnTo>
                <a:lnTo>
                  <a:pt x="442414" y="1180090"/>
                </a:lnTo>
                <a:lnTo>
                  <a:pt x="414026" y="1155556"/>
                </a:lnTo>
                <a:lnTo>
                  <a:pt x="376384" y="1136433"/>
                </a:lnTo>
                <a:lnTo>
                  <a:pt x="364054" y="1125534"/>
                </a:lnTo>
                <a:lnTo>
                  <a:pt x="354854" y="1120654"/>
                </a:lnTo>
                <a:lnTo>
                  <a:pt x="353115" y="1119159"/>
                </a:lnTo>
                <a:close/>
              </a:path>
              <a:path w="2693035" h="2923540">
                <a:moveTo>
                  <a:pt x="393278" y="1154317"/>
                </a:moveTo>
                <a:lnTo>
                  <a:pt x="400642" y="1158249"/>
                </a:lnTo>
                <a:lnTo>
                  <a:pt x="444254" y="1181681"/>
                </a:lnTo>
                <a:lnTo>
                  <a:pt x="449043" y="1185822"/>
                </a:lnTo>
                <a:lnTo>
                  <a:pt x="451726" y="1187200"/>
                </a:lnTo>
                <a:lnTo>
                  <a:pt x="483812" y="1215759"/>
                </a:lnTo>
                <a:lnTo>
                  <a:pt x="521391" y="1236209"/>
                </a:lnTo>
                <a:lnTo>
                  <a:pt x="484875" y="1217383"/>
                </a:lnTo>
                <a:lnTo>
                  <a:pt x="449820" y="1187010"/>
                </a:lnTo>
                <a:lnTo>
                  <a:pt x="404264" y="1163784"/>
                </a:lnTo>
                <a:lnTo>
                  <a:pt x="393278" y="1154317"/>
                </a:lnTo>
                <a:close/>
              </a:path>
              <a:path w="2693035" h="2923540">
                <a:moveTo>
                  <a:pt x="1034492" y="2057217"/>
                </a:moveTo>
                <a:lnTo>
                  <a:pt x="1020280" y="2035500"/>
                </a:lnTo>
                <a:lnTo>
                  <a:pt x="1057268" y="2068826"/>
                </a:lnTo>
                <a:lnTo>
                  <a:pt x="1073406" y="2093486"/>
                </a:lnTo>
                <a:lnTo>
                  <a:pt x="1034492" y="2057217"/>
                </a:lnTo>
                <a:close/>
              </a:path>
              <a:path w="2693035" h="2923540">
                <a:moveTo>
                  <a:pt x="1062587" y="2100146"/>
                </a:moveTo>
                <a:lnTo>
                  <a:pt x="1046735" y="2075925"/>
                </a:lnTo>
                <a:lnTo>
                  <a:pt x="1083678" y="2109181"/>
                </a:lnTo>
                <a:lnTo>
                  <a:pt x="1101761" y="2136812"/>
                </a:lnTo>
                <a:lnTo>
                  <a:pt x="1062587" y="2100146"/>
                </a:lnTo>
                <a:close/>
              </a:path>
              <a:path w="2693035" h="2923540">
                <a:moveTo>
                  <a:pt x="1062805" y="2100479"/>
                </a:moveTo>
                <a:lnTo>
                  <a:pt x="1062673" y="2100278"/>
                </a:lnTo>
                <a:lnTo>
                  <a:pt x="1101826" y="2136912"/>
                </a:lnTo>
                <a:lnTo>
                  <a:pt x="1101928" y="2137068"/>
                </a:lnTo>
                <a:lnTo>
                  <a:pt x="1062805" y="2100479"/>
                </a:lnTo>
                <a:close/>
              </a:path>
              <a:path w="2693035" h="2923540">
                <a:moveTo>
                  <a:pt x="1293665" y="2453242"/>
                </a:moveTo>
                <a:lnTo>
                  <a:pt x="1293537" y="2453045"/>
                </a:lnTo>
                <a:lnTo>
                  <a:pt x="1275667" y="2402547"/>
                </a:lnTo>
                <a:lnTo>
                  <a:pt x="1275767" y="2402700"/>
                </a:lnTo>
                <a:lnTo>
                  <a:pt x="1293665" y="2453242"/>
                </a:lnTo>
                <a:close/>
              </a:path>
              <a:path w="2693035" h="2923540">
                <a:moveTo>
                  <a:pt x="1309606" y="2477599"/>
                </a:moveTo>
                <a:lnTo>
                  <a:pt x="1293751" y="2453373"/>
                </a:lnTo>
                <a:lnTo>
                  <a:pt x="1275832" y="2402799"/>
                </a:lnTo>
                <a:lnTo>
                  <a:pt x="1293917" y="2430434"/>
                </a:lnTo>
                <a:lnTo>
                  <a:pt x="1309606" y="2477599"/>
                </a:lnTo>
                <a:close/>
              </a:path>
              <a:path w="2693035" h="2923540">
                <a:moveTo>
                  <a:pt x="1336089" y="2518067"/>
                </a:moveTo>
                <a:lnTo>
                  <a:pt x="1321849" y="2496307"/>
                </a:lnTo>
                <a:lnTo>
                  <a:pt x="1304188" y="2446129"/>
                </a:lnTo>
                <a:lnTo>
                  <a:pt x="1320355" y="2470832"/>
                </a:lnTo>
                <a:lnTo>
                  <a:pt x="1336089" y="2518067"/>
                </a:lnTo>
                <a:close/>
              </a:path>
              <a:path w="2693035" h="2923540">
                <a:moveTo>
                  <a:pt x="956840" y="1961754"/>
                </a:moveTo>
                <a:lnTo>
                  <a:pt x="940285" y="1936457"/>
                </a:lnTo>
                <a:lnTo>
                  <a:pt x="978563" y="1971754"/>
                </a:lnTo>
                <a:lnTo>
                  <a:pt x="993890" y="1995175"/>
                </a:lnTo>
                <a:lnTo>
                  <a:pt x="956840" y="1961754"/>
                </a:lnTo>
                <a:close/>
              </a:path>
              <a:path w="2693035" h="2923540">
                <a:moveTo>
                  <a:pt x="967657" y="1978282"/>
                </a:moveTo>
                <a:lnTo>
                  <a:pt x="956999" y="1961997"/>
                </a:lnTo>
                <a:lnTo>
                  <a:pt x="994028" y="1995385"/>
                </a:lnTo>
                <a:lnTo>
                  <a:pt x="1006166" y="2013933"/>
                </a:lnTo>
                <a:lnTo>
                  <a:pt x="967657" y="1978282"/>
                </a:lnTo>
                <a:close/>
              </a:path>
              <a:path w="2693035" h="2923540">
                <a:moveTo>
                  <a:pt x="995666" y="2021081"/>
                </a:moveTo>
                <a:lnTo>
                  <a:pt x="968010" y="1978822"/>
                </a:lnTo>
                <a:lnTo>
                  <a:pt x="1006477" y="2014408"/>
                </a:lnTo>
                <a:lnTo>
                  <a:pt x="1034373" y="2057034"/>
                </a:lnTo>
                <a:lnTo>
                  <a:pt x="995666" y="2021081"/>
                </a:lnTo>
                <a:close/>
              </a:path>
              <a:path w="2693035" h="2923540">
                <a:moveTo>
                  <a:pt x="1367078" y="2588611"/>
                </a:moveTo>
                <a:lnTo>
                  <a:pt x="1339418" y="2546346"/>
                </a:lnTo>
                <a:lnTo>
                  <a:pt x="1321966" y="2496485"/>
                </a:lnTo>
                <a:lnTo>
                  <a:pt x="1349865" y="2539116"/>
                </a:lnTo>
                <a:lnTo>
                  <a:pt x="1367078" y="2588611"/>
                </a:lnTo>
                <a:close/>
              </a:path>
              <a:path w="2693035" h="2923540">
                <a:moveTo>
                  <a:pt x="1378089" y="2605436"/>
                </a:moveTo>
                <a:lnTo>
                  <a:pt x="1367426" y="2589143"/>
                </a:lnTo>
                <a:lnTo>
                  <a:pt x="1350171" y="2539584"/>
                </a:lnTo>
                <a:lnTo>
                  <a:pt x="1362314" y="2558139"/>
                </a:lnTo>
                <a:lnTo>
                  <a:pt x="1378089" y="2605436"/>
                </a:lnTo>
                <a:close/>
              </a:path>
              <a:path w="2693035" h="2923540">
                <a:moveTo>
                  <a:pt x="1394803" y="2630975"/>
                </a:moveTo>
                <a:lnTo>
                  <a:pt x="1378275" y="2605721"/>
                </a:lnTo>
                <a:lnTo>
                  <a:pt x="1362479" y="2558391"/>
                </a:lnTo>
                <a:lnTo>
                  <a:pt x="1377779" y="2581769"/>
                </a:lnTo>
                <a:lnTo>
                  <a:pt x="1394803" y="2630975"/>
                </a:lnTo>
                <a:close/>
              </a:path>
              <a:path w="2693035" h="2923540">
                <a:moveTo>
                  <a:pt x="4227" y="529322"/>
                </a:moveTo>
                <a:lnTo>
                  <a:pt x="3587" y="528343"/>
                </a:lnTo>
                <a:lnTo>
                  <a:pt x="41013" y="546791"/>
                </a:lnTo>
                <a:lnTo>
                  <a:pt x="4227" y="529322"/>
                </a:lnTo>
                <a:close/>
              </a:path>
              <a:path w="2693035" h="2923540">
                <a:moveTo>
                  <a:pt x="442586" y="1180238"/>
                </a:moveTo>
                <a:lnTo>
                  <a:pt x="446909" y="1182562"/>
                </a:lnTo>
                <a:lnTo>
                  <a:pt x="452655" y="1187678"/>
                </a:lnTo>
                <a:lnTo>
                  <a:pt x="451726" y="1187200"/>
                </a:lnTo>
                <a:lnTo>
                  <a:pt x="447459" y="1183403"/>
                </a:lnTo>
                <a:lnTo>
                  <a:pt x="444254" y="1181681"/>
                </a:lnTo>
                <a:lnTo>
                  <a:pt x="442586" y="1180238"/>
                </a:lnTo>
                <a:close/>
              </a:path>
              <a:path w="2693035" h="2923540">
                <a:moveTo>
                  <a:pt x="631912" y="1488398"/>
                </a:moveTo>
                <a:lnTo>
                  <a:pt x="632546" y="1488743"/>
                </a:lnTo>
                <a:lnTo>
                  <a:pt x="670015" y="1522195"/>
                </a:lnTo>
                <a:lnTo>
                  <a:pt x="669412" y="1521865"/>
                </a:lnTo>
                <a:lnTo>
                  <a:pt x="631912" y="1488398"/>
                </a:lnTo>
                <a:close/>
              </a:path>
              <a:path w="2693035" h="2923540">
                <a:moveTo>
                  <a:pt x="631155" y="1487963"/>
                </a:moveTo>
                <a:lnTo>
                  <a:pt x="668789" y="1521524"/>
                </a:lnTo>
                <a:lnTo>
                  <a:pt x="631155" y="1487963"/>
                </a:lnTo>
                <a:close/>
              </a:path>
              <a:path w="2693035" h="2923540">
                <a:moveTo>
                  <a:pt x="893425" y="1888045"/>
                </a:moveTo>
                <a:lnTo>
                  <a:pt x="893247" y="1887774"/>
                </a:lnTo>
                <a:lnTo>
                  <a:pt x="930379" y="1921320"/>
                </a:lnTo>
                <a:lnTo>
                  <a:pt x="930559" y="1921595"/>
                </a:lnTo>
                <a:lnTo>
                  <a:pt x="893425" y="1888045"/>
                </a:lnTo>
                <a:close/>
              </a:path>
              <a:path w="2693035" h="2923540">
                <a:moveTo>
                  <a:pt x="902212" y="1901472"/>
                </a:moveTo>
                <a:lnTo>
                  <a:pt x="901900" y="1900995"/>
                </a:lnTo>
                <a:lnTo>
                  <a:pt x="939987" y="1936002"/>
                </a:lnTo>
                <a:lnTo>
                  <a:pt x="940285" y="1936457"/>
                </a:lnTo>
                <a:lnTo>
                  <a:pt x="902212" y="1901472"/>
                </a:lnTo>
                <a:close/>
              </a:path>
              <a:path w="2693035" h="2923540">
                <a:moveTo>
                  <a:pt x="929526" y="1943209"/>
                </a:moveTo>
                <a:lnTo>
                  <a:pt x="902331" y="1901654"/>
                </a:lnTo>
                <a:lnTo>
                  <a:pt x="940381" y="1936603"/>
                </a:lnTo>
                <a:lnTo>
                  <a:pt x="967803" y="1978506"/>
                </a:lnTo>
                <a:lnTo>
                  <a:pt x="929526" y="1943209"/>
                </a:lnTo>
                <a:close/>
              </a:path>
              <a:path w="2693035" h="2923540">
                <a:moveTo>
                  <a:pt x="1411504" y="2679688"/>
                </a:moveTo>
                <a:lnTo>
                  <a:pt x="1384304" y="2638126"/>
                </a:lnTo>
                <a:lnTo>
                  <a:pt x="1367281" y="2588921"/>
                </a:lnTo>
                <a:lnTo>
                  <a:pt x="1394708" y="2630830"/>
                </a:lnTo>
                <a:lnTo>
                  <a:pt x="1411504" y="2679688"/>
                </a:lnTo>
                <a:close/>
              </a:path>
              <a:path w="2693035" h="2923540">
                <a:moveTo>
                  <a:pt x="1411929" y="2680338"/>
                </a:moveTo>
                <a:lnTo>
                  <a:pt x="1411623" y="2679869"/>
                </a:lnTo>
                <a:lnTo>
                  <a:pt x="1394803" y="2630975"/>
                </a:lnTo>
                <a:lnTo>
                  <a:pt x="1395096" y="2631423"/>
                </a:lnTo>
                <a:lnTo>
                  <a:pt x="1411929" y="2680338"/>
                </a:lnTo>
                <a:close/>
              </a:path>
              <a:path w="2693035" h="2923540">
                <a:moveTo>
                  <a:pt x="1420615" y="2693609"/>
                </a:moveTo>
                <a:lnTo>
                  <a:pt x="1420409" y="2693295"/>
                </a:lnTo>
                <a:lnTo>
                  <a:pt x="1404529" y="2645837"/>
                </a:lnTo>
                <a:lnTo>
                  <a:pt x="1404737" y="2646155"/>
                </a:lnTo>
                <a:lnTo>
                  <a:pt x="1420615" y="2693609"/>
                </a:lnTo>
                <a:close/>
              </a:path>
              <a:path w="2693035" h="2923540">
                <a:moveTo>
                  <a:pt x="317637" y="1100916"/>
                </a:moveTo>
                <a:lnTo>
                  <a:pt x="354854" y="1120654"/>
                </a:lnTo>
                <a:lnTo>
                  <a:pt x="368599" y="1132478"/>
                </a:lnTo>
                <a:lnTo>
                  <a:pt x="376384" y="1136433"/>
                </a:lnTo>
                <a:lnTo>
                  <a:pt x="400064" y="1157365"/>
                </a:lnTo>
                <a:lnTo>
                  <a:pt x="442414" y="1180090"/>
                </a:lnTo>
                <a:lnTo>
                  <a:pt x="442586" y="1180238"/>
                </a:lnTo>
                <a:lnTo>
                  <a:pt x="400053" y="1157377"/>
                </a:lnTo>
                <a:lnTo>
                  <a:pt x="391571" y="1152846"/>
                </a:lnTo>
                <a:lnTo>
                  <a:pt x="369458" y="1133791"/>
                </a:lnTo>
                <a:lnTo>
                  <a:pt x="335481" y="1116652"/>
                </a:lnTo>
                <a:lnTo>
                  <a:pt x="317637" y="1100916"/>
                </a:lnTo>
                <a:close/>
              </a:path>
              <a:path w="2693035" h="2923540">
                <a:moveTo>
                  <a:pt x="1459" y="664246"/>
                </a:moveTo>
                <a:lnTo>
                  <a:pt x="1736" y="663674"/>
                </a:lnTo>
                <a:lnTo>
                  <a:pt x="43157" y="681502"/>
                </a:lnTo>
                <a:lnTo>
                  <a:pt x="109457" y="713309"/>
                </a:lnTo>
                <a:lnTo>
                  <a:pt x="138251" y="727165"/>
                </a:lnTo>
                <a:lnTo>
                  <a:pt x="109451" y="713326"/>
                </a:lnTo>
                <a:lnTo>
                  <a:pt x="43151" y="681569"/>
                </a:lnTo>
                <a:lnTo>
                  <a:pt x="1459" y="664246"/>
                </a:lnTo>
                <a:close/>
              </a:path>
              <a:path w="2693035" h="2923540">
                <a:moveTo>
                  <a:pt x="8872" y="536418"/>
                </a:moveTo>
                <a:lnTo>
                  <a:pt x="8225" y="535431"/>
                </a:lnTo>
                <a:lnTo>
                  <a:pt x="10521" y="537207"/>
                </a:lnTo>
                <a:lnTo>
                  <a:pt x="8872" y="536418"/>
                </a:lnTo>
                <a:close/>
              </a:path>
              <a:path w="2693035" h="2923540">
                <a:moveTo>
                  <a:pt x="594762" y="1455264"/>
                </a:moveTo>
                <a:lnTo>
                  <a:pt x="595159" y="1455477"/>
                </a:lnTo>
                <a:lnTo>
                  <a:pt x="632175" y="1488412"/>
                </a:lnTo>
                <a:lnTo>
                  <a:pt x="631733" y="1488171"/>
                </a:lnTo>
                <a:lnTo>
                  <a:pt x="594762" y="1455264"/>
                </a:lnTo>
                <a:close/>
              </a:path>
              <a:path w="2693035" h="2923540">
                <a:moveTo>
                  <a:pt x="543805" y="1561516"/>
                </a:moveTo>
                <a:lnTo>
                  <a:pt x="566957" y="1574730"/>
                </a:lnTo>
                <a:lnTo>
                  <a:pt x="716453" y="1710983"/>
                </a:lnTo>
                <a:lnTo>
                  <a:pt x="829462" y="1813501"/>
                </a:lnTo>
                <a:lnTo>
                  <a:pt x="866694" y="1847200"/>
                </a:lnTo>
                <a:lnTo>
                  <a:pt x="874965" y="1859838"/>
                </a:lnTo>
                <a:lnTo>
                  <a:pt x="837287" y="1825458"/>
                </a:lnTo>
                <a:lnTo>
                  <a:pt x="829706" y="1813874"/>
                </a:lnTo>
                <a:lnTo>
                  <a:pt x="716707" y="1711404"/>
                </a:lnTo>
                <a:lnTo>
                  <a:pt x="605063" y="1609765"/>
                </a:lnTo>
                <a:lnTo>
                  <a:pt x="585758" y="1598790"/>
                </a:lnTo>
                <a:lnTo>
                  <a:pt x="577727" y="1591638"/>
                </a:lnTo>
                <a:lnTo>
                  <a:pt x="543805" y="1561516"/>
                </a:lnTo>
                <a:close/>
              </a:path>
              <a:path w="2693035" h="2923540">
                <a:moveTo>
                  <a:pt x="864016" y="1866301"/>
                </a:moveTo>
                <a:lnTo>
                  <a:pt x="856291" y="1854496"/>
                </a:lnTo>
                <a:lnTo>
                  <a:pt x="893425" y="1888045"/>
                </a:lnTo>
                <a:lnTo>
                  <a:pt x="901900" y="1900995"/>
                </a:lnTo>
                <a:lnTo>
                  <a:pt x="864016" y="1866301"/>
                </a:lnTo>
                <a:close/>
              </a:path>
              <a:path w="2693035" h="2923540">
                <a:moveTo>
                  <a:pt x="864483" y="1867013"/>
                </a:moveTo>
                <a:lnTo>
                  <a:pt x="864219" y="1866610"/>
                </a:lnTo>
                <a:lnTo>
                  <a:pt x="902084" y="1901277"/>
                </a:lnTo>
                <a:lnTo>
                  <a:pt x="902331" y="1901654"/>
                </a:lnTo>
                <a:lnTo>
                  <a:pt x="864483" y="1867013"/>
                </a:lnTo>
                <a:close/>
              </a:path>
              <a:path w="2693035" h="2923540">
                <a:moveTo>
                  <a:pt x="1428357" y="2728632"/>
                </a:moveTo>
                <a:lnTo>
                  <a:pt x="1428099" y="2728238"/>
                </a:lnTo>
                <a:lnTo>
                  <a:pt x="1411504" y="2679688"/>
                </a:lnTo>
                <a:lnTo>
                  <a:pt x="1411746" y="2680058"/>
                </a:lnTo>
                <a:lnTo>
                  <a:pt x="1428357" y="2728632"/>
                </a:lnTo>
                <a:close/>
              </a:path>
              <a:path w="2693035" h="2923540">
                <a:moveTo>
                  <a:pt x="1436290" y="2740754"/>
                </a:moveTo>
                <a:lnTo>
                  <a:pt x="1428559" y="2728940"/>
                </a:lnTo>
                <a:lnTo>
                  <a:pt x="1411929" y="2680338"/>
                </a:lnTo>
                <a:lnTo>
                  <a:pt x="1420409" y="2693295"/>
                </a:lnTo>
                <a:lnTo>
                  <a:pt x="1436290" y="2740754"/>
                </a:lnTo>
                <a:close/>
              </a:path>
              <a:path w="2693035" h="2923540">
                <a:moveTo>
                  <a:pt x="1503743" y="2913401"/>
                </a:moveTo>
                <a:lnTo>
                  <a:pt x="1503473" y="2912989"/>
                </a:lnTo>
                <a:lnTo>
                  <a:pt x="1471611" y="2817918"/>
                </a:lnTo>
                <a:lnTo>
                  <a:pt x="1471527" y="2817789"/>
                </a:lnTo>
                <a:lnTo>
                  <a:pt x="1455294" y="2769793"/>
                </a:lnTo>
                <a:lnTo>
                  <a:pt x="1438870" y="2721503"/>
                </a:lnTo>
                <a:lnTo>
                  <a:pt x="1447167" y="2734182"/>
                </a:lnTo>
                <a:lnTo>
                  <a:pt x="1463146" y="2781790"/>
                </a:lnTo>
                <a:lnTo>
                  <a:pt x="1455614" y="2770282"/>
                </a:lnTo>
                <a:lnTo>
                  <a:pt x="1503743" y="2913401"/>
                </a:lnTo>
                <a:close/>
              </a:path>
              <a:path w="2693035" h="2923540">
                <a:moveTo>
                  <a:pt x="593839" y="1454768"/>
                </a:moveTo>
                <a:lnTo>
                  <a:pt x="594503" y="1455125"/>
                </a:lnTo>
                <a:lnTo>
                  <a:pt x="631790" y="1488306"/>
                </a:lnTo>
                <a:lnTo>
                  <a:pt x="631209" y="1487992"/>
                </a:lnTo>
                <a:lnTo>
                  <a:pt x="593839" y="1454768"/>
                </a:lnTo>
                <a:close/>
              </a:path>
              <a:path w="2693035" h="2923540">
                <a:moveTo>
                  <a:pt x="595837" y="1456540"/>
                </a:moveTo>
                <a:lnTo>
                  <a:pt x="631209" y="1487992"/>
                </a:lnTo>
                <a:lnTo>
                  <a:pt x="595837" y="1456540"/>
                </a:lnTo>
                <a:close/>
              </a:path>
              <a:path w="2693035" h="2923540">
                <a:moveTo>
                  <a:pt x="549707" y="1431790"/>
                </a:moveTo>
                <a:lnTo>
                  <a:pt x="595837" y="1456540"/>
                </a:lnTo>
                <a:lnTo>
                  <a:pt x="631155" y="1487963"/>
                </a:lnTo>
                <a:lnTo>
                  <a:pt x="584894" y="1462985"/>
                </a:lnTo>
                <a:lnTo>
                  <a:pt x="549707" y="1431790"/>
                </a:lnTo>
                <a:close/>
              </a:path>
              <a:path w="2693035" h="2923540">
                <a:moveTo>
                  <a:pt x="585246" y="1598499"/>
                </a:moveTo>
                <a:lnTo>
                  <a:pt x="585758" y="1598790"/>
                </a:lnTo>
                <a:lnTo>
                  <a:pt x="724137" y="1722723"/>
                </a:lnTo>
                <a:lnTo>
                  <a:pt x="836960" y="1824958"/>
                </a:lnTo>
                <a:lnTo>
                  <a:pt x="837287" y="1825458"/>
                </a:lnTo>
                <a:lnTo>
                  <a:pt x="799801" y="1791370"/>
                </a:lnTo>
                <a:lnTo>
                  <a:pt x="799712" y="1791233"/>
                </a:lnTo>
                <a:lnTo>
                  <a:pt x="724356" y="1723092"/>
                </a:lnTo>
                <a:lnTo>
                  <a:pt x="585246" y="1598499"/>
                </a:lnTo>
                <a:close/>
              </a:path>
              <a:path w="2693035" h="2923540">
                <a:moveTo>
                  <a:pt x="826554" y="1832250"/>
                </a:moveTo>
                <a:lnTo>
                  <a:pt x="800003" y="1791678"/>
                </a:lnTo>
                <a:lnTo>
                  <a:pt x="837459" y="1825721"/>
                </a:lnTo>
                <a:lnTo>
                  <a:pt x="864219" y="1866610"/>
                </a:lnTo>
                <a:lnTo>
                  <a:pt x="826554" y="1832250"/>
                </a:lnTo>
                <a:close/>
              </a:path>
              <a:path w="2693035" h="2923540">
                <a:moveTo>
                  <a:pt x="1471325" y="2817482"/>
                </a:moveTo>
                <a:lnTo>
                  <a:pt x="1444769" y="2776902"/>
                </a:lnTo>
                <a:lnTo>
                  <a:pt x="1428357" y="2728632"/>
                </a:lnTo>
                <a:lnTo>
                  <a:pt x="1455122" y="2769530"/>
                </a:lnTo>
                <a:lnTo>
                  <a:pt x="1471325" y="2817482"/>
                </a:lnTo>
                <a:close/>
              </a:path>
              <a:path w="2693035" h="2923540">
                <a:moveTo>
                  <a:pt x="1508701" y="2920977"/>
                </a:moveTo>
                <a:lnTo>
                  <a:pt x="1507894" y="2919744"/>
                </a:lnTo>
                <a:lnTo>
                  <a:pt x="1494966" y="2876797"/>
                </a:lnTo>
                <a:lnTo>
                  <a:pt x="1462874" y="2781375"/>
                </a:lnTo>
                <a:lnTo>
                  <a:pt x="1463146" y="2781790"/>
                </a:lnTo>
                <a:lnTo>
                  <a:pt x="1495280" y="2877277"/>
                </a:lnTo>
                <a:lnTo>
                  <a:pt x="1508701" y="2920977"/>
                </a:lnTo>
                <a:close/>
              </a:path>
              <a:path w="2693035" h="2923540">
                <a:moveTo>
                  <a:pt x="558900" y="1423542"/>
                </a:moveTo>
                <a:lnTo>
                  <a:pt x="559179" y="1423691"/>
                </a:lnTo>
                <a:lnTo>
                  <a:pt x="594762" y="1455264"/>
                </a:lnTo>
                <a:lnTo>
                  <a:pt x="594503" y="1455125"/>
                </a:lnTo>
                <a:lnTo>
                  <a:pt x="558900" y="1423542"/>
                </a:lnTo>
                <a:close/>
              </a:path>
              <a:path w="2693035" h="2923540">
                <a:moveTo>
                  <a:pt x="514370" y="1400309"/>
                </a:moveTo>
                <a:lnTo>
                  <a:pt x="559707" y="1424499"/>
                </a:lnTo>
                <a:lnTo>
                  <a:pt x="593839" y="1454768"/>
                </a:lnTo>
                <a:lnTo>
                  <a:pt x="548364" y="1430358"/>
                </a:lnTo>
                <a:lnTo>
                  <a:pt x="514370" y="1400309"/>
                </a:lnTo>
                <a:close/>
              </a:path>
              <a:path w="2693035" h="2923540">
                <a:moveTo>
                  <a:pt x="334493" y="1116154"/>
                </a:moveTo>
                <a:lnTo>
                  <a:pt x="335481" y="1116652"/>
                </a:lnTo>
                <a:lnTo>
                  <a:pt x="353411" y="1132463"/>
                </a:lnTo>
                <a:lnTo>
                  <a:pt x="391571" y="1152846"/>
                </a:lnTo>
                <a:lnTo>
                  <a:pt x="393278" y="1154317"/>
                </a:lnTo>
                <a:lnTo>
                  <a:pt x="353982" y="1133336"/>
                </a:lnTo>
                <a:lnTo>
                  <a:pt x="334493" y="1116154"/>
                </a:lnTo>
                <a:close/>
              </a:path>
              <a:path w="2693035" h="2923540">
                <a:moveTo>
                  <a:pt x="584448" y="1598045"/>
                </a:moveTo>
                <a:lnTo>
                  <a:pt x="585098" y="1598415"/>
                </a:lnTo>
                <a:lnTo>
                  <a:pt x="724455" y="1723209"/>
                </a:lnTo>
                <a:lnTo>
                  <a:pt x="799801" y="1791370"/>
                </a:lnTo>
                <a:lnTo>
                  <a:pt x="800003" y="1791678"/>
                </a:lnTo>
                <a:lnTo>
                  <a:pt x="724667" y="1723568"/>
                </a:lnTo>
                <a:lnTo>
                  <a:pt x="584448" y="1598045"/>
                </a:lnTo>
                <a:close/>
              </a:path>
              <a:path w="2693035" h="2923540">
                <a:moveTo>
                  <a:pt x="1503433" y="2912928"/>
                </a:moveTo>
                <a:lnTo>
                  <a:pt x="1503168" y="2912522"/>
                </a:lnTo>
                <a:lnTo>
                  <a:pt x="1471325" y="2817482"/>
                </a:lnTo>
                <a:lnTo>
                  <a:pt x="1471527" y="2817789"/>
                </a:lnTo>
                <a:lnTo>
                  <a:pt x="1503433" y="2912928"/>
                </a:lnTo>
                <a:close/>
              </a:path>
              <a:path w="2693035" h="2923540">
                <a:moveTo>
                  <a:pt x="477344" y="1367677"/>
                </a:moveTo>
                <a:lnTo>
                  <a:pt x="523302" y="1392062"/>
                </a:lnTo>
                <a:lnTo>
                  <a:pt x="558900" y="1423542"/>
                </a:lnTo>
                <a:lnTo>
                  <a:pt x="512803" y="1398924"/>
                </a:lnTo>
                <a:lnTo>
                  <a:pt x="477344" y="1367677"/>
                </a:lnTo>
                <a:close/>
              </a:path>
              <a:path w="2693035" h="2923540">
                <a:moveTo>
                  <a:pt x="258181" y="1064628"/>
                </a:moveTo>
                <a:lnTo>
                  <a:pt x="311322" y="1091268"/>
                </a:lnTo>
                <a:lnTo>
                  <a:pt x="333870" y="1102604"/>
                </a:lnTo>
                <a:lnTo>
                  <a:pt x="353115" y="1119159"/>
                </a:lnTo>
                <a:lnTo>
                  <a:pt x="316359" y="1099659"/>
                </a:lnTo>
                <a:lnTo>
                  <a:pt x="270617" y="1075528"/>
                </a:lnTo>
                <a:lnTo>
                  <a:pt x="258181" y="1064628"/>
                </a:lnTo>
                <a:close/>
              </a:path>
              <a:path w="2693035" h="2923540">
                <a:moveTo>
                  <a:pt x="13226" y="659034"/>
                </a:moveTo>
                <a:lnTo>
                  <a:pt x="8586" y="651944"/>
                </a:lnTo>
                <a:lnTo>
                  <a:pt x="52420" y="672539"/>
                </a:lnTo>
                <a:lnTo>
                  <a:pt x="70333" y="687554"/>
                </a:lnTo>
                <a:lnTo>
                  <a:pt x="13226" y="659034"/>
                </a:lnTo>
                <a:close/>
              </a:path>
              <a:path w="2693035" h="2923540">
                <a:moveTo>
                  <a:pt x="512125" y="1398795"/>
                </a:moveTo>
                <a:lnTo>
                  <a:pt x="513065" y="1399613"/>
                </a:lnTo>
                <a:lnTo>
                  <a:pt x="513653" y="1399926"/>
                </a:lnTo>
                <a:lnTo>
                  <a:pt x="549707" y="1431790"/>
                </a:lnTo>
                <a:lnTo>
                  <a:pt x="549082" y="1431454"/>
                </a:lnTo>
                <a:lnTo>
                  <a:pt x="512125" y="1398795"/>
                </a:lnTo>
                <a:close/>
              </a:path>
              <a:path w="2693035" h="2923540">
                <a:moveTo>
                  <a:pt x="257105" y="1069576"/>
                </a:moveTo>
                <a:lnTo>
                  <a:pt x="318102" y="1101703"/>
                </a:lnTo>
                <a:lnTo>
                  <a:pt x="334493" y="1116154"/>
                </a:lnTo>
                <a:lnTo>
                  <a:pt x="323538" y="1110629"/>
                </a:lnTo>
                <a:lnTo>
                  <a:pt x="278942" y="1088248"/>
                </a:lnTo>
                <a:lnTo>
                  <a:pt x="257105" y="1069576"/>
                </a:lnTo>
                <a:close/>
              </a:path>
              <a:path w="2693035" h="2923540">
                <a:moveTo>
                  <a:pt x="475211" y="1366255"/>
                </a:moveTo>
                <a:lnTo>
                  <a:pt x="475957" y="1366648"/>
                </a:lnTo>
                <a:lnTo>
                  <a:pt x="476798" y="1367387"/>
                </a:lnTo>
                <a:lnTo>
                  <a:pt x="477113" y="1367555"/>
                </a:lnTo>
                <a:lnTo>
                  <a:pt x="512513" y="1398769"/>
                </a:lnTo>
                <a:lnTo>
                  <a:pt x="512803" y="1398924"/>
                </a:lnTo>
                <a:lnTo>
                  <a:pt x="514370" y="1400309"/>
                </a:lnTo>
                <a:lnTo>
                  <a:pt x="513653" y="1399926"/>
                </a:lnTo>
                <a:lnTo>
                  <a:pt x="512746" y="1399124"/>
                </a:lnTo>
                <a:lnTo>
                  <a:pt x="512158" y="1398813"/>
                </a:lnTo>
                <a:lnTo>
                  <a:pt x="475211" y="1366255"/>
                </a:lnTo>
                <a:close/>
              </a:path>
              <a:path w="2693035" h="2923540">
                <a:moveTo>
                  <a:pt x="477113" y="1367555"/>
                </a:moveTo>
                <a:lnTo>
                  <a:pt x="477344" y="1367677"/>
                </a:lnTo>
                <a:lnTo>
                  <a:pt x="512803" y="1398924"/>
                </a:lnTo>
                <a:lnTo>
                  <a:pt x="512513" y="1398769"/>
                </a:lnTo>
                <a:lnTo>
                  <a:pt x="477113" y="1367555"/>
                </a:lnTo>
                <a:close/>
              </a:path>
              <a:path w="2693035" h="2923540">
                <a:moveTo>
                  <a:pt x="255304" y="1068036"/>
                </a:moveTo>
                <a:lnTo>
                  <a:pt x="317521" y="1100815"/>
                </a:lnTo>
                <a:lnTo>
                  <a:pt x="255479" y="1068185"/>
                </a:lnTo>
                <a:lnTo>
                  <a:pt x="255304" y="1068036"/>
                </a:lnTo>
                <a:close/>
              </a:path>
              <a:path w="2693035" h="2923540">
                <a:moveTo>
                  <a:pt x="431514" y="1343976"/>
                </a:moveTo>
                <a:lnTo>
                  <a:pt x="477238" y="1368059"/>
                </a:lnTo>
                <a:lnTo>
                  <a:pt x="512125" y="1398795"/>
                </a:lnTo>
                <a:lnTo>
                  <a:pt x="466279" y="1374507"/>
                </a:lnTo>
                <a:lnTo>
                  <a:pt x="431514" y="1343976"/>
                </a:lnTo>
                <a:close/>
              </a:path>
              <a:path w="2693035" h="2923540">
                <a:moveTo>
                  <a:pt x="476273" y="1366814"/>
                </a:moveTo>
                <a:lnTo>
                  <a:pt x="476502" y="1366935"/>
                </a:lnTo>
                <a:lnTo>
                  <a:pt x="477344" y="1367677"/>
                </a:lnTo>
                <a:lnTo>
                  <a:pt x="477113" y="1367555"/>
                </a:lnTo>
                <a:lnTo>
                  <a:pt x="476273" y="1366814"/>
                </a:lnTo>
                <a:close/>
              </a:path>
              <a:path w="2693035" h="2923540">
                <a:moveTo>
                  <a:pt x="4684" y="657584"/>
                </a:moveTo>
                <a:lnTo>
                  <a:pt x="7913" y="650915"/>
                </a:lnTo>
                <a:lnTo>
                  <a:pt x="8586" y="651944"/>
                </a:lnTo>
                <a:lnTo>
                  <a:pt x="4836" y="657428"/>
                </a:lnTo>
                <a:lnTo>
                  <a:pt x="4684" y="657584"/>
                </a:lnTo>
                <a:close/>
              </a:path>
              <a:path w="2693035" h="2923540">
                <a:moveTo>
                  <a:pt x="394764" y="1311517"/>
                </a:moveTo>
                <a:lnTo>
                  <a:pt x="440888" y="1335709"/>
                </a:lnTo>
                <a:lnTo>
                  <a:pt x="476273" y="1366814"/>
                </a:lnTo>
                <a:lnTo>
                  <a:pt x="475957" y="1366648"/>
                </a:lnTo>
                <a:lnTo>
                  <a:pt x="441069" y="1335985"/>
                </a:lnTo>
                <a:lnTo>
                  <a:pt x="395305" y="1311990"/>
                </a:lnTo>
                <a:lnTo>
                  <a:pt x="394764" y="1311517"/>
                </a:lnTo>
                <a:close/>
              </a:path>
              <a:path w="2693035" h="2923540">
                <a:moveTo>
                  <a:pt x="396532" y="1313065"/>
                </a:moveTo>
                <a:lnTo>
                  <a:pt x="441486" y="1336622"/>
                </a:lnTo>
                <a:lnTo>
                  <a:pt x="475211" y="1366255"/>
                </a:lnTo>
                <a:lnTo>
                  <a:pt x="430173" y="1342527"/>
                </a:lnTo>
                <a:lnTo>
                  <a:pt x="396532" y="1313065"/>
                </a:lnTo>
                <a:close/>
              </a:path>
              <a:path w="2693035" h="2923540">
                <a:moveTo>
                  <a:pt x="162" y="662264"/>
                </a:moveTo>
                <a:lnTo>
                  <a:pt x="4684" y="657584"/>
                </a:lnTo>
                <a:lnTo>
                  <a:pt x="4577" y="657805"/>
                </a:lnTo>
                <a:lnTo>
                  <a:pt x="1216" y="662720"/>
                </a:lnTo>
                <a:lnTo>
                  <a:pt x="162" y="662264"/>
                </a:lnTo>
                <a:close/>
              </a:path>
              <a:path w="2693035" h="2923540">
                <a:moveTo>
                  <a:pt x="1216" y="662720"/>
                </a:moveTo>
                <a:lnTo>
                  <a:pt x="4577" y="657805"/>
                </a:lnTo>
                <a:lnTo>
                  <a:pt x="2027" y="663072"/>
                </a:lnTo>
                <a:lnTo>
                  <a:pt x="1216" y="662720"/>
                </a:lnTo>
                <a:close/>
              </a:path>
              <a:path w="2693035" h="2923540">
                <a:moveTo>
                  <a:pt x="830" y="663285"/>
                </a:moveTo>
                <a:lnTo>
                  <a:pt x="1216" y="662720"/>
                </a:lnTo>
                <a:lnTo>
                  <a:pt x="2027" y="663072"/>
                </a:lnTo>
                <a:lnTo>
                  <a:pt x="1736" y="663674"/>
                </a:lnTo>
                <a:lnTo>
                  <a:pt x="830" y="663285"/>
                </a:lnTo>
                <a:close/>
              </a:path>
              <a:path w="2693035" h="2923540">
                <a:moveTo>
                  <a:pt x="169530" y="1010215"/>
                </a:moveTo>
                <a:lnTo>
                  <a:pt x="212419" y="1032535"/>
                </a:lnTo>
                <a:lnTo>
                  <a:pt x="235019" y="1044325"/>
                </a:lnTo>
                <a:lnTo>
                  <a:pt x="258181" y="1064628"/>
                </a:lnTo>
                <a:lnTo>
                  <a:pt x="214018" y="1042607"/>
                </a:lnTo>
                <a:lnTo>
                  <a:pt x="189538" y="1021214"/>
                </a:lnTo>
                <a:lnTo>
                  <a:pt x="171393" y="1011802"/>
                </a:lnTo>
                <a:lnTo>
                  <a:pt x="169530" y="1010215"/>
                </a:lnTo>
                <a:close/>
              </a:path>
              <a:path w="2693035" h="2923540">
                <a:moveTo>
                  <a:pt x="54815" y="953085"/>
                </a:moveTo>
                <a:lnTo>
                  <a:pt x="75751" y="963305"/>
                </a:lnTo>
                <a:lnTo>
                  <a:pt x="109819" y="992169"/>
                </a:lnTo>
                <a:lnTo>
                  <a:pt x="154697" y="1014266"/>
                </a:lnTo>
                <a:lnTo>
                  <a:pt x="173906" y="1023767"/>
                </a:lnTo>
                <a:lnTo>
                  <a:pt x="178852" y="1028077"/>
                </a:lnTo>
                <a:lnTo>
                  <a:pt x="224847" y="1052071"/>
                </a:lnTo>
                <a:lnTo>
                  <a:pt x="224994" y="1052200"/>
                </a:lnTo>
                <a:lnTo>
                  <a:pt x="255479" y="1068185"/>
                </a:lnTo>
                <a:lnTo>
                  <a:pt x="257105" y="1069576"/>
                </a:lnTo>
                <a:lnTo>
                  <a:pt x="225085" y="1052789"/>
                </a:lnTo>
                <a:lnTo>
                  <a:pt x="179354" y="1028951"/>
                </a:lnTo>
                <a:lnTo>
                  <a:pt x="144952" y="1011121"/>
                </a:lnTo>
                <a:lnTo>
                  <a:pt x="87718" y="981590"/>
                </a:lnTo>
                <a:lnTo>
                  <a:pt x="54815" y="953085"/>
                </a:lnTo>
                <a:close/>
              </a:path>
              <a:path w="2693035" h="2923540">
                <a:moveTo>
                  <a:pt x="224818" y="1052046"/>
                </a:moveTo>
                <a:lnTo>
                  <a:pt x="255304" y="1068036"/>
                </a:lnTo>
                <a:lnTo>
                  <a:pt x="255479" y="1068185"/>
                </a:lnTo>
                <a:lnTo>
                  <a:pt x="224994" y="1052200"/>
                </a:lnTo>
                <a:lnTo>
                  <a:pt x="224818" y="1052046"/>
                </a:lnTo>
                <a:close/>
              </a:path>
              <a:path w="2693035" h="2923540">
                <a:moveTo>
                  <a:pt x="216760" y="1045004"/>
                </a:moveTo>
                <a:lnTo>
                  <a:pt x="244477" y="1058777"/>
                </a:lnTo>
                <a:lnTo>
                  <a:pt x="255304" y="1068036"/>
                </a:lnTo>
                <a:lnTo>
                  <a:pt x="224818" y="1052046"/>
                </a:lnTo>
                <a:lnTo>
                  <a:pt x="216760" y="1045004"/>
                </a:lnTo>
                <a:close/>
              </a:path>
              <a:path w="2693035" h="2923540">
                <a:moveTo>
                  <a:pt x="348449" y="1287802"/>
                </a:moveTo>
                <a:lnTo>
                  <a:pt x="394600" y="1311812"/>
                </a:lnTo>
                <a:lnTo>
                  <a:pt x="395287" y="1312413"/>
                </a:lnTo>
                <a:lnTo>
                  <a:pt x="395735" y="1312648"/>
                </a:lnTo>
                <a:lnTo>
                  <a:pt x="431514" y="1343976"/>
                </a:lnTo>
                <a:lnTo>
                  <a:pt x="430914" y="1343660"/>
                </a:lnTo>
                <a:lnTo>
                  <a:pt x="395362" y="1312527"/>
                </a:lnTo>
                <a:lnTo>
                  <a:pt x="349323" y="1288562"/>
                </a:lnTo>
                <a:lnTo>
                  <a:pt x="348449" y="1287802"/>
                </a:lnTo>
                <a:close/>
              </a:path>
              <a:path w="2693035" h="2923540">
                <a:moveTo>
                  <a:pt x="928226" y="2126761"/>
                </a:moveTo>
                <a:lnTo>
                  <a:pt x="914000" y="2105023"/>
                </a:lnTo>
                <a:lnTo>
                  <a:pt x="950988" y="2138350"/>
                </a:lnTo>
                <a:lnTo>
                  <a:pt x="967140" y="2163030"/>
                </a:lnTo>
                <a:lnTo>
                  <a:pt x="928226" y="2126761"/>
                </a:lnTo>
                <a:close/>
              </a:path>
              <a:path w="2693035" h="2923540">
                <a:moveTo>
                  <a:pt x="956324" y="2169696"/>
                </a:moveTo>
                <a:lnTo>
                  <a:pt x="940469" y="2145469"/>
                </a:lnTo>
                <a:lnTo>
                  <a:pt x="977411" y="2178726"/>
                </a:lnTo>
                <a:lnTo>
                  <a:pt x="995496" y="2206361"/>
                </a:lnTo>
                <a:lnTo>
                  <a:pt x="956324" y="2169696"/>
                </a:lnTo>
                <a:close/>
              </a:path>
              <a:path w="2693035" h="2923540">
                <a:moveTo>
                  <a:pt x="984935" y="2213415"/>
                </a:moveTo>
                <a:lnTo>
                  <a:pt x="956538" y="2170023"/>
                </a:lnTo>
                <a:lnTo>
                  <a:pt x="995661" y="2206612"/>
                </a:lnTo>
                <a:lnTo>
                  <a:pt x="1024316" y="2250398"/>
                </a:lnTo>
                <a:lnTo>
                  <a:pt x="984935" y="2213415"/>
                </a:lnTo>
                <a:close/>
              </a:path>
              <a:path w="2693035" h="2923540">
                <a:moveTo>
                  <a:pt x="1187270" y="2522589"/>
                </a:moveTo>
                <a:lnTo>
                  <a:pt x="1158871" y="2479195"/>
                </a:lnTo>
                <a:lnTo>
                  <a:pt x="1140744" y="2428304"/>
                </a:lnTo>
                <a:lnTo>
                  <a:pt x="1169400" y="2472091"/>
                </a:lnTo>
                <a:lnTo>
                  <a:pt x="1187270" y="2522589"/>
                </a:lnTo>
                <a:close/>
              </a:path>
              <a:path w="2693035" h="2923540">
                <a:moveTo>
                  <a:pt x="1203340" y="2547144"/>
                </a:moveTo>
                <a:lnTo>
                  <a:pt x="1187485" y="2522918"/>
                </a:lnTo>
                <a:lnTo>
                  <a:pt x="1169566" y="2472344"/>
                </a:lnTo>
                <a:lnTo>
                  <a:pt x="1187651" y="2499979"/>
                </a:lnTo>
                <a:lnTo>
                  <a:pt x="1203340" y="2547144"/>
                </a:lnTo>
                <a:close/>
              </a:path>
              <a:path w="2693035" h="2923540">
                <a:moveTo>
                  <a:pt x="1229809" y="2587590"/>
                </a:moveTo>
                <a:lnTo>
                  <a:pt x="1215582" y="2565852"/>
                </a:lnTo>
                <a:lnTo>
                  <a:pt x="1197922" y="2515673"/>
                </a:lnTo>
                <a:lnTo>
                  <a:pt x="1214074" y="2540355"/>
                </a:lnTo>
                <a:lnTo>
                  <a:pt x="1229809" y="2587590"/>
                </a:lnTo>
                <a:close/>
              </a:path>
              <a:path w="2693035" h="2923540">
                <a:moveTo>
                  <a:pt x="543337" y="1561249"/>
                </a:moveTo>
                <a:lnTo>
                  <a:pt x="543805" y="1561516"/>
                </a:lnTo>
                <a:lnTo>
                  <a:pt x="585758" y="1598790"/>
                </a:lnTo>
                <a:lnTo>
                  <a:pt x="585246" y="1598499"/>
                </a:lnTo>
                <a:lnTo>
                  <a:pt x="543337" y="1561249"/>
                </a:lnTo>
                <a:close/>
              </a:path>
              <a:path w="2693035" h="2923540">
                <a:moveTo>
                  <a:pt x="518741" y="1547545"/>
                </a:moveTo>
                <a:lnTo>
                  <a:pt x="528026" y="1552511"/>
                </a:lnTo>
                <a:lnTo>
                  <a:pt x="543337" y="1561249"/>
                </a:lnTo>
                <a:lnTo>
                  <a:pt x="585246" y="1598499"/>
                </a:lnTo>
                <a:lnTo>
                  <a:pt x="585098" y="1598415"/>
                </a:lnTo>
                <a:lnTo>
                  <a:pt x="578767" y="1592776"/>
                </a:lnTo>
                <a:lnTo>
                  <a:pt x="553102" y="1578972"/>
                </a:lnTo>
                <a:lnTo>
                  <a:pt x="518741" y="1547545"/>
                </a:lnTo>
                <a:close/>
              </a:path>
              <a:path w="2693035" h="2923540">
                <a:moveTo>
                  <a:pt x="553967" y="1579763"/>
                </a:moveTo>
                <a:lnTo>
                  <a:pt x="579096" y="1593279"/>
                </a:lnTo>
                <a:lnTo>
                  <a:pt x="584448" y="1598045"/>
                </a:lnTo>
                <a:lnTo>
                  <a:pt x="556721" y="1582282"/>
                </a:lnTo>
                <a:lnTo>
                  <a:pt x="553967" y="1579763"/>
                </a:lnTo>
                <a:close/>
              </a:path>
              <a:path w="2693035" h="2923540">
                <a:moveTo>
                  <a:pt x="393371" y="1310739"/>
                </a:moveTo>
                <a:lnTo>
                  <a:pt x="394169" y="1311155"/>
                </a:lnTo>
                <a:lnTo>
                  <a:pt x="394857" y="1311756"/>
                </a:lnTo>
                <a:lnTo>
                  <a:pt x="395305" y="1311991"/>
                </a:lnTo>
                <a:lnTo>
                  <a:pt x="396532" y="1313065"/>
                </a:lnTo>
                <a:lnTo>
                  <a:pt x="395735" y="1312647"/>
                </a:lnTo>
                <a:lnTo>
                  <a:pt x="395046" y="1312045"/>
                </a:lnTo>
                <a:lnTo>
                  <a:pt x="394599" y="1311812"/>
                </a:lnTo>
                <a:lnTo>
                  <a:pt x="393371" y="1310739"/>
                </a:lnTo>
                <a:close/>
              </a:path>
              <a:path w="2693035" h="2923540">
                <a:moveTo>
                  <a:pt x="394520" y="1311337"/>
                </a:moveTo>
                <a:lnTo>
                  <a:pt x="394764" y="1311517"/>
                </a:lnTo>
                <a:lnTo>
                  <a:pt x="394520" y="1311337"/>
                </a:lnTo>
                <a:close/>
              </a:path>
              <a:path w="2693035" h="2923540">
                <a:moveTo>
                  <a:pt x="850733" y="2031541"/>
                </a:moveTo>
                <a:lnTo>
                  <a:pt x="850560" y="2031277"/>
                </a:lnTo>
                <a:lnTo>
                  <a:pt x="887610" y="2064699"/>
                </a:lnTo>
                <a:lnTo>
                  <a:pt x="887761" y="2064930"/>
                </a:lnTo>
                <a:lnTo>
                  <a:pt x="850733" y="2031541"/>
                </a:lnTo>
                <a:close/>
              </a:path>
              <a:path w="2693035" h="2923540">
                <a:moveTo>
                  <a:pt x="861670" y="2048253"/>
                </a:moveTo>
                <a:lnTo>
                  <a:pt x="861395" y="2047834"/>
                </a:lnTo>
                <a:lnTo>
                  <a:pt x="899904" y="2083484"/>
                </a:lnTo>
                <a:lnTo>
                  <a:pt x="900155" y="2083868"/>
                </a:lnTo>
                <a:lnTo>
                  <a:pt x="861670" y="2048253"/>
                </a:lnTo>
                <a:close/>
              </a:path>
              <a:path w="2693035" h="2923540">
                <a:moveTo>
                  <a:pt x="889404" y="2090632"/>
                </a:moveTo>
                <a:lnTo>
                  <a:pt x="861744" y="2048366"/>
                </a:lnTo>
                <a:lnTo>
                  <a:pt x="900210" y="2083952"/>
                </a:lnTo>
                <a:lnTo>
                  <a:pt x="928109" y="2126583"/>
                </a:lnTo>
                <a:lnTo>
                  <a:pt x="889404" y="2090632"/>
                </a:lnTo>
                <a:close/>
              </a:path>
              <a:path w="2693035" h="2923540">
                <a:moveTo>
                  <a:pt x="1260811" y="2658155"/>
                </a:moveTo>
                <a:lnTo>
                  <a:pt x="1233147" y="2615884"/>
                </a:lnTo>
                <a:lnTo>
                  <a:pt x="1215695" y="2566024"/>
                </a:lnTo>
                <a:lnTo>
                  <a:pt x="1243598" y="2608660"/>
                </a:lnTo>
                <a:lnTo>
                  <a:pt x="1260811" y="2658155"/>
                </a:lnTo>
                <a:close/>
              </a:path>
              <a:path w="2693035" h="2923540">
                <a:moveTo>
                  <a:pt x="1261160" y="2658688"/>
                </a:moveTo>
                <a:lnTo>
                  <a:pt x="1260885" y="2658268"/>
                </a:lnTo>
                <a:lnTo>
                  <a:pt x="1243653" y="2608745"/>
                </a:lnTo>
                <a:lnTo>
                  <a:pt x="1243905" y="2609129"/>
                </a:lnTo>
                <a:lnTo>
                  <a:pt x="1261160" y="2658688"/>
                </a:lnTo>
                <a:close/>
              </a:path>
              <a:path w="2693035" h="2923540">
                <a:moveTo>
                  <a:pt x="1271995" y="2675244"/>
                </a:moveTo>
                <a:lnTo>
                  <a:pt x="1271823" y="2674981"/>
                </a:lnTo>
                <a:lnTo>
                  <a:pt x="1256048" y="2627684"/>
                </a:lnTo>
                <a:lnTo>
                  <a:pt x="1256198" y="2627914"/>
                </a:lnTo>
                <a:lnTo>
                  <a:pt x="1271995" y="2675244"/>
                </a:lnTo>
                <a:close/>
              </a:path>
              <a:path w="2693035" h="2923540">
                <a:moveTo>
                  <a:pt x="312885" y="1256465"/>
                </a:moveTo>
                <a:lnTo>
                  <a:pt x="359214" y="1280484"/>
                </a:lnTo>
                <a:lnTo>
                  <a:pt x="394520" y="1311337"/>
                </a:lnTo>
                <a:lnTo>
                  <a:pt x="394169" y="1311155"/>
                </a:lnTo>
                <a:lnTo>
                  <a:pt x="359411" y="1280786"/>
                </a:lnTo>
                <a:lnTo>
                  <a:pt x="313804" y="1257147"/>
                </a:lnTo>
                <a:lnTo>
                  <a:pt x="313297" y="1256706"/>
                </a:lnTo>
                <a:lnTo>
                  <a:pt x="312967" y="1256536"/>
                </a:lnTo>
                <a:close/>
              </a:path>
              <a:path w="2693035" h="2923540">
                <a:moveTo>
                  <a:pt x="315108" y="1258283"/>
                </a:moveTo>
                <a:lnTo>
                  <a:pt x="359854" y="1281462"/>
                </a:lnTo>
                <a:lnTo>
                  <a:pt x="393371" y="1310739"/>
                </a:lnTo>
                <a:lnTo>
                  <a:pt x="348574" y="1287419"/>
                </a:lnTo>
                <a:lnTo>
                  <a:pt x="315108" y="1258283"/>
                </a:lnTo>
                <a:close/>
              </a:path>
              <a:path w="2693035" h="2923540">
                <a:moveTo>
                  <a:pt x="143676" y="997426"/>
                </a:moveTo>
                <a:lnTo>
                  <a:pt x="171393" y="1011802"/>
                </a:lnTo>
                <a:lnTo>
                  <a:pt x="198475" y="1034870"/>
                </a:lnTo>
                <a:lnTo>
                  <a:pt x="214018" y="1042607"/>
                </a:lnTo>
                <a:lnTo>
                  <a:pt x="216760" y="1045004"/>
                </a:lnTo>
                <a:lnTo>
                  <a:pt x="173906" y="1023767"/>
                </a:lnTo>
                <a:lnTo>
                  <a:pt x="143676" y="997426"/>
                </a:lnTo>
                <a:close/>
              </a:path>
              <a:path w="2693035" h="2923540">
                <a:moveTo>
                  <a:pt x="541773" y="1559862"/>
                </a:moveTo>
                <a:lnTo>
                  <a:pt x="542197" y="1560088"/>
                </a:lnTo>
                <a:lnTo>
                  <a:pt x="543805" y="1561516"/>
                </a:lnTo>
                <a:lnTo>
                  <a:pt x="543337" y="1561249"/>
                </a:lnTo>
                <a:lnTo>
                  <a:pt x="541773" y="1559862"/>
                </a:lnTo>
                <a:close/>
              </a:path>
              <a:path w="2693035" h="2923540">
                <a:moveTo>
                  <a:pt x="787158" y="1957590"/>
                </a:moveTo>
                <a:lnTo>
                  <a:pt x="786943" y="1957261"/>
                </a:lnTo>
                <a:lnTo>
                  <a:pt x="824098" y="1990843"/>
                </a:lnTo>
                <a:lnTo>
                  <a:pt x="824292" y="1991140"/>
                </a:lnTo>
                <a:lnTo>
                  <a:pt x="787158" y="1957590"/>
                </a:lnTo>
                <a:close/>
              </a:path>
              <a:path w="2693035" h="2923540">
                <a:moveTo>
                  <a:pt x="795945" y="1971017"/>
                </a:moveTo>
                <a:lnTo>
                  <a:pt x="795639" y="1970549"/>
                </a:lnTo>
                <a:lnTo>
                  <a:pt x="833726" y="2005555"/>
                </a:lnTo>
                <a:lnTo>
                  <a:pt x="834019" y="2006002"/>
                </a:lnTo>
                <a:lnTo>
                  <a:pt x="795945" y="1971017"/>
                </a:lnTo>
                <a:close/>
              </a:path>
              <a:path w="2693035" h="2923540">
                <a:moveTo>
                  <a:pt x="823487" y="2013102"/>
                </a:moveTo>
                <a:lnTo>
                  <a:pt x="823264" y="2012761"/>
                </a:lnTo>
                <a:lnTo>
                  <a:pt x="861541" y="2048057"/>
                </a:lnTo>
                <a:lnTo>
                  <a:pt x="861744" y="2048366"/>
                </a:lnTo>
                <a:lnTo>
                  <a:pt x="823487" y="2013102"/>
                </a:lnTo>
                <a:close/>
              </a:path>
              <a:path w="2693035" h="2923540">
                <a:moveTo>
                  <a:pt x="1278032" y="2707662"/>
                </a:moveTo>
                <a:lnTo>
                  <a:pt x="1277814" y="2707329"/>
                </a:lnTo>
                <a:lnTo>
                  <a:pt x="1260811" y="2658155"/>
                </a:lnTo>
                <a:lnTo>
                  <a:pt x="1261009" y="2658458"/>
                </a:lnTo>
                <a:lnTo>
                  <a:pt x="1278032" y="2707662"/>
                </a:lnTo>
                <a:close/>
              </a:path>
              <a:path w="2693035" h="2923540">
                <a:moveTo>
                  <a:pt x="1305663" y="2749882"/>
                </a:moveTo>
                <a:lnTo>
                  <a:pt x="1305356" y="2749414"/>
                </a:lnTo>
                <a:lnTo>
                  <a:pt x="1288536" y="2700520"/>
                </a:lnTo>
                <a:lnTo>
                  <a:pt x="1288829" y="2700967"/>
                </a:lnTo>
                <a:lnTo>
                  <a:pt x="1305663" y="2749882"/>
                </a:lnTo>
                <a:close/>
              </a:path>
              <a:path w="2693035" h="2923540">
                <a:moveTo>
                  <a:pt x="1314358" y="2763169"/>
                </a:moveTo>
                <a:lnTo>
                  <a:pt x="1314120" y="2762805"/>
                </a:lnTo>
                <a:lnTo>
                  <a:pt x="1298263" y="2715383"/>
                </a:lnTo>
                <a:lnTo>
                  <a:pt x="1298457" y="2715678"/>
                </a:lnTo>
                <a:lnTo>
                  <a:pt x="1314358" y="2763169"/>
                </a:lnTo>
                <a:close/>
              </a:path>
              <a:path w="2693035" h="2923540">
                <a:moveTo>
                  <a:pt x="486968" y="1518175"/>
                </a:moveTo>
                <a:lnTo>
                  <a:pt x="506330" y="1528475"/>
                </a:lnTo>
                <a:lnTo>
                  <a:pt x="541773" y="1559862"/>
                </a:lnTo>
                <a:lnTo>
                  <a:pt x="528026" y="1552511"/>
                </a:lnTo>
                <a:lnTo>
                  <a:pt x="518503" y="1547075"/>
                </a:lnTo>
                <a:lnTo>
                  <a:pt x="486968" y="1518175"/>
                </a:lnTo>
                <a:close/>
              </a:path>
              <a:path w="2693035" h="2923540">
                <a:moveTo>
                  <a:pt x="449058" y="1494632"/>
                </a:moveTo>
                <a:lnTo>
                  <a:pt x="449744" y="1495026"/>
                </a:lnTo>
                <a:lnTo>
                  <a:pt x="495348" y="1535220"/>
                </a:lnTo>
                <a:lnTo>
                  <a:pt x="531922" y="1567580"/>
                </a:lnTo>
                <a:lnTo>
                  <a:pt x="553102" y="1578972"/>
                </a:lnTo>
                <a:lnTo>
                  <a:pt x="553967" y="1579763"/>
                </a:lnTo>
                <a:lnTo>
                  <a:pt x="532251" y="1568083"/>
                </a:lnTo>
                <a:lnTo>
                  <a:pt x="495592" y="1535647"/>
                </a:lnTo>
                <a:lnTo>
                  <a:pt x="449058" y="1494632"/>
                </a:lnTo>
                <a:close/>
              </a:path>
              <a:path w="2693035" h="2923540">
                <a:moveTo>
                  <a:pt x="5442" y="806868"/>
                </a:moveTo>
                <a:lnTo>
                  <a:pt x="40883" y="817256"/>
                </a:lnTo>
                <a:lnTo>
                  <a:pt x="66107" y="838556"/>
                </a:lnTo>
                <a:lnTo>
                  <a:pt x="27209" y="819553"/>
                </a:lnTo>
                <a:lnTo>
                  <a:pt x="5442" y="806868"/>
                </a:lnTo>
                <a:close/>
              </a:path>
              <a:path w="2693035" h="2923540">
                <a:moveTo>
                  <a:pt x="91004" y="969630"/>
                </a:moveTo>
                <a:lnTo>
                  <a:pt x="141859" y="994650"/>
                </a:lnTo>
                <a:lnTo>
                  <a:pt x="164180" y="1005659"/>
                </a:lnTo>
                <a:lnTo>
                  <a:pt x="169530" y="1010215"/>
                </a:lnTo>
                <a:lnTo>
                  <a:pt x="142580" y="996233"/>
                </a:lnTo>
                <a:lnTo>
                  <a:pt x="91004" y="969630"/>
                </a:lnTo>
                <a:close/>
              </a:path>
              <a:path w="2693035" h="2923540">
                <a:moveTo>
                  <a:pt x="508305" y="1694417"/>
                </a:moveTo>
                <a:lnTo>
                  <a:pt x="545665" y="1727596"/>
                </a:lnTo>
                <a:lnTo>
                  <a:pt x="655809" y="1826728"/>
                </a:lnTo>
                <a:lnTo>
                  <a:pt x="712330" y="1878006"/>
                </a:lnTo>
                <a:lnTo>
                  <a:pt x="768698" y="1929382"/>
                </a:lnTo>
                <a:lnTo>
                  <a:pt x="786943" y="1957261"/>
                </a:lnTo>
                <a:lnTo>
                  <a:pt x="749787" y="1923678"/>
                </a:lnTo>
                <a:lnTo>
                  <a:pt x="750024" y="1924040"/>
                </a:lnTo>
                <a:lnTo>
                  <a:pt x="712813" y="1890373"/>
                </a:lnTo>
                <a:lnTo>
                  <a:pt x="693736" y="1861223"/>
                </a:lnTo>
                <a:lnTo>
                  <a:pt x="656040" y="1827082"/>
                </a:lnTo>
                <a:lnTo>
                  <a:pt x="545544" y="1727688"/>
                </a:lnTo>
                <a:lnTo>
                  <a:pt x="508305" y="1694417"/>
                </a:lnTo>
                <a:close/>
              </a:path>
              <a:path w="2693035" h="2923540">
                <a:moveTo>
                  <a:pt x="757757" y="1935855"/>
                </a:moveTo>
                <a:lnTo>
                  <a:pt x="750024" y="1924040"/>
                </a:lnTo>
                <a:lnTo>
                  <a:pt x="787158" y="1957590"/>
                </a:lnTo>
                <a:lnTo>
                  <a:pt x="795639" y="1970549"/>
                </a:lnTo>
                <a:lnTo>
                  <a:pt x="757757" y="1935855"/>
                </a:lnTo>
                <a:close/>
              </a:path>
              <a:path w="2693035" h="2923540">
                <a:moveTo>
                  <a:pt x="720566" y="1902219"/>
                </a:moveTo>
                <a:lnTo>
                  <a:pt x="720293" y="1901803"/>
                </a:lnTo>
                <a:lnTo>
                  <a:pt x="757416" y="1935668"/>
                </a:lnTo>
                <a:lnTo>
                  <a:pt x="795822" y="1970829"/>
                </a:lnTo>
                <a:lnTo>
                  <a:pt x="796064" y="1971198"/>
                </a:lnTo>
                <a:lnTo>
                  <a:pt x="757586" y="1935983"/>
                </a:lnTo>
                <a:lnTo>
                  <a:pt x="720566" y="1902219"/>
                </a:lnTo>
                <a:close/>
              </a:path>
              <a:path w="2693035" h="2923540">
                <a:moveTo>
                  <a:pt x="1338495" y="2846435"/>
                </a:moveTo>
                <a:lnTo>
                  <a:pt x="1338229" y="2846029"/>
                </a:lnTo>
                <a:lnTo>
                  <a:pt x="1322068" y="2798477"/>
                </a:lnTo>
                <a:lnTo>
                  <a:pt x="1305238" y="2749232"/>
                </a:lnTo>
                <a:lnTo>
                  <a:pt x="1305474" y="2749593"/>
                </a:lnTo>
                <a:lnTo>
                  <a:pt x="1322359" y="2798974"/>
                </a:lnTo>
                <a:lnTo>
                  <a:pt x="1338495" y="2846435"/>
                </a:lnTo>
                <a:close/>
              </a:path>
              <a:path w="2693035" h="2923540">
                <a:moveTo>
                  <a:pt x="1330051" y="2810340"/>
                </a:moveTo>
                <a:lnTo>
                  <a:pt x="1322292" y="2798485"/>
                </a:lnTo>
                <a:lnTo>
                  <a:pt x="1305663" y="2749882"/>
                </a:lnTo>
                <a:lnTo>
                  <a:pt x="1314120" y="2762805"/>
                </a:lnTo>
                <a:lnTo>
                  <a:pt x="1330051" y="2810340"/>
                </a:lnTo>
                <a:close/>
              </a:path>
              <a:path w="2693035" h="2923540">
                <a:moveTo>
                  <a:pt x="1367780" y="2900975"/>
                </a:moveTo>
                <a:lnTo>
                  <a:pt x="1365059" y="2887026"/>
                </a:lnTo>
                <a:lnTo>
                  <a:pt x="1345982" y="2857876"/>
                </a:lnTo>
                <a:lnTo>
                  <a:pt x="1330051" y="2810340"/>
                </a:lnTo>
                <a:lnTo>
                  <a:pt x="1330260" y="2810660"/>
                </a:lnTo>
                <a:lnTo>
                  <a:pt x="1314358" y="2763169"/>
                </a:lnTo>
                <a:lnTo>
                  <a:pt x="1332603" y="2791048"/>
                </a:lnTo>
                <a:lnTo>
                  <a:pt x="1349299" y="2840140"/>
                </a:lnTo>
                <a:lnTo>
                  <a:pt x="1365260" y="2887334"/>
                </a:lnTo>
                <a:lnTo>
                  <a:pt x="1365552" y="2888638"/>
                </a:lnTo>
                <a:lnTo>
                  <a:pt x="1367780" y="2900975"/>
                </a:lnTo>
                <a:close/>
              </a:path>
              <a:path w="2693035" h="2923540">
                <a:moveTo>
                  <a:pt x="460085" y="1503873"/>
                </a:moveTo>
                <a:lnTo>
                  <a:pt x="486285" y="1517811"/>
                </a:lnTo>
                <a:lnTo>
                  <a:pt x="518741" y="1547545"/>
                </a:lnTo>
                <a:lnTo>
                  <a:pt x="495499" y="1535117"/>
                </a:lnTo>
                <a:lnTo>
                  <a:pt x="460085" y="1503873"/>
                </a:lnTo>
                <a:close/>
              </a:path>
              <a:path w="2693035" h="2923540">
                <a:moveTo>
                  <a:pt x="268796" y="1234562"/>
                </a:moveTo>
                <a:lnTo>
                  <a:pt x="314046" y="1257850"/>
                </a:lnTo>
                <a:lnTo>
                  <a:pt x="348449" y="1287802"/>
                </a:lnTo>
                <a:lnTo>
                  <a:pt x="303126" y="1264356"/>
                </a:lnTo>
                <a:lnTo>
                  <a:pt x="268796" y="1234562"/>
                </a:lnTo>
                <a:close/>
              </a:path>
              <a:path w="2693035" h="2923540">
                <a:moveTo>
                  <a:pt x="5982" y="798726"/>
                </a:moveTo>
                <a:lnTo>
                  <a:pt x="8646" y="791190"/>
                </a:lnTo>
                <a:lnTo>
                  <a:pt x="29626" y="805992"/>
                </a:lnTo>
                <a:lnTo>
                  <a:pt x="9412" y="792266"/>
                </a:lnTo>
                <a:lnTo>
                  <a:pt x="9191" y="792410"/>
                </a:lnTo>
                <a:lnTo>
                  <a:pt x="5982" y="798726"/>
                </a:lnTo>
                <a:close/>
              </a:path>
              <a:path w="2693035" h="2923540">
                <a:moveTo>
                  <a:pt x="405646" y="1456125"/>
                </a:moveTo>
                <a:lnTo>
                  <a:pt x="442556" y="1477410"/>
                </a:lnTo>
                <a:lnTo>
                  <a:pt x="486968" y="1518175"/>
                </a:lnTo>
                <a:lnTo>
                  <a:pt x="486285" y="1517811"/>
                </a:lnTo>
                <a:lnTo>
                  <a:pt x="481012" y="1512981"/>
                </a:lnTo>
                <a:lnTo>
                  <a:pt x="450561" y="1495495"/>
                </a:lnTo>
                <a:lnTo>
                  <a:pt x="423825" y="1471982"/>
                </a:lnTo>
                <a:lnTo>
                  <a:pt x="423557" y="1471840"/>
                </a:lnTo>
                <a:lnTo>
                  <a:pt x="405646" y="1456125"/>
                </a:lnTo>
                <a:close/>
              </a:path>
              <a:path w="2693035" h="2923540">
                <a:moveTo>
                  <a:pt x="266387" y="1232568"/>
                </a:moveTo>
                <a:lnTo>
                  <a:pt x="312967" y="1256536"/>
                </a:lnTo>
                <a:lnTo>
                  <a:pt x="313474" y="1256976"/>
                </a:lnTo>
                <a:lnTo>
                  <a:pt x="313804" y="1257147"/>
                </a:lnTo>
                <a:lnTo>
                  <a:pt x="315108" y="1258283"/>
                </a:lnTo>
                <a:lnTo>
                  <a:pt x="268400" y="1234218"/>
                </a:lnTo>
                <a:lnTo>
                  <a:pt x="267993" y="1233865"/>
                </a:lnTo>
                <a:lnTo>
                  <a:pt x="267729" y="1233730"/>
                </a:lnTo>
                <a:lnTo>
                  <a:pt x="266387" y="1232568"/>
                </a:lnTo>
                <a:close/>
              </a:path>
              <a:path w="2693035" h="2923540">
                <a:moveTo>
                  <a:pt x="63360" y="956080"/>
                </a:moveTo>
                <a:lnTo>
                  <a:pt x="64001" y="956393"/>
                </a:lnTo>
                <a:lnTo>
                  <a:pt x="97457" y="973548"/>
                </a:lnTo>
                <a:lnTo>
                  <a:pt x="143533" y="997302"/>
                </a:lnTo>
                <a:lnTo>
                  <a:pt x="143676" y="997426"/>
                </a:lnTo>
                <a:lnTo>
                  <a:pt x="97488" y="973597"/>
                </a:lnTo>
                <a:lnTo>
                  <a:pt x="63360" y="956080"/>
                </a:lnTo>
                <a:close/>
              </a:path>
              <a:path w="2693035" h="2923540">
                <a:moveTo>
                  <a:pt x="437028" y="1630756"/>
                </a:moveTo>
                <a:lnTo>
                  <a:pt x="460676" y="1644253"/>
                </a:lnTo>
                <a:lnTo>
                  <a:pt x="536287" y="1713265"/>
                </a:lnTo>
                <a:lnTo>
                  <a:pt x="648109" y="1814962"/>
                </a:lnTo>
                <a:lnTo>
                  <a:pt x="723182" y="1883024"/>
                </a:lnTo>
                <a:lnTo>
                  <a:pt x="730701" y="1894513"/>
                </a:lnTo>
                <a:lnTo>
                  <a:pt x="693214" y="1860425"/>
                </a:lnTo>
                <a:lnTo>
                  <a:pt x="686172" y="1849663"/>
                </a:lnTo>
                <a:lnTo>
                  <a:pt x="648407" y="1815420"/>
                </a:lnTo>
                <a:lnTo>
                  <a:pt x="529288" y="1707108"/>
                </a:lnTo>
                <a:lnTo>
                  <a:pt x="498797" y="1679310"/>
                </a:lnTo>
                <a:lnTo>
                  <a:pt x="479472" y="1668324"/>
                </a:lnTo>
                <a:lnTo>
                  <a:pt x="472128" y="1661797"/>
                </a:lnTo>
                <a:lnTo>
                  <a:pt x="471726" y="1661580"/>
                </a:lnTo>
                <a:lnTo>
                  <a:pt x="437028" y="1630756"/>
                </a:lnTo>
                <a:close/>
              </a:path>
              <a:path w="2693035" h="2923540">
                <a:moveTo>
                  <a:pt x="478980" y="1668044"/>
                </a:moveTo>
                <a:lnTo>
                  <a:pt x="545364" y="1727134"/>
                </a:lnTo>
                <a:lnTo>
                  <a:pt x="655493" y="1826244"/>
                </a:lnTo>
                <a:lnTo>
                  <a:pt x="712010" y="1877517"/>
                </a:lnTo>
                <a:lnTo>
                  <a:pt x="731021" y="1895002"/>
                </a:lnTo>
                <a:lnTo>
                  <a:pt x="693535" y="1860915"/>
                </a:lnTo>
                <a:lnTo>
                  <a:pt x="693451" y="1860786"/>
                </a:lnTo>
                <a:lnTo>
                  <a:pt x="655743" y="1826629"/>
                </a:lnTo>
                <a:lnTo>
                  <a:pt x="545208" y="1727175"/>
                </a:lnTo>
                <a:lnTo>
                  <a:pt x="478980" y="1668044"/>
                </a:lnTo>
                <a:close/>
              </a:path>
              <a:path w="2693035" h="2923540">
                <a:moveTo>
                  <a:pt x="1366942" y="2894867"/>
                </a:moveTo>
                <a:lnTo>
                  <a:pt x="1365552" y="2888638"/>
                </a:lnTo>
                <a:lnTo>
                  <a:pt x="1365337" y="2887451"/>
                </a:lnTo>
                <a:lnTo>
                  <a:pt x="1349028" y="2839337"/>
                </a:lnTo>
                <a:lnTo>
                  <a:pt x="1349348" y="2839827"/>
                </a:lnTo>
                <a:lnTo>
                  <a:pt x="1365581" y="2887824"/>
                </a:lnTo>
                <a:lnTo>
                  <a:pt x="1366942" y="2894867"/>
                </a:lnTo>
                <a:close/>
              </a:path>
              <a:path w="2693035" h="2923540">
                <a:moveTo>
                  <a:pt x="1373417" y="2922990"/>
                </a:moveTo>
                <a:lnTo>
                  <a:pt x="1373118" y="2922533"/>
                </a:lnTo>
                <a:lnTo>
                  <a:pt x="1372608" y="2920249"/>
                </a:lnTo>
                <a:lnTo>
                  <a:pt x="1372624" y="2898586"/>
                </a:lnTo>
                <a:lnTo>
                  <a:pt x="1365581" y="2887824"/>
                </a:lnTo>
                <a:lnTo>
                  <a:pt x="1349348" y="2839827"/>
                </a:lnTo>
                <a:lnTo>
                  <a:pt x="1356865" y="2851314"/>
                </a:lnTo>
                <a:lnTo>
                  <a:pt x="1372901" y="2899010"/>
                </a:lnTo>
                <a:lnTo>
                  <a:pt x="1373417" y="2922990"/>
                </a:lnTo>
                <a:close/>
              </a:path>
              <a:path w="2693035" h="2923540">
                <a:moveTo>
                  <a:pt x="233022" y="1203205"/>
                </a:moveTo>
                <a:lnTo>
                  <a:pt x="278293" y="1226412"/>
                </a:lnTo>
                <a:lnTo>
                  <a:pt x="312885" y="1256465"/>
                </a:lnTo>
                <a:lnTo>
                  <a:pt x="267454" y="1233042"/>
                </a:lnTo>
                <a:lnTo>
                  <a:pt x="233022" y="1203205"/>
                </a:lnTo>
                <a:close/>
              </a:path>
              <a:path w="2693035" h="2923540">
                <a:moveTo>
                  <a:pt x="2018" y="804254"/>
                </a:moveTo>
                <a:lnTo>
                  <a:pt x="5982" y="798726"/>
                </a:lnTo>
                <a:lnTo>
                  <a:pt x="3020" y="804571"/>
                </a:lnTo>
                <a:lnTo>
                  <a:pt x="2018" y="804254"/>
                </a:lnTo>
                <a:close/>
              </a:path>
              <a:path w="2693035" h="2923540">
                <a:moveTo>
                  <a:pt x="3020" y="804571"/>
                </a:moveTo>
                <a:lnTo>
                  <a:pt x="5972" y="798754"/>
                </a:lnTo>
                <a:lnTo>
                  <a:pt x="3825" y="804825"/>
                </a:lnTo>
                <a:lnTo>
                  <a:pt x="3020" y="804571"/>
                </a:lnTo>
                <a:close/>
              </a:path>
              <a:path w="2693035" h="2923540">
                <a:moveTo>
                  <a:pt x="3323" y="806247"/>
                </a:moveTo>
                <a:lnTo>
                  <a:pt x="3503" y="805738"/>
                </a:lnTo>
                <a:lnTo>
                  <a:pt x="5442" y="806868"/>
                </a:lnTo>
                <a:lnTo>
                  <a:pt x="3323" y="806247"/>
                </a:lnTo>
                <a:close/>
              </a:path>
              <a:path w="2693035" h="2923540">
                <a:moveTo>
                  <a:pt x="2673" y="805255"/>
                </a:moveTo>
                <a:lnTo>
                  <a:pt x="3020" y="804571"/>
                </a:lnTo>
                <a:lnTo>
                  <a:pt x="3825" y="804825"/>
                </a:lnTo>
                <a:lnTo>
                  <a:pt x="3503" y="805738"/>
                </a:lnTo>
                <a:lnTo>
                  <a:pt x="2673" y="805255"/>
                </a:lnTo>
                <a:close/>
              </a:path>
              <a:path w="2693035" h="2923540">
                <a:moveTo>
                  <a:pt x="450206" y="1495291"/>
                </a:moveTo>
                <a:lnTo>
                  <a:pt x="450561" y="1495495"/>
                </a:lnTo>
                <a:lnTo>
                  <a:pt x="460085" y="1503873"/>
                </a:lnTo>
                <a:lnTo>
                  <a:pt x="459761" y="1503701"/>
                </a:lnTo>
                <a:lnTo>
                  <a:pt x="450206" y="1495291"/>
                </a:lnTo>
                <a:close/>
              </a:path>
              <a:path w="2693035" h="2923540">
                <a:moveTo>
                  <a:pt x="1372607" y="2921752"/>
                </a:moveTo>
                <a:lnTo>
                  <a:pt x="1371940" y="2920732"/>
                </a:lnTo>
                <a:lnTo>
                  <a:pt x="1366942" y="2894867"/>
                </a:lnTo>
                <a:lnTo>
                  <a:pt x="1372608" y="2920249"/>
                </a:lnTo>
                <a:lnTo>
                  <a:pt x="1372607" y="2921752"/>
                </a:lnTo>
                <a:close/>
              </a:path>
              <a:path w="2693035" h="2923540">
                <a:moveTo>
                  <a:pt x="423559" y="1471842"/>
                </a:moveTo>
                <a:lnTo>
                  <a:pt x="423825" y="1471982"/>
                </a:lnTo>
                <a:lnTo>
                  <a:pt x="450561" y="1495495"/>
                </a:lnTo>
                <a:lnTo>
                  <a:pt x="450206" y="1495291"/>
                </a:lnTo>
                <a:lnTo>
                  <a:pt x="423559" y="1471842"/>
                </a:lnTo>
                <a:close/>
              </a:path>
              <a:path w="2693035" h="2923540">
                <a:moveTo>
                  <a:pt x="410629" y="1465056"/>
                </a:moveTo>
                <a:lnTo>
                  <a:pt x="423559" y="1471842"/>
                </a:lnTo>
                <a:lnTo>
                  <a:pt x="450206" y="1495291"/>
                </a:lnTo>
                <a:lnTo>
                  <a:pt x="449744" y="1495026"/>
                </a:lnTo>
                <a:lnTo>
                  <a:pt x="424220" y="1472585"/>
                </a:lnTo>
                <a:lnTo>
                  <a:pt x="411642" y="1465987"/>
                </a:lnTo>
                <a:lnTo>
                  <a:pt x="410629" y="1465056"/>
                </a:lnTo>
                <a:close/>
              </a:path>
              <a:path w="2693035" h="2923540">
                <a:moveTo>
                  <a:pt x="412449" y="1466729"/>
                </a:moveTo>
                <a:lnTo>
                  <a:pt x="424539" y="1473073"/>
                </a:lnTo>
                <a:lnTo>
                  <a:pt x="449058" y="1494632"/>
                </a:lnTo>
                <a:lnTo>
                  <a:pt x="432382" y="1485057"/>
                </a:lnTo>
                <a:lnTo>
                  <a:pt x="412449" y="1466729"/>
                </a:lnTo>
                <a:close/>
              </a:path>
              <a:path w="2693035" h="2923540">
                <a:moveTo>
                  <a:pt x="1371506" y="2920070"/>
                </a:moveTo>
                <a:lnTo>
                  <a:pt x="1371125" y="2919488"/>
                </a:lnTo>
                <a:lnTo>
                  <a:pt x="1367780" y="2900975"/>
                </a:lnTo>
                <a:lnTo>
                  <a:pt x="1371506" y="2920070"/>
                </a:lnTo>
                <a:close/>
              </a:path>
              <a:path w="2693035" h="2923540">
                <a:moveTo>
                  <a:pt x="13755" y="1082367"/>
                </a:moveTo>
                <a:lnTo>
                  <a:pt x="17228" y="1082611"/>
                </a:lnTo>
                <a:lnTo>
                  <a:pt x="62285" y="1105074"/>
                </a:lnTo>
                <a:lnTo>
                  <a:pt x="96820" y="1134654"/>
                </a:lnTo>
                <a:lnTo>
                  <a:pt x="142049" y="1157425"/>
                </a:lnTo>
                <a:lnTo>
                  <a:pt x="187690" y="1180597"/>
                </a:lnTo>
                <a:lnTo>
                  <a:pt x="222362" y="1210524"/>
                </a:lnTo>
                <a:lnTo>
                  <a:pt x="267731" y="1233732"/>
                </a:lnTo>
                <a:lnTo>
                  <a:pt x="268135" y="1234081"/>
                </a:lnTo>
                <a:lnTo>
                  <a:pt x="268400" y="1234218"/>
                </a:lnTo>
                <a:lnTo>
                  <a:pt x="268796" y="1234562"/>
                </a:lnTo>
                <a:lnTo>
                  <a:pt x="222627" y="1210929"/>
                </a:lnTo>
                <a:lnTo>
                  <a:pt x="187730" y="1180797"/>
                </a:lnTo>
                <a:lnTo>
                  <a:pt x="142280" y="1157778"/>
                </a:lnTo>
                <a:lnTo>
                  <a:pt x="97032" y="1134977"/>
                </a:lnTo>
                <a:lnTo>
                  <a:pt x="62476" y="1105366"/>
                </a:lnTo>
                <a:lnTo>
                  <a:pt x="17397" y="1082870"/>
                </a:lnTo>
                <a:lnTo>
                  <a:pt x="13755" y="1082367"/>
                </a:lnTo>
                <a:close/>
              </a:path>
              <a:path w="2693035" h="2923540">
                <a:moveTo>
                  <a:pt x="188592" y="1181049"/>
                </a:moveTo>
                <a:lnTo>
                  <a:pt x="233093" y="1203729"/>
                </a:lnTo>
                <a:lnTo>
                  <a:pt x="266387" y="1232568"/>
                </a:lnTo>
                <a:lnTo>
                  <a:pt x="221882" y="1209791"/>
                </a:lnTo>
                <a:lnTo>
                  <a:pt x="188592" y="1181049"/>
                </a:lnTo>
                <a:close/>
              </a:path>
              <a:path w="2693035" h="2923540">
                <a:moveTo>
                  <a:pt x="18326" y="932401"/>
                </a:moveTo>
                <a:lnTo>
                  <a:pt x="28744" y="937723"/>
                </a:lnTo>
                <a:lnTo>
                  <a:pt x="91004" y="969630"/>
                </a:lnTo>
                <a:lnTo>
                  <a:pt x="64001" y="956393"/>
                </a:lnTo>
                <a:lnTo>
                  <a:pt x="23735" y="935816"/>
                </a:lnTo>
                <a:lnTo>
                  <a:pt x="18326" y="932401"/>
                </a:lnTo>
                <a:close/>
              </a:path>
              <a:path w="2693035" h="2923540">
                <a:moveTo>
                  <a:pt x="342335" y="1416900"/>
                </a:moveTo>
                <a:lnTo>
                  <a:pt x="388325" y="1440928"/>
                </a:lnTo>
                <a:lnTo>
                  <a:pt x="405646" y="1456125"/>
                </a:lnTo>
                <a:lnTo>
                  <a:pt x="351157" y="1424611"/>
                </a:lnTo>
                <a:lnTo>
                  <a:pt x="342335" y="1416900"/>
                </a:lnTo>
                <a:close/>
              </a:path>
              <a:path w="2693035" h="2923540">
                <a:moveTo>
                  <a:pt x="351129" y="1425061"/>
                </a:moveTo>
                <a:lnTo>
                  <a:pt x="351808" y="1425454"/>
                </a:lnTo>
                <a:lnTo>
                  <a:pt x="377997" y="1448339"/>
                </a:lnTo>
                <a:lnTo>
                  <a:pt x="411642" y="1465987"/>
                </a:lnTo>
                <a:lnTo>
                  <a:pt x="412449" y="1466729"/>
                </a:lnTo>
                <a:lnTo>
                  <a:pt x="378309" y="1448817"/>
                </a:lnTo>
                <a:lnTo>
                  <a:pt x="351129" y="1425061"/>
                </a:lnTo>
                <a:close/>
              </a:path>
              <a:path w="2693035" h="2923540">
                <a:moveTo>
                  <a:pt x="352733" y="1425989"/>
                </a:moveTo>
                <a:lnTo>
                  <a:pt x="394273" y="1450017"/>
                </a:lnTo>
                <a:lnTo>
                  <a:pt x="410629" y="1465056"/>
                </a:lnTo>
                <a:lnTo>
                  <a:pt x="377588" y="1447714"/>
                </a:lnTo>
                <a:lnTo>
                  <a:pt x="352733" y="1425989"/>
                </a:lnTo>
                <a:close/>
              </a:path>
              <a:path w="2693035" h="2923540">
                <a:moveTo>
                  <a:pt x="16581" y="1081623"/>
                </a:moveTo>
                <a:lnTo>
                  <a:pt x="129346" y="1137970"/>
                </a:lnTo>
                <a:lnTo>
                  <a:pt x="186831" y="1179423"/>
                </a:lnTo>
                <a:lnTo>
                  <a:pt x="232394" y="1202661"/>
                </a:lnTo>
                <a:lnTo>
                  <a:pt x="233022" y="1203205"/>
                </a:lnTo>
                <a:lnTo>
                  <a:pt x="187177" y="1179828"/>
                </a:lnTo>
                <a:lnTo>
                  <a:pt x="186990" y="1179666"/>
                </a:lnTo>
                <a:lnTo>
                  <a:pt x="186846" y="1179585"/>
                </a:lnTo>
                <a:lnTo>
                  <a:pt x="152241" y="1149761"/>
                </a:lnTo>
                <a:lnTo>
                  <a:pt x="129532" y="1138300"/>
                </a:lnTo>
                <a:lnTo>
                  <a:pt x="32520" y="1089590"/>
                </a:lnTo>
                <a:lnTo>
                  <a:pt x="16581" y="1081623"/>
                </a:lnTo>
                <a:close/>
              </a:path>
              <a:path w="2693035" h="2923540">
                <a:moveTo>
                  <a:pt x="50575" y="949522"/>
                </a:moveTo>
                <a:lnTo>
                  <a:pt x="64001" y="956393"/>
                </a:lnTo>
                <a:lnTo>
                  <a:pt x="63360" y="956080"/>
                </a:lnTo>
                <a:lnTo>
                  <a:pt x="50575" y="949522"/>
                </a:lnTo>
                <a:close/>
              </a:path>
              <a:path w="2693035" h="2923540">
                <a:moveTo>
                  <a:pt x="25084" y="936667"/>
                </a:moveTo>
                <a:lnTo>
                  <a:pt x="63360" y="956080"/>
                </a:lnTo>
                <a:lnTo>
                  <a:pt x="29990" y="939765"/>
                </a:lnTo>
                <a:lnTo>
                  <a:pt x="25084" y="936667"/>
                </a:lnTo>
                <a:close/>
              </a:path>
              <a:path w="2693035" h="2923540">
                <a:moveTo>
                  <a:pt x="17426" y="934002"/>
                </a:moveTo>
                <a:lnTo>
                  <a:pt x="52666" y="951223"/>
                </a:lnTo>
                <a:lnTo>
                  <a:pt x="54815" y="953085"/>
                </a:lnTo>
                <a:lnTo>
                  <a:pt x="31003" y="941452"/>
                </a:lnTo>
                <a:lnTo>
                  <a:pt x="17426" y="934002"/>
                </a:lnTo>
                <a:close/>
              </a:path>
              <a:path w="2693035" h="2923540">
                <a:moveTo>
                  <a:pt x="350229" y="1424074"/>
                </a:moveTo>
                <a:lnTo>
                  <a:pt x="351157" y="1424611"/>
                </a:lnTo>
                <a:lnTo>
                  <a:pt x="352733" y="1425989"/>
                </a:lnTo>
                <a:lnTo>
                  <a:pt x="351808" y="1425454"/>
                </a:lnTo>
                <a:lnTo>
                  <a:pt x="350229" y="1424074"/>
                </a:lnTo>
                <a:close/>
              </a:path>
              <a:path w="2693035" h="2923540">
                <a:moveTo>
                  <a:pt x="338995" y="1415826"/>
                </a:moveTo>
                <a:lnTo>
                  <a:pt x="339737" y="1416211"/>
                </a:lnTo>
                <a:lnTo>
                  <a:pt x="344933" y="1421009"/>
                </a:lnTo>
                <a:lnTo>
                  <a:pt x="349550" y="1423681"/>
                </a:lnTo>
                <a:lnTo>
                  <a:pt x="351129" y="1425061"/>
                </a:lnTo>
                <a:lnTo>
                  <a:pt x="345426" y="1421763"/>
                </a:lnTo>
                <a:lnTo>
                  <a:pt x="338995" y="1415826"/>
                </a:lnTo>
                <a:close/>
              </a:path>
              <a:path w="2693035" h="2923540">
                <a:moveTo>
                  <a:pt x="338980" y="1415511"/>
                </a:moveTo>
                <a:lnTo>
                  <a:pt x="342545" y="1417359"/>
                </a:lnTo>
                <a:lnTo>
                  <a:pt x="350229" y="1424074"/>
                </a:lnTo>
                <a:lnTo>
                  <a:pt x="349550" y="1423681"/>
                </a:lnTo>
                <a:lnTo>
                  <a:pt x="342849" y="1417825"/>
                </a:lnTo>
                <a:lnTo>
                  <a:pt x="339737" y="1416211"/>
                </a:lnTo>
                <a:lnTo>
                  <a:pt x="338980" y="1415511"/>
                </a:lnTo>
                <a:close/>
              </a:path>
              <a:path w="2693035" h="2923540">
                <a:moveTo>
                  <a:pt x="140600" y="1156180"/>
                </a:moveTo>
                <a:lnTo>
                  <a:pt x="186868" y="1179604"/>
                </a:lnTo>
                <a:lnTo>
                  <a:pt x="187055" y="1179765"/>
                </a:lnTo>
                <a:lnTo>
                  <a:pt x="187199" y="1179846"/>
                </a:lnTo>
                <a:lnTo>
                  <a:pt x="188592" y="1181049"/>
                </a:lnTo>
                <a:lnTo>
                  <a:pt x="187668" y="1180579"/>
                </a:lnTo>
                <a:lnTo>
                  <a:pt x="187481" y="1180417"/>
                </a:lnTo>
                <a:lnTo>
                  <a:pt x="142049" y="1157425"/>
                </a:lnTo>
                <a:lnTo>
                  <a:pt x="140600" y="1156180"/>
                </a:lnTo>
                <a:close/>
              </a:path>
              <a:path w="2693035" h="2923540">
                <a:moveTo>
                  <a:pt x="341985" y="1416643"/>
                </a:moveTo>
                <a:lnTo>
                  <a:pt x="342123" y="1416714"/>
                </a:lnTo>
                <a:lnTo>
                  <a:pt x="342335" y="1416900"/>
                </a:lnTo>
                <a:lnTo>
                  <a:pt x="342197" y="1416828"/>
                </a:lnTo>
                <a:lnTo>
                  <a:pt x="341985" y="1416643"/>
                </a:lnTo>
                <a:close/>
              </a:path>
              <a:path w="2693035" h="2923540">
                <a:moveTo>
                  <a:pt x="309866" y="1388629"/>
                </a:moveTo>
                <a:lnTo>
                  <a:pt x="341985" y="1416643"/>
                </a:lnTo>
                <a:lnTo>
                  <a:pt x="337924" y="1414537"/>
                </a:lnTo>
                <a:lnTo>
                  <a:pt x="309866" y="1388629"/>
                </a:lnTo>
                <a:close/>
              </a:path>
              <a:path w="2693035" h="2923540">
                <a:moveTo>
                  <a:pt x="337181" y="1414151"/>
                </a:moveTo>
                <a:lnTo>
                  <a:pt x="337924" y="1414537"/>
                </a:lnTo>
                <a:lnTo>
                  <a:pt x="338980" y="1415511"/>
                </a:lnTo>
                <a:lnTo>
                  <a:pt x="338237" y="1415127"/>
                </a:lnTo>
                <a:lnTo>
                  <a:pt x="337181" y="1414151"/>
                </a:lnTo>
                <a:close/>
              </a:path>
              <a:path w="2693035" h="2923540">
                <a:moveTo>
                  <a:pt x="134975" y="1286191"/>
                </a:moveTo>
                <a:lnTo>
                  <a:pt x="180848" y="1309435"/>
                </a:lnTo>
                <a:lnTo>
                  <a:pt x="215763" y="1339594"/>
                </a:lnTo>
                <a:lnTo>
                  <a:pt x="261432" y="1362993"/>
                </a:lnTo>
                <a:lnTo>
                  <a:pt x="296607" y="1393549"/>
                </a:lnTo>
                <a:lnTo>
                  <a:pt x="338237" y="1415127"/>
                </a:lnTo>
                <a:lnTo>
                  <a:pt x="338995" y="1415826"/>
                </a:lnTo>
                <a:lnTo>
                  <a:pt x="296902" y="1394000"/>
                </a:lnTo>
                <a:lnTo>
                  <a:pt x="261716" y="1363427"/>
                </a:lnTo>
                <a:lnTo>
                  <a:pt x="216034" y="1340008"/>
                </a:lnTo>
                <a:lnTo>
                  <a:pt x="181105" y="1309828"/>
                </a:lnTo>
                <a:lnTo>
                  <a:pt x="135672" y="1286789"/>
                </a:lnTo>
                <a:lnTo>
                  <a:pt x="134975" y="1286191"/>
                </a:lnTo>
                <a:close/>
              </a:path>
              <a:path w="2693035" h="2923540">
                <a:moveTo>
                  <a:pt x="6727" y="927410"/>
                </a:moveTo>
                <a:lnTo>
                  <a:pt x="6451" y="926990"/>
                </a:lnTo>
                <a:lnTo>
                  <a:pt x="23735" y="935816"/>
                </a:lnTo>
                <a:lnTo>
                  <a:pt x="25084" y="936667"/>
                </a:lnTo>
                <a:lnTo>
                  <a:pt x="6727" y="927410"/>
                </a:lnTo>
                <a:close/>
              </a:path>
              <a:path w="2693035" h="2923540">
                <a:moveTo>
                  <a:pt x="120778" y="1273504"/>
                </a:moveTo>
                <a:lnTo>
                  <a:pt x="141394" y="1284471"/>
                </a:lnTo>
                <a:lnTo>
                  <a:pt x="170076" y="1299771"/>
                </a:lnTo>
                <a:lnTo>
                  <a:pt x="180287" y="1308577"/>
                </a:lnTo>
                <a:lnTo>
                  <a:pt x="186052" y="1311522"/>
                </a:lnTo>
                <a:lnTo>
                  <a:pt x="213065" y="1335472"/>
                </a:lnTo>
                <a:lnTo>
                  <a:pt x="258023" y="1359738"/>
                </a:lnTo>
                <a:lnTo>
                  <a:pt x="260980" y="1362303"/>
                </a:lnTo>
                <a:lnTo>
                  <a:pt x="297310" y="1381066"/>
                </a:lnTo>
                <a:lnTo>
                  <a:pt x="307091" y="1386377"/>
                </a:lnTo>
                <a:lnTo>
                  <a:pt x="337181" y="1414151"/>
                </a:lnTo>
                <a:lnTo>
                  <a:pt x="296171" y="1392884"/>
                </a:lnTo>
                <a:lnTo>
                  <a:pt x="260984" y="1362308"/>
                </a:lnTo>
                <a:lnTo>
                  <a:pt x="215301" y="1338889"/>
                </a:lnTo>
                <a:lnTo>
                  <a:pt x="180374" y="1308711"/>
                </a:lnTo>
                <a:lnTo>
                  <a:pt x="134944" y="1285678"/>
                </a:lnTo>
                <a:lnTo>
                  <a:pt x="120778" y="1273504"/>
                </a:lnTo>
                <a:close/>
              </a:path>
              <a:path w="2693035" h="2923540">
                <a:moveTo>
                  <a:pt x="5808" y="926006"/>
                </a:moveTo>
                <a:lnTo>
                  <a:pt x="4125" y="923435"/>
                </a:lnTo>
                <a:lnTo>
                  <a:pt x="18326" y="932401"/>
                </a:lnTo>
                <a:lnTo>
                  <a:pt x="5808" y="926006"/>
                </a:lnTo>
                <a:close/>
              </a:path>
              <a:path w="2693035" h="2923540">
                <a:moveTo>
                  <a:pt x="8038" y="929414"/>
                </a:moveTo>
                <a:lnTo>
                  <a:pt x="7462" y="928534"/>
                </a:lnTo>
                <a:lnTo>
                  <a:pt x="17426" y="934002"/>
                </a:lnTo>
                <a:lnTo>
                  <a:pt x="8038" y="929414"/>
                </a:lnTo>
                <a:close/>
              </a:path>
              <a:path w="2693035" h="2923540">
                <a:moveTo>
                  <a:pt x="168416" y="1298339"/>
                </a:moveTo>
                <a:lnTo>
                  <a:pt x="223155" y="1327697"/>
                </a:lnTo>
                <a:lnTo>
                  <a:pt x="259475" y="1360003"/>
                </a:lnTo>
                <a:lnTo>
                  <a:pt x="306578" y="1385593"/>
                </a:lnTo>
                <a:lnTo>
                  <a:pt x="309866" y="1388629"/>
                </a:lnTo>
                <a:lnTo>
                  <a:pt x="306834" y="1385985"/>
                </a:lnTo>
                <a:lnTo>
                  <a:pt x="297310" y="1381066"/>
                </a:lnTo>
                <a:lnTo>
                  <a:pt x="258023" y="1359738"/>
                </a:lnTo>
                <a:lnTo>
                  <a:pt x="225883" y="1331866"/>
                </a:lnTo>
                <a:lnTo>
                  <a:pt x="186052" y="1311522"/>
                </a:lnTo>
                <a:lnTo>
                  <a:pt x="176908" y="1303415"/>
                </a:lnTo>
                <a:lnTo>
                  <a:pt x="170062" y="1299759"/>
                </a:lnTo>
                <a:lnTo>
                  <a:pt x="168416" y="1298339"/>
                </a:lnTo>
                <a:close/>
              </a:path>
              <a:path w="2693035" h="2923540">
                <a:moveTo>
                  <a:pt x="426575" y="1637945"/>
                </a:moveTo>
                <a:lnTo>
                  <a:pt x="447700" y="1649307"/>
                </a:lnTo>
                <a:lnTo>
                  <a:pt x="450455" y="1651827"/>
                </a:lnTo>
                <a:lnTo>
                  <a:pt x="478182" y="1667590"/>
                </a:lnTo>
                <a:lnTo>
                  <a:pt x="508305" y="1694417"/>
                </a:lnTo>
                <a:lnTo>
                  <a:pt x="461880" y="1669284"/>
                </a:lnTo>
                <a:lnTo>
                  <a:pt x="426575" y="1637945"/>
                </a:lnTo>
                <a:close/>
              </a:path>
              <a:path w="2693035" h="2923540">
                <a:moveTo>
                  <a:pt x="471726" y="1661580"/>
                </a:moveTo>
                <a:lnTo>
                  <a:pt x="472174" y="1661821"/>
                </a:lnTo>
                <a:lnTo>
                  <a:pt x="479472" y="1668324"/>
                </a:lnTo>
                <a:lnTo>
                  <a:pt x="478980" y="1668044"/>
                </a:lnTo>
                <a:lnTo>
                  <a:pt x="471726" y="1661580"/>
                </a:lnTo>
                <a:close/>
              </a:path>
              <a:path w="2693035" h="2923540">
                <a:moveTo>
                  <a:pt x="445955" y="1647711"/>
                </a:moveTo>
                <a:lnTo>
                  <a:pt x="471726" y="1661580"/>
                </a:lnTo>
                <a:lnTo>
                  <a:pt x="478980" y="1668044"/>
                </a:lnTo>
                <a:lnTo>
                  <a:pt x="478182" y="1667590"/>
                </a:lnTo>
                <a:lnTo>
                  <a:pt x="472783" y="1662798"/>
                </a:lnTo>
                <a:lnTo>
                  <a:pt x="447700" y="1649307"/>
                </a:lnTo>
                <a:lnTo>
                  <a:pt x="445955" y="1647711"/>
                </a:lnTo>
                <a:close/>
              </a:path>
              <a:path w="2693035" h="2923540">
                <a:moveTo>
                  <a:pt x="447700" y="1649307"/>
                </a:moveTo>
                <a:lnTo>
                  <a:pt x="472829" y="1662823"/>
                </a:lnTo>
                <a:lnTo>
                  <a:pt x="478182" y="1667590"/>
                </a:lnTo>
                <a:lnTo>
                  <a:pt x="450455" y="1651827"/>
                </a:lnTo>
                <a:lnTo>
                  <a:pt x="447700" y="1649307"/>
                </a:lnTo>
                <a:close/>
              </a:path>
              <a:path w="2693035" h="2923540">
                <a:moveTo>
                  <a:pt x="868127" y="2290044"/>
                </a:moveTo>
                <a:lnTo>
                  <a:pt x="849805" y="2262047"/>
                </a:lnTo>
                <a:lnTo>
                  <a:pt x="886750" y="2295308"/>
                </a:lnTo>
                <a:lnTo>
                  <a:pt x="907485" y="2326992"/>
                </a:lnTo>
                <a:lnTo>
                  <a:pt x="868127" y="2290044"/>
                </a:lnTo>
                <a:close/>
              </a:path>
              <a:path w="2693035" h="2923540">
                <a:moveTo>
                  <a:pt x="1033834" y="2543250"/>
                </a:moveTo>
                <a:lnTo>
                  <a:pt x="876188" y="2302361"/>
                </a:lnTo>
                <a:lnTo>
                  <a:pt x="913097" y="2335567"/>
                </a:lnTo>
                <a:lnTo>
                  <a:pt x="1018179" y="2496135"/>
                </a:lnTo>
                <a:lnTo>
                  <a:pt x="1033834" y="2543250"/>
                </a:lnTo>
                <a:close/>
              </a:path>
              <a:path w="2693035" h="2923540">
                <a:moveTo>
                  <a:pt x="1060217" y="2583564"/>
                </a:moveTo>
                <a:lnTo>
                  <a:pt x="1041895" y="2555567"/>
                </a:lnTo>
                <a:lnTo>
                  <a:pt x="1023790" y="2504710"/>
                </a:lnTo>
                <a:lnTo>
                  <a:pt x="1044526" y="2536395"/>
                </a:lnTo>
                <a:lnTo>
                  <a:pt x="1060217" y="2583564"/>
                </a:lnTo>
                <a:close/>
              </a:path>
              <a:path w="2693035" h="2923540">
                <a:moveTo>
                  <a:pt x="63095" y="1105415"/>
                </a:moveTo>
                <a:lnTo>
                  <a:pt x="107428" y="1127670"/>
                </a:lnTo>
                <a:lnTo>
                  <a:pt x="140600" y="1156180"/>
                </a:lnTo>
                <a:lnTo>
                  <a:pt x="96306" y="1133867"/>
                </a:lnTo>
                <a:lnTo>
                  <a:pt x="63095" y="1105415"/>
                </a:lnTo>
                <a:close/>
              </a:path>
              <a:path w="2693035" h="2923540">
                <a:moveTo>
                  <a:pt x="380724" y="1587731"/>
                </a:moveTo>
                <a:lnTo>
                  <a:pt x="400064" y="1598020"/>
                </a:lnTo>
                <a:lnTo>
                  <a:pt x="437028" y="1630756"/>
                </a:lnTo>
                <a:lnTo>
                  <a:pt x="412222" y="1616599"/>
                </a:lnTo>
                <a:lnTo>
                  <a:pt x="380724" y="1587731"/>
                </a:lnTo>
                <a:close/>
              </a:path>
              <a:path w="2693035" h="2923540">
                <a:moveTo>
                  <a:pt x="760241" y="2148383"/>
                </a:moveTo>
                <a:lnTo>
                  <a:pt x="760090" y="2148152"/>
                </a:lnTo>
                <a:lnTo>
                  <a:pt x="797107" y="2181522"/>
                </a:lnTo>
                <a:lnTo>
                  <a:pt x="797236" y="2181720"/>
                </a:lnTo>
                <a:lnTo>
                  <a:pt x="760241" y="2148383"/>
                </a:lnTo>
                <a:close/>
              </a:path>
              <a:path w="2693035" h="2923540">
                <a:moveTo>
                  <a:pt x="783248" y="2183537"/>
                </a:moveTo>
                <a:lnTo>
                  <a:pt x="772635" y="2167321"/>
                </a:lnTo>
                <a:lnTo>
                  <a:pt x="811333" y="2203260"/>
                </a:lnTo>
                <a:lnTo>
                  <a:pt x="820612" y="2217440"/>
                </a:lnTo>
                <a:lnTo>
                  <a:pt x="783248" y="2183537"/>
                </a:lnTo>
                <a:close/>
              </a:path>
              <a:path w="2693035" h="2923540">
                <a:moveTo>
                  <a:pt x="812923" y="2228882"/>
                </a:moveTo>
                <a:lnTo>
                  <a:pt x="800745" y="2210274"/>
                </a:lnTo>
                <a:lnTo>
                  <a:pt x="839645" y="2246523"/>
                </a:lnTo>
                <a:lnTo>
                  <a:pt x="849864" y="2262137"/>
                </a:lnTo>
                <a:lnTo>
                  <a:pt x="812923" y="2228882"/>
                </a:lnTo>
                <a:close/>
              </a:path>
              <a:path w="2693035" h="2923540">
                <a:moveTo>
                  <a:pt x="1088176" y="2649478"/>
                </a:moveTo>
                <a:lnTo>
                  <a:pt x="1088024" y="2649246"/>
                </a:lnTo>
                <a:lnTo>
                  <a:pt x="1070377" y="2599089"/>
                </a:lnTo>
                <a:lnTo>
                  <a:pt x="1070503" y="2599281"/>
                </a:lnTo>
                <a:lnTo>
                  <a:pt x="1088176" y="2649478"/>
                </a:lnTo>
                <a:close/>
              </a:path>
              <a:path w="2693035" h="2923540">
                <a:moveTo>
                  <a:pt x="1116385" y="2692582"/>
                </a:moveTo>
                <a:lnTo>
                  <a:pt x="1116134" y="2692198"/>
                </a:lnTo>
                <a:lnTo>
                  <a:pt x="1098689" y="2642351"/>
                </a:lnTo>
                <a:lnTo>
                  <a:pt x="1098913" y="2642692"/>
                </a:lnTo>
                <a:lnTo>
                  <a:pt x="1116385" y="2692582"/>
                </a:lnTo>
                <a:close/>
              </a:path>
              <a:path w="2693035" h="2923540">
                <a:moveTo>
                  <a:pt x="1128679" y="2711368"/>
                </a:moveTo>
                <a:lnTo>
                  <a:pt x="1128528" y="2711137"/>
                </a:lnTo>
                <a:lnTo>
                  <a:pt x="1112786" y="2663891"/>
                </a:lnTo>
                <a:lnTo>
                  <a:pt x="1112916" y="2664089"/>
                </a:lnTo>
                <a:lnTo>
                  <a:pt x="1128679" y="2711368"/>
                </a:lnTo>
                <a:close/>
              </a:path>
              <a:path w="2693035" h="2923540">
                <a:moveTo>
                  <a:pt x="353800" y="1573407"/>
                </a:moveTo>
                <a:lnTo>
                  <a:pt x="380018" y="1587356"/>
                </a:lnTo>
                <a:lnTo>
                  <a:pt x="445955" y="1647711"/>
                </a:lnTo>
                <a:lnTo>
                  <a:pt x="425314" y="1636602"/>
                </a:lnTo>
                <a:lnTo>
                  <a:pt x="353800" y="1573407"/>
                </a:lnTo>
                <a:close/>
              </a:path>
              <a:path w="2693035" h="2923540">
                <a:moveTo>
                  <a:pt x="353118" y="1573257"/>
                </a:moveTo>
                <a:lnTo>
                  <a:pt x="353705" y="1573567"/>
                </a:lnTo>
                <a:lnTo>
                  <a:pt x="426575" y="1637945"/>
                </a:lnTo>
                <a:lnTo>
                  <a:pt x="425984" y="1637627"/>
                </a:lnTo>
                <a:lnTo>
                  <a:pt x="353118" y="1573257"/>
                </a:lnTo>
                <a:close/>
              </a:path>
              <a:path w="2693035" h="2923540">
                <a:moveTo>
                  <a:pt x="622555" y="2007571"/>
                </a:moveTo>
                <a:lnTo>
                  <a:pt x="617402" y="1999697"/>
                </a:lnTo>
                <a:lnTo>
                  <a:pt x="692368" y="2067863"/>
                </a:lnTo>
                <a:lnTo>
                  <a:pt x="696578" y="2074296"/>
                </a:lnTo>
                <a:lnTo>
                  <a:pt x="733667" y="2107776"/>
                </a:lnTo>
                <a:lnTo>
                  <a:pt x="733840" y="2108040"/>
                </a:lnTo>
                <a:lnTo>
                  <a:pt x="659663" y="2041080"/>
                </a:lnTo>
                <a:lnTo>
                  <a:pt x="622555" y="2007571"/>
                </a:lnTo>
                <a:close/>
              </a:path>
              <a:path w="2693035" h="2923540">
                <a:moveTo>
                  <a:pt x="668545" y="2054652"/>
                </a:moveTo>
                <a:lnTo>
                  <a:pt x="659670" y="2041091"/>
                </a:lnTo>
                <a:lnTo>
                  <a:pt x="696784" y="2074611"/>
                </a:lnTo>
                <a:lnTo>
                  <a:pt x="706499" y="2089455"/>
                </a:lnTo>
                <a:lnTo>
                  <a:pt x="744776" y="2124752"/>
                </a:lnTo>
                <a:lnTo>
                  <a:pt x="668545" y="2054652"/>
                </a:lnTo>
                <a:close/>
              </a:path>
              <a:path w="2693035" h="2923540">
                <a:moveTo>
                  <a:pt x="723210" y="2114990"/>
                </a:moveTo>
                <a:lnTo>
                  <a:pt x="719143" y="2108776"/>
                </a:lnTo>
                <a:lnTo>
                  <a:pt x="756515" y="2142689"/>
                </a:lnTo>
                <a:lnTo>
                  <a:pt x="760227" y="2148362"/>
                </a:lnTo>
                <a:lnTo>
                  <a:pt x="723210" y="2114990"/>
                </a:lnTo>
                <a:close/>
              </a:path>
              <a:path w="2693035" h="2923540">
                <a:moveTo>
                  <a:pt x="1160921" y="2783828"/>
                </a:moveTo>
                <a:lnTo>
                  <a:pt x="1133490" y="2741911"/>
                </a:lnTo>
                <a:lnTo>
                  <a:pt x="1116254" y="2692383"/>
                </a:lnTo>
                <a:lnTo>
                  <a:pt x="1143919" y="2734655"/>
                </a:lnTo>
                <a:lnTo>
                  <a:pt x="1160921" y="2783828"/>
                </a:lnTo>
                <a:close/>
              </a:path>
              <a:path w="2693035" h="2923540">
                <a:moveTo>
                  <a:pt x="1161309" y="2784421"/>
                </a:moveTo>
                <a:lnTo>
                  <a:pt x="1161017" y="2783973"/>
                </a:lnTo>
                <a:lnTo>
                  <a:pt x="1143992" y="2734767"/>
                </a:lnTo>
                <a:lnTo>
                  <a:pt x="1144267" y="2735187"/>
                </a:lnTo>
                <a:lnTo>
                  <a:pt x="1161309" y="2784421"/>
                </a:lnTo>
                <a:close/>
              </a:path>
              <a:path w="2693035" h="2923540">
                <a:moveTo>
                  <a:pt x="1170937" y="2799132"/>
                </a:moveTo>
                <a:lnTo>
                  <a:pt x="1170764" y="2798868"/>
                </a:lnTo>
                <a:lnTo>
                  <a:pt x="1154929" y="2751479"/>
                </a:lnTo>
                <a:lnTo>
                  <a:pt x="1155102" y="2751743"/>
                </a:lnTo>
                <a:lnTo>
                  <a:pt x="1170937" y="2799132"/>
                </a:lnTo>
                <a:close/>
              </a:path>
              <a:path w="2693035" h="2923540">
                <a:moveTo>
                  <a:pt x="342837" y="1563764"/>
                </a:moveTo>
                <a:lnTo>
                  <a:pt x="374299" y="1581843"/>
                </a:lnTo>
                <a:lnTo>
                  <a:pt x="380724" y="1587731"/>
                </a:lnTo>
                <a:lnTo>
                  <a:pt x="380018" y="1587356"/>
                </a:lnTo>
                <a:lnTo>
                  <a:pt x="374746" y="1582525"/>
                </a:lnTo>
                <a:lnTo>
                  <a:pt x="344273" y="1565028"/>
                </a:lnTo>
                <a:lnTo>
                  <a:pt x="342837" y="1563764"/>
                </a:lnTo>
                <a:close/>
              </a:path>
              <a:path w="2693035" h="2923540">
                <a:moveTo>
                  <a:pt x="17118" y="1082443"/>
                </a:moveTo>
                <a:lnTo>
                  <a:pt x="16691" y="1081791"/>
                </a:lnTo>
                <a:lnTo>
                  <a:pt x="61759" y="1104271"/>
                </a:lnTo>
                <a:lnTo>
                  <a:pt x="63095" y="1105415"/>
                </a:lnTo>
                <a:lnTo>
                  <a:pt x="17118" y="1082443"/>
                </a:lnTo>
                <a:close/>
              </a:path>
              <a:path w="2693035" h="2923540">
                <a:moveTo>
                  <a:pt x="329673" y="1724769"/>
                </a:moveTo>
                <a:lnTo>
                  <a:pt x="330337" y="1725127"/>
                </a:lnTo>
                <a:lnTo>
                  <a:pt x="408542" y="1796513"/>
                </a:lnTo>
                <a:lnTo>
                  <a:pt x="414449" y="1799854"/>
                </a:lnTo>
                <a:lnTo>
                  <a:pt x="515950" y="1891059"/>
                </a:lnTo>
                <a:lnTo>
                  <a:pt x="521020" y="1898807"/>
                </a:lnTo>
                <a:lnTo>
                  <a:pt x="621966" y="1990274"/>
                </a:lnTo>
                <a:lnTo>
                  <a:pt x="670074" y="2033796"/>
                </a:lnTo>
                <a:lnTo>
                  <a:pt x="679052" y="2047516"/>
                </a:lnTo>
                <a:lnTo>
                  <a:pt x="641179" y="2012836"/>
                </a:lnTo>
                <a:lnTo>
                  <a:pt x="633131" y="2000539"/>
                </a:lnTo>
                <a:lnTo>
                  <a:pt x="622213" y="1990661"/>
                </a:lnTo>
                <a:lnTo>
                  <a:pt x="329673" y="1724769"/>
                </a:lnTo>
                <a:close/>
              </a:path>
              <a:path w="2693035" h="2923540">
                <a:moveTo>
                  <a:pt x="1177954" y="2833046"/>
                </a:moveTo>
                <a:lnTo>
                  <a:pt x="1177718" y="2832686"/>
                </a:lnTo>
                <a:lnTo>
                  <a:pt x="1160921" y="2783828"/>
                </a:lnTo>
                <a:lnTo>
                  <a:pt x="1161139" y="2784161"/>
                </a:lnTo>
                <a:lnTo>
                  <a:pt x="1177954" y="2833046"/>
                </a:lnTo>
                <a:close/>
              </a:path>
              <a:path w="2693035" h="2923540">
                <a:moveTo>
                  <a:pt x="1186599" y="2846257"/>
                </a:moveTo>
                <a:lnTo>
                  <a:pt x="1178143" y="2833336"/>
                </a:lnTo>
                <a:lnTo>
                  <a:pt x="1161309" y="2784421"/>
                </a:lnTo>
                <a:lnTo>
                  <a:pt x="1170764" y="2798868"/>
                </a:lnTo>
                <a:lnTo>
                  <a:pt x="1186599" y="2846257"/>
                </a:lnTo>
                <a:close/>
              </a:path>
              <a:path w="2693035" h="2923540">
                <a:moveTo>
                  <a:pt x="1221345" y="2922541"/>
                </a:moveTo>
                <a:lnTo>
                  <a:pt x="1221058" y="2922103"/>
                </a:lnTo>
                <a:lnTo>
                  <a:pt x="1220065" y="2919145"/>
                </a:lnTo>
                <a:lnTo>
                  <a:pt x="1213130" y="2886797"/>
                </a:lnTo>
                <a:lnTo>
                  <a:pt x="1205084" y="2874502"/>
                </a:lnTo>
                <a:lnTo>
                  <a:pt x="1188463" y="2825913"/>
                </a:lnTo>
                <a:lnTo>
                  <a:pt x="1197441" y="2839632"/>
                </a:lnTo>
                <a:lnTo>
                  <a:pt x="1213367" y="2887159"/>
                </a:lnTo>
                <a:lnTo>
                  <a:pt x="1221345" y="2922541"/>
                </a:lnTo>
                <a:close/>
              </a:path>
              <a:path w="2693035" h="2923540">
                <a:moveTo>
                  <a:pt x="343939" y="1564836"/>
                </a:moveTo>
                <a:lnTo>
                  <a:pt x="344273" y="1565028"/>
                </a:lnTo>
                <a:lnTo>
                  <a:pt x="353800" y="1573407"/>
                </a:lnTo>
                <a:lnTo>
                  <a:pt x="353495" y="1573245"/>
                </a:lnTo>
                <a:lnTo>
                  <a:pt x="343939" y="1564836"/>
                </a:lnTo>
                <a:close/>
              </a:path>
              <a:path w="2693035" h="2923540">
                <a:moveTo>
                  <a:pt x="351596" y="1751876"/>
                </a:moveTo>
                <a:lnTo>
                  <a:pt x="371571" y="1763212"/>
                </a:lnTo>
                <a:lnTo>
                  <a:pt x="595995" y="1966987"/>
                </a:lnTo>
                <a:lnTo>
                  <a:pt x="603501" y="1978456"/>
                </a:lnTo>
                <a:lnTo>
                  <a:pt x="641179" y="2012836"/>
                </a:lnTo>
                <a:lnTo>
                  <a:pt x="641323" y="2013057"/>
                </a:lnTo>
                <a:lnTo>
                  <a:pt x="630277" y="2002982"/>
                </a:lnTo>
                <a:lnTo>
                  <a:pt x="351596" y="1751876"/>
                </a:lnTo>
                <a:close/>
              </a:path>
              <a:path w="2693035" h="2923540">
                <a:moveTo>
                  <a:pt x="1210606" y="2892012"/>
                </a:moveTo>
                <a:lnTo>
                  <a:pt x="1204939" y="2874281"/>
                </a:lnTo>
                <a:lnTo>
                  <a:pt x="1205084" y="2874502"/>
                </a:lnTo>
                <a:lnTo>
                  <a:pt x="1205889" y="2876900"/>
                </a:lnTo>
                <a:lnTo>
                  <a:pt x="1210606" y="2892012"/>
                </a:lnTo>
                <a:close/>
              </a:path>
              <a:path w="2693035" h="2923540">
                <a:moveTo>
                  <a:pt x="1208408" y="2884408"/>
                </a:moveTo>
                <a:lnTo>
                  <a:pt x="1205889" y="2876900"/>
                </a:lnTo>
                <a:lnTo>
                  <a:pt x="1205191" y="2874666"/>
                </a:lnTo>
                <a:lnTo>
                  <a:pt x="1205399" y="2874984"/>
                </a:lnTo>
                <a:lnTo>
                  <a:pt x="1208408" y="2884408"/>
                </a:lnTo>
                <a:close/>
              </a:path>
              <a:path w="2693035" h="2923540">
                <a:moveTo>
                  <a:pt x="272611" y="1518659"/>
                </a:moveTo>
                <a:lnTo>
                  <a:pt x="306182" y="1536273"/>
                </a:lnTo>
                <a:lnTo>
                  <a:pt x="326116" y="1554601"/>
                </a:lnTo>
                <a:lnTo>
                  <a:pt x="342792" y="1564177"/>
                </a:lnTo>
                <a:lnTo>
                  <a:pt x="353118" y="1573257"/>
                </a:lnTo>
                <a:lnTo>
                  <a:pt x="307333" y="1549093"/>
                </a:lnTo>
                <a:lnTo>
                  <a:pt x="272611" y="1518659"/>
                </a:lnTo>
                <a:close/>
              </a:path>
              <a:path w="2693035" h="2923540">
                <a:moveTo>
                  <a:pt x="1220525" y="2921288"/>
                </a:moveTo>
                <a:lnTo>
                  <a:pt x="1219857" y="2920268"/>
                </a:lnTo>
                <a:lnTo>
                  <a:pt x="1208408" y="2884408"/>
                </a:lnTo>
                <a:lnTo>
                  <a:pt x="1220065" y="2919145"/>
                </a:lnTo>
                <a:lnTo>
                  <a:pt x="1220525" y="2921288"/>
                </a:lnTo>
                <a:close/>
              </a:path>
              <a:path w="2693035" h="2923540">
                <a:moveTo>
                  <a:pt x="342506" y="1563574"/>
                </a:moveTo>
                <a:lnTo>
                  <a:pt x="342851" y="1563777"/>
                </a:lnTo>
                <a:lnTo>
                  <a:pt x="344273" y="1565028"/>
                </a:lnTo>
                <a:lnTo>
                  <a:pt x="343939" y="1564836"/>
                </a:lnTo>
                <a:lnTo>
                  <a:pt x="342506" y="1563574"/>
                </a:lnTo>
                <a:close/>
              </a:path>
              <a:path w="2693035" h="2923540">
                <a:moveTo>
                  <a:pt x="341353" y="1562912"/>
                </a:moveTo>
                <a:lnTo>
                  <a:pt x="342506" y="1563574"/>
                </a:lnTo>
                <a:lnTo>
                  <a:pt x="343939" y="1564836"/>
                </a:lnTo>
                <a:lnTo>
                  <a:pt x="342792" y="1564177"/>
                </a:lnTo>
                <a:lnTo>
                  <a:pt x="341353" y="1562912"/>
                </a:lnTo>
                <a:close/>
              </a:path>
              <a:path w="2693035" h="2923540">
                <a:moveTo>
                  <a:pt x="317322" y="1541412"/>
                </a:moveTo>
                <a:lnTo>
                  <a:pt x="317569" y="1541542"/>
                </a:lnTo>
                <a:lnTo>
                  <a:pt x="342837" y="1563764"/>
                </a:lnTo>
                <a:lnTo>
                  <a:pt x="342506" y="1563574"/>
                </a:lnTo>
                <a:lnTo>
                  <a:pt x="317322" y="1541412"/>
                </a:lnTo>
                <a:close/>
              </a:path>
              <a:path w="2693035" h="2923540">
                <a:moveTo>
                  <a:pt x="306182" y="1536273"/>
                </a:moveTo>
                <a:lnTo>
                  <a:pt x="306917" y="1536659"/>
                </a:lnTo>
                <a:lnTo>
                  <a:pt x="325649" y="1553888"/>
                </a:lnTo>
                <a:lnTo>
                  <a:pt x="341353" y="1562912"/>
                </a:lnTo>
                <a:lnTo>
                  <a:pt x="342792" y="1564177"/>
                </a:lnTo>
                <a:lnTo>
                  <a:pt x="326116" y="1554601"/>
                </a:lnTo>
                <a:lnTo>
                  <a:pt x="306182" y="1536273"/>
                </a:lnTo>
                <a:close/>
              </a:path>
              <a:path w="2693035" h="2923540">
                <a:moveTo>
                  <a:pt x="110813" y="1261024"/>
                </a:moveTo>
                <a:lnTo>
                  <a:pt x="145439" y="1278522"/>
                </a:lnTo>
                <a:lnTo>
                  <a:pt x="168416" y="1298339"/>
                </a:lnTo>
                <a:lnTo>
                  <a:pt x="129715" y="1277687"/>
                </a:lnTo>
                <a:lnTo>
                  <a:pt x="110813" y="1261024"/>
                </a:lnTo>
                <a:close/>
              </a:path>
              <a:path w="2693035" h="2923540">
                <a:moveTo>
                  <a:pt x="306917" y="1536659"/>
                </a:moveTo>
                <a:lnTo>
                  <a:pt x="318273" y="1542617"/>
                </a:lnTo>
                <a:lnTo>
                  <a:pt x="341353" y="1562912"/>
                </a:lnTo>
                <a:lnTo>
                  <a:pt x="325649" y="1553888"/>
                </a:lnTo>
                <a:lnTo>
                  <a:pt x="306917" y="1536659"/>
                </a:lnTo>
                <a:close/>
              </a:path>
              <a:path w="2693035" h="2923540">
                <a:moveTo>
                  <a:pt x="1219424" y="2919606"/>
                </a:moveTo>
                <a:lnTo>
                  <a:pt x="1219032" y="2919007"/>
                </a:lnTo>
                <a:lnTo>
                  <a:pt x="1210606" y="2892012"/>
                </a:lnTo>
                <a:lnTo>
                  <a:pt x="1219424" y="2919606"/>
                </a:lnTo>
                <a:close/>
              </a:path>
              <a:path w="2693035" h="2923540">
                <a:moveTo>
                  <a:pt x="4269" y="1075026"/>
                </a:moveTo>
                <a:lnTo>
                  <a:pt x="7555" y="1067829"/>
                </a:lnTo>
                <a:lnTo>
                  <a:pt x="8229" y="1068860"/>
                </a:lnTo>
                <a:lnTo>
                  <a:pt x="4269" y="1075026"/>
                </a:lnTo>
                <a:close/>
              </a:path>
              <a:path w="2693035" h="2923540">
                <a:moveTo>
                  <a:pt x="515950" y="1891059"/>
                </a:moveTo>
                <a:lnTo>
                  <a:pt x="502229" y="1870093"/>
                </a:lnTo>
                <a:lnTo>
                  <a:pt x="576642" y="1937414"/>
                </a:lnTo>
                <a:lnTo>
                  <a:pt x="590429" y="1958480"/>
                </a:lnTo>
                <a:lnTo>
                  <a:pt x="515950" y="1891059"/>
                </a:lnTo>
                <a:close/>
              </a:path>
              <a:path w="2693035" h="2923540">
                <a:moveTo>
                  <a:pt x="236049" y="1486434"/>
                </a:moveTo>
                <a:lnTo>
                  <a:pt x="282058" y="1510473"/>
                </a:lnTo>
                <a:lnTo>
                  <a:pt x="317322" y="1541412"/>
                </a:lnTo>
                <a:lnTo>
                  <a:pt x="305126" y="1535011"/>
                </a:lnTo>
                <a:lnTo>
                  <a:pt x="287519" y="1518817"/>
                </a:lnTo>
                <a:lnTo>
                  <a:pt x="244823" y="1494103"/>
                </a:lnTo>
                <a:lnTo>
                  <a:pt x="236049" y="1486434"/>
                </a:lnTo>
                <a:close/>
              </a:path>
              <a:path w="2693035" h="2923540">
                <a:moveTo>
                  <a:pt x="1317" y="1081491"/>
                </a:moveTo>
                <a:lnTo>
                  <a:pt x="1679" y="1080698"/>
                </a:lnTo>
                <a:lnTo>
                  <a:pt x="13755" y="1082367"/>
                </a:lnTo>
                <a:lnTo>
                  <a:pt x="1317" y="1081491"/>
                </a:lnTo>
                <a:close/>
              </a:path>
              <a:path w="2693035" h="2923540">
                <a:moveTo>
                  <a:pt x="304389" y="1534624"/>
                </a:moveTo>
                <a:lnTo>
                  <a:pt x="305126" y="1535011"/>
                </a:lnTo>
                <a:lnTo>
                  <a:pt x="306917" y="1536659"/>
                </a:lnTo>
                <a:lnTo>
                  <a:pt x="306182" y="1536273"/>
                </a:lnTo>
                <a:lnTo>
                  <a:pt x="304389" y="1534624"/>
                </a:lnTo>
                <a:close/>
              </a:path>
              <a:path w="2693035" h="2923540">
                <a:moveTo>
                  <a:pt x="711" y="1080565"/>
                </a:moveTo>
                <a:lnTo>
                  <a:pt x="4269" y="1075026"/>
                </a:lnTo>
                <a:lnTo>
                  <a:pt x="1679" y="1080698"/>
                </a:lnTo>
                <a:lnTo>
                  <a:pt x="711" y="1080565"/>
                </a:lnTo>
                <a:close/>
              </a:path>
              <a:path w="2693035" h="2923540">
                <a:moveTo>
                  <a:pt x="246444" y="1495521"/>
                </a:moveTo>
                <a:lnTo>
                  <a:pt x="288006" y="1519561"/>
                </a:lnTo>
                <a:lnTo>
                  <a:pt x="304389" y="1534624"/>
                </a:lnTo>
                <a:lnTo>
                  <a:pt x="271332" y="1517275"/>
                </a:lnTo>
                <a:lnTo>
                  <a:pt x="246444" y="1495521"/>
                </a:lnTo>
                <a:close/>
              </a:path>
              <a:path w="2693035" h="2923540">
                <a:moveTo>
                  <a:pt x="56173" y="1234488"/>
                </a:moveTo>
                <a:lnTo>
                  <a:pt x="69086" y="1240969"/>
                </a:lnTo>
                <a:lnTo>
                  <a:pt x="83781" y="1253883"/>
                </a:lnTo>
                <a:lnTo>
                  <a:pt x="119305" y="1272722"/>
                </a:lnTo>
                <a:lnTo>
                  <a:pt x="134975" y="1286191"/>
                </a:lnTo>
                <a:lnTo>
                  <a:pt x="90132" y="1263587"/>
                </a:lnTo>
                <a:lnTo>
                  <a:pt x="56173" y="1234488"/>
                </a:lnTo>
                <a:close/>
              </a:path>
              <a:path w="2693035" h="2923540">
                <a:moveTo>
                  <a:pt x="67133" y="1239252"/>
                </a:moveTo>
                <a:lnTo>
                  <a:pt x="100261" y="1255872"/>
                </a:lnTo>
                <a:lnTo>
                  <a:pt x="120778" y="1273504"/>
                </a:lnTo>
                <a:lnTo>
                  <a:pt x="119305" y="1272722"/>
                </a:lnTo>
                <a:lnTo>
                  <a:pt x="100983" y="1256976"/>
                </a:lnTo>
                <a:lnTo>
                  <a:pt x="69086" y="1240969"/>
                </a:lnTo>
                <a:lnTo>
                  <a:pt x="67133" y="1239252"/>
                </a:lnTo>
                <a:close/>
              </a:path>
              <a:path w="2693035" h="2923540">
                <a:moveTo>
                  <a:pt x="69086" y="1240969"/>
                </a:moveTo>
                <a:lnTo>
                  <a:pt x="100983" y="1256976"/>
                </a:lnTo>
                <a:lnTo>
                  <a:pt x="119305" y="1272722"/>
                </a:lnTo>
                <a:lnTo>
                  <a:pt x="83781" y="1253883"/>
                </a:lnTo>
                <a:lnTo>
                  <a:pt x="69086" y="1240969"/>
                </a:lnTo>
                <a:close/>
              </a:path>
              <a:path w="2693035" h="2923540">
                <a:moveTo>
                  <a:pt x="34148" y="1215145"/>
                </a:moveTo>
                <a:lnTo>
                  <a:pt x="47479" y="1221605"/>
                </a:lnTo>
                <a:lnTo>
                  <a:pt x="93840" y="1246062"/>
                </a:lnTo>
                <a:lnTo>
                  <a:pt x="110813" y="1261024"/>
                </a:lnTo>
                <a:lnTo>
                  <a:pt x="66558" y="1238747"/>
                </a:lnTo>
                <a:lnTo>
                  <a:pt x="48056" y="1222487"/>
                </a:lnTo>
                <a:lnTo>
                  <a:pt x="36348" y="1217028"/>
                </a:lnTo>
                <a:lnTo>
                  <a:pt x="34148" y="1215145"/>
                </a:lnTo>
                <a:close/>
              </a:path>
              <a:path w="2693035" h="2923540">
                <a:moveTo>
                  <a:pt x="244863" y="1494606"/>
                </a:moveTo>
                <a:lnTo>
                  <a:pt x="245529" y="1494991"/>
                </a:lnTo>
                <a:lnTo>
                  <a:pt x="272611" y="1518659"/>
                </a:lnTo>
                <a:lnTo>
                  <a:pt x="272043" y="1518361"/>
                </a:lnTo>
                <a:lnTo>
                  <a:pt x="244863" y="1494606"/>
                </a:lnTo>
                <a:close/>
              </a:path>
              <a:path w="2693035" h="2923540">
                <a:moveTo>
                  <a:pt x="440451" y="1814561"/>
                </a:moveTo>
                <a:lnTo>
                  <a:pt x="456737" y="1823772"/>
                </a:lnTo>
                <a:lnTo>
                  <a:pt x="494228" y="1857867"/>
                </a:lnTo>
                <a:lnTo>
                  <a:pt x="502229" y="1870093"/>
                </a:lnTo>
                <a:lnTo>
                  <a:pt x="440451" y="1814561"/>
                </a:lnTo>
                <a:close/>
              </a:path>
              <a:path w="2693035" h="2923540">
                <a:moveTo>
                  <a:pt x="243905" y="1493572"/>
                </a:moveTo>
                <a:lnTo>
                  <a:pt x="244823" y="1494103"/>
                </a:lnTo>
                <a:lnTo>
                  <a:pt x="246444" y="1495521"/>
                </a:lnTo>
                <a:lnTo>
                  <a:pt x="245529" y="1494991"/>
                </a:lnTo>
                <a:lnTo>
                  <a:pt x="243905" y="1493572"/>
                </a:lnTo>
                <a:close/>
              </a:path>
              <a:path w="2693035" h="2923540">
                <a:moveTo>
                  <a:pt x="232728" y="1485370"/>
                </a:moveTo>
                <a:lnTo>
                  <a:pt x="233491" y="1485766"/>
                </a:lnTo>
                <a:lnTo>
                  <a:pt x="238653" y="1490532"/>
                </a:lnTo>
                <a:lnTo>
                  <a:pt x="243239" y="1493187"/>
                </a:lnTo>
                <a:lnTo>
                  <a:pt x="244863" y="1494606"/>
                </a:lnTo>
                <a:lnTo>
                  <a:pt x="239160" y="1491307"/>
                </a:lnTo>
                <a:lnTo>
                  <a:pt x="232728" y="1485370"/>
                </a:lnTo>
                <a:close/>
              </a:path>
              <a:path w="2693035" h="2923540">
                <a:moveTo>
                  <a:pt x="232747" y="1485079"/>
                </a:moveTo>
                <a:lnTo>
                  <a:pt x="236284" y="1486912"/>
                </a:lnTo>
                <a:lnTo>
                  <a:pt x="243905" y="1493572"/>
                </a:lnTo>
                <a:lnTo>
                  <a:pt x="243239" y="1493187"/>
                </a:lnTo>
                <a:lnTo>
                  <a:pt x="236583" y="1487369"/>
                </a:lnTo>
                <a:lnTo>
                  <a:pt x="233491" y="1485766"/>
                </a:lnTo>
                <a:lnTo>
                  <a:pt x="232747" y="1485079"/>
                </a:lnTo>
                <a:close/>
              </a:path>
              <a:path w="2693035" h="2923540">
                <a:moveTo>
                  <a:pt x="235748" y="1486214"/>
                </a:moveTo>
                <a:lnTo>
                  <a:pt x="236049" y="1486434"/>
                </a:lnTo>
                <a:lnTo>
                  <a:pt x="235748" y="1486214"/>
                </a:lnTo>
                <a:close/>
              </a:path>
              <a:path w="2693035" h="2923540">
                <a:moveTo>
                  <a:pt x="203763" y="1458316"/>
                </a:moveTo>
                <a:lnTo>
                  <a:pt x="235748" y="1486214"/>
                </a:lnTo>
                <a:lnTo>
                  <a:pt x="231705" y="1484116"/>
                </a:lnTo>
                <a:lnTo>
                  <a:pt x="203763" y="1458316"/>
                </a:lnTo>
                <a:close/>
              </a:path>
              <a:path w="2693035" h="2923540">
                <a:moveTo>
                  <a:pt x="230940" y="1483720"/>
                </a:moveTo>
                <a:lnTo>
                  <a:pt x="231705" y="1484116"/>
                </a:lnTo>
                <a:lnTo>
                  <a:pt x="232747" y="1485079"/>
                </a:lnTo>
                <a:lnTo>
                  <a:pt x="231984" y="1484684"/>
                </a:lnTo>
                <a:lnTo>
                  <a:pt x="230940" y="1483720"/>
                </a:lnTo>
                <a:close/>
              </a:path>
              <a:path w="2693035" h="2923540">
                <a:moveTo>
                  <a:pt x="22346" y="1352051"/>
                </a:moveTo>
                <a:lnTo>
                  <a:pt x="29168" y="1355971"/>
                </a:lnTo>
                <a:lnTo>
                  <a:pt x="74586" y="1378986"/>
                </a:lnTo>
                <a:lnTo>
                  <a:pt x="109501" y="1409145"/>
                </a:lnTo>
                <a:lnTo>
                  <a:pt x="155170" y="1432545"/>
                </a:lnTo>
                <a:lnTo>
                  <a:pt x="190346" y="1463102"/>
                </a:lnTo>
                <a:lnTo>
                  <a:pt x="231984" y="1484684"/>
                </a:lnTo>
                <a:lnTo>
                  <a:pt x="232728" y="1485370"/>
                </a:lnTo>
                <a:lnTo>
                  <a:pt x="190635" y="1463544"/>
                </a:lnTo>
                <a:lnTo>
                  <a:pt x="155449" y="1432971"/>
                </a:lnTo>
                <a:lnTo>
                  <a:pt x="109767" y="1409552"/>
                </a:lnTo>
                <a:lnTo>
                  <a:pt x="74838" y="1379372"/>
                </a:lnTo>
                <a:lnTo>
                  <a:pt x="29405" y="1356333"/>
                </a:lnTo>
                <a:lnTo>
                  <a:pt x="22346" y="1352051"/>
                </a:lnTo>
                <a:close/>
              </a:path>
              <a:path w="2693035" h="2923540">
                <a:moveTo>
                  <a:pt x="3479" y="1339909"/>
                </a:moveTo>
                <a:lnTo>
                  <a:pt x="2072" y="1337759"/>
                </a:lnTo>
                <a:lnTo>
                  <a:pt x="4907" y="1339093"/>
                </a:lnTo>
                <a:lnTo>
                  <a:pt x="28546" y="1355020"/>
                </a:lnTo>
                <a:lnTo>
                  <a:pt x="79792" y="1381069"/>
                </a:lnTo>
                <a:lnTo>
                  <a:pt x="106796" y="1405012"/>
                </a:lnTo>
                <a:lnTo>
                  <a:pt x="151752" y="1429279"/>
                </a:lnTo>
                <a:lnTo>
                  <a:pt x="154713" y="1431847"/>
                </a:lnTo>
                <a:lnTo>
                  <a:pt x="191050" y="1450614"/>
                </a:lnTo>
                <a:lnTo>
                  <a:pt x="200825" y="1455922"/>
                </a:lnTo>
                <a:lnTo>
                  <a:pt x="230940" y="1483720"/>
                </a:lnTo>
                <a:lnTo>
                  <a:pt x="189915" y="1462445"/>
                </a:lnTo>
                <a:lnTo>
                  <a:pt x="154728" y="1431869"/>
                </a:lnTo>
                <a:lnTo>
                  <a:pt x="109045" y="1408449"/>
                </a:lnTo>
                <a:lnTo>
                  <a:pt x="74118" y="1378272"/>
                </a:lnTo>
                <a:lnTo>
                  <a:pt x="28688" y="1355238"/>
                </a:lnTo>
                <a:lnTo>
                  <a:pt x="3479" y="1339909"/>
                </a:lnTo>
                <a:close/>
              </a:path>
              <a:path w="2693035" h="2923540">
                <a:moveTo>
                  <a:pt x="9983" y="1210694"/>
                </a:moveTo>
                <a:lnTo>
                  <a:pt x="4372" y="1202120"/>
                </a:lnTo>
                <a:lnTo>
                  <a:pt x="36348" y="1217028"/>
                </a:lnTo>
                <a:lnTo>
                  <a:pt x="54843" y="1232857"/>
                </a:lnTo>
                <a:lnTo>
                  <a:pt x="66558" y="1238747"/>
                </a:lnTo>
                <a:lnTo>
                  <a:pt x="67133" y="1239252"/>
                </a:lnTo>
                <a:lnTo>
                  <a:pt x="9983" y="1210694"/>
                </a:lnTo>
                <a:close/>
              </a:path>
              <a:path w="2693035" h="2923540">
                <a:moveTo>
                  <a:pt x="333405" y="1726779"/>
                </a:moveTo>
                <a:lnTo>
                  <a:pt x="355526" y="1738696"/>
                </a:lnTo>
                <a:lnTo>
                  <a:pt x="440451" y="1814561"/>
                </a:lnTo>
                <a:lnTo>
                  <a:pt x="414449" y="1799854"/>
                </a:lnTo>
                <a:lnTo>
                  <a:pt x="333405" y="1726779"/>
                </a:lnTo>
                <a:close/>
              </a:path>
              <a:path w="2693035" h="2923540">
                <a:moveTo>
                  <a:pt x="1397" y="1336728"/>
                </a:moveTo>
                <a:lnTo>
                  <a:pt x="704" y="1335669"/>
                </a:lnTo>
                <a:lnTo>
                  <a:pt x="23429" y="1347201"/>
                </a:lnTo>
                <a:lnTo>
                  <a:pt x="116872" y="1397216"/>
                </a:lnTo>
                <a:lnTo>
                  <a:pt x="153193" y="1429524"/>
                </a:lnTo>
                <a:lnTo>
                  <a:pt x="200297" y="1455116"/>
                </a:lnTo>
                <a:lnTo>
                  <a:pt x="203763" y="1458316"/>
                </a:lnTo>
                <a:lnTo>
                  <a:pt x="200568" y="1455529"/>
                </a:lnTo>
                <a:lnTo>
                  <a:pt x="191050" y="1450614"/>
                </a:lnTo>
                <a:lnTo>
                  <a:pt x="151752" y="1429279"/>
                </a:lnTo>
                <a:lnTo>
                  <a:pt x="119617" y="1401410"/>
                </a:lnTo>
                <a:lnTo>
                  <a:pt x="79792" y="1381069"/>
                </a:lnTo>
                <a:lnTo>
                  <a:pt x="70638" y="1372954"/>
                </a:lnTo>
                <a:lnTo>
                  <a:pt x="24001" y="1348076"/>
                </a:lnTo>
                <a:lnTo>
                  <a:pt x="4907" y="1339093"/>
                </a:lnTo>
                <a:lnTo>
                  <a:pt x="1397" y="1336728"/>
                </a:lnTo>
                <a:close/>
              </a:path>
              <a:path w="2693035" h="2923540">
                <a:moveTo>
                  <a:pt x="10691" y="1211775"/>
                </a:moveTo>
                <a:lnTo>
                  <a:pt x="10503" y="1211489"/>
                </a:lnTo>
                <a:lnTo>
                  <a:pt x="55575" y="1233976"/>
                </a:lnTo>
                <a:lnTo>
                  <a:pt x="56173" y="1234488"/>
                </a:lnTo>
                <a:lnTo>
                  <a:pt x="10691" y="1211775"/>
                </a:lnTo>
                <a:close/>
              </a:path>
              <a:path w="2693035" h="2923540">
                <a:moveTo>
                  <a:pt x="5815" y="1201415"/>
                </a:moveTo>
                <a:lnTo>
                  <a:pt x="20339" y="1203327"/>
                </a:lnTo>
                <a:lnTo>
                  <a:pt x="34148" y="1215145"/>
                </a:lnTo>
                <a:lnTo>
                  <a:pt x="5815" y="1201415"/>
                </a:lnTo>
                <a:close/>
              </a:path>
              <a:path w="2693035" h="2923540">
                <a:moveTo>
                  <a:pt x="761861" y="2359588"/>
                </a:moveTo>
                <a:lnTo>
                  <a:pt x="743539" y="2331592"/>
                </a:lnTo>
                <a:lnTo>
                  <a:pt x="780484" y="2364852"/>
                </a:lnTo>
                <a:lnTo>
                  <a:pt x="801219" y="2396537"/>
                </a:lnTo>
                <a:lnTo>
                  <a:pt x="761861" y="2359588"/>
                </a:lnTo>
                <a:close/>
              </a:path>
              <a:path w="2693035" h="2923540">
                <a:moveTo>
                  <a:pt x="901286" y="2572634"/>
                </a:moveTo>
                <a:lnTo>
                  <a:pt x="796204" y="2412066"/>
                </a:lnTo>
                <a:lnTo>
                  <a:pt x="833103" y="2445257"/>
                </a:lnTo>
                <a:lnTo>
                  <a:pt x="885640" y="2525534"/>
                </a:lnTo>
                <a:lnTo>
                  <a:pt x="901286" y="2572634"/>
                </a:lnTo>
                <a:close/>
              </a:path>
              <a:path w="2693035" h="2923540">
                <a:moveTo>
                  <a:pt x="953951" y="2653109"/>
                </a:moveTo>
                <a:lnTo>
                  <a:pt x="935629" y="2625111"/>
                </a:lnTo>
                <a:lnTo>
                  <a:pt x="917524" y="2574254"/>
                </a:lnTo>
                <a:lnTo>
                  <a:pt x="938259" y="2605939"/>
                </a:lnTo>
                <a:lnTo>
                  <a:pt x="953951" y="2653109"/>
                </a:lnTo>
                <a:close/>
              </a:path>
              <a:path w="2693035" h="2923540">
                <a:moveTo>
                  <a:pt x="3731" y="1201141"/>
                </a:moveTo>
                <a:lnTo>
                  <a:pt x="3026" y="1200063"/>
                </a:lnTo>
                <a:lnTo>
                  <a:pt x="5815" y="1201415"/>
                </a:lnTo>
                <a:lnTo>
                  <a:pt x="3731" y="1201141"/>
                </a:lnTo>
                <a:close/>
              </a:path>
              <a:path w="2693035" h="2923540">
                <a:moveTo>
                  <a:pt x="666369" y="2236866"/>
                </a:moveTo>
                <a:lnTo>
                  <a:pt x="653824" y="2217697"/>
                </a:lnTo>
                <a:lnTo>
                  <a:pt x="690840" y="2251067"/>
                </a:lnTo>
                <a:lnTo>
                  <a:pt x="705066" y="2272805"/>
                </a:lnTo>
                <a:lnTo>
                  <a:pt x="666369" y="2236866"/>
                </a:lnTo>
                <a:close/>
              </a:path>
              <a:path w="2693035" h="2923540">
                <a:moveTo>
                  <a:pt x="680343" y="2258219"/>
                </a:moveTo>
                <a:lnTo>
                  <a:pt x="676980" y="2253080"/>
                </a:lnTo>
                <a:lnTo>
                  <a:pt x="714345" y="2286983"/>
                </a:lnTo>
                <a:lnTo>
                  <a:pt x="717310" y="2291513"/>
                </a:lnTo>
                <a:lnTo>
                  <a:pt x="680343" y="2258219"/>
                </a:lnTo>
                <a:close/>
              </a:path>
              <a:path w="2693035" h="2923540">
                <a:moveTo>
                  <a:pt x="706657" y="2298427"/>
                </a:moveTo>
                <a:lnTo>
                  <a:pt x="694479" y="2279819"/>
                </a:lnTo>
                <a:lnTo>
                  <a:pt x="733379" y="2316067"/>
                </a:lnTo>
                <a:lnTo>
                  <a:pt x="743598" y="2331682"/>
                </a:lnTo>
                <a:lnTo>
                  <a:pt x="706657" y="2298427"/>
                </a:lnTo>
                <a:close/>
              </a:path>
              <a:path w="2693035" h="2923540">
                <a:moveTo>
                  <a:pt x="981913" y="2719028"/>
                </a:moveTo>
                <a:lnTo>
                  <a:pt x="981757" y="2718790"/>
                </a:lnTo>
                <a:lnTo>
                  <a:pt x="964111" y="2668633"/>
                </a:lnTo>
                <a:lnTo>
                  <a:pt x="964240" y="2668830"/>
                </a:lnTo>
                <a:lnTo>
                  <a:pt x="981913" y="2719028"/>
                </a:lnTo>
                <a:close/>
              </a:path>
              <a:path w="2693035" h="2923540">
                <a:moveTo>
                  <a:pt x="995893" y="2740390"/>
                </a:moveTo>
                <a:lnTo>
                  <a:pt x="982019" y="2719191"/>
                </a:lnTo>
                <a:lnTo>
                  <a:pt x="964326" y="2668961"/>
                </a:lnTo>
                <a:lnTo>
                  <a:pt x="980180" y="2693188"/>
                </a:lnTo>
                <a:lnTo>
                  <a:pt x="995893" y="2740390"/>
                </a:lnTo>
                <a:close/>
              </a:path>
              <a:path w="2693035" h="2923540">
                <a:moveTo>
                  <a:pt x="1022412" y="2780912"/>
                </a:moveTo>
                <a:lnTo>
                  <a:pt x="1009867" y="2761743"/>
                </a:lnTo>
                <a:lnTo>
                  <a:pt x="992423" y="2711895"/>
                </a:lnTo>
                <a:lnTo>
                  <a:pt x="1006649" y="2733633"/>
                </a:lnTo>
                <a:lnTo>
                  <a:pt x="1022412" y="2780912"/>
                </a:lnTo>
                <a:close/>
              </a:path>
              <a:path w="2693035" h="2923540">
                <a:moveTo>
                  <a:pt x="253107" y="1671637"/>
                </a:moveTo>
                <a:lnTo>
                  <a:pt x="255824" y="1673080"/>
                </a:lnTo>
                <a:lnTo>
                  <a:pt x="283466" y="1698163"/>
                </a:lnTo>
                <a:lnTo>
                  <a:pt x="304037" y="1709654"/>
                </a:lnTo>
                <a:lnTo>
                  <a:pt x="351596" y="1751876"/>
                </a:lnTo>
                <a:lnTo>
                  <a:pt x="323277" y="1735803"/>
                </a:lnTo>
                <a:lnTo>
                  <a:pt x="253107" y="1671637"/>
                </a:lnTo>
                <a:close/>
              </a:path>
              <a:path w="2693035" h="2923540">
                <a:moveTo>
                  <a:pt x="328146" y="1723122"/>
                </a:moveTo>
                <a:lnTo>
                  <a:pt x="331315" y="1724893"/>
                </a:lnTo>
                <a:lnTo>
                  <a:pt x="333405" y="1726779"/>
                </a:lnTo>
                <a:lnTo>
                  <a:pt x="330337" y="1725127"/>
                </a:lnTo>
                <a:lnTo>
                  <a:pt x="328146" y="1723122"/>
                </a:lnTo>
                <a:close/>
              </a:path>
              <a:path w="2693035" h="2923540">
                <a:moveTo>
                  <a:pt x="516289" y="2077115"/>
                </a:moveTo>
                <a:lnTo>
                  <a:pt x="511127" y="2069228"/>
                </a:lnTo>
                <a:lnTo>
                  <a:pt x="586097" y="2137400"/>
                </a:lnTo>
                <a:lnTo>
                  <a:pt x="590312" y="2143841"/>
                </a:lnTo>
                <a:lnTo>
                  <a:pt x="627400" y="2177321"/>
                </a:lnTo>
                <a:lnTo>
                  <a:pt x="627573" y="2177585"/>
                </a:lnTo>
                <a:lnTo>
                  <a:pt x="553396" y="2110625"/>
                </a:lnTo>
                <a:lnTo>
                  <a:pt x="516289" y="2077115"/>
                </a:lnTo>
                <a:close/>
              </a:path>
              <a:path w="2693035" h="2923540">
                <a:moveTo>
                  <a:pt x="612874" y="2178316"/>
                </a:moveTo>
                <a:lnTo>
                  <a:pt x="600233" y="2159000"/>
                </a:lnTo>
                <a:lnTo>
                  <a:pt x="638510" y="2194297"/>
                </a:lnTo>
                <a:lnTo>
                  <a:pt x="650246" y="2212230"/>
                </a:lnTo>
                <a:lnTo>
                  <a:pt x="612874" y="2178316"/>
                </a:lnTo>
                <a:close/>
              </a:path>
              <a:path w="2693035" h="2923540">
                <a:moveTo>
                  <a:pt x="627957" y="2201364"/>
                </a:moveTo>
                <a:lnTo>
                  <a:pt x="616944" y="2184535"/>
                </a:lnTo>
                <a:lnTo>
                  <a:pt x="653961" y="2217906"/>
                </a:lnTo>
                <a:lnTo>
                  <a:pt x="666424" y="2236950"/>
                </a:lnTo>
                <a:lnTo>
                  <a:pt x="627957" y="2201364"/>
                </a:lnTo>
                <a:close/>
              </a:path>
              <a:path w="2693035" h="2923540">
                <a:moveTo>
                  <a:pt x="1027228" y="2811464"/>
                </a:moveTo>
                <a:lnTo>
                  <a:pt x="1027025" y="2811153"/>
                </a:lnTo>
                <a:lnTo>
                  <a:pt x="1009812" y="2761658"/>
                </a:lnTo>
                <a:lnTo>
                  <a:pt x="1009992" y="2761934"/>
                </a:lnTo>
                <a:lnTo>
                  <a:pt x="1027228" y="2811464"/>
                </a:lnTo>
                <a:close/>
              </a:path>
              <a:path w="2693035" h="2923540">
                <a:moveTo>
                  <a:pt x="1055043" y="2853965"/>
                </a:moveTo>
                <a:lnTo>
                  <a:pt x="1054750" y="2853518"/>
                </a:lnTo>
                <a:lnTo>
                  <a:pt x="1037726" y="2804312"/>
                </a:lnTo>
                <a:lnTo>
                  <a:pt x="1038001" y="2804732"/>
                </a:lnTo>
                <a:lnTo>
                  <a:pt x="1055043" y="2853965"/>
                </a:lnTo>
                <a:close/>
              </a:path>
              <a:path w="2693035" h="2923540">
                <a:moveTo>
                  <a:pt x="1064670" y="2868676"/>
                </a:moveTo>
                <a:lnTo>
                  <a:pt x="1064499" y="2868414"/>
                </a:lnTo>
                <a:lnTo>
                  <a:pt x="1048663" y="2821025"/>
                </a:lnTo>
                <a:lnTo>
                  <a:pt x="1048836" y="2821288"/>
                </a:lnTo>
                <a:lnTo>
                  <a:pt x="1064670" y="2868676"/>
                </a:lnTo>
                <a:close/>
              </a:path>
              <a:path w="2693035" h="2923540">
                <a:moveTo>
                  <a:pt x="327443" y="1722730"/>
                </a:moveTo>
                <a:lnTo>
                  <a:pt x="328146" y="1723122"/>
                </a:lnTo>
                <a:lnTo>
                  <a:pt x="330337" y="1725127"/>
                </a:lnTo>
                <a:lnTo>
                  <a:pt x="329673" y="1724769"/>
                </a:lnTo>
                <a:lnTo>
                  <a:pt x="327443" y="1722730"/>
                </a:lnTo>
                <a:close/>
              </a:path>
              <a:path w="2693035" h="2923540">
                <a:moveTo>
                  <a:pt x="304931" y="1710153"/>
                </a:moveTo>
                <a:lnTo>
                  <a:pt x="327443" y="1722730"/>
                </a:lnTo>
                <a:lnTo>
                  <a:pt x="329673" y="1724769"/>
                </a:lnTo>
                <a:lnTo>
                  <a:pt x="308642" y="1713440"/>
                </a:lnTo>
                <a:lnTo>
                  <a:pt x="304931" y="1710153"/>
                </a:lnTo>
                <a:close/>
              </a:path>
              <a:path w="2693035" h="2923540">
                <a:moveTo>
                  <a:pt x="267955" y="1677422"/>
                </a:moveTo>
                <a:lnTo>
                  <a:pt x="295329" y="1693098"/>
                </a:lnTo>
                <a:lnTo>
                  <a:pt x="328146" y="1723122"/>
                </a:lnTo>
                <a:lnTo>
                  <a:pt x="327443" y="1722730"/>
                </a:lnTo>
                <a:lnTo>
                  <a:pt x="295755" y="1693748"/>
                </a:lnTo>
                <a:lnTo>
                  <a:pt x="269301" y="1678611"/>
                </a:lnTo>
                <a:lnTo>
                  <a:pt x="267955" y="1677422"/>
                </a:lnTo>
                <a:close/>
              </a:path>
              <a:path w="2693035" h="2923540">
                <a:moveTo>
                  <a:pt x="257426" y="1825382"/>
                </a:moveTo>
                <a:lnTo>
                  <a:pt x="258069" y="1825731"/>
                </a:lnTo>
                <a:lnTo>
                  <a:pt x="264698" y="1831786"/>
                </a:lnTo>
                <a:lnTo>
                  <a:pt x="563807" y="2103341"/>
                </a:lnTo>
                <a:lnTo>
                  <a:pt x="572786" y="2117060"/>
                </a:lnTo>
                <a:lnTo>
                  <a:pt x="534912" y="2082381"/>
                </a:lnTo>
                <a:lnTo>
                  <a:pt x="526865" y="2070084"/>
                </a:lnTo>
                <a:lnTo>
                  <a:pt x="265011" y="1832308"/>
                </a:lnTo>
                <a:lnTo>
                  <a:pt x="257426" y="1825382"/>
                </a:lnTo>
                <a:close/>
              </a:path>
              <a:path w="2693035" h="2923540">
                <a:moveTo>
                  <a:pt x="562278" y="2124196"/>
                </a:moveTo>
                <a:lnTo>
                  <a:pt x="553403" y="2110635"/>
                </a:lnTo>
                <a:lnTo>
                  <a:pt x="590518" y="2144155"/>
                </a:lnTo>
                <a:lnTo>
                  <a:pt x="600328" y="2159146"/>
                </a:lnTo>
                <a:lnTo>
                  <a:pt x="562278" y="2124196"/>
                </a:lnTo>
                <a:close/>
              </a:path>
              <a:path w="2693035" h="2923540">
                <a:moveTo>
                  <a:pt x="1071694" y="2902600"/>
                </a:moveTo>
                <a:lnTo>
                  <a:pt x="1071452" y="2902230"/>
                </a:lnTo>
                <a:lnTo>
                  <a:pt x="1054655" y="2853372"/>
                </a:lnTo>
                <a:lnTo>
                  <a:pt x="1054878" y="2853714"/>
                </a:lnTo>
                <a:lnTo>
                  <a:pt x="1071694" y="2902600"/>
                </a:lnTo>
                <a:close/>
              </a:path>
              <a:path w="2693035" h="2923540">
                <a:moveTo>
                  <a:pt x="1080334" y="2915803"/>
                </a:moveTo>
                <a:lnTo>
                  <a:pt x="1071877" y="2902880"/>
                </a:lnTo>
                <a:lnTo>
                  <a:pt x="1055043" y="2853965"/>
                </a:lnTo>
                <a:lnTo>
                  <a:pt x="1064499" y="2868414"/>
                </a:lnTo>
                <a:lnTo>
                  <a:pt x="1080334" y="2915803"/>
                </a:lnTo>
                <a:close/>
              </a:path>
              <a:path w="2693035" h="2923540">
                <a:moveTo>
                  <a:pt x="1084838" y="2922685"/>
                </a:moveTo>
                <a:lnTo>
                  <a:pt x="1084491" y="2922156"/>
                </a:lnTo>
                <a:lnTo>
                  <a:pt x="1082197" y="2895457"/>
                </a:lnTo>
                <a:lnTo>
                  <a:pt x="1091175" y="2909176"/>
                </a:lnTo>
                <a:lnTo>
                  <a:pt x="1084838" y="2922685"/>
                </a:lnTo>
                <a:close/>
              </a:path>
              <a:path w="2693035" h="2923540">
                <a:moveTo>
                  <a:pt x="249316" y="1667175"/>
                </a:moveTo>
                <a:lnTo>
                  <a:pt x="269301" y="1678611"/>
                </a:lnTo>
                <a:lnTo>
                  <a:pt x="304931" y="1710153"/>
                </a:lnTo>
                <a:lnTo>
                  <a:pt x="304037" y="1709654"/>
                </a:lnTo>
                <a:lnTo>
                  <a:pt x="273033" y="1682220"/>
                </a:lnTo>
                <a:lnTo>
                  <a:pt x="255824" y="1673080"/>
                </a:lnTo>
                <a:lnTo>
                  <a:pt x="249316" y="1667175"/>
                </a:lnTo>
                <a:close/>
              </a:path>
              <a:path w="2693035" h="2923540">
                <a:moveTo>
                  <a:pt x="245330" y="1821420"/>
                </a:moveTo>
                <a:lnTo>
                  <a:pt x="265304" y="1832757"/>
                </a:lnTo>
                <a:lnTo>
                  <a:pt x="452488" y="2002819"/>
                </a:lnTo>
                <a:lnTo>
                  <a:pt x="459749" y="2013913"/>
                </a:lnTo>
                <a:lnTo>
                  <a:pt x="534912" y="2082381"/>
                </a:lnTo>
                <a:lnTo>
                  <a:pt x="535057" y="2082601"/>
                </a:lnTo>
                <a:lnTo>
                  <a:pt x="275426" y="1848223"/>
                </a:lnTo>
                <a:lnTo>
                  <a:pt x="245330" y="1821420"/>
                </a:lnTo>
                <a:close/>
              </a:path>
              <a:path w="2693035" h="2923540">
                <a:moveTo>
                  <a:pt x="221220" y="1641611"/>
                </a:moveTo>
                <a:lnTo>
                  <a:pt x="236602" y="1649744"/>
                </a:lnTo>
                <a:lnTo>
                  <a:pt x="267955" y="1677422"/>
                </a:lnTo>
                <a:lnTo>
                  <a:pt x="248045" y="1666021"/>
                </a:lnTo>
                <a:lnTo>
                  <a:pt x="221220" y="1641611"/>
                </a:lnTo>
                <a:close/>
              </a:path>
              <a:path w="2693035" h="2923540">
                <a:moveTo>
                  <a:pt x="216796" y="1648970"/>
                </a:moveTo>
                <a:lnTo>
                  <a:pt x="247676" y="1666666"/>
                </a:lnTo>
                <a:lnTo>
                  <a:pt x="253107" y="1671637"/>
                </a:lnTo>
                <a:lnTo>
                  <a:pt x="226504" y="1657507"/>
                </a:lnTo>
                <a:lnTo>
                  <a:pt x="216796" y="1648970"/>
                </a:lnTo>
                <a:close/>
              </a:path>
              <a:path w="2693035" h="2923540">
                <a:moveTo>
                  <a:pt x="219934" y="1640931"/>
                </a:moveTo>
                <a:lnTo>
                  <a:pt x="220657" y="1641313"/>
                </a:lnTo>
                <a:lnTo>
                  <a:pt x="246780" y="1665297"/>
                </a:lnTo>
                <a:lnTo>
                  <a:pt x="248045" y="1666021"/>
                </a:lnTo>
                <a:lnTo>
                  <a:pt x="249316" y="1667175"/>
                </a:lnTo>
                <a:lnTo>
                  <a:pt x="247226" y="1665979"/>
                </a:lnTo>
                <a:lnTo>
                  <a:pt x="219934" y="1640931"/>
                </a:lnTo>
                <a:close/>
              </a:path>
              <a:path w="2693035" h="2923540">
                <a:moveTo>
                  <a:pt x="452106" y="2002234"/>
                </a:moveTo>
                <a:lnTo>
                  <a:pt x="446446" y="1993586"/>
                </a:lnTo>
                <a:lnTo>
                  <a:pt x="484151" y="2028008"/>
                </a:lnTo>
                <a:lnTo>
                  <a:pt x="489396" y="2036022"/>
                </a:lnTo>
                <a:lnTo>
                  <a:pt x="452106" y="2002234"/>
                </a:lnTo>
                <a:close/>
              </a:path>
              <a:path w="2693035" h="2923540">
                <a:moveTo>
                  <a:pt x="452488" y="2002819"/>
                </a:moveTo>
                <a:lnTo>
                  <a:pt x="452386" y="2002662"/>
                </a:lnTo>
                <a:lnTo>
                  <a:pt x="489654" y="2036417"/>
                </a:lnTo>
                <a:lnTo>
                  <a:pt x="452488" y="2002819"/>
                </a:lnTo>
                <a:close/>
              </a:path>
              <a:path w="2693035" h="2923540">
                <a:moveTo>
                  <a:pt x="185262" y="1616839"/>
                </a:moveTo>
                <a:lnTo>
                  <a:pt x="208561" y="1630089"/>
                </a:lnTo>
                <a:lnTo>
                  <a:pt x="221220" y="1641611"/>
                </a:lnTo>
                <a:lnTo>
                  <a:pt x="220657" y="1641313"/>
                </a:lnTo>
                <a:lnTo>
                  <a:pt x="208756" y="1630387"/>
                </a:lnTo>
                <a:lnTo>
                  <a:pt x="185262" y="1616839"/>
                </a:lnTo>
                <a:close/>
              </a:path>
              <a:path w="2693035" h="2923540">
                <a:moveTo>
                  <a:pt x="172162" y="1609389"/>
                </a:moveTo>
                <a:lnTo>
                  <a:pt x="208756" y="1630387"/>
                </a:lnTo>
                <a:lnTo>
                  <a:pt x="220657" y="1641313"/>
                </a:lnTo>
                <a:lnTo>
                  <a:pt x="219934" y="1640931"/>
                </a:lnTo>
                <a:lnTo>
                  <a:pt x="209223" y="1631100"/>
                </a:lnTo>
                <a:lnTo>
                  <a:pt x="173339" y="1610422"/>
                </a:lnTo>
                <a:lnTo>
                  <a:pt x="172162" y="1609389"/>
                </a:lnTo>
                <a:close/>
              </a:path>
              <a:path w="2693035" h="2923540">
                <a:moveTo>
                  <a:pt x="173339" y="1610422"/>
                </a:moveTo>
                <a:lnTo>
                  <a:pt x="209223" y="1631100"/>
                </a:lnTo>
                <a:lnTo>
                  <a:pt x="219934" y="1640931"/>
                </a:lnTo>
                <a:lnTo>
                  <a:pt x="190183" y="1625200"/>
                </a:lnTo>
                <a:lnTo>
                  <a:pt x="173339" y="1610422"/>
                </a:lnTo>
                <a:close/>
              </a:path>
              <a:path w="2693035" h="2923540">
                <a:moveTo>
                  <a:pt x="262201" y="1827971"/>
                </a:moveTo>
                <a:lnTo>
                  <a:pt x="285680" y="1840700"/>
                </a:lnTo>
                <a:lnTo>
                  <a:pt x="433077" y="1973158"/>
                </a:lnTo>
                <a:lnTo>
                  <a:pt x="446446" y="1993586"/>
                </a:lnTo>
                <a:lnTo>
                  <a:pt x="262201" y="1827971"/>
                </a:lnTo>
                <a:close/>
              </a:path>
              <a:path w="2693035" h="2923540">
                <a:moveTo>
                  <a:pt x="64445" y="1535251"/>
                </a:moveTo>
                <a:lnTo>
                  <a:pt x="73742" y="1540044"/>
                </a:lnTo>
                <a:lnTo>
                  <a:pt x="76932" y="1542823"/>
                </a:lnTo>
                <a:lnTo>
                  <a:pt x="111649" y="1574774"/>
                </a:lnTo>
                <a:lnTo>
                  <a:pt x="159726" y="1602314"/>
                </a:lnTo>
                <a:lnTo>
                  <a:pt x="160487" y="1603015"/>
                </a:lnTo>
                <a:lnTo>
                  <a:pt x="172061" y="1609685"/>
                </a:lnTo>
                <a:lnTo>
                  <a:pt x="216796" y="1648970"/>
                </a:lnTo>
                <a:lnTo>
                  <a:pt x="199105" y="1638833"/>
                </a:lnTo>
                <a:lnTo>
                  <a:pt x="161058" y="1603889"/>
                </a:lnTo>
                <a:lnTo>
                  <a:pt x="112278" y="1575735"/>
                </a:lnTo>
                <a:lnTo>
                  <a:pt x="74013" y="1540457"/>
                </a:lnTo>
                <a:lnTo>
                  <a:pt x="64445" y="1535251"/>
                </a:lnTo>
                <a:close/>
              </a:path>
              <a:path w="2693035" h="2923540">
                <a:moveTo>
                  <a:pt x="4842" y="1341993"/>
                </a:moveTo>
                <a:lnTo>
                  <a:pt x="4234" y="1341063"/>
                </a:lnTo>
                <a:lnTo>
                  <a:pt x="22346" y="1352051"/>
                </a:lnTo>
                <a:lnTo>
                  <a:pt x="4842" y="1341993"/>
                </a:lnTo>
                <a:close/>
              </a:path>
              <a:path w="2693035" h="2923540">
                <a:moveTo>
                  <a:pt x="171815" y="1609084"/>
                </a:moveTo>
                <a:lnTo>
                  <a:pt x="185262" y="1616839"/>
                </a:lnTo>
                <a:lnTo>
                  <a:pt x="172162" y="1609389"/>
                </a:lnTo>
                <a:lnTo>
                  <a:pt x="171815" y="1609084"/>
                </a:lnTo>
                <a:close/>
              </a:path>
              <a:path w="2693035" h="2923540">
                <a:moveTo>
                  <a:pt x="170913" y="1608678"/>
                </a:moveTo>
                <a:lnTo>
                  <a:pt x="172162" y="1609389"/>
                </a:lnTo>
                <a:lnTo>
                  <a:pt x="173339" y="1610422"/>
                </a:lnTo>
                <a:lnTo>
                  <a:pt x="172061" y="1609685"/>
                </a:lnTo>
                <a:lnTo>
                  <a:pt x="170913" y="1608678"/>
                </a:lnTo>
                <a:close/>
              </a:path>
              <a:path w="2693035" h="2923540">
                <a:moveTo>
                  <a:pt x="77205" y="1541142"/>
                </a:moveTo>
                <a:lnTo>
                  <a:pt x="119037" y="1562871"/>
                </a:lnTo>
                <a:lnTo>
                  <a:pt x="171815" y="1609084"/>
                </a:lnTo>
                <a:lnTo>
                  <a:pt x="170532" y="1608344"/>
                </a:lnTo>
                <a:lnTo>
                  <a:pt x="155150" y="1594860"/>
                </a:lnTo>
                <a:lnTo>
                  <a:pt x="147796" y="1591025"/>
                </a:lnTo>
                <a:lnTo>
                  <a:pt x="121760" y="1567031"/>
                </a:lnTo>
                <a:lnTo>
                  <a:pt x="77205" y="1541142"/>
                </a:lnTo>
                <a:close/>
              </a:path>
              <a:path w="2693035" h="2923540">
                <a:moveTo>
                  <a:pt x="159726" y="1602314"/>
                </a:moveTo>
                <a:lnTo>
                  <a:pt x="170913" y="1608678"/>
                </a:lnTo>
                <a:lnTo>
                  <a:pt x="172061" y="1609685"/>
                </a:lnTo>
                <a:lnTo>
                  <a:pt x="160487" y="1603015"/>
                </a:lnTo>
                <a:lnTo>
                  <a:pt x="159726" y="1602314"/>
                </a:lnTo>
                <a:close/>
              </a:path>
              <a:path w="2693035" h="2923540">
                <a:moveTo>
                  <a:pt x="147047" y="1590634"/>
                </a:moveTo>
                <a:lnTo>
                  <a:pt x="147796" y="1591025"/>
                </a:lnTo>
                <a:lnTo>
                  <a:pt x="160000" y="1602271"/>
                </a:lnTo>
                <a:lnTo>
                  <a:pt x="170532" y="1608344"/>
                </a:lnTo>
                <a:lnTo>
                  <a:pt x="170913" y="1608678"/>
                </a:lnTo>
                <a:lnTo>
                  <a:pt x="159726" y="1602314"/>
                </a:lnTo>
                <a:lnTo>
                  <a:pt x="147047" y="1590634"/>
                </a:lnTo>
                <a:close/>
              </a:path>
              <a:path w="2693035" h="2923540">
                <a:moveTo>
                  <a:pt x="3098" y="1499976"/>
                </a:moveTo>
                <a:lnTo>
                  <a:pt x="5747" y="1494127"/>
                </a:lnTo>
                <a:lnTo>
                  <a:pt x="10232" y="1489382"/>
                </a:lnTo>
                <a:lnTo>
                  <a:pt x="21309" y="1496653"/>
                </a:lnTo>
                <a:lnTo>
                  <a:pt x="37821" y="1508346"/>
                </a:lnTo>
                <a:lnTo>
                  <a:pt x="65741" y="1532628"/>
                </a:lnTo>
                <a:lnTo>
                  <a:pt x="73352" y="1539403"/>
                </a:lnTo>
                <a:lnTo>
                  <a:pt x="122267" y="1567806"/>
                </a:lnTo>
                <a:lnTo>
                  <a:pt x="147047" y="1590634"/>
                </a:lnTo>
                <a:lnTo>
                  <a:pt x="109063" y="1570823"/>
                </a:lnTo>
                <a:lnTo>
                  <a:pt x="76932" y="1542823"/>
                </a:lnTo>
                <a:lnTo>
                  <a:pt x="73486" y="1539651"/>
                </a:lnTo>
                <a:lnTo>
                  <a:pt x="26328" y="1513977"/>
                </a:lnTo>
                <a:lnTo>
                  <a:pt x="3098" y="1499976"/>
                </a:lnTo>
                <a:close/>
              </a:path>
              <a:path w="2693035" h="2923540">
                <a:moveTo>
                  <a:pt x="5740" y="1494117"/>
                </a:moveTo>
                <a:lnTo>
                  <a:pt x="8837" y="1487251"/>
                </a:lnTo>
                <a:lnTo>
                  <a:pt x="36300" y="1506023"/>
                </a:lnTo>
                <a:lnTo>
                  <a:pt x="72824" y="1538597"/>
                </a:lnTo>
                <a:lnTo>
                  <a:pt x="77205" y="1541142"/>
                </a:lnTo>
                <a:lnTo>
                  <a:pt x="73048" y="1538983"/>
                </a:lnTo>
                <a:lnTo>
                  <a:pt x="65725" y="1532614"/>
                </a:lnTo>
                <a:lnTo>
                  <a:pt x="36839" y="1506847"/>
                </a:lnTo>
                <a:lnTo>
                  <a:pt x="21309" y="1496653"/>
                </a:lnTo>
                <a:lnTo>
                  <a:pt x="9532" y="1488312"/>
                </a:lnTo>
                <a:lnTo>
                  <a:pt x="5740" y="1494117"/>
                </a:lnTo>
                <a:close/>
              </a:path>
              <a:path w="2693035" h="2923540">
                <a:moveTo>
                  <a:pt x="257840" y="1825522"/>
                </a:moveTo>
                <a:lnTo>
                  <a:pt x="262131" y="1827908"/>
                </a:lnTo>
                <a:lnTo>
                  <a:pt x="258069" y="1825731"/>
                </a:lnTo>
                <a:lnTo>
                  <a:pt x="257840" y="1825522"/>
                </a:lnTo>
                <a:close/>
              </a:path>
              <a:path w="2693035" h="2923540">
                <a:moveTo>
                  <a:pt x="759794" y="2611546"/>
                </a:moveTo>
                <a:lnTo>
                  <a:pt x="704174" y="2526557"/>
                </a:lnTo>
                <a:lnTo>
                  <a:pt x="741091" y="2559774"/>
                </a:lnTo>
                <a:lnTo>
                  <a:pt x="759794" y="2611546"/>
                </a:lnTo>
                <a:close/>
              </a:path>
              <a:path w="2693035" h="2923540">
                <a:moveTo>
                  <a:pt x="257171" y="1825150"/>
                </a:moveTo>
                <a:lnTo>
                  <a:pt x="257840" y="1825522"/>
                </a:lnTo>
                <a:lnTo>
                  <a:pt x="258069" y="1825731"/>
                </a:lnTo>
                <a:lnTo>
                  <a:pt x="257426" y="1825382"/>
                </a:lnTo>
                <a:lnTo>
                  <a:pt x="257171" y="1825150"/>
                </a:lnTo>
                <a:close/>
              </a:path>
              <a:path w="2693035" h="2923540">
                <a:moveTo>
                  <a:pt x="161689" y="1746967"/>
                </a:moveTo>
                <a:lnTo>
                  <a:pt x="189063" y="1762642"/>
                </a:lnTo>
                <a:lnTo>
                  <a:pt x="257840" y="1825522"/>
                </a:lnTo>
                <a:lnTo>
                  <a:pt x="257171" y="1825150"/>
                </a:lnTo>
                <a:lnTo>
                  <a:pt x="227295" y="1797870"/>
                </a:lnTo>
                <a:lnTo>
                  <a:pt x="204493" y="1784865"/>
                </a:lnTo>
                <a:lnTo>
                  <a:pt x="161689" y="1746967"/>
                </a:lnTo>
                <a:close/>
              </a:path>
              <a:path w="2693035" h="2923540">
                <a:moveTo>
                  <a:pt x="237570" y="1814250"/>
                </a:moveTo>
                <a:lnTo>
                  <a:pt x="257187" y="1825164"/>
                </a:lnTo>
                <a:lnTo>
                  <a:pt x="257426" y="1825382"/>
                </a:lnTo>
                <a:lnTo>
                  <a:pt x="238633" y="1815194"/>
                </a:lnTo>
                <a:lnTo>
                  <a:pt x="237570" y="1814250"/>
                </a:lnTo>
                <a:close/>
              </a:path>
              <a:path w="2693035" h="2923540">
                <a:moveTo>
                  <a:pt x="12218" y="1506443"/>
                </a:moveTo>
                <a:lnTo>
                  <a:pt x="26867" y="1514801"/>
                </a:lnTo>
                <a:lnTo>
                  <a:pt x="64445" y="1535251"/>
                </a:lnTo>
                <a:lnTo>
                  <a:pt x="27930" y="1516425"/>
                </a:lnTo>
                <a:lnTo>
                  <a:pt x="12218" y="1506443"/>
                </a:lnTo>
                <a:close/>
              </a:path>
              <a:path w="2693035" h="2923540">
                <a:moveTo>
                  <a:pt x="146840" y="1741181"/>
                </a:moveTo>
                <a:lnTo>
                  <a:pt x="147542" y="1741554"/>
                </a:lnTo>
                <a:lnTo>
                  <a:pt x="178862" y="1770247"/>
                </a:lnTo>
                <a:lnTo>
                  <a:pt x="181984" y="1772028"/>
                </a:lnTo>
                <a:lnTo>
                  <a:pt x="214408" y="1801370"/>
                </a:lnTo>
                <a:lnTo>
                  <a:pt x="236776" y="1813808"/>
                </a:lnTo>
                <a:lnTo>
                  <a:pt x="245330" y="1821420"/>
                </a:lnTo>
                <a:lnTo>
                  <a:pt x="217011" y="1805348"/>
                </a:lnTo>
                <a:lnTo>
                  <a:pt x="146840" y="1741181"/>
                </a:lnTo>
                <a:close/>
              </a:path>
              <a:path w="2693035" h="2923540">
                <a:moveTo>
                  <a:pt x="562069" y="2332607"/>
                </a:moveTo>
                <a:lnTo>
                  <a:pt x="561933" y="2332400"/>
                </a:lnTo>
                <a:lnTo>
                  <a:pt x="598921" y="2365726"/>
                </a:lnTo>
                <a:lnTo>
                  <a:pt x="599034" y="2365900"/>
                </a:lnTo>
                <a:lnTo>
                  <a:pt x="562069" y="2332607"/>
                </a:lnTo>
                <a:close/>
              </a:path>
              <a:path w="2693035" h="2923540">
                <a:moveTo>
                  <a:pt x="604427" y="2397333"/>
                </a:moveTo>
                <a:lnTo>
                  <a:pt x="576159" y="2354138"/>
                </a:lnTo>
                <a:lnTo>
                  <a:pt x="615073" y="2390407"/>
                </a:lnTo>
                <a:lnTo>
                  <a:pt x="643899" y="2434455"/>
                </a:lnTo>
                <a:lnTo>
                  <a:pt x="604427" y="2397333"/>
                </a:lnTo>
                <a:close/>
              </a:path>
              <a:path w="2693035" h="2923540">
                <a:moveTo>
                  <a:pt x="633339" y="2441511"/>
                </a:moveTo>
                <a:lnTo>
                  <a:pt x="604427" y="2397333"/>
                </a:lnTo>
                <a:lnTo>
                  <a:pt x="643899" y="2434455"/>
                </a:lnTo>
                <a:lnTo>
                  <a:pt x="673023" y="2478956"/>
                </a:lnTo>
                <a:lnTo>
                  <a:pt x="633339" y="2441511"/>
                </a:lnTo>
                <a:close/>
              </a:path>
              <a:path w="2693035" h="2923540">
                <a:moveTo>
                  <a:pt x="634356" y="2443064"/>
                </a:moveTo>
                <a:lnTo>
                  <a:pt x="633339" y="2441511"/>
                </a:lnTo>
                <a:lnTo>
                  <a:pt x="673023" y="2478956"/>
                </a:lnTo>
                <a:lnTo>
                  <a:pt x="673706" y="2480000"/>
                </a:lnTo>
                <a:lnTo>
                  <a:pt x="634356" y="2443064"/>
                </a:lnTo>
                <a:close/>
              </a:path>
              <a:path w="2693035" h="2923540">
                <a:moveTo>
                  <a:pt x="808195" y="2708696"/>
                </a:moveTo>
                <a:lnTo>
                  <a:pt x="808094" y="2708543"/>
                </a:lnTo>
                <a:lnTo>
                  <a:pt x="789997" y="2657698"/>
                </a:lnTo>
                <a:lnTo>
                  <a:pt x="808195" y="2708696"/>
                </a:lnTo>
                <a:close/>
              </a:path>
              <a:path w="2693035" h="2923540">
                <a:moveTo>
                  <a:pt x="836806" y="2752415"/>
                </a:moveTo>
                <a:lnTo>
                  <a:pt x="808195" y="2708696"/>
                </a:lnTo>
                <a:lnTo>
                  <a:pt x="790066" y="2657803"/>
                </a:lnTo>
                <a:lnTo>
                  <a:pt x="818886" y="2701841"/>
                </a:lnTo>
                <a:lnTo>
                  <a:pt x="836806" y="2752415"/>
                </a:lnTo>
                <a:close/>
              </a:path>
              <a:path w="2693035" h="2923540">
                <a:moveTo>
                  <a:pt x="863853" y="2793744"/>
                </a:moveTo>
                <a:lnTo>
                  <a:pt x="836806" y="2752415"/>
                </a:lnTo>
                <a:lnTo>
                  <a:pt x="818886" y="2701841"/>
                </a:lnTo>
                <a:lnTo>
                  <a:pt x="846137" y="2743481"/>
                </a:lnTo>
                <a:lnTo>
                  <a:pt x="863853" y="2793744"/>
                </a:lnTo>
                <a:close/>
              </a:path>
              <a:path w="2693035" h="2923540">
                <a:moveTo>
                  <a:pt x="892280" y="2837181"/>
                </a:moveTo>
                <a:lnTo>
                  <a:pt x="864005" y="2793976"/>
                </a:lnTo>
                <a:lnTo>
                  <a:pt x="846263" y="2743673"/>
                </a:lnTo>
                <a:lnTo>
                  <a:pt x="874741" y="2787189"/>
                </a:lnTo>
                <a:lnTo>
                  <a:pt x="892280" y="2837181"/>
                </a:lnTo>
                <a:close/>
              </a:path>
              <a:path w="2693035" h="2923540">
                <a:moveTo>
                  <a:pt x="203591" y="1784351"/>
                </a:moveTo>
                <a:lnTo>
                  <a:pt x="204493" y="1784865"/>
                </a:lnTo>
                <a:lnTo>
                  <a:pt x="237570" y="1814250"/>
                </a:lnTo>
                <a:lnTo>
                  <a:pt x="236776" y="1813808"/>
                </a:lnTo>
                <a:lnTo>
                  <a:pt x="203591" y="1784351"/>
                </a:lnTo>
                <a:close/>
              </a:path>
              <a:path w="2693035" h="2923540">
                <a:moveTo>
                  <a:pt x="149580" y="1742636"/>
                </a:moveTo>
                <a:lnTo>
                  <a:pt x="166766" y="1751765"/>
                </a:lnTo>
                <a:lnTo>
                  <a:pt x="203591" y="1784351"/>
                </a:lnTo>
                <a:lnTo>
                  <a:pt x="181984" y="1772028"/>
                </a:lnTo>
                <a:lnTo>
                  <a:pt x="149580" y="1742636"/>
                </a:lnTo>
                <a:close/>
              </a:path>
              <a:path w="2693035" h="2923540">
                <a:moveTo>
                  <a:pt x="470037" y="2238365"/>
                </a:moveTo>
                <a:lnTo>
                  <a:pt x="443879" y="2198394"/>
                </a:lnTo>
                <a:lnTo>
                  <a:pt x="501088" y="2251025"/>
                </a:lnTo>
                <a:lnTo>
                  <a:pt x="520230" y="2268676"/>
                </a:lnTo>
                <a:lnTo>
                  <a:pt x="535543" y="2292075"/>
                </a:lnTo>
                <a:lnTo>
                  <a:pt x="498493" y="2258654"/>
                </a:lnTo>
                <a:lnTo>
                  <a:pt x="508620" y="2274128"/>
                </a:lnTo>
                <a:lnTo>
                  <a:pt x="470037" y="2238365"/>
                </a:lnTo>
                <a:close/>
              </a:path>
              <a:path w="2693035" h="2923540">
                <a:moveTo>
                  <a:pt x="498672" y="2258928"/>
                </a:moveTo>
                <a:lnTo>
                  <a:pt x="498493" y="2258654"/>
                </a:lnTo>
                <a:lnTo>
                  <a:pt x="535543" y="2292075"/>
                </a:lnTo>
                <a:lnTo>
                  <a:pt x="535701" y="2292316"/>
                </a:lnTo>
                <a:lnTo>
                  <a:pt x="498672" y="2258928"/>
                </a:lnTo>
                <a:close/>
              </a:path>
              <a:path w="2693035" h="2923540">
                <a:moveTo>
                  <a:pt x="508620" y="2274128"/>
                </a:moveTo>
                <a:lnTo>
                  <a:pt x="498672" y="2258928"/>
                </a:lnTo>
                <a:lnTo>
                  <a:pt x="535701" y="2292316"/>
                </a:lnTo>
                <a:lnTo>
                  <a:pt x="547419" y="2310222"/>
                </a:lnTo>
                <a:lnTo>
                  <a:pt x="508620" y="2274128"/>
                </a:lnTo>
                <a:close/>
              </a:path>
              <a:path w="2693035" h="2923540">
                <a:moveTo>
                  <a:pt x="470205" y="2238621"/>
                </a:moveTo>
                <a:lnTo>
                  <a:pt x="470037" y="2238365"/>
                </a:lnTo>
                <a:lnTo>
                  <a:pt x="528016" y="2292172"/>
                </a:lnTo>
                <a:lnTo>
                  <a:pt x="547419" y="2310222"/>
                </a:lnTo>
                <a:lnTo>
                  <a:pt x="575919" y="2353772"/>
                </a:lnTo>
                <a:lnTo>
                  <a:pt x="536921" y="2317373"/>
                </a:lnTo>
                <a:lnTo>
                  <a:pt x="508769" y="2274355"/>
                </a:lnTo>
                <a:lnTo>
                  <a:pt x="470205" y="2238621"/>
                </a:lnTo>
                <a:close/>
              </a:path>
              <a:path w="2693035" h="2923540">
                <a:moveTo>
                  <a:pt x="538904" y="2320404"/>
                </a:moveTo>
                <a:lnTo>
                  <a:pt x="536921" y="2317373"/>
                </a:lnTo>
                <a:lnTo>
                  <a:pt x="575919" y="2353772"/>
                </a:lnTo>
                <a:lnTo>
                  <a:pt x="577586" y="2356318"/>
                </a:lnTo>
                <a:lnTo>
                  <a:pt x="538904" y="2320404"/>
                </a:lnTo>
                <a:close/>
              </a:path>
              <a:path w="2693035" h="2923540">
                <a:moveTo>
                  <a:pt x="882473" y="2845388"/>
                </a:moveTo>
                <a:lnTo>
                  <a:pt x="882292" y="2845112"/>
                </a:lnTo>
                <a:lnTo>
                  <a:pt x="864864" y="2795289"/>
                </a:lnTo>
                <a:lnTo>
                  <a:pt x="865020" y="2795527"/>
                </a:lnTo>
                <a:lnTo>
                  <a:pt x="882473" y="2845388"/>
                </a:lnTo>
                <a:close/>
              </a:path>
              <a:path w="2693035" h="2923540">
                <a:moveTo>
                  <a:pt x="909447" y="2886606"/>
                </a:moveTo>
                <a:lnTo>
                  <a:pt x="882473" y="2845388"/>
                </a:lnTo>
                <a:lnTo>
                  <a:pt x="865020" y="2795527"/>
                </a:lnTo>
                <a:lnTo>
                  <a:pt x="892149" y="2836981"/>
                </a:lnTo>
                <a:lnTo>
                  <a:pt x="909447" y="2886606"/>
                </a:lnTo>
                <a:close/>
              </a:path>
              <a:path w="2693035" h="2923540">
                <a:moveTo>
                  <a:pt x="910481" y="2888185"/>
                </a:moveTo>
                <a:lnTo>
                  <a:pt x="909447" y="2886606"/>
                </a:lnTo>
                <a:lnTo>
                  <a:pt x="892149" y="2836981"/>
                </a:lnTo>
                <a:lnTo>
                  <a:pt x="893226" y="2838626"/>
                </a:lnTo>
                <a:lnTo>
                  <a:pt x="910481" y="2888185"/>
                </a:lnTo>
                <a:close/>
              </a:path>
              <a:path w="2693035" h="2923540">
                <a:moveTo>
                  <a:pt x="931639" y="2920516"/>
                </a:moveTo>
                <a:lnTo>
                  <a:pt x="910481" y="2888185"/>
                </a:lnTo>
                <a:lnTo>
                  <a:pt x="893226" y="2838626"/>
                </a:lnTo>
                <a:lnTo>
                  <a:pt x="919877" y="2879350"/>
                </a:lnTo>
                <a:lnTo>
                  <a:pt x="931639" y="2920516"/>
                </a:lnTo>
                <a:close/>
              </a:path>
              <a:path w="2693035" h="2923540">
                <a:moveTo>
                  <a:pt x="932073" y="2921179"/>
                </a:moveTo>
                <a:lnTo>
                  <a:pt x="931639" y="2920516"/>
                </a:lnTo>
                <a:lnTo>
                  <a:pt x="919877" y="2879350"/>
                </a:lnTo>
                <a:lnTo>
                  <a:pt x="920225" y="2879882"/>
                </a:lnTo>
                <a:lnTo>
                  <a:pt x="932073" y="2921179"/>
                </a:lnTo>
                <a:close/>
              </a:path>
              <a:path w="2693035" h="2923540">
                <a:moveTo>
                  <a:pt x="2248" y="1499464"/>
                </a:moveTo>
                <a:lnTo>
                  <a:pt x="5725" y="1494150"/>
                </a:lnTo>
                <a:lnTo>
                  <a:pt x="3098" y="1499976"/>
                </a:lnTo>
                <a:lnTo>
                  <a:pt x="2248" y="1499464"/>
                </a:lnTo>
                <a:close/>
              </a:path>
              <a:path w="2693035" h="2923540">
                <a:moveTo>
                  <a:pt x="1264" y="1498871"/>
                </a:moveTo>
                <a:lnTo>
                  <a:pt x="5703" y="1494173"/>
                </a:lnTo>
                <a:lnTo>
                  <a:pt x="2248" y="1499464"/>
                </a:lnTo>
                <a:lnTo>
                  <a:pt x="1264" y="1498871"/>
                </a:lnTo>
                <a:close/>
              </a:path>
              <a:path w="2693035" h="2923540">
                <a:moveTo>
                  <a:pt x="2645" y="1500981"/>
                </a:moveTo>
                <a:lnTo>
                  <a:pt x="2862" y="1500499"/>
                </a:lnTo>
                <a:lnTo>
                  <a:pt x="12218" y="1506443"/>
                </a:lnTo>
                <a:lnTo>
                  <a:pt x="2645" y="1500981"/>
                </a:lnTo>
                <a:close/>
              </a:path>
              <a:path w="2693035" h="2923540">
                <a:moveTo>
                  <a:pt x="147542" y="1741554"/>
                </a:moveTo>
                <a:lnTo>
                  <a:pt x="149580" y="1742636"/>
                </a:lnTo>
                <a:lnTo>
                  <a:pt x="181984" y="1772028"/>
                </a:lnTo>
                <a:lnTo>
                  <a:pt x="178862" y="1770247"/>
                </a:lnTo>
                <a:lnTo>
                  <a:pt x="147542" y="1741554"/>
                </a:lnTo>
                <a:close/>
              </a:path>
              <a:path w="2693035" h="2923540">
                <a:moveTo>
                  <a:pt x="1950" y="1499919"/>
                </a:moveTo>
                <a:lnTo>
                  <a:pt x="2248" y="1499464"/>
                </a:lnTo>
                <a:lnTo>
                  <a:pt x="3098" y="1499976"/>
                </a:lnTo>
                <a:lnTo>
                  <a:pt x="2862" y="1500499"/>
                </a:lnTo>
                <a:lnTo>
                  <a:pt x="1950" y="1499919"/>
                </a:lnTo>
                <a:close/>
              </a:path>
              <a:path w="2693035" h="2923540">
                <a:moveTo>
                  <a:pt x="180199" y="1944081"/>
                </a:moveTo>
                <a:lnTo>
                  <a:pt x="183408" y="1945849"/>
                </a:lnTo>
                <a:lnTo>
                  <a:pt x="416632" y="2156760"/>
                </a:lnTo>
                <a:lnTo>
                  <a:pt x="434900" y="2184674"/>
                </a:lnTo>
                <a:lnTo>
                  <a:pt x="472031" y="2218219"/>
                </a:lnTo>
                <a:lnTo>
                  <a:pt x="472232" y="2218527"/>
                </a:lnTo>
                <a:lnTo>
                  <a:pt x="397964" y="2151427"/>
                </a:lnTo>
                <a:lnTo>
                  <a:pt x="404127" y="2160844"/>
                </a:lnTo>
                <a:lnTo>
                  <a:pt x="366165" y="2126029"/>
                </a:lnTo>
                <a:lnTo>
                  <a:pt x="343057" y="2090720"/>
                </a:lnTo>
                <a:lnTo>
                  <a:pt x="180199" y="1944081"/>
                </a:lnTo>
                <a:close/>
              </a:path>
              <a:path w="2693035" h="2923540">
                <a:moveTo>
                  <a:pt x="472808" y="2242599"/>
                </a:moveTo>
                <a:lnTo>
                  <a:pt x="470205" y="2238621"/>
                </a:lnTo>
                <a:lnTo>
                  <a:pt x="508769" y="2274355"/>
                </a:lnTo>
                <a:lnTo>
                  <a:pt x="511064" y="2277864"/>
                </a:lnTo>
                <a:lnTo>
                  <a:pt x="472808" y="2242599"/>
                </a:lnTo>
                <a:close/>
              </a:path>
              <a:path w="2693035" h="2923540">
                <a:moveTo>
                  <a:pt x="114390" y="1710857"/>
                </a:moveTo>
                <a:lnTo>
                  <a:pt x="130335" y="1719289"/>
                </a:lnTo>
                <a:lnTo>
                  <a:pt x="161689" y="1746967"/>
                </a:lnTo>
                <a:lnTo>
                  <a:pt x="141804" y="1735580"/>
                </a:lnTo>
                <a:lnTo>
                  <a:pt x="139817" y="1733777"/>
                </a:lnTo>
                <a:lnTo>
                  <a:pt x="138614" y="1733097"/>
                </a:lnTo>
                <a:lnTo>
                  <a:pt x="114390" y="1710857"/>
                </a:lnTo>
                <a:close/>
              </a:path>
              <a:path w="2693035" h="2923540">
                <a:moveTo>
                  <a:pt x="137840" y="1732660"/>
                </a:moveTo>
                <a:lnTo>
                  <a:pt x="138614" y="1733097"/>
                </a:lnTo>
                <a:lnTo>
                  <a:pt x="140513" y="1734841"/>
                </a:lnTo>
                <a:lnTo>
                  <a:pt x="141804" y="1735580"/>
                </a:lnTo>
                <a:lnTo>
                  <a:pt x="149580" y="1742636"/>
                </a:lnTo>
                <a:lnTo>
                  <a:pt x="147542" y="1741554"/>
                </a:lnTo>
                <a:lnTo>
                  <a:pt x="137840" y="1732660"/>
                </a:lnTo>
                <a:close/>
              </a:path>
              <a:path w="2693035" h="2923540">
                <a:moveTo>
                  <a:pt x="110530" y="1718515"/>
                </a:moveTo>
                <a:lnTo>
                  <a:pt x="141410" y="1736211"/>
                </a:lnTo>
                <a:lnTo>
                  <a:pt x="146840" y="1741181"/>
                </a:lnTo>
                <a:lnTo>
                  <a:pt x="120237" y="1727051"/>
                </a:lnTo>
                <a:lnTo>
                  <a:pt x="110530" y="1718515"/>
                </a:lnTo>
                <a:close/>
              </a:path>
              <a:path w="2693035" h="2923540">
                <a:moveTo>
                  <a:pt x="84961" y="1858132"/>
                </a:moveTo>
                <a:lnTo>
                  <a:pt x="108609" y="1871629"/>
                </a:lnTo>
                <a:lnTo>
                  <a:pt x="408347" y="2144100"/>
                </a:lnTo>
                <a:lnTo>
                  <a:pt x="416632" y="2156760"/>
                </a:lnTo>
                <a:lnTo>
                  <a:pt x="378954" y="2122379"/>
                </a:lnTo>
                <a:lnTo>
                  <a:pt x="371380" y="2110806"/>
                </a:lnTo>
                <a:lnTo>
                  <a:pt x="146737" y="1906698"/>
                </a:lnTo>
                <a:lnTo>
                  <a:pt x="126935" y="1895441"/>
                </a:lnTo>
                <a:lnTo>
                  <a:pt x="84961" y="1858132"/>
                </a:lnTo>
                <a:close/>
              </a:path>
              <a:path w="2693035" h="2923540">
                <a:moveTo>
                  <a:pt x="404127" y="2160844"/>
                </a:moveTo>
                <a:lnTo>
                  <a:pt x="397964" y="2151427"/>
                </a:lnTo>
                <a:lnTo>
                  <a:pt x="435098" y="2184977"/>
                </a:lnTo>
                <a:lnTo>
                  <a:pt x="442292" y="2195969"/>
                </a:lnTo>
                <a:lnTo>
                  <a:pt x="404127" y="2160844"/>
                </a:lnTo>
                <a:close/>
              </a:path>
              <a:path w="2693035" h="2923540">
                <a:moveTo>
                  <a:pt x="121275" y="1904554"/>
                </a:moveTo>
                <a:lnTo>
                  <a:pt x="121868" y="1904874"/>
                </a:lnTo>
                <a:lnTo>
                  <a:pt x="142398" y="1923260"/>
                </a:lnTo>
                <a:lnTo>
                  <a:pt x="180199" y="1944081"/>
                </a:lnTo>
                <a:lnTo>
                  <a:pt x="343057" y="2090720"/>
                </a:lnTo>
                <a:lnTo>
                  <a:pt x="366165" y="2126029"/>
                </a:lnTo>
                <a:lnTo>
                  <a:pt x="442292" y="2195969"/>
                </a:lnTo>
                <a:lnTo>
                  <a:pt x="442478" y="2196254"/>
                </a:lnTo>
                <a:lnTo>
                  <a:pt x="121275" y="1904554"/>
                </a:lnTo>
                <a:close/>
              </a:path>
              <a:path w="2693035" h="2923540">
                <a:moveTo>
                  <a:pt x="369887" y="2131717"/>
                </a:moveTo>
                <a:lnTo>
                  <a:pt x="366388" y="2126370"/>
                </a:lnTo>
                <a:lnTo>
                  <a:pt x="442478" y="2196254"/>
                </a:lnTo>
                <a:lnTo>
                  <a:pt x="445385" y="2200695"/>
                </a:lnTo>
                <a:lnTo>
                  <a:pt x="369887" y="2131717"/>
                </a:lnTo>
                <a:close/>
              </a:path>
              <a:path w="2693035" h="2923540">
                <a:moveTo>
                  <a:pt x="65795" y="1679230"/>
                </a:moveTo>
                <a:lnTo>
                  <a:pt x="67073" y="1679966"/>
                </a:lnTo>
                <a:lnTo>
                  <a:pt x="83917" y="1694745"/>
                </a:lnTo>
                <a:lnTo>
                  <a:pt x="113667" y="1710475"/>
                </a:lnTo>
                <a:lnTo>
                  <a:pt x="137840" y="1732660"/>
                </a:lnTo>
                <a:lnTo>
                  <a:pt x="106444" y="1714923"/>
                </a:lnTo>
                <a:lnTo>
                  <a:pt x="65795" y="1679230"/>
                </a:lnTo>
                <a:close/>
              </a:path>
              <a:path w="2693035" h="2923540">
                <a:moveTo>
                  <a:pt x="65549" y="1678629"/>
                </a:moveTo>
                <a:lnTo>
                  <a:pt x="102489" y="1699932"/>
                </a:lnTo>
                <a:lnTo>
                  <a:pt x="114390" y="1710857"/>
                </a:lnTo>
                <a:lnTo>
                  <a:pt x="113667" y="1710475"/>
                </a:lnTo>
                <a:lnTo>
                  <a:pt x="102956" y="1700645"/>
                </a:lnTo>
                <a:lnTo>
                  <a:pt x="67073" y="1679966"/>
                </a:lnTo>
                <a:lnTo>
                  <a:pt x="65549" y="1678629"/>
                </a:lnTo>
                <a:close/>
              </a:path>
              <a:path w="2693035" h="2923540">
                <a:moveTo>
                  <a:pt x="6012" y="1645280"/>
                </a:moveTo>
                <a:lnTo>
                  <a:pt x="5369" y="1644297"/>
                </a:lnTo>
                <a:lnTo>
                  <a:pt x="53421" y="1671824"/>
                </a:lnTo>
                <a:lnTo>
                  <a:pt x="54220" y="1672560"/>
                </a:lnTo>
                <a:lnTo>
                  <a:pt x="54752" y="1672866"/>
                </a:lnTo>
                <a:lnTo>
                  <a:pt x="91654" y="1706567"/>
                </a:lnTo>
                <a:lnTo>
                  <a:pt x="106444" y="1714923"/>
                </a:lnTo>
                <a:lnTo>
                  <a:pt x="110530" y="1718515"/>
                </a:lnTo>
                <a:lnTo>
                  <a:pt x="92839" y="1708377"/>
                </a:lnTo>
                <a:lnTo>
                  <a:pt x="54792" y="1673433"/>
                </a:lnTo>
                <a:lnTo>
                  <a:pt x="6012" y="1645280"/>
                </a:lnTo>
                <a:close/>
              </a:path>
              <a:path w="2693035" h="2923540">
                <a:moveTo>
                  <a:pt x="183408" y="1945849"/>
                </a:moveTo>
                <a:lnTo>
                  <a:pt x="189864" y="1949405"/>
                </a:lnTo>
                <a:lnTo>
                  <a:pt x="339027" y="2084562"/>
                </a:lnTo>
                <a:lnTo>
                  <a:pt x="341468" y="2088292"/>
                </a:lnTo>
                <a:lnTo>
                  <a:pt x="183408" y="1945849"/>
                </a:lnTo>
                <a:close/>
              </a:path>
              <a:path w="2693035" h="2923540">
                <a:moveTo>
                  <a:pt x="15493" y="1636575"/>
                </a:moveTo>
                <a:lnTo>
                  <a:pt x="12771" y="1632416"/>
                </a:lnTo>
                <a:lnTo>
                  <a:pt x="65549" y="1678629"/>
                </a:lnTo>
                <a:lnTo>
                  <a:pt x="64266" y="1677889"/>
                </a:lnTo>
                <a:lnTo>
                  <a:pt x="48883" y="1664404"/>
                </a:lnTo>
                <a:lnTo>
                  <a:pt x="41737" y="1660761"/>
                </a:lnTo>
                <a:lnTo>
                  <a:pt x="15493" y="1636575"/>
                </a:lnTo>
                <a:close/>
              </a:path>
              <a:path w="2693035" h="2923540">
                <a:moveTo>
                  <a:pt x="41009" y="1660389"/>
                </a:moveTo>
                <a:lnTo>
                  <a:pt x="41737" y="1660761"/>
                </a:lnTo>
                <a:lnTo>
                  <a:pt x="53733" y="1671815"/>
                </a:lnTo>
                <a:lnTo>
                  <a:pt x="64266" y="1677889"/>
                </a:lnTo>
                <a:lnTo>
                  <a:pt x="65795" y="1679230"/>
                </a:lnTo>
                <a:lnTo>
                  <a:pt x="54752" y="1672866"/>
                </a:lnTo>
                <a:lnTo>
                  <a:pt x="53929" y="1672114"/>
                </a:lnTo>
                <a:lnTo>
                  <a:pt x="53421" y="1671824"/>
                </a:lnTo>
                <a:lnTo>
                  <a:pt x="41009" y="1660389"/>
                </a:lnTo>
                <a:close/>
              </a:path>
              <a:path w="2693035" h="2923540">
                <a:moveTo>
                  <a:pt x="53421" y="1671824"/>
                </a:moveTo>
                <a:lnTo>
                  <a:pt x="53929" y="1672114"/>
                </a:lnTo>
                <a:lnTo>
                  <a:pt x="54752" y="1672866"/>
                </a:lnTo>
                <a:lnTo>
                  <a:pt x="54220" y="1672560"/>
                </a:lnTo>
                <a:lnTo>
                  <a:pt x="53421" y="1671824"/>
                </a:lnTo>
                <a:close/>
              </a:path>
              <a:path w="2693035" h="2923540">
                <a:moveTo>
                  <a:pt x="4315" y="1641679"/>
                </a:moveTo>
                <a:lnTo>
                  <a:pt x="6168" y="1637570"/>
                </a:lnTo>
                <a:lnTo>
                  <a:pt x="16000" y="1637351"/>
                </a:lnTo>
                <a:lnTo>
                  <a:pt x="41009" y="1660389"/>
                </a:lnTo>
                <a:lnTo>
                  <a:pt x="4315" y="1641679"/>
                </a:lnTo>
                <a:close/>
              </a:path>
              <a:path w="2693035" h="2923540">
                <a:moveTo>
                  <a:pt x="7736" y="1634095"/>
                </a:moveTo>
                <a:lnTo>
                  <a:pt x="10238" y="1628546"/>
                </a:lnTo>
                <a:lnTo>
                  <a:pt x="12771" y="1632416"/>
                </a:lnTo>
                <a:lnTo>
                  <a:pt x="7736" y="1634095"/>
                </a:lnTo>
                <a:close/>
              </a:path>
              <a:path w="2693035" h="2923540">
                <a:moveTo>
                  <a:pt x="1041" y="1637684"/>
                </a:moveTo>
                <a:lnTo>
                  <a:pt x="313" y="1636571"/>
                </a:lnTo>
                <a:lnTo>
                  <a:pt x="7736" y="1634095"/>
                </a:lnTo>
                <a:lnTo>
                  <a:pt x="6168" y="1637570"/>
                </a:lnTo>
                <a:lnTo>
                  <a:pt x="1041" y="1637684"/>
                </a:lnTo>
                <a:close/>
              </a:path>
              <a:path w="2693035" h="2923540">
                <a:moveTo>
                  <a:pt x="3324" y="1641173"/>
                </a:moveTo>
                <a:lnTo>
                  <a:pt x="1041" y="1637684"/>
                </a:lnTo>
                <a:lnTo>
                  <a:pt x="6168" y="1637570"/>
                </a:lnTo>
                <a:lnTo>
                  <a:pt x="4315" y="1641679"/>
                </a:lnTo>
                <a:lnTo>
                  <a:pt x="3324" y="1641173"/>
                </a:lnTo>
                <a:close/>
              </a:path>
              <a:path w="2693035" h="2923540">
                <a:moveTo>
                  <a:pt x="4046" y="1642276"/>
                </a:moveTo>
                <a:lnTo>
                  <a:pt x="3324" y="1641173"/>
                </a:lnTo>
                <a:lnTo>
                  <a:pt x="4315" y="1641679"/>
                </a:lnTo>
                <a:lnTo>
                  <a:pt x="4046" y="1642276"/>
                </a:lnTo>
                <a:close/>
              </a:path>
              <a:path w="2693035" h="2923540">
                <a:moveTo>
                  <a:pt x="5560" y="1806935"/>
                </a:moveTo>
                <a:lnTo>
                  <a:pt x="1893" y="1801333"/>
                </a:lnTo>
                <a:lnTo>
                  <a:pt x="8399" y="1804018"/>
                </a:lnTo>
                <a:lnTo>
                  <a:pt x="27517" y="1814340"/>
                </a:lnTo>
                <a:lnTo>
                  <a:pt x="98396" y="1879215"/>
                </a:lnTo>
                <a:lnTo>
                  <a:pt x="126935" y="1895441"/>
                </a:lnTo>
                <a:lnTo>
                  <a:pt x="183408" y="1945849"/>
                </a:lnTo>
                <a:lnTo>
                  <a:pt x="180199" y="1944081"/>
                </a:lnTo>
                <a:lnTo>
                  <a:pt x="158533" y="1924722"/>
                </a:lnTo>
                <a:lnTo>
                  <a:pt x="121868" y="1904874"/>
                </a:lnTo>
                <a:lnTo>
                  <a:pt x="32895" y="1825512"/>
                </a:lnTo>
                <a:lnTo>
                  <a:pt x="5560" y="1806935"/>
                </a:lnTo>
                <a:close/>
              </a:path>
              <a:path w="2693035" h="2923540">
                <a:moveTo>
                  <a:pt x="469893" y="2423683"/>
                </a:moveTo>
                <a:lnTo>
                  <a:pt x="455666" y="2401944"/>
                </a:lnTo>
                <a:lnTo>
                  <a:pt x="492654" y="2435271"/>
                </a:lnTo>
                <a:lnTo>
                  <a:pt x="508807" y="2459952"/>
                </a:lnTo>
                <a:lnTo>
                  <a:pt x="469893" y="2423683"/>
                </a:lnTo>
                <a:close/>
              </a:path>
              <a:path w="2693035" h="2923540">
                <a:moveTo>
                  <a:pt x="482136" y="2442391"/>
                </a:moveTo>
                <a:lnTo>
                  <a:pt x="469893" y="2423683"/>
                </a:lnTo>
                <a:lnTo>
                  <a:pt x="508807" y="2459952"/>
                </a:lnTo>
                <a:lnTo>
                  <a:pt x="519078" y="2475647"/>
                </a:lnTo>
                <a:lnTo>
                  <a:pt x="482136" y="2442391"/>
                </a:lnTo>
                <a:close/>
              </a:path>
              <a:path w="2693035" h="2923540">
                <a:moveTo>
                  <a:pt x="527006" y="2510954"/>
                </a:moveTo>
                <a:lnTo>
                  <a:pt x="482136" y="2442391"/>
                </a:lnTo>
                <a:lnTo>
                  <a:pt x="519078" y="2475647"/>
                </a:lnTo>
                <a:lnTo>
                  <a:pt x="566711" y="2548433"/>
                </a:lnTo>
                <a:lnTo>
                  <a:pt x="527006" y="2510954"/>
                </a:lnTo>
                <a:close/>
              </a:path>
              <a:path w="2693035" h="2923540">
                <a:moveTo>
                  <a:pt x="556130" y="2555456"/>
                </a:moveTo>
                <a:lnTo>
                  <a:pt x="527006" y="2510954"/>
                </a:lnTo>
                <a:lnTo>
                  <a:pt x="566711" y="2548433"/>
                </a:lnTo>
                <a:lnTo>
                  <a:pt x="596050" y="2593263"/>
                </a:lnTo>
                <a:lnTo>
                  <a:pt x="556130" y="2555456"/>
                </a:lnTo>
                <a:close/>
              </a:path>
              <a:path w="2693035" h="2923540">
                <a:moveTo>
                  <a:pt x="556813" y="2556500"/>
                </a:moveTo>
                <a:lnTo>
                  <a:pt x="556130" y="2555456"/>
                </a:lnTo>
                <a:lnTo>
                  <a:pt x="596050" y="2593263"/>
                </a:lnTo>
                <a:lnTo>
                  <a:pt x="596395" y="2593790"/>
                </a:lnTo>
                <a:lnTo>
                  <a:pt x="556813" y="2556500"/>
                </a:lnTo>
                <a:close/>
              </a:path>
              <a:path w="2693035" h="2923540">
                <a:moveTo>
                  <a:pt x="673173" y="2734302"/>
                </a:moveTo>
                <a:lnTo>
                  <a:pt x="654776" y="2682998"/>
                </a:lnTo>
                <a:lnTo>
                  <a:pt x="673173" y="2734302"/>
                </a:lnTo>
                <a:close/>
              </a:path>
              <a:path w="2693035" h="2923540">
                <a:moveTo>
                  <a:pt x="701993" y="2778340"/>
                </a:moveTo>
                <a:lnTo>
                  <a:pt x="673173" y="2734302"/>
                </a:lnTo>
                <a:lnTo>
                  <a:pt x="654812" y="2683053"/>
                </a:lnTo>
                <a:lnTo>
                  <a:pt x="683844" y="2727415"/>
                </a:lnTo>
                <a:lnTo>
                  <a:pt x="701993" y="2778340"/>
                </a:lnTo>
                <a:close/>
              </a:path>
              <a:path w="2693035" h="2923540">
                <a:moveTo>
                  <a:pt x="757587" y="2863288"/>
                </a:moveTo>
                <a:lnTo>
                  <a:pt x="701993" y="2778340"/>
                </a:lnTo>
                <a:lnTo>
                  <a:pt x="683844" y="2727415"/>
                </a:lnTo>
                <a:lnTo>
                  <a:pt x="739871" y="2813026"/>
                </a:lnTo>
                <a:lnTo>
                  <a:pt x="757587" y="2863288"/>
                </a:lnTo>
                <a:close/>
              </a:path>
              <a:path w="2693035" h="2923540">
                <a:moveTo>
                  <a:pt x="757859" y="2863704"/>
                </a:moveTo>
                <a:lnTo>
                  <a:pt x="757749" y="2863537"/>
                </a:lnTo>
                <a:lnTo>
                  <a:pt x="740005" y="2813231"/>
                </a:lnTo>
                <a:lnTo>
                  <a:pt x="740094" y="2813367"/>
                </a:lnTo>
                <a:lnTo>
                  <a:pt x="757859" y="2863704"/>
                </a:lnTo>
                <a:close/>
              </a:path>
              <a:path w="2693035" h="2923540">
                <a:moveTo>
                  <a:pt x="27517" y="1814340"/>
                </a:moveTo>
                <a:lnTo>
                  <a:pt x="28252" y="1814737"/>
                </a:lnTo>
                <a:lnTo>
                  <a:pt x="60156" y="1843975"/>
                </a:lnTo>
                <a:lnTo>
                  <a:pt x="84961" y="1858132"/>
                </a:lnTo>
                <a:lnTo>
                  <a:pt x="126935" y="1895441"/>
                </a:lnTo>
                <a:lnTo>
                  <a:pt x="98396" y="1879215"/>
                </a:lnTo>
                <a:lnTo>
                  <a:pt x="27517" y="1814340"/>
                </a:lnTo>
                <a:close/>
              </a:path>
              <a:path w="2693035" h="2923540">
                <a:moveTo>
                  <a:pt x="392400" y="2328463"/>
                </a:moveTo>
                <a:lnTo>
                  <a:pt x="392226" y="2328198"/>
                </a:lnTo>
                <a:lnTo>
                  <a:pt x="429277" y="2361620"/>
                </a:lnTo>
                <a:lnTo>
                  <a:pt x="429428" y="2361851"/>
                </a:lnTo>
                <a:lnTo>
                  <a:pt x="392400" y="2328463"/>
                </a:lnTo>
                <a:close/>
              </a:path>
              <a:path w="2693035" h="2923540">
                <a:moveTo>
                  <a:pt x="430526" y="2386721"/>
                </a:moveTo>
                <a:lnTo>
                  <a:pt x="403337" y="2345175"/>
                </a:lnTo>
                <a:lnTo>
                  <a:pt x="441822" y="2380790"/>
                </a:lnTo>
                <a:lnTo>
                  <a:pt x="469545" y="2423151"/>
                </a:lnTo>
                <a:lnTo>
                  <a:pt x="430526" y="2386721"/>
                </a:lnTo>
                <a:close/>
              </a:path>
              <a:path w="2693035" h="2923540">
                <a:moveTo>
                  <a:pt x="430654" y="2386917"/>
                </a:moveTo>
                <a:lnTo>
                  <a:pt x="430526" y="2386721"/>
                </a:lnTo>
                <a:lnTo>
                  <a:pt x="469545" y="2423151"/>
                </a:lnTo>
                <a:lnTo>
                  <a:pt x="469653" y="2423316"/>
                </a:lnTo>
                <a:lnTo>
                  <a:pt x="430654" y="2386917"/>
                </a:lnTo>
                <a:close/>
              </a:path>
              <a:path w="2693035" h="2923540">
                <a:moveTo>
                  <a:pt x="432638" y="2389949"/>
                </a:moveTo>
                <a:lnTo>
                  <a:pt x="430654" y="2386917"/>
                </a:lnTo>
                <a:lnTo>
                  <a:pt x="469653" y="2423316"/>
                </a:lnTo>
                <a:lnTo>
                  <a:pt x="471319" y="2425863"/>
                </a:lnTo>
                <a:lnTo>
                  <a:pt x="432638" y="2389949"/>
                </a:lnTo>
                <a:close/>
              </a:path>
              <a:path w="2693035" h="2923540">
                <a:moveTo>
                  <a:pt x="776206" y="2914932"/>
                </a:moveTo>
                <a:lnTo>
                  <a:pt x="776026" y="2914657"/>
                </a:lnTo>
                <a:lnTo>
                  <a:pt x="758598" y="2864834"/>
                </a:lnTo>
                <a:lnTo>
                  <a:pt x="758754" y="2865072"/>
                </a:lnTo>
                <a:lnTo>
                  <a:pt x="776206" y="2914932"/>
                </a:lnTo>
                <a:close/>
              </a:path>
              <a:path w="2693035" h="2923540">
                <a:moveTo>
                  <a:pt x="776332" y="2915125"/>
                </a:moveTo>
                <a:lnTo>
                  <a:pt x="776206" y="2914932"/>
                </a:lnTo>
                <a:lnTo>
                  <a:pt x="758754" y="2865072"/>
                </a:lnTo>
                <a:lnTo>
                  <a:pt x="758860" y="2865234"/>
                </a:lnTo>
                <a:lnTo>
                  <a:pt x="776332" y="2915125"/>
                </a:lnTo>
                <a:close/>
              </a:path>
              <a:path w="2693035" h="2923540">
                <a:moveTo>
                  <a:pt x="779779" y="2920392"/>
                </a:moveTo>
                <a:lnTo>
                  <a:pt x="776332" y="2915125"/>
                </a:lnTo>
                <a:lnTo>
                  <a:pt x="758860" y="2865234"/>
                </a:lnTo>
                <a:lnTo>
                  <a:pt x="792865" y="2917195"/>
                </a:lnTo>
                <a:lnTo>
                  <a:pt x="786895" y="2919387"/>
                </a:lnTo>
                <a:lnTo>
                  <a:pt x="786636" y="2919451"/>
                </a:lnTo>
                <a:lnTo>
                  <a:pt x="779779" y="2920392"/>
                </a:lnTo>
                <a:close/>
              </a:path>
              <a:path w="2693035" h="2923540">
                <a:moveTo>
                  <a:pt x="786895" y="2919387"/>
                </a:moveTo>
                <a:lnTo>
                  <a:pt x="792865" y="2917195"/>
                </a:lnTo>
                <a:lnTo>
                  <a:pt x="793279" y="2917828"/>
                </a:lnTo>
                <a:lnTo>
                  <a:pt x="786895" y="2919387"/>
                </a:lnTo>
                <a:close/>
              </a:path>
              <a:path w="2693035" h="2923540">
                <a:moveTo>
                  <a:pt x="786774" y="2919432"/>
                </a:moveTo>
                <a:lnTo>
                  <a:pt x="793279" y="2917828"/>
                </a:lnTo>
                <a:lnTo>
                  <a:pt x="793706" y="2918481"/>
                </a:lnTo>
                <a:lnTo>
                  <a:pt x="786774" y="2919432"/>
                </a:lnTo>
                <a:close/>
              </a:path>
              <a:path w="2693035" h="2923540">
                <a:moveTo>
                  <a:pt x="780628" y="2921689"/>
                </a:moveTo>
                <a:lnTo>
                  <a:pt x="780193" y="2921025"/>
                </a:lnTo>
                <a:lnTo>
                  <a:pt x="786636" y="2919451"/>
                </a:lnTo>
                <a:lnTo>
                  <a:pt x="786774" y="2919432"/>
                </a:lnTo>
                <a:lnTo>
                  <a:pt x="780628" y="2921689"/>
                </a:lnTo>
                <a:close/>
              </a:path>
              <a:path w="2693035" h="2923540">
                <a:moveTo>
                  <a:pt x="6274" y="1808027"/>
                </a:moveTo>
                <a:lnTo>
                  <a:pt x="5560" y="1806935"/>
                </a:lnTo>
                <a:lnTo>
                  <a:pt x="32895" y="1825512"/>
                </a:lnTo>
                <a:lnTo>
                  <a:pt x="121868" y="1904874"/>
                </a:lnTo>
                <a:lnTo>
                  <a:pt x="121275" y="1904554"/>
                </a:lnTo>
                <a:lnTo>
                  <a:pt x="33263" y="1826074"/>
                </a:lnTo>
                <a:lnTo>
                  <a:pt x="9931" y="1811043"/>
                </a:lnTo>
                <a:lnTo>
                  <a:pt x="6274" y="1808027"/>
                </a:lnTo>
                <a:close/>
              </a:path>
              <a:path w="2693035" h="2923540">
                <a:moveTo>
                  <a:pt x="9931" y="1811043"/>
                </a:moveTo>
                <a:lnTo>
                  <a:pt x="33263" y="1826074"/>
                </a:lnTo>
                <a:lnTo>
                  <a:pt x="121275" y="1904554"/>
                </a:lnTo>
                <a:lnTo>
                  <a:pt x="111524" y="1899275"/>
                </a:lnTo>
                <a:lnTo>
                  <a:pt x="39247" y="1835218"/>
                </a:lnTo>
                <a:lnTo>
                  <a:pt x="9931" y="1811043"/>
                </a:lnTo>
                <a:close/>
              </a:path>
              <a:path w="2693035" h="2923540">
                <a:moveTo>
                  <a:pt x="28252" y="1814737"/>
                </a:moveTo>
                <a:lnTo>
                  <a:pt x="47997" y="1825397"/>
                </a:lnTo>
                <a:lnTo>
                  <a:pt x="84961" y="1858132"/>
                </a:lnTo>
                <a:lnTo>
                  <a:pt x="60156" y="1843975"/>
                </a:lnTo>
                <a:lnTo>
                  <a:pt x="28252" y="1814737"/>
                </a:lnTo>
                <a:close/>
              </a:path>
              <a:path w="2693035" h="2923540">
                <a:moveTo>
                  <a:pt x="291692" y="2220963"/>
                </a:moveTo>
                <a:lnTo>
                  <a:pt x="291454" y="2220599"/>
                </a:lnTo>
                <a:lnTo>
                  <a:pt x="365765" y="2287764"/>
                </a:lnTo>
                <a:lnTo>
                  <a:pt x="365960" y="2288062"/>
                </a:lnTo>
                <a:lnTo>
                  <a:pt x="291692" y="2220963"/>
                </a:lnTo>
                <a:close/>
              </a:path>
              <a:path w="2693035" h="2923540">
                <a:moveTo>
                  <a:pt x="363771" y="2307909"/>
                </a:moveTo>
                <a:lnTo>
                  <a:pt x="337612" y="2267938"/>
                </a:lnTo>
                <a:lnTo>
                  <a:pt x="375686" y="2302924"/>
                </a:lnTo>
                <a:lnTo>
                  <a:pt x="402354" y="2343673"/>
                </a:lnTo>
                <a:lnTo>
                  <a:pt x="363771" y="2307909"/>
                </a:lnTo>
                <a:close/>
              </a:path>
              <a:path w="2693035" h="2923540">
                <a:moveTo>
                  <a:pt x="325585" y="2272753"/>
                </a:moveTo>
                <a:lnTo>
                  <a:pt x="301271" y="2235600"/>
                </a:lnTo>
                <a:lnTo>
                  <a:pt x="339119" y="2270240"/>
                </a:lnTo>
                <a:lnTo>
                  <a:pt x="363771" y="2307909"/>
                </a:lnTo>
                <a:lnTo>
                  <a:pt x="402354" y="2343673"/>
                </a:lnTo>
                <a:lnTo>
                  <a:pt x="402502" y="2343900"/>
                </a:lnTo>
                <a:lnTo>
                  <a:pt x="325585" y="2272753"/>
                </a:lnTo>
                <a:close/>
              </a:path>
              <a:path w="2693035" h="2923540">
                <a:moveTo>
                  <a:pt x="366542" y="2312144"/>
                </a:moveTo>
                <a:lnTo>
                  <a:pt x="363938" y="2308165"/>
                </a:lnTo>
                <a:lnTo>
                  <a:pt x="402502" y="2343900"/>
                </a:lnTo>
                <a:lnTo>
                  <a:pt x="404798" y="2347408"/>
                </a:lnTo>
                <a:lnTo>
                  <a:pt x="366542" y="2312144"/>
                </a:lnTo>
                <a:close/>
              </a:path>
              <a:path w="2693035" h="2923540">
                <a:moveTo>
                  <a:pt x="149280" y="2081202"/>
                </a:moveTo>
                <a:lnTo>
                  <a:pt x="152338" y="2082909"/>
                </a:lnTo>
                <a:lnTo>
                  <a:pt x="310365" y="2226304"/>
                </a:lnTo>
                <a:lnTo>
                  <a:pt x="328609" y="2254182"/>
                </a:lnTo>
                <a:lnTo>
                  <a:pt x="291454" y="2220599"/>
                </a:lnTo>
                <a:lnTo>
                  <a:pt x="291692" y="2220963"/>
                </a:lnTo>
                <a:lnTo>
                  <a:pt x="254482" y="2187297"/>
                </a:lnTo>
                <a:lnTo>
                  <a:pt x="259898" y="2195573"/>
                </a:lnTo>
                <a:lnTo>
                  <a:pt x="184564" y="2126844"/>
                </a:lnTo>
                <a:lnTo>
                  <a:pt x="162442" y="2093042"/>
                </a:lnTo>
                <a:lnTo>
                  <a:pt x="149280" y="2081202"/>
                </a:lnTo>
                <a:close/>
              </a:path>
              <a:path w="2693035" h="2923540">
                <a:moveTo>
                  <a:pt x="259898" y="2195573"/>
                </a:moveTo>
                <a:lnTo>
                  <a:pt x="254482" y="2187297"/>
                </a:lnTo>
                <a:lnTo>
                  <a:pt x="328826" y="2254513"/>
                </a:lnTo>
                <a:lnTo>
                  <a:pt x="336025" y="2265514"/>
                </a:lnTo>
                <a:lnTo>
                  <a:pt x="259898" y="2195573"/>
                </a:lnTo>
                <a:close/>
              </a:path>
              <a:path w="2693035" h="2923540">
                <a:moveTo>
                  <a:pt x="50882" y="2006257"/>
                </a:moveTo>
                <a:lnTo>
                  <a:pt x="51446" y="2006564"/>
                </a:lnTo>
                <a:lnTo>
                  <a:pt x="109986" y="2059272"/>
                </a:lnTo>
                <a:lnTo>
                  <a:pt x="149280" y="2081202"/>
                </a:lnTo>
                <a:lnTo>
                  <a:pt x="162442" y="2093042"/>
                </a:lnTo>
                <a:lnTo>
                  <a:pt x="184564" y="2126844"/>
                </a:lnTo>
                <a:lnTo>
                  <a:pt x="336025" y="2265514"/>
                </a:lnTo>
                <a:lnTo>
                  <a:pt x="339119" y="2270240"/>
                </a:lnTo>
                <a:lnTo>
                  <a:pt x="301271" y="2235600"/>
                </a:lnTo>
                <a:lnTo>
                  <a:pt x="298066" y="2230702"/>
                </a:lnTo>
                <a:lnTo>
                  <a:pt x="50882" y="2006257"/>
                </a:lnTo>
                <a:close/>
              </a:path>
              <a:path w="2693035" h="2923540">
                <a:moveTo>
                  <a:pt x="1056" y="1800053"/>
                </a:moveTo>
                <a:lnTo>
                  <a:pt x="434" y="1799104"/>
                </a:lnTo>
                <a:lnTo>
                  <a:pt x="22232" y="1809220"/>
                </a:lnTo>
                <a:lnTo>
                  <a:pt x="28252" y="1814737"/>
                </a:lnTo>
                <a:lnTo>
                  <a:pt x="27517" y="1814340"/>
                </a:lnTo>
                <a:lnTo>
                  <a:pt x="22688" y="1809916"/>
                </a:lnTo>
                <a:lnTo>
                  <a:pt x="8399" y="1804018"/>
                </a:lnTo>
                <a:lnTo>
                  <a:pt x="1056" y="1800053"/>
                </a:lnTo>
                <a:close/>
              </a:path>
              <a:path w="2693035" h="2923540">
                <a:moveTo>
                  <a:pt x="5920" y="1958163"/>
                </a:moveTo>
                <a:lnTo>
                  <a:pt x="6131" y="1957280"/>
                </a:lnTo>
                <a:lnTo>
                  <a:pt x="8540" y="1950643"/>
                </a:lnTo>
                <a:lnTo>
                  <a:pt x="7934" y="1949718"/>
                </a:lnTo>
                <a:lnTo>
                  <a:pt x="40079" y="1975643"/>
                </a:lnTo>
                <a:lnTo>
                  <a:pt x="264848" y="2179945"/>
                </a:lnTo>
                <a:lnTo>
                  <a:pt x="272688" y="2191924"/>
                </a:lnTo>
                <a:lnTo>
                  <a:pt x="235202" y="2157836"/>
                </a:lnTo>
                <a:lnTo>
                  <a:pt x="227840" y="2146588"/>
                </a:lnTo>
                <a:lnTo>
                  <a:pt x="40469" y="1976239"/>
                </a:lnTo>
                <a:lnTo>
                  <a:pt x="9425" y="1951996"/>
                </a:lnTo>
                <a:lnTo>
                  <a:pt x="8540" y="1950643"/>
                </a:lnTo>
                <a:lnTo>
                  <a:pt x="6131" y="1957280"/>
                </a:lnTo>
                <a:lnTo>
                  <a:pt x="6287" y="1957518"/>
                </a:lnTo>
                <a:lnTo>
                  <a:pt x="5920" y="1958163"/>
                </a:lnTo>
                <a:close/>
              </a:path>
              <a:path w="2693035" h="2923540">
                <a:moveTo>
                  <a:pt x="188897" y="2133466"/>
                </a:moveTo>
                <a:lnTo>
                  <a:pt x="184821" y="2127238"/>
                </a:lnTo>
                <a:lnTo>
                  <a:pt x="298066" y="2230702"/>
                </a:lnTo>
                <a:lnTo>
                  <a:pt x="301271" y="2235600"/>
                </a:lnTo>
                <a:lnTo>
                  <a:pt x="188897" y="2133466"/>
                </a:lnTo>
                <a:close/>
              </a:path>
              <a:path w="2693035" h="2923540">
                <a:moveTo>
                  <a:pt x="1893" y="1801333"/>
                </a:moveTo>
                <a:lnTo>
                  <a:pt x="1056" y="1800053"/>
                </a:lnTo>
                <a:lnTo>
                  <a:pt x="8399" y="1804018"/>
                </a:lnTo>
                <a:lnTo>
                  <a:pt x="1893" y="1801333"/>
                </a:lnTo>
                <a:close/>
              </a:path>
              <a:path w="2693035" h="2923540">
                <a:moveTo>
                  <a:pt x="7021" y="1809168"/>
                </a:moveTo>
                <a:lnTo>
                  <a:pt x="6274" y="1808027"/>
                </a:lnTo>
                <a:lnTo>
                  <a:pt x="9931" y="1811043"/>
                </a:lnTo>
                <a:lnTo>
                  <a:pt x="7021" y="1809168"/>
                </a:lnTo>
                <a:close/>
              </a:path>
              <a:path w="2693035" h="2923540">
                <a:moveTo>
                  <a:pt x="152338" y="2082909"/>
                </a:moveTo>
                <a:lnTo>
                  <a:pt x="157809" y="2085962"/>
                </a:lnTo>
                <a:lnTo>
                  <a:pt x="160789" y="2090516"/>
                </a:lnTo>
                <a:lnTo>
                  <a:pt x="152338" y="2082909"/>
                </a:lnTo>
                <a:close/>
              </a:path>
              <a:path w="2693035" h="2923540">
                <a:moveTo>
                  <a:pt x="4087" y="1965852"/>
                </a:moveTo>
                <a:lnTo>
                  <a:pt x="5929" y="1958147"/>
                </a:lnTo>
                <a:lnTo>
                  <a:pt x="9425" y="1951996"/>
                </a:lnTo>
                <a:lnTo>
                  <a:pt x="14086" y="1959118"/>
                </a:lnTo>
                <a:lnTo>
                  <a:pt x="152338" y="2082909"/>
                </a:lnTo>
                <a:lnTo>
                  <a:pt x="149280" y="2081202"/>
                </a:lnTo>
                <a:lnTo>
                  <a:pt x="88818" y="2026926"/>
                </a:lnTo>
                <a:lnTo>
                  <a:pt x="51446" y="2006564"/>
                </a:lnTo>
                <a:lnTo>
                  <a:pt x="36132" y="1992805"/>
                </a:lnTo>
                <a:lnTo>
                  <a:pt x="4087" y="1965852"/>
                </a:lnTo>
                <a:close/>
              </a:path>
              <a:path w="2693035" h="2923540">
                <a:moveTo>
                  <a:pt x="429818" y="2594370"/>
                </a:moveTo>
                <a:lnTo>
                  <a:pt x="421808" y="2582131"/>
                </a:lnTo>
                <a:lnTo>
                  <a:pt x="461166" y="2619079"/>
                </a:lnTo>
                <a:lnTo>
                  <a:pt x="466749" y="2627609"/>
                </a:lnTo>
                <a:lnTo>
                  <a:pt x="429818" y="2594370"/>
                </a:lnTo>
                <a:close/>
              </a:path>
              <a:path w="2693035" h="2923540">
                <a:moveTo>
                  <a:pt x="567688" y="2805040"/>
                </a:moveTo>
                <a:lnTo>
                  <a:pt x="456152" y="2634609"/>
                </a:lnTo>
                <a:lnTo>
                  <a:pt x="493051" y="2667800"/>
                </a:lnTo>
                <a:lnTo>
                  <a:pt x="548937" y="2753196"/>
                </a:lnTo>
                <a:lnTo>
                  <a:pt x="567688" y="2805040"/>
                </a:lnTo>
                <a:close/>
              </a:path>
              <a:path w="2693035" h="2923540">
                <a:moveTo>
                  <a:pt x="596909" y="2849690"/>
                </a:moveTo>
                <a:lnTo>
                  <a:pt x="595576" y="2847654"/>
                </a:lnTo>
                <a:lnTo>
                  <a:pt x="577471" y="2796797"/>
                </a:lnTo>
                <a:lnTo>
                  <a:pt x="578373" y="2798175"/>
                </a:lnTo>
                <a:lnTo>
                  <a:pt x="596909" y="2849690"/>
                </a:lnTo>
                <a:close/>
              </a:path>
              <a:path w="2693035" h="2923540">
                <a:moveTo>
                  <a:pt x="3880" y="1966716"/>
                </a:moveTo>
                <a:lnTo>
                  <a:pt x="4087" y="1965852"/>
                </a:lnTo>
                <a:lnTo>
                  <a:pt x="36132" y="1992805"/>
                </a:lnTo>
                <a:lnTo>
                  <a:pt x="51446" y="2006564"/>
                </a:lnTo>
                <a:lnTo>
                  <a:pt x="50882" y="2006257"/>
                </a:lnTo>
                <a:lnTo>
                  <a:pt x="36455" y="1993298"/>
                </a:lnTo>
                <a:lnTo>
                  <a:pt x="3880" y="1966716"/>
                </a:lnTo>
                <a:close/>
              </a:path>
              <a:path w="2693035" h="2923540">
                <a:moveTo>
                  <a:pt x="5257" y="1968820"/>
                </a:moveTo>
                <a:lnTo>
                  <a:pt x="3880" y="1966716"/>
                </a:lnTo>
                <a:lnTo>
                  <a:pt x="36455" y="1993298"/>
                </a:lnTo>
                <a:lnTo>
                  <a:pt x="50882" y="2006257"/>
                </a:lnTo>
                <a:lnTo>
                  <a:pt x="41640" y="2001221"/>
                </a:lnTo>
                <a:lnTo>
                  <a:pt x="5257" y="1968820"/>
                </a:lnTo>
                <a:close/>
              </a:path>
              <a:path w="2693035" h="2923540">
                <a:moveTo>
                  <a:pt x="326316" y="2459409"/>
                </a:moveTo>
                <a:lnTo>
                  <a:pt x="313785" y="2440260"/>
                </a:lnTo>
                <a:lnTo>
                  <a:pt x="350802" y="2473631"/>
                </a:lnTo>
                <a:lnTo>
                  <a:pt x="365014" y="2495347"/>
                </a:lnTo>
                <a:lnTo>
                  <a:pt x="326316" y="2459409"/>
                </a:lnTo>
                <a:close/>
              </a:path>
              <a:path w="2693035" h="2923540">
                <a:moveTo>
                  <a:pt x="354161" y="2501956"/>
                </a:moveTo>
                <a:lnTo>
                  <a:pt x="340291" y="2480762"/>
                </a:lnTo>
                <a:lnTo>
                  <a:pt x="377257" y="2514055"/>
                </a:lnTo>
                <a:lnTo>
                  <a:pt x="393109" y="2538277"/>
                </a:lnTo>
                <a:lnTo>
                  <a:pt x="354161" y="2501956"/>
                </a:lnTo>
                <a:close/>
              </a:path>
              <a:path w="2693035" h="2923540">
                <a:moveTo>
                  <a:pt x="382700" y="2545564"/>
                </a:moveTo>
                <a:lnTo>
                  <a:pt x="382568" y="2545363"/>
                </a:lnTo>
                <a:lnTo>
                  <a:pt x="421721" y="2581998"/>
                </a:lnTo>
                <a:lnTo>
                  <a:pt x="421823" y="2582153"/>
                </a:lnTo>
                <a:lnTo>
                  <a:pt x="382700" y="2545564"/>
                </a:lnTo>
                <a:close/>
              </a:path>
              <a:path w="2693035" h="2923540">
                <a:moveTo>
                  <a:pt x="613560" y="2898327"/>
                </a:moveTo>
                <a:lnTo>
                  <a:pt x="613432" y="2898130"/>
                </a:lnTo>
                <a:lnTo>
                  <a:pt x="595562" y="2847632"/>
                </a:lnTo>
                <a:lnTo>
                  <a:pt x="595662" y="2847785"/>
                </a:lnTo>
                <a:lnTo>
                  <a:pt x="613560" y="2898327"/>
                </a:lnTo>
                <a:close/>
              </a:path>
              <a:path w="2693035" h="2923540">
                <a:moveTo>
                  <a:pt x="628902" y="2920708"/>
                </a:moveTo>
                <a:lnTo>
                  <a:pt x="624273" y="2891504"/>
                </a:lnTo>
                <a:lnTo>
                  <a:pt x="641448" y="2917748"/>
                </a:lnTo>
                <a:lnTo>
                  <a:pt x="635341" y="2919909"/>
                </a:lnTo>
                <a:lnTo>
                  <a:pt x="628902" y="2920708"/>
                </a:lnTo>
                <a:close/>
              </a:path>
              <a:path w="2693035" h="2923540">
                <a:moveTo>
                  <a:pt x="635287" y="2919928"/>
                </a:moveTo>
                <a:lnTo>
                  <a:pt x="641878" y="2918405"/>
                </a:lnTo>
                <a:lnTo>
                  <a:pt x="642313" y="2919069"/>
                </a:lnTo>
                <a:lnTo>
                  <a:pt x="635287" y="2919928"/>
                </a:lnTo>
                <a:close/>
              </a:path>
              <a:path w="2693035" h="2923540">
                <a:moveTo>
                  <a:pt x="5616" y="1958698"/>
                </a:moveTo>
                <a:lnTo>
                  <a:pt x="6131" y="1957280"/>
                </a:lnTo>
                <a:lnTo>
                  <a:pt x="5925" y="1958141"/>
                </a:lnTo>
                <a:lnTo>
                  <a:pt x="5616" y="1958698"/>
                </a:lnTo>
                <a:close/>
              </a:path>
              <a:path w="2693035" h="2923540">
                <a:moveTo>
                  <a:pt x="629124" y="2922108"/>
                </a:moveTo>
                <a:lnTo>
                  <a:pt x="629006" y="2921365"/>
                </a:lnTo>
                <a:lnTo>
                  <a:pt x="635287" y="2919928"/>
                </a:lnTo>
                <a:lnTo>
                  <a:pt x="629124" y="2922108"/>
                </a:lnTo>
                <a:close/>
              </a:path>
              <a:path w="2693035" h="2923540">
                <a:moveTo>
                  <a:pt x="629006" y="2921365"/>
                </a:moveTo>
                <a:lnTo>
                  <a:pt x="628902" y="2920708"/>
                </a:lnTo>
                <a:lnTo>
                  <a:pt x="635225" y="2919935"/>
                </a:lnTo>
                <a:lnTo>
                  <a:pt x="629006" y="2921365"/>
                </a:lnTo>
                <a:close/>
              </a:path>
              <a:path w="2693035" h="2923540">
                <a:moveTo>
                  <a:pt x="2370" y="1964408"/>
                </a:moveTo>
                <a:lnTo>
                  <a:pt x="5616" y="1958698"/>
                </a:lnTo>
                <a:lnTo>
                  <a:pt x="3373" y="1964879"/>
                </a:lnTo>
                <a:lnTo>
                  <a:pt x="3190" y="1965097"/>
                </a:lnTo>
                <a:lnTo>
                  <a:pt x="2370" y="1964408"/>
                </a:lnTo>
                <a:close/>
              </a:path>
              <a:path w="2693035" h="2923540">
                <a:moveTo>
                  <a:pt x="3880" y="1966716"/>
                </a:moveTo>
                <a:lnTo>
                  <a:pt x="3125" y="1965562"/>
                </a:lnTo>
                <a:lnTo>
                  <a:pt x="3269" y="1965164"/>
                </a:lnTo>
                <a:lnTo>
                  <a:pt x="4087" y="1965852"/>
                </a:lnTo>
                <a:lnTo>
                  <a:pt x="3880" y="1966716"/>
                </a:lnTo>
                <a:close/>
              </a:path>
              <a:path w="2693035" h="2923540">
                <a:moveTo>
                  <a:pt x="628686" y="2921439"/>
                </a:moveTo>
                <a:lnTo>
                  <a:pt x="628259" y="2920787"/>
                </a:lnTo>
                <a:lnTo>
                  <a:pt x="628902" y="2920708"/>
                </a:lnTo>
                <a:lnTo>
                  <a:pt x="628994" y="2921293"/>
                </a:lnTo>
                <a:lnTo>
                  <a:pt x="628686" y="2921439"/>
                </a:lnTo>
                <a:close/>
              </a:path>
              <a:path w="2693035" h="2923540">
                <a:moveTo>
                  <a:pt x="260180" y="2381543"/>
                </a:moveTo>
                <a:lnTo>
                  <a:pt x="250273" y="2366405"/>
                </a:lnTo>
                <a:lnTo>
                  <a:pt x="287362" y="2399885"/>
                </a:lnTo>
                <a:lnTo>
                  <a:pt x="298458" y="2416839"/>
                </a:lnTo>
                <a:lnTo>
                  <a:pt x="260180" y="2381543"/>
                </a:lnTo>
                <a:close/>
              </a:path>
              <a:path w="2693035" h="2923540">
                <a:moveTo>
                  <a:pt x="287552" y="2423367"/>
                </a:moveTo>
                <a:lnTo>
                  <a:pt x="276894" y="2407082"/>
                </a:lnTo>
                <a:lnTo>
                  <a:pt x="313923" y="2440470"/>
                </a:lnTo>
                <a:lnTo>
                  <a:pt x="326061" y="2459018"/>
                </a:lnTo>
                <a:lnTo>
                  <a:pt x="287552" y="2423367"/>
                </a:lnTo>
                <a:close/>
              </a:path>
              <a:path w="2693035" h="2923540">
                <a:moveTo>
                  <a:pt x="287905" y="2423907"/>
                </a:moveTo>
                <a:lnTo>
                  <a:pt x="287698" y="2423591"/>
                </a:lnTo>
                <a:lnTo>
                  <a:pt x="326188" y="2459212"/>
                </a:lnTo>
                <a:lnTo>
                  <a:pt x="326372" y="2459493"/>
                </a:lnTo>
                <a:lnTo>
                  <a:pt x="287905" y="2423907"/>
                </a:lnTo>
                <a:close/>
              </a:path>
              <a:path w="2693035" h="2923540">
                <a:moveTo>
                  <a:pt x="112333" y="2225204"/>
                </a:moveTo>
                <a:lnTo>
                  <a:pt x="112067" y="2224798"/>
                </a:lnTo>
                <a:lnTo>
                  <a:pt x="223769" y="2325904"/>
                </a:lnTo>
                <a:lnTo>
                  <a:pt x="232733" y="2339603"/>
                </a:lnTo>
                <a:lnTo>
                  <a:pt x="194860" y="2304923"/>
                </a:lnTo>
                <a:lnTo>
                  <a:pt x="186812" y="2292626"/>
                </a:lnTo>
                <a:lnTo>
                  <a:pt x="112333" y="2225204"/>
                </a:lnTo>
                <a:close/>
              </a:path>
              <a:path w="2693035" h="2923540">
                <a:moveTo>
                  <a:pt x="8649" y="2136348"/>
                </a:moveTo>
                <a:lnTo>
                  <a:pt x="8330" y="2135861"/>
                </a:lnTo>
                <a:lnTo>
                  <a:pt x="119607" y="2236318"/>
                </a:lnTo>
                <a:lnTo>
                  <a:pt x="119696" y="2236455"/>
                </a:lnTo>
                <a:lnTo>
                  <a:pt x="194860" y="2304923"/>
                </a:lnTo>
                <a:lnTo>
                  <a:pt x="213344" y="2333167"/>
                </a:lnTo>
                <a:lnTo>
                  <a:pt x="250454" y="2366680"/>
                </a:lnTo>
                <a:lnTo>
                  <a:pt x="259882" y="2381087"/>
                </a:lnTo>
                <a:lnTo>
                  <a:pt x="183911" y="2311386"/>
                </a:lnTo>
                <a:lnTo>
                  <a:pt x="157354" y="2270806"/>
                </a:lnTo>
                <a:lnTo>
                  <a:pt x="8649" y="2136348"/>
                </a:lnTo>
                <a:close/>
              </a:path>
              <a:path w="2693035" h="2923540">
                <a:moveTo>
                  <a:pt x="184378" y="2312099"/>
                </a:moveTo>
                <a:lnTo>
                  <a:pt x="184114" y="2311696"/>
                </a:lnTo>
                <a:lnTo>
                  <a:pt x="260048" y="2381340"/>
                </a:lnTo>
                <a:lnTo>
                  <a:pt x="260276" y="2381688"/>
                </a:lnTo>
                <a:lnTo>
                  <a:pt x="184378" y="2312099"/>
                </a:lnTo>
                <a:close/>
              </a:path>
              <a:path w="2693035" h="2923540">
                <a:moveTo>
                  <a:pt x="119607" y="2236318"/>
                </a:moveTo>
                <a:lnTo>
                  <a:pt x="119368" y="2235954"/>
                </a:lnTo>
                <a:lnTo>
                  <a:pt x="156855" y="2270043"/>
                </a:lnTo>
                <a:lnTo>
                  <a:pt x="157076" y="2270380"/>
                </a:lnTo>
                <a:lnTo>
                  <a:pt x="119607" y="2236318"/>
                </a:lnTo>
                <a:close/>
              </a:path>
              <a:path w="2693035" h="2923540">
                <a:moveTo>
                  <a:pt x="2025" y="2125454"/>
                </a:moveTo>
                <a:lnTo>
                  <a:pt x="18975" y="2128935"/>
                </a:lnTo>
                <a:lnTo>
                  <a:pt x="93025" y="2195700"/>
                </a:lnTo>
                <a:lnTo>
                  <a:pt x="112067" y="2224798"/>
                </a:lnTo>
                <a:lnTo>
                  <a:pt x="2025" y="2125454"/>
                </a:lnTo>
                <a:close/>
              </a:path>
              <a:path w="2693035" h="2923540">
                <a:moveTo>
                  <a:pt x="8041" y="2135419"/>
                </a:moveTo>
                <a:lnTo>
                  <a:pt x="2375" y="2126762"/>
                </a:lnTo>
                <a:lnTo>
                  <a:pt x="37604" y="2157400"/>
                </a:lnTo>
                <a:lnTo>
                  <a:pt x="112333" y="2225204"/>
                </a:lnTo>
                <a:lnTo>
                  <a:pt x="119368" y="2235954"/>
                </a:lnTo>
                <a:lnTo>
                  <a:pt x="8041" y="2135419"/>
                </a:lnTo>
                <a:close/>
              </a:path>
              <a:path w="2693035" h="2923540">
                <a:moveTo>
                  <a:pt x="1441" y="2125335"/>
                </a:moveTo>
                <a:lnTo>
                  <a:pt x="810" y="2124371"/>
                </a:lnTo>
                <a:lnTo>
                  <a:pt x="2025" y="2125454"/>
                </a:lnTo>
                <a:lnTo>
                  <a:pt x="1441" y="2125335"/>
                </a:lnTo>
                <a:close/>
              </a:path>
              <a:path w="2693035" h="2923540">
                <a:moveTo>
                  <a:pt x="0" y="2331259"/>
                </a:moveTo>
                <a:lnTo>
                  <a:pt x="56705" y="2387344"/>
                </a:lnTo>
                <a:lnTo>
                  <a:pt x="91592" y="2424684"/>
                </a:lnTo>
                <a:lnTo>
                  <a:pt x="125992" y="2462798"/>
                </a:lnTo>
                <a:lnTo>
                  <a:pt x="159893" y="2501704"/>
                </a:lnTo>
                <a:lnTo>
                  <a:pt x="193280" y="2541421"/>
                </a:lnTo>
                <a:lnTo>
                  <a:pt x="226140" y="2581965"/>
                </a:lnTo>
                <a:lnTo>
                  <a:pt x="258461" y="2623357"/>
                </a:lnTo>
                <a:lnTo>
                  <a:pt x="290229" y="2665613"/>
                </a:lnTo>
                <a:lnTo>
                  <a:pt x="321431" y="2708752"/>
                </a:lnTo>
                <a:lnTo>
                  <a:pt x="352053" y="2752792"/>
                </a:lnTo>
                <a:lnTo>
                  <a:pt x="382081" y="2797752"/>
                </a:lnTo>
                <a:lnTo>
                  <a:pt x="411263" y="2843268"/>
                </a:lnTo>
                <a:lnTo>
                  <a:pt x="425461" y="2866352"/>
                </a:lnTo>
                <a:lnTo>
                  <a:pt x="381020" y="2798446"/>
                </a:lnTo>
                <a:lnTo>
                  <a:pt x="350992" y="2753488"/>
                </a:lnTo>
                <a:lnTo>
                  <a:pt x="320368" y="2709449"/>
                </a:lnTo>
                <a:lnTo>
                  <a:pt x="289161" y="2666310"/>
                </a:lnTo>
                <a:lnTo>
                  <a:pt x="257386" y="2624054"/>
                </a:lnTo>
                <a:lnTo>
                  <a:pt x="225056" y="2582661"/>
                </a:lnTo>
                <a:lnTo>
                  <a:pt x="192184" y="2542114"/>
                </a:lnTo>
                <a:lnTo>
                  <a:pt x="158784" y="2502395"/>
                </a:lnTo>
                <a:lnTo>
                  <a:pt x="124869" y="2463486"/>
                </a:lnTo>
                <a:lnTo>
                  <a:pt x="90453" y="2425369"/>
                </a:lnTo>
                <a:lnTo>
                  <a:pt x="55549" y="2388025"/>
                </a:lnTo>
                <a:lnTo>
                  <a:pt x="20170" y="2351436"/>
                </a:lnTo>
                <a:lnTo>
                  <a:pt x="0" y="2331259"/>
                </a:lnTo>
                <a:close/>
              </a:path>
              <a:path w="2693035" h="2923540">
                <a:moveTo>
                  <a:pt x="458010" y="2923085"/>
                </a:moveTo>
                <a:lnTo>
                  <a:pt x="438298" y="2889651"/>
                </a:lnTo>
                <a:lnTo>
                  <a:pt x="410199" y="2843959"/>
                </a:lnTo>
                <a:lnTo>
                  <a:pt x="381020" y="2798446"/>
                </a:lnTo>
                <a:lnTo>
                  <a:pt x="425461" y="2866352"/>
                </a:lnTo>
                <a:lnTo>
                  <a:pt x="439364" y="2888959"/>
                </a:lnTo>
                <a:lnTo>
                  <a:pt x="459488" y="2923085"/>
                </a:lnTo>
                <a:lnTo>
                  <a:pt x="458010" y="2923085"/>
                </a:lnTo>
                <a:close/>
              </a:path>
              <a:path w="2693035" h="2923540">
                <a:moveTo>
                  <a:pt x="0" y="2340835"/>
                </a:moveTo>
                <a:lnTo>
                  <a:pt x="54795" y="2388976"/>
                </a:lnTo>
                <a:lnTo>
                  <a:pt x="89660" y="2426290"/>
                </a:lnTo>
                <a:lnTo>
                  <a:pt x="124039" y="2464377"/>
                </a:lnTo>
                <a:lnTo>
                  <a:pt x="157918" y="2503255"/>
                </a:lnTo>
                <a:lnTo>
                  <a:pt x="191284" y="2542942"/>
                </a:lnTo>
                <a:lnTo>
                  <a:pt x="224123" y="2583458"/>
                </a:lnTo>
                <a:lnTo>
                  <a:pt x="256422" y="2624819"/>
                </a:lnTo>
                <a:lnTo>
                  <a:pt x="288168" y="2667044"/>
                </a:lnTo>
                <a:lnTo>
                  <a:pt x="319347" y="2710151"/>
                </a:lnTo>
                <a:lnTo>
                  <a:pt x="349947" y="2754158"/>
                </a:lnTo>
                <a:lnTo>
                  <a:pt x="379953" y="2799083"/>
                </a:lnTo>
                <a:lnTo>
                  <a:pt x="409113" y="2844565"/>
                </a:lnTo>
                <a:lnTo>
                  <a:pt x="437193" y="2890223"/>
                </a:lnTo>
                <a:lnTo>
                  <a:pt x="456570" y="2923085"/>
                </a:lnTo>
                <a:lnTo>
                  <a:pt x="455012" y="2923085"/>
                </a:lnTo>
                <a:lnTo>
                  <a:pt x="377104" y="2804038"/>
                </a:lnTo>
                <a:lnTo>
                  <a:pt x="347159" y="2759203"/>
                </a:lnTo>
                <a:lnTo>
                  <a:pt x="316624" y="2715285"/>
                </a:lnTo>
                <a:lnTo>
                  <a:pt x="285514" y="2672268"/>
                </a:lnTo>
                <a:lnTo>
                  <a:pt x="253842" y="2630132"/>
                </a:lnTo>
                <a:lnTo>
                  <a:pt x="221620" y="2588860"/>
                </a:lnTo>
                <a:lnTo>
                  <a:pt x="188862" y="2548433"/>
                </a:lnTo>
                <a:lnTo>
                  <a:pt x="155580" y="2508833"/>
                </a:lnTo>
                <a:lnTo>
                  <a:pt x="121790" y="2470043"/>
                </a:lnTo>
                <a:lnTo>
                  <a:pt x="87502" y="2432044"/>
                </a:lnTo>
                <a:lnTo>
                  <a:pt x="52732" y="2394817"/>
                </a:lnTo>
                <a:lnTo>
                  <a:pt x="17491" y="2358345"/>
                </a:lnTo>
                <a:lnTo>
                  <a:pt x="0" y="2340835"/>
                </a:lnTo>
                <a:close/>
              </a:path>
              <a:path w="2693035" h="2923540">
                <a:moveTo>
                  <a:pt x="450798" y="2923085"/>
                </a:moveTo>
                <a:lnTo>
                  <a:pt x="434228" y="2894987"/>
                </a:lnTo>
                <a:lnTo>
                  <a:pt x="406204" y="2849426"/>
                </a:lnTo>
                <a:lnTo>
                  <a:pt x="377104" y="2804038"/>
                </a:lnTo>
                <a:lnTo>
                  <a:pt x="455012" y="2923085"/>
                </a:lnTo>
                <a:lnTo>
                  <a:pt x="450798" y="2923085"/>
                </a:lnTo>
                <a:close/>
              </a:path>
              <a:path w="2693035" h="2923540">
                <a:moveTo>
                  <a:pt x="0" y="2344435"/>
                </a:moveTo>
                <a:lnTo>
                  <a:pt x="50715" y="2394531"/>
                </a:lnTo>
                <a:lnTo>
                  <a:pt x="85594" y="2431836"/>
                </a:lnTo>
                <a:lnTo>
                  <a:pt x="119987" y="2469918"/>
                </a:lnTo>
                <a:lnTo>
                  <a:pt x="153881" y="2508795"/>
                </a:lnTo>
                <a:lnTo>
                  <a:pt x="187262" y="2548485"/>
                </a:lnTo>
                <a:lnTo>
                  <a:pt x="220118" y="2589007"/>
                </a:lnTo>
                <a:lnTo>
                  <a:pt x="252434" y="2630378"/>
                </a:lnTo>
                <a:lnTo>
                  <a:pt x="284198" y="2672618"/>
                </a:lnTo>
                <a:lnTo>
                  <a:pt x="315396" y="2715745"/>
                </a:lnTo>
                <a:lnTo>
                  <a:pt x="346016" y="2759777"/>
                </a:lnTo>
                <a:lnTo>
                  <a:pt x="376043" y="2804732"/>
                </a:lnTo>
                <a:lnTo>
                  <a:pt x="405220" y="2850243"/>
                </a:lnTo>
                <a:lnTo>
                  <a:pt x="419371" y="2873255"/>
                </a:lnTo>
                <a:lnTo>
                  <a:pt x="374982" y="2805427"/>
                </a:lnTo>
                <a:lnTo>
                  <a:pt x="345060" y="2760626"/>
                </a:lnTo>
                <a:lnTo>
                  <a:pt x="314549" y="2716743"/>
                </a:lnTo>
                <a:lnTo>
                  <a:pt x="283462" y="2673758"/>
                </a:lnTo>
                <a:lnTo>
                  <a:pt x="251812" y="2631654"/>
                </a:lnTo>
                <a:lnTo>
                  <a:pt x="219612" y="2590413"/>
                </a:lnTo>
                <a:lnTo>
                  <a:pt x="186876" y="2550016"/>
                </a:lnTo>
                <a:lnTo>
                  <a:pt x="153617" y="2510446"/>
                </a:lnTo>
                <a:lnTo>
                  <a:pt x="119848" y="2471684"/>
                </a:lnTo>
                <a:lnTo>
                  <a:pt x="85583" y="2433711"/>
                </a:lnTo>
                <a:lnTo>
                  <a:pt x="50834" y="2396511"/>
                </a:lnTo>
                <a:lnTo>
                  <a:pt x="15615" y="2360065"/>
                </a:lnTo>
                <a:lnTo>
                  <a:pt x="0" y="2344435"/>
                </a:lnTo>
                <a:close/>
              </a:path>
              <a:path w="2693035" h="2923540">
                <a:moveTo>
                  <a:pt x="447854" y="2923085"/>
                </a:moveTo>
                <a:lnTo>
                  <a:pt x="432061" y="2896306"/>
                </a:lnTo>
                <a:lnTo>
                  <a:pt x="404060" y="2850780"/>
                </a:lnTo>
                <a:lnTo>
                  <a:pt x="374982" y="2805427"/>
                </a:lnTo>
                <a:lnTo>
                  <a:pt x="419371" y="2873255"/>
                </a:lnTo>
                <a:lnTo>
                  <a:pt x="433314" y="2895927"/>
                </a:lnTo>
                <a:lnTo>
                  <a:pt x="449325" y="2923085"/>
                </a:lnTo>
                <a:lnTo>
                  <a:pt x="447854" y="2923085"/>
                </a:lnTo>
                <a:close/>
              </a:path>
              <a:path w="2693035" h="2923540">
                <a:moveTo>
                  <a:pt x="0" y="2505391"/>
                </a:moveTo>
                <a:lnTo>
                  <a:pt x="47420" y="2556911"/>
                </a:lnTo>
                <a:lnTo>
                  <a:pt x="79044" y="2593884"/>
                </a:lnTo>
                <a:lnTo>
                  <a:pt x="109935" y="2631263"/>
                </a:lnTo>
                <a:lnTo>
                  <a:pt x="140101" y="2669054"/>
                </a:lnTo>
                <a:lnTo>
                  <a:pt x="169547" y="2707263"/>
                </a:lnTo>
                <a:lnTo>
                  <a:pt x="198281" y="2745897"/>
                </a:lnTo>
                <a:lnTo>
                  <a:pt x="226309" y="2784962"/>
                </a:lnTo>
                <a:lnTo>
                  <a:pt x="253636" y="2824465"/>
                </a:lnTo>
                <a:lnTo>
                  <a:pt x="280270" y="2864411"/>
                </a:lnTo>
                <a:lnTo>
                  <a:pt x="306216" y="2904808"/>
                </a:lnTo>
                <a:lnTo>
                  <a:pt x="317516" y="2923085"/>
                </a:lnTo>
                <a:lnTo>
                  <a:pt x="317122" y="2923085"/>
                </a:lnTo>
                <a:lnTo>
                  <a:pt x="279174" y="2865098"/>
                </a:lnTo>
                <a:lnTo>
                  <a:pt x="249561" y="2820766"/>
                </a:lnTo>
                <a:lnTo>
                  <a:pt x="219354" y="2777330"/>
                </a:lnTo>
                <a:lnTo>
                  <a:pt x="188564" y="2734775"/>
                </a:lnTo>
                <a:lnTo>
                  <a:pt x="157206" y="2693080"/>
                </a:lnTo>
                <a:lnTo>
                  <a:pt x="125292" y="2652230"/>
                </a:lnTo>
                <a:lnTo>
                  <a:pt x="92835" y="2612207"/>
                </a:lnTo>
                <a:lnTo>
                  <a:pt x="59851" y="2572992"/>
                </a:lnTo>
                <a:lnTo>
                  <a:pt x="26350" y="2534569"/>
                </a:lnTo>
                <a:lnTo>
                  <a:pt x="0" y="2505391"/>
                </a:lnTo>
                <a:close/>
              </a:path>
              <a:path w="2693035" h="2923540">
                <a:moveTo>
                  <a:pt x="316004" y="2923085"/>
                </a:moveTo>
                <a:lnTo>
                  <a:pt x="307946" y="2909979"/>
                </a:lnTo>
                <a:lnTo>
                  <a:pt x="279174" y="2865098"/>
                </a:lnTo>
                <a:lnTo>
                  <a:pt x="317122" y="2923085"/>
                </a:lnTo>
                <a:lnTo>
                  <a:pt x="316004" y="2923085"/>
                </a:lnTo>
                <a:close/>
              </a:path>
              <a:path w="2693035" h="2923540">
                <a:moveTo>
                  <a:pt x="0" y="2510874"/>
                </a:moveTo>
                <a:lnTo>
                  <a:pt x="45454" y="2558544"/>
                </a:lnTo>
                <a:lnTo>
                  <a:pt x="77052" y="2595487"/>
                </a:lnTo>
                <a:lnTo>
                  <a:pt x="107918" y="2632835"/>
                </a:lnTo>
                <a:lnTo>
                  <a:pt x="138059" y="2670595"/>
                </a:lnTo>
                <a:lnTo>
                  <a:pt x="167482" y="2708773"/>
                </a:lnTo>
                <a:lnTo>
                  <a:pt x="196192" y="2747375"/>
                </a:lnTo>
                <a:lnTo>
                  <a:pt x="224196" y="2786408"/>
                </a:lnTo>
                <a:lnTo>
                  <a:pt x="251501" y="2825879"/>
                </a:lnTo>
                <a:lnTo>
                  <a:pt x="278113" y="2865792"/>
                </a:lnTo>
                <a:lnTo>
                  <a:pt x="304037" y="2906156"/>
                </a:lnTo>
                <a:lnTo>
                  <a:pt x="314505" y="2923085"/>
                </a:lnTo>
                <a:lnTo>
                  <a:pt x="312576" y="2923085"/>
                </a:lnTo>
                <a:lnTo>
                  <a:pt x="275991" y="2867181"/>
                </a:lnTo>
                <a:lnTo>
                  <a:pt x="248606" y="2826102"/>
                </a:lnTo>
                <a:lnTo>
                  <a:pt x="220610" y="2785630"/>
                </a:lnTo>
                <a:lnTo>
                  <a:pt x="191984" y="2745739"/>
                </a:lnTo>
                <a:lnTo>
                  <a:pt x="162705" y="2706404"/>
                </a:lnTo>
                <a:lnTo>
                  <a:pt x="132754" y="2667599"/>
                </a:lnTo>
                <a:lnTo>
                  <a:pt x="102108" y="2629300"/>
                </a:lnTo>
                <a:lnTo>
                  <a:pt x="70748" y="2591480"/>
                </a:lnTo>
                <a:lnTo>
                  <a:pt x="38653" y="2554114"/>
                </a:lnTo>
                <a:lnTo>
                  <a:pt x="5801" y="2517177"/>
                </a:lnTo>
                <a:lnTo>
                  <a:pt x="0" y="2510874"/>
                </a:lnTo>
                <a:close/>
              </a:path>
              <a:path w="2693035" h="2923540">
                <a:moveTo>
                  <a:pt x="311544" y="2923085"/>
                </a:moveTo>
                <a:lnTo>
                  <a:pt x="304819" y="2912149"/>
                </a:lnTo>
                <a:lnTo>
                  <a:pt x="275991" y="2867181"/>
                </a:lnTo>
                <a:lnTo>
                  <a:pt x="312576" y="2923085"/>
                </a:lnTo>
                <a:lnTo>
                  <a:pt x="311544" y="2923085"/>
                </a:lnTo>
                <a:close/>
              </a:path>
              <a:path w="2693035" h="2923540">
                <a:moveTo>
                  <a:pt x="0" y="2515146"/>
                </a:moveTo>
                <a:lnTo>
                  <a:pt x="55676" y="2575887"/>
                </a:lnTo>
                <a:lnTo>
                  <a:pt x="88644" y="2615071"/>
                </a:lnTo>
                <a:lnTo>
                  <a:pt x="121085" y="2655069"/>
                </a:lnTo>
                <a:lnTo>
                  <a:pt x="152987" y="2695897"/>
                </a:lnTo>
                <a:lnTo>
                  <a:pt x="184335" y="2737574"/>
                </a:lnTo>
                <a:lnTo>
                  <a:pt x="215117" y="2780118"/>
                </a:lnTo>
                <a:lnTo>
                  <a:pt x="245321" y="2823547"/>
                </a:lnTo>
                <a:lnTo>
                  <a:pt x="274930" y="2867875"/>
                </a:lnTo>
                <a:lnTo>
                  <a:pt x="303702" y="2912755"/>
                </a:lnTo>
                <a:lnTo>
                  <a:pt x="310053" y="2923085"/>
                </a:lnTo>
                <a:lnTo>
                  <a:pt x="309546" y="2923085"/>
                </a:lnTo>
                <a:lnTo>
                  <a:pt x="273869" y="2868570"/>
                </a:lnTo>
                <a:lnTo>
                  <a:pt x="247246" y="2828638"/>
                </a:lnTo>
                <a:lnTo>
                  <a:pt x="219931" y="2789156"/>
                </a:lnTo>
                <a:lnTo>
                  <a:pt x="191919" y="2750116"/>
                </a:lnTo>
                <a:lnTo>
                  <a:pt x="163204" y="2711512"/>
                </a:lnTo>
                <a:lnTo>
                  <a:pt x="133779" y="2673339"/>
                </a:lnTo>
                <a:lnTo>
                  <a:pt x="103638" y="2635589"/>
                </a:lnTo>
                <a:lnTo>
                  <a:pt x="72774" y="2598256"/>
                </a:lnTo>
                <a:lnTo>
                  <a:pt x="41182" y="2561334"/>
                </a:lnTo>
                <a:lnTo>
                  <a:pt x="8854" y="2524817"/>
                </a:lnTo>
                <a:lnTo>
                  <a:pt x="0" y="2515146"/>
                </a:lnTo>
                <a:close/>
              </a:path>
              <a:path w="2693035" h="2923540">
                <a:moveTo>
                  <a:pt x="308567" y="2923085"/>
                </a:moveTo>
                <a:lnTo>
                  <a:pt x="302674" y="2913502"/>
                </a:lnTo>
                <a:lnTo>
                  <a:pt x="273869" y="2868570"/>
                </a:lnTo>
                <a:lnTo>
                  <a:pt x="309546" y="2923085"/>
                </a:lnTo>
                <a:lnTo>
                  <a:pt x="308567" y="2923085"/>
                </a:lnTo>
                <a:close/>
              </a:path>
              <a:path w="2693035" h="2923540">
                <a:moveTo>
                  <a:pt x="0" y="2737875"/>
                </a:moveTo>
                <a:lnTo>
                  <a:pt x="29306" y="2773324"/>
                </a:lnTo>
                <a:lnTo>
                  <a:pt x="61089" y="2815601"/>
                </a:lnTo>
                <a:lnTo>
                  <a:pt x="92276" y="2858719"/>
                </a:lnTo>
                <a:lnTo>
                  <a:pt x="122898" y="2902759"/>
                </a:lnTo>
                <a:lnTo>
                  <a:pt x="136473" y="2923085"/>
                </a:lnTo>
                <a:lnTo>
                  <a:pt x="134948" y="2923085"/>
                </a:lnTo>
                <a:lnTo>
                  <a:pt x="121837" y="2903455"/>
                </a:lnTo>
                <a:lnTo>
                  <a:pt x="91213" y="2859416"/>
                </a:lnTo>
                <a:lnTo>
                  <a:pt x="60006" y="2816278"/>
                </a:lnTo>
                <a:lnTo>
                  <a:pt x="28232" y="2774021"/>
                </a:lnTo>
                <a:lnTo>
                  <a:pt x="0" y="2737875"/>
                </a:lnTo>
                <a:close/>
              </a:path>
              <a:path w="2693035" h="2923540">
                <a:moveTo>
                  <a:pt x="0" y="2748478"/>
                </a:moveTo>
                <a:lnTo>
                  <a:pt x="59062" y="2817040"/>
                </a:lnTo>
                <a:lnTo>
                  <a:pt x="90242" y="2860147"/>
                </a:lnTo>
                <a:lnTo>
                  <a:pt x="120841" y="2904154"/>
                </a:lnTo>
                <a:lnTo>
                  <a:pt x="133485" y="2923085"/>
                </a:lnTo>
                <a:lnTo>
                  <a:pt x="127297" y="2923085"/>
                </a:lnTo>
                <a:lnTo>
                  <a:pt x="118004" y="2909170"/>
                </a:lnTo>
                <a:lnTo>
                  <a:pt x="87469" y="2865252"/>
                </a:lnTo>
                <a:lnTo>
                  <a:pt x="56359" y="2822234"/>
                </a:lnTo>
                <a:lnTo>
                  <a:pt x="24686" y="2780098"/>
                </a:lnTo>
                <a:lnTo>
                  <a:pt x="0" y="2748478"/>
                </a:lnTo>
                <a:close/>
              </a:path>
              <a:path w="2693035" h="2923540">
                <a:moveTo>
                  <a:pt x="0" y="2752598"/>
                </a:moveTo>
                <a:lnTo>
                  <a:pt x="55043" y="2822586"/>
                </a:lnTo>
                <a:lnTo>
                  <a:pt x="86241" y="2865713"/>
                </a:lnTo>
                <a:lnTo>
                  <a:pt x="116861" y="2909744"/>
                </a:lnTo>
                <a:lnTo>
                  <a:pt x="125771" y="2923085"/>
                </a:lnTo>
                <a:lnTo>
                  <a:pt x="124248" y="2923085"/>
                </a:lnTo>
                <a:lnTo>
                  <a:pt x="115890" y="2910571"/>
                </a:lnTo>
                <a:lnTo>
                  <a:pt x="85378" y="2866686"/>
                </a:lnTo>
                <a:lnTo>
                  <a:pt x="54290" y="2823700"/>
                </a:lnTo>
                <a:lnTo>
                  <a:pt x="22639" y="2781595"/>
                </a:lnTo>
                <a:lnTo>
                  <a:pt x="0" y="275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1200" y="647700"/>
            <a:ext cx="8839585" cy="274562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 marR="5080">
              <a:lnSpc>
                <a:spcPts val="9900"/>
              </a:lnSpc>
              <a:spcBef>
                <a:spcPts val="1610"/>
              </a:spcBef>
            </a:pPr>
            <a:r>
              <a:rPr lang="ru-RU" sz="9400" spc="-560" dirty="0">
                <a:latin typeface="Tahoma"/>
                <a:cs typeface="Tahoma"/>
              </a:rPr>
              <a:t>Основной функционал</a:t>
            </a:r>
            <a:endParaRPr sz="9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9400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b="1" u="sng" dirty="0">
                <a:latin typeface="Lucida Sans Unicode"/>
                <a:cs typeface="Lucida Sans Unicode"/>
              </a:rPr>
              <a:t>Основной функционал</a:t>
            </a:r>
            <a:endParaRPr sz="1750" b="1" u="sng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0200" y="3848100"/>
            <a:ext cx="10210800" cy="44589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27050" marR="447040" indent="-514350">
              <a:lnSpc>
                <a:spcPct val="1125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415540" algn="l"/>
              </a:tabLst>
            </a:pPr>
            <a:r>
              <a:rPr lang="ru-RU" sz="3600" b="1" dirty="0"/>
              <a:t>Отображение доступных парковочных мест</a:t>
            </a:r>
          </a:p>
          <a:p>
            <a:pPr marL="527050" marR="447040" indent="-514350">
              <a:lnSpc>
                <a:spcPct val="1125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415540" algn="l"/>
              </a:tabLst>
            </a:pPr>
            <a:r>
              <a:rPr lang="ru-RU" sz="3600" b="1" dirty="0"/>
              <a:t>Отображение общей информации о парковочном месте</a:t>
            </a:r>
          </a:p>
          <a:p>
            <a:pPr marL="527050" marR="447040" indent="-514350">
              <a:lnSpc>
                <a:spcPct val="1125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415540" algn="l"/>
              </a:tabLst>
            </a:pPr>
            <a:r>
              <a:rPr lang="ru-RU" sz="3600" b="1" dirty="0"/>
              <a:t>Бронирование парковочного места</a:t>
            </a:r>
          </a:p>
          <a:p>
            <a:pPr marL="527050" marR="447040" indent="-514350">
              <a:lnSpc>
                <a:spcPct val="1125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415540" algn="l"/>
              </a:tabLst>
            </a:pPr>
            <a:r>
              <a:rPr lang="ru-RU" sz="3600" b="1" dirty="0"/>
              <a:t>Оплата парковочного места</a:t>
            </a:r>
          </a:p>
          <a:p>
            <a:pPr marL="527050" marR="447040" indent="-514350">
              <a:lnSpc>
                <a:spcPct val="1125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415540" algn="l"/>
              </a:tabLst>
            </a:pPr>
            <a:r>
              <a:rPr lang="ru-RU" sz="3600" b="1" dirty="0"/>
              <a:t>Обратная связь о парковочном месте</a:t>
            </a:r>
          </a:p>
          <a:p>
            <a:pPr marL="527050" marR="447040" indent="-514350">
              <a:lnSpc>
                <a:spcPct val="1125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415540" algn="l"/>
              </a:tabLst>
            </a:pPr>
            <a:r>
              <a:rPr lang="ru-RU" sz="3600" b="1" dirty="0"/>
              <a:t>Навигация</a:t>
            </a:r>
          </a:p>
        </p:txBody>
      </p:sp>
      <p:pic>
        <p:nvPicPr>
          <p:cNvPr id="15362" name="Picture 2" descr="https://cdn2.iconfinder.com/data/icons/map-locations-filled-pixel-perfect/64/pin-map-location-26-10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2400" y="2857500"/>
            <a:ext cx="4495801" cy="4495801"/>
          </a:xfrm>
          <a:prstGeom prst="rect">
            <a:avLst/>
          </a:prstGeom>
          <a:noFill/>
        </p:spPr>
      </p:pic>
      <p:sp>
        <p:nvSpPr>
          <p:cNvPr id="26" name="object 14"/>
          <p:cNvSpPr txBox="1"/>
          <p:nvPr/>
        </p:nvSpPr>
        <p:spPr>
          <a:xfrm>
            <a:off x="5797402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dirty="0">
                <a:latin typeface="Lucida Sans Unicode" pitchFamily="34" charset="0"/>
                <a:cs typeface="Lucida Sans Unicode" pitchFamily="34" charset="0"/>
              </a:rPr>
              <a:t>Стартовый экран</a:t>
            </a:r>
            <a:endParaRPr sz="175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FB7E249B-09CB-045E-89AB-A0661B2E093E}"/>
              </a:ext>
            </a:extLst>
          </p:cNvPr>
          <p:cNvSpPr txBox="1"/>
          <p:nvPr/>
        </p:nvSpPr>
        <p:spPr>
          <a:xfrm>
            <a:off x="8262384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dirty="0">
                <a:latin typeface="Lucida Sans Unicode"/>
                <a:cs typeface="Lucida Sans Unicode"/>
              </a:rPr>
              <a:t>Бронирование</a:t>
            </a:r>
            <a:endParaRPr lang="ru-RU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" y="0"/>
            <a:ext cx="18287935" cy="10286990"/>
            <a:chOff x="0" y="0"/>
            <a:chExt cx="18287935" cy="10286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00950"/>
              <a:ext cx="5825707" cy="5786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1293" y="0"/>
              <a:ext cx="4956642" cy="41161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800100"/>
            <a:ext cx="10849113" cy="14632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24705" algn="l"/>
              </a:tabLst>
            </a:pPr>
            <a:r>
              <a:rPr lang="ru-RU" sz="9400" spc="65" dirty="0">
                <a:latin typeface="Tahoma"/>
                <a:cs typeface="Tahoma"/>
              </a:rPr>
              <a:t>Стартовый экран</a:t>
            </a:r>
            <a:endParaRPr sz="9400" dirty="0">
              <a:latin typeface="Tahoma"/>
              <a:cs typeface="Tahoma"/>
            </a:endParaRPr>
          </a:p>
        </p:txBody>
      </p:sp>
      <p:sp>
        <p:nvSpPr>
          <p:cNvPr id="54" name="object 14"/>
          <p:cNvSpPr txBox="1"/>
          <p:nvPr/>
        </p:nvSpPr>
        <p:spPr>
          <a:xfrm>
            <a:off x="567070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dirty="0">
                <a:latin typeface="Lucida Sans Unicode"/>
                <a:cs typeface="Courier New"/>
              </a:rPr>
              <a:t>Основной</a:t>
            </a:r>
            <a:r>
              <a:rPr lang="ru-RU" sz="1750" dirty="0">
                <a:latin typeface="Courier New"/>
                <a:cs typeface="Courier New"/>
              </a:rPr>
              <a:t> </a:t>
            </a:r>
            <a:r>
              <a:rPr lang="ru-RU" sz="1750" dirty="0">
                <a:latin typeface="Lucida Sans Unicode"/>
                <a:cs typeface="Courier New"/>
              </a:rPr>
              <a:t>функционал</a:t>
            </a:r>
            <a:endParaRPr sz="1750" dirty="0">
              <a:latin typeface="Lucida Sans Unicode"/>
              <a:cs typeface="Courier New"/>
            </a:endParaRPr>
          </a:p>
        </p:txBody>
      </p:sp>
      <p:sp>
        <p:nvSpPr>
          <p:cNvPr id="55" name="object 14"/>
          <p:cNvSpPr txBox="1"/>
          <p:nvPr/>
        </p:nvSpPr>
        <p:spPr>
          <a:xfrm>
            <a:off x="5867400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b="1" u="sng" dirty="0">
                <a:latin typeface="Lucida Sans Unicode"/>
                <a:cs typeface="Lucida Sans Unicode"/>
              </a:rPr>
              <a:t>Стартовый экран</a:t>
            </a:r>
            <a:endParaRPr sz="1750" b="1" u="sng" dirty="0">
              <a:latin typeface="Lucida Sans Unicode"/>
              <a:cs typeface="Lucida Sans Unicode"/>
            </a:endParaRPr>
          </a:p>
        </p:txBody>
      </p:sp>
      <p:pic>
        <p:nvPicPr>
          <p:cNvPr id="4" name="Рисунок 3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A9C23FA-B4B5-2A01-9FF2-51BF28102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54" y="2576515"/>
            <a:ext cx="11860618" cy="104043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3ADBCC9-C666-2D04-B220-2908D9B56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146" y="4240848"/>
            <a:ext cx="7022804" cy="4463444"/>
          </a:xfrm>
          <a:prstGeom prst="rect">
            <a:avLst/>
          </a:prstGeom>
        </p:spPr>
      </p:pic>
      <p:sp>
        <p:nvSpPr>
          <p:cNvPr id="8" name="object 14">
            <a:extLst>
              <a:ext uri="{FF2B5EF4-FFF2-40B4-BE49-F238E27FC236}">
                <a16:creationId xmlns:a16="http://schemas.microsoft.com/office/drawing/2014/main" id="{C304A36F-72C4-99FD-38FE-FB2CEE23A6B2}"/>
              </a:ext>
            </a:extLst>
          </p:cNvPr>
          <p:cNvSpPr txBox="1"/>
          <p:nvPr/>
        </p:nvSpPr>
        <p:spPr>
          <a:xfrm>
            <a:off x="8116185" y="9791699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dirty="0">
                <a:latin typeface="Lucida Sans Unicode"/>
                <a:cs typeface="Lucida Sans Unicode"/>
              </a:rPr>
              <a:t>Бронирование</a:t>
            </a:r>
            <a:endParaRPr lang="ru-RU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аутина&#10;&#10;Автоматически созданное описание">
            <a:extLst>
              <a:ext uri="{FF2B5EF4-FFF2-40B4-BE49-F238E27FC236}">
                <a16:creationId xmlns:a16="http://schemas.microsoft.com/office/drawing/2014/main" id="{6996453B-3456-E3DF-13B7-D313F124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" y="-2076"/>
            <a:ext cx="3235124" cy="3085912"/>
          </a:xfrm>
          <a:prstGeom prst="rect">
            <a:avLst/>
          </a:prstGeom>
        </p:spPr>
      </p:pic>
      <p:pic>
        <p:nvPicPr>
          <p:cNvPr id="6" name="Рисунок 5" descr="Изображение выглядит как паутина&#10;&#10;Автоматически созданное описание">
            <a:extLst>
              <a:ext uri="{FF2B5EF4-FFF2-40B4-BE49-F238E27FC236}">
                <a16:creationId xmlns:a16="http://schemas.microsoft.com/office/drawing/2014/main" id="{B7BDA214-B55F-7722-B348-63232DC6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757" y="-1794"/>
            <a:ext cx="4259349" cy="3018558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C42782D3-4560-624E-966C-DC945ACF5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463" y="333075"/>
            <a:ext cx="9633772" cy="146322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4624705" algn="l"/>
              </a:tabLst>
            </a:pPr>
            <a:r>
              <a:rPr lang="ru-RU" sz="9400" spc="65" dirty="0">
                <a:latin typeface="Tahoma"/>
                <a:cs typeface="Tahoma"/>
              </a:rPr>
              <a:t>Бронирование</a:t>
            </a:r>
            <a:endParaRPr lang="ru-RU" sz="9400" dirty="0">
              <a:latin typeface="Tahoma"/>
              <a:ea typeface="Tahoma"/>
              <a:cs typeface="Tahoma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1F714A48-BF5C-355D-B136-122E9E945B1C}"/>
              </a:ext>
            </a:extLst>
          </p:cNvPr>
          <p:cNvSpPr txBox="1"/>
          <p:nvPr/>
        </p:nvSpPr>
        <p:spPr>
          <a:xfrm>
            <a:off x="8262384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b="1" u="sng" dirty="0">
                <a:latin typeface="Lucida Sans Unicode"/>
                <a:cs typeface="Lucida Sans Unicode"/>
              </a:rPr>
              <a:t>Бронирование</a:t>
            </a:r>
            <a:endParaRPr lang="ru-RU" b="1" u="sng" dirty="0">
              <a:latin typeface="Lucida Sans Unicode"/>
              <a:cs typeface="Lucida Sans Unicode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4F36B3EC-210D-ED2F-085E-A948C8617906}"/>
              </a:ext>
            </a:extLst>
          </p:cNvPr>
          <p:cNvSpPr txBox="1"/>
          <p:nvPr/>
        </p:nvSpPr>
        <p:spPr>
          <a:xfrm>
            <a:off x="5797402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dirty="0">
                <a:latin typeface="Lucida Sans Unicode" pitchFamily="34" charset="0"/>
                <a:cs typeface="Lucida Sans Unicode" pitchFamily="34" charset="0"/>
              </a:rPr>
              <a:t>Стартовый экран</a:t>
            </a:r>
            <a:endParaRPr sz="175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1A3FB92-0627-7A5D-5BC9-EF8A3DD3E4E6}"/>
              </a:ext>
            </a:extLst>
          </p:cNvPr>
          <p:cNvSpPr txBox="1"/>
          <p:nvPr/>
        </p:nvSpPr>
        <p:spPr>
          <a:xfrm>
            <a:off x="2819400" y="9791700"/>
            <a:ext cx="2971800" cy="302005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z="1750" dirty="0">
                <a:latin typeface="Lucida Sans Unicode"/>
                <a:cs typeface="Lucida Sans Unicode"/>
              </a:rPr>
              <a:t>Основной функционал</a:t>
            </a:r>
            <a:endParaRPr sz="1750" dirty="0">
              <a:latin typeface="Lucida Sans Unicode"/>
              <a:cs typeface="Lucida Sans Unicode"/>
            </a:endParaRPr>
          </a:p>
        </p:txBody>
      </p:sp>
      <p:pic>
        <p:nvPicPr>
          <p:cNvPr id="15" name="Рисунок 14" descr="Изображение выглядит как текст, снимок экрана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6C42ECC-4E6B-6CEE-18FE-68DC40AA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24" y="1730051"/>
            <a:ext cx="5959547" cy="7770536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8ACCEAD-923C-2255-32CB-7A709CA92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970" y="2104935"/>
            <a:ext cx="4271630" cy="295382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224E40C-13EE-F8D3-6EA6-B0C9F2616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9099" y="3140711"/>
            <a:ext cx="5800059" cy="6517519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электроника, компьютер, клавиату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CE0E4DE-2AE4-ECD1-F574-EB9DC3C3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0772" y="6172108"/>
            <a:ext cx="4564025" cy="24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черно-белый, черный, паутина&#10;&#10;Автоматически созданное описание">
            <a:extLst>
              <a:ext uri="{FF2B5EF4-FFF2-40B4-BE49-F238E27FC236}">
                <a16:creationId xmlns:a16="http://schemas.microsoft.com/office/drawing/2014/main" id="{BAB61C0F-FCB4-40E0-747E-58F57446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458" y="-1622"/>
            <a:ext cx="2743200" cy="3777803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рный, темнот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7AD2F54-5628-9B1F-F9CF-ACB20515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" y="-4677"/>
            <a:ext cx="5622402" cy="365537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292168C-BE8E-69BA-2331-D93708BC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169" y="5335701"/>
            <a:ext cx="6092455" cy="25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38</Words>
  <Application>Microsoft Office PowerPoint</Application>
  <PresentationFormat>Произвольный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Презентация PowerPoint</vt:lpstr>
      <vt:lpstr>Основной функционал</vt:lpstr>
      <vt:lpstr>Стартовый экран</vt:lpstr>
      <vt:lpstr>Бронирование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Yura Rudenko</dc:creator>
  <cp:keywords>DAF0cEgoegY,BAF0WRrr894</cp:keywords>
  <cp:lastModifiedBy>Пользователь Windows</cp:lastModifiedBy>
  <cp:revision>78</cp:revision>
  <dcterms:created xsi:type="dcterms:W3CDTF">2023-11-25T14:21:53Z</dcterms:created>
  <dcterms:modified xsi:type="dcterms:W3CDTF">2023-11-25T19:26:28Z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2023-11-25T00:00:00Z</vt:filetime>
  </property>
</Properties>
</file>