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  <p:sldMasterId id="2147483654" r:id="rId2"/>
  </p:sldMasterIdLst>
  <p:notesMasterIdLst>
    <p:notesMasterId r:id="rId3"/>
  </p:notes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3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4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24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2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2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2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4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>
            <a:r>
              <a:t/>
            </a:r>
          </a:p>
        </p:txBody>
      </p:sp>
      <p:sp>
        <p:nvSpPr>
          <p:cNvPr id="104874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4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4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3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3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3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3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3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4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4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4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09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0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1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2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3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4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5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6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7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1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20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21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22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9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image" Target="../media/image7.jpeg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image" Target="../media/image9.jpeg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.pn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2408861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L</a:t>
            </a:r>
            <a:r>
              <a:rPr sz="2400" lang="en-US"/>
              <a:t>I</a:t>
            </a:r>
            <a:r>
              <a:rPr sz="2400" lang="en-US"/>
              <a:t>NI </a:t>
            </a:r>
            <a:r>
              <a:rPr sz="2400" lang="en-US"/>
              <a:t>V 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r>
              <a:rPr dirty="0" sz="2400" lang="en-US"/>
              <a:t>6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1</a:t>
            </a:r>
            <a:r>
              <a:rPr dirty="0" sz="2400" lang="en-US"/>
              <a:t>5</a:t>
            </a:r>
            <a:r>
              <a:rPr dirty="0" sz="2400" lang="en-US"/>
              <a:t>c</a:t>
            </a:r>
            <a:r>
              <a:rPr dirty="0" sz="2400" lang="en-US"/>
              <a:t>c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1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3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pathy </a:t>
            </a:r>
            <a:r>
              <a:rPr dirty="0" sz="2400" lang="en-US"/>
              <a:t>k</a:t>
            </a:r>
            <a:r>
              <a:rPr dirty="0" sz="2400" lang="en-US"/>
              <a:t> </a:t>
            </a:r>
            <a:r>
              <a:rPr dirty="0" sz="2400" lang="en-US"/>
              <a:t>vinayakam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n's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college 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r</a:t>
            </a:r>
            <a:r>
              <a:rPr dirty="0" sz="2400" lang="en-US"/>
              <a:t>uttani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704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11356" t="39921" r="5761" b="41220"/>
          <a:stretch>
            <a:fillRect/>
          </a:stretch>
        </p:blipFill>
        <p:spPr>
          <a:xfrm>
            <a:off x="886408" y="1804628"/>
            <a:ext cx="8430972" cy="424897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36669" y="2087749"/>
            <a:ext cx="7818500" cy="4097646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8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5162" t="42660" r="24210" b="47826"/>
          <a:stretch>
            <a:fillRect/>
          </a:stretch>
        </p:blipFill>
        <p:spPr>
          <a:xfrm>
            <a:off x="610304" y="1872229"/>
            <a:ext cx="10614473" cy="311354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895288" y="2499042"/>
            <a:ext cx="8639236" cy="3749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3764" t="47431" r="23333" b="48052"/>
          <a:stretch>
            <a:fillRect/>
          </a:stretch>
        </p:blipFill>
        <p:spPr>
          <a:xfrm>
            <a:off x="471139" y="3937039"/>
            <a:ext cx="10426503" cy="218749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7538" t="44773" r="44915" b="45342"/>
          <a:stretch>
            <a:fillRect/>
          </a:stretch>
        </p:blipFill>
        <p:spPr>
          <a:xfrm>
            <a:off x="847553" y="2159863"/>
            <a:ext cx="6885652" cy="317069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2761" t="43027" r="27348" b="50480"/>
          <a:stretch>
            <a:fillRect/>
          </a:stretch>
        </p:blipFill>
        <p:spPr>
          <a:xfrm>
            <a:off x="0" y="2647950"/>
            <a:ext cx="9291708" cy="2073167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6148" t="41220" r="15332" b="41608"/>
          <a:stretch>
            <a:fillRect/>
          </a:stretch>
        </p:blipFill>
        <p:spPr>
          <a:xfrm>
            <a:off x="509592" y="1783647"/>
            <a:ext cx="9996789" cy="484234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31872" t="45342" r="32551" b="43986"/>
          <a:stretch>
            <a:fillRect/>
          </a:stretch>
        </p:blipFill>
        <p:spPr>
          <a:xfrm>
            <a:off x="2779970" y="2028236"/>
            <a:ext cx="6651568" cy="441916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5270" t="40768" r="19066" b="52117"/>
          <a:stretch>
            <a:fillRect/>
          </a:stretch>
        </p:blipFill>
        <p:spPr>
          <a:xfrm>
            <a:off x="478296" y="2027797"/>
            <a:ext cx="10263514" cy="213749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21457" t="41897" r="21384" b="53586"/>
          <a:stretch>
            <a:fillRect/>
          </a:stretch>
        </p:blipFill>
        <p:spPr>
          <a:xfrm flipV="0">
            <a:off x="679946" y="1857375"/>
            <a:ext cx="9314190" cy="96615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2024-09-02T09:31:41Z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0b7f6262cfbd4316b848139bfc566fbe</vt:lpwstr>
  </property>
</Properties>
</file>