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36E2-704F-44C3-97EA-B46FE12A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0D837-3B0B-49B5-A0D4-32258784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59BB-5B5C-42F5-A338-71E0BB4A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BDDF-A18B-414F-85D1-E22CC14F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0A80-F55F-4CB5-971F-AB2E9FBD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6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33BC-578B-4BC7-9B95-9FD6BE5F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2FF7-28FB-44CB-9B95-0FB7E134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E1B3-C7DF-4914-BEBA-7C5B30E0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67B6-59E2-46FD-AC3A-B480D46B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49E0-5C67-40B6-A1F9-9E57DAC3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5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7D4A-300A-4001-8910-8A2F2C45B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3D43-1881-4846-835A-F20812BD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5A87-334E-4D33-AFAE-8DFF0689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5219-DCEC-4C6E-A095-9954BCC6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8E48-EAA3-4C5F-B001-CE9211DB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0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5B43-8028-403B-97AF-1726A59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5122-5D0C-41A5-93BE-D737CDA0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5D4C-CF43-4467-B94C-AD6E27FC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C8BD-9C66-4E51-AC60-6081C66E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5D3B-BA73-4924-B90E-D44A8A0D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6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731A-97C8-444A-B0F2-24E26B9A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253F-E735-4930-B117-28A3DC96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A9FD-D358-48D4-A46E-2B7728B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0E8F-B0A2-4429-84EF-0863AE6C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B88-0B77-4D74-AE08-C972C2C2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57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EA7-46D0-47B6-9F89-4939BCDC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BEBF-3F45-4AE6-B841-EFCAA3483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5C5F-3BD1-4874-A8CC-242038A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F3FA-9FE7-41A7-94B1-3DDD8E95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1F61-583F-4905-B947-BA77A92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9C845-0C82-4968-BD63-E9C4B9ED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FC02-9C8E-4F6E-9225-3C526D53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1C54-33EE-4FE7-A033-E7B5EA7C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D4685-A65D-4C2B-8724-7E6C30F2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74508-5BE6-4994-B532-A5CA0591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D9E5-B5E0-4798-B9BB-6BF75032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4CD0-0139-43B0-8BED-1AD35227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F7048-0C08-4DE9-B789-C564128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C347B-F124-40EF-B689-9F6BCD6A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9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EA2-3FE1-42EB-824C-8E813A2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B112-475B-4840-B1F8-5776E059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1776-2DAF-457B-8B59-162EAE62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1662-C50C-4B88-8E12-B3A85F0C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5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7093B-503E-4FF8-B599-78F5254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6818-624C-4015-9D5A-2AC72497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076A-B7DA-4AF6-873C-BA648A81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6B46-F84A-40BE-8793-A3D57D0C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BDB1-AB26-4592-B9B9-CD097DAA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303A2-434E-4494-82D8-96CA39CC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E3E3-BEF0-4C45-B5E3-5135DA46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E4FD2-FFFB-4EB5-95EF-47B35297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E033-F9EB-451C-8BE6-254A2387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0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0BFB-807F-4209-A8C2-C815EE93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9487E-B905-4FDB-A6C8-379EBBC71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E8F5-2EE6-4E06-A76F-122F6DE6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014E-11ED-4075-9F23-D876EF6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4C17-EA85-4AF7-B740-A83C1364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8B9E-CD31-4FCA-85C4-05E2895B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1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8816E-C8ED-4531-90A6-8F48DEFB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C889-B5AF-4F4C-9776-3D16BBC6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E3DC-985A-49DD-9294-607E17E6A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F645-2BA1-48AE-8987-88B726C05EB5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A3C0-DD40-4734-A60F-B8DCCD67E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32D-E24F-4E14-83F2-44D3D2D1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897A-7E64-499E-971C-6C25CE038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418E6B-BA5E-4059-B4DD-7E506F03CAC9}"/>
              </a:ext>
            </a:extLst>
          </p:cNvPr>
          <p:cNvSpPr/>
          <p:nvPr/>
        </p:nvSpPr>
        <p:spPr>
          <a:xfrm>
            <a:off x="0" y="28909"/>
            <a:ext cx="12192000" cy="6522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EA81F-867C-41A3-B38A-98708B7D4577}"/>
              </a:ext>
            </a:extLst>
          </p:cNvPr>
          <p:cNvSpPr txBox="1"/>
          <p:nvPr/>
        </p:nvSpPr>
        <p:spPr>
          <a:xfrm>
            <a:off x="410547" y="170356"/>
            <a:ext cx="11781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 |  contact		</a:t>
            </a:r>
            <a:r>
              <a:rPr lang="en-US" b="1" dirty="0">
                <a:solidFill>
                  <a:schemeClr val="accent2"/>
                </a:solidFill>
              </a:rPr>
              <a:t> lobby </a:t>
            </a:r>
            <a:r>
              <a:rPr lang="en-US" dirty="0">
                <a:solidFill>
                  <a:schemeClr val="accent2"/>
                </a:solidFill>
              </a:rPr>
              <a:t>| leaderboards |  history |  </a:t>
            </a:r>
            <a:r>
              <a:rPr lang="en-US" dirty="0" err="1">
                <a:solidFill>
                  <a:schemeClr val="accent2"/>
                </a:solidFill>
              </a:rPr>
              <a:t>opwaarderen</a:t>
            </a:r>
            <a:r>
              <a:rPr lang="en-US" dirty="0">
                <a:solidFill>
                  <a:schemeClr val="accent2"/>
                </a:solidFill>
              </a:rPr>
              <a:t>		 login | register | profile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AF12F-4C87-4F81-8648-109E8E73E184}"/>
              </a:ext>
            </a:extLst>
          </p:cNvPr>
          <p:cNvSpPr/>
          <p:nvPr/>
        </p:nvSpPr>
        <p:spPr>
          <a:xfrm>
            <a:off x="10618237" y="793102"/>
            <a:ext cx="1436914" cy="6035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501E2-A996-434C-8794-C137CFEA00AC}"/>
              </a:ext>
            </a:extLst>
          </p:cNvPr>
          <p:cNvSpPr/>
          <p:nvPr/>
        </p:nvSpPr>
        <p:spPr>
          <a:xfrm>
            <a:off x="10739535" y="905069"/>
            <a:ext cx="1184987" cy="58502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6741-661A-424B-9BD5-B59F81A22FBF}"/>
              </a:ext>
            </a:extLst>
          </p:cNvPr>
          <p:cNvSpPr txBox="1"/>
          <p:nvPr/>
        </p:nvSpPr>
        <p:spPr>
          <a:xfrm>
            <a:off x="10935478" y="905069"/>
            <a:ext cx="11849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  <a:endParaRPr lang="nl-NL" dirty="0"/>
          </a:p>
          <a:p>
            <a:endParaRPr lang="nl-NL" dirty="0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7FFDEE0F-B0B5-4B64-9A9C-2A891449A11A}"/>
              </a:ext>
            </a:extLst>
          </p:cNvPr>
          <p:cNvSpPr/>
          <p:nvPr/>
        </p:nvSpPr>
        <p:spPr>
          <a:xfrm>
            <a:off x="1502229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89FB5ECA-307A-4D67-BBE1-45AD8522A92D}"/>
              </a:ext>
            </a:extLst>
          </p:cNvPr>
          <p:cNvSpPr/>
          <p:nvPr/>
        </p:nvSpPr>
        <p:spPr>
          <a:xfrm>
            <a:off x="3539413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D2FDD33A-AF56-4533-8D42-E7E0A2712828}"/>
              </a:ext>
            </a:extLst>
          </p:cNvPr>
          <p:cNvSpPr/>
          <p:nvPr/>
        </p:nvSpPr>
        <p:spPr>
          <a:xfrm>
            <a:off x="5576597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Plaque 21">
            <a:extLst>
              <a:ext uri="{FF2B5EF4-FFF2-40B4-BE49-F238E27FC236}">
                <a16:creationId xmlns:a16="http://schemas.microsoft.com/office/drawing/2014/main" id="{9522315B-8C8E-4C1D-AE18-BA8A74F5018C}"/>
              </a:ext>
            </a:extLst>
          </p:cNvPr>
          <p:cNvSpPr/>
          <p:nvPr/>
        </p:nvSpPr>
        <p:spPr>
          <a:xfrm>
            <a:off x="7613781" y="127829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D0B2BB4B-B9FB-458F-8145-CA3001667A04}"/>
              </a:ext>
            </a:extLst>
          </p:cNvPr>
          <p:cNvSpPr/>
          <p:nvPr/>
        </p:nvSpPr>
        <p:spPr>
          <a:xfrm>
            <a:off x="1502229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376F9B0A-30CA-4520-936C-B81654538068}"/>
              </a:ext>
            </a:extLst>
          </p:cNvPr>
          <p:cNvSpPr/>
          <p:nvPr/>
        </p:nvSpPr>
        <p:spPr>
          <a:xfrm>
            <a:off x="3539413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6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E92B30D6-E8ED-46CD-82E0-EBC8ADA02270}"/>
              </a:ext>
            </a:extLst>
          </p:cNvPr>
          <p:cNvSpPr/>
          <p:nvPr/>
        </p:nvSpPr>
        <p:spPr>
          <a:xfrm>
            <a:off x="5576597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7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41C7C32C-D03B-4D0D-8DE3-01CE99183E2C}"/>
              </a:ext>
            </a:extLst>
          </p:cNvPr>
          <p:cNvSpPr/>
          <p:nvPr/>
        </p:nvSpPr>
        <p:spPr>
          <a:xfrm>
            <a:off x="7613781" y="2527679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8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D83BA5D9-1223-44A4-9749-88A89ECBFF2B}"/>
              </a:ext>
            </a:extLst>
          </p:cNvPr>
          <p:cNvSpPr/>
          <p:nvPr/>
        </p:nvSpPr>
        <p:spPr>
          <a:xfrm>
            <a:off x="1502229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9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Plaque 27">
            <a:extLst>
              <a:ext uri="{FF2B5EF4-FFF2-40B4-BE49-F238E27FC236}">
                <a16:creationId xmlns:a16="http://schemas.microsoft.com/office/drawing/2014/main" id="{EE5D2B65-75E8-4CD1-9B7B-E85CB6B64EED}"/>
              </a:ext>
            </a:extLst>
          </p:cNvPr>
          <p:cNvSpPr/>
          <p:nvPr/>
        </p:nvSpPr>
        <p:spPr>
          <a:xfrm>
            <a:off x="3539413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10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9194CECE-616D-4369-96C6-244F1BD05F39}"/>
              </a:ext>
            </a:extLst>
          </p:cNvPr>
          <p:cNvSpPr/>
          <p:nvPr/>
        </p:nvSpPr>
        <p:spPr>
          <a:xfrm>
            <a:off x="5576597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Plaque 29">
            <a:extLst>
              <a:ext uri="{FF2B5EF4-FFF2-40B4-BE49-F238E27FC236}">
                <a16:creationId xmlns:a16="http://schemas.microsoft.com/office/drawing/2014/main" id="{A1519EF2-E789-4C24-BA13-FF6663569744}"/>
              </a:ext>
            </a:extLst>
          </p:cNvPr>
          <p:cNvSpPr/>
          <p:nvPr/>
        </p:nvSpPr>
        <p:spPr>
          <a:xfrm>
            <a:off x="7613781" y="3777064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Plaque 30">
            <a:extLst>
              <a:ext uri="{FF2B5EF4-FFF2-40B4-BE49-F238E27FC236}">
                <a16:creationId xmlns:a16="http://schemas.microsoft.com/office/drawing/2014/main" id="{84F4BFAF-A97A-4EB6-9926-3C1DF7ED0D79}"/>
              </a:ext>
            </a:extLst>
          </p:cNvPr>
          <p:cNvSpPr/>
          <p:nvPr/>
        </p:nvSpPr>
        <p:spPr>
          <a:xfrm>
            <a:off x="1502229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2" name="Plaque 31">
            <a:extLst>
              <a:ext uri="{FF2B5EF4-FFF2-40B4-BE49-F238E27FC236}">
                <a16:creationId xmlns:a16="http://schemas.microsoft.com/office/drawing/2014/main" id="{12DB365E-E741-42D4-B889-B9D54C427B7B}"/>
              </a:ext>
            </a:extLst>
          </p:cNvPr>
          <p:cNvSpPr/>
          <p:nvPr/>
        </p:nvSpPr>
        <p:spPr>
          <a:xfrm>
            <a:off x="3539413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Plaque 32">
            <a:extLst>
              <a:ext uri="{FF2B5EF4-FFF2-40B4-BE49-F238E27FC236}">
                <a16:creationId xmlns:a16="http://schemas.microsoft.com/office/drawing/2014/main" id="{8136D8F1-80A2-40E6-A6FC-8497544A03EF}"/>
              </a:ext>
            </a:extLst>
          </p:cNvPr>
          <p:cNvSpPr/>
          <p:nvPr/>
        </p:nvSpPr>
        <p:spPr>
          <a:xfrm>
            <a:off x="5576597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Plaque 33">
            <a:extLst>
              <a:ext uri="{FF2B5EF4-FFF2-40B4-BE49-F238E27FC236}">
                <a16:creationId xmlns:a16="http://schemas.microsoft.com/office/drawing/2014/main" id="{048EE402-F70E-4D70-86FE-FF029A18C37C}"/>
              </a:ext>
            </a:extLst>
          </p:cNvPr>
          <p:cNvSpPr/>
          <p:nvPr/>
        </p:nvSpPr>
        <p:spPr>
          <a:xfrm>
            <a:off x="7613781" y="4927481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16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8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91D6CE-B67C-42AB-A742-D8B5F35FCCC0}"/>
              </a:ext>
            </a:extLst>
          </p:cNvPr>
          <p:cNvSpPr/>
          <p:nvPr/>
        </p:nvSpPr>
        <p:spPr>
          <a:xfrm>
            <a:off x="0" y="28909"/>
            <a:ext cx="12192000" cy="6522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59065-FF5A-46F8-B9AA-1B87D75DED5E}"/>
              </a:ext>
            </a:extLst>
          </p:cNvPr>
          <p:cNvSpPr txBox="1"/>
          <p:nvPr/>
        </p:nvSpPr>
        <p:spPr>
          <a:xfrm>
            <a:off x="410547" y="170356"/>
            <a:ext cx="11781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 |  contact		</a:t>
            </a:r>
            <a:r>
              <a:rPr lang="en-US" b="1" dirty="0">
                <a:solidFill>
                  <a:schemeClr val="accent2"/>
                </a:solidFill>
              </a:rPr>
              <a:t> lobby </a:t>
            </a:r>
            <a:r>
              <a:rPr lang="en-US" dirty="0">
                <a:solidFill>
                  <a:schemeClr val="accent2"/>
                </a:solidFill>
              </a:rPr>
              <a:t>| leaderboards |  history |  </a:t>
            </a:r>
            <a:r>
              <a:rPr lang="en-US" dirty="0" err="1">
                <a:solidFill>
                  <a:schemeClr val="accent2"/>
                </a:solidFill>
              </a:rPr>
              <a:t>opwaarderen</a:t>
            </a:r>
            <a:r>
              <a:rPr lang="en-US" dirty="0">
                <a:solidFill>
                  <a:schemeClr val="accent2"/>
                </a:solidFill>
              </a:rPr>
              <a:t>		 login | register | profile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FD2A5BE5-95B6-4D76-B54F-1349FB5F42AB}"/>
              </a:ext>
            </a:extLst>
          </p:cNvPr>
          <p:cNvSpPr/>
          <p:nvPr/>
        </p:nvSpPr>
        <p:spPr>
          <a:xfrm>
            <a:off x="2304662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2</a:t>
            </a:r>
            <a:endParaRPr lang="nl-NL" dirty="0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26A3D887-7205-4144-934F-2BC0C51A4446}"/>
              </a:ext>
            </a:extLst>
          </p:cNvPr>
          <p:cNvSpPr/>
          <p:nvPr/>
        </p:nvSpPr>
        <p:spPr>
          <a:xfrm>
            <a:off x="4341846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3</a:t>
            </a:r>
            <a:endParaRPr lang="nl-NL" dirty="0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74F66E04-3870-48BC-A72F-E42DA32DBF9E}"/>
              </a:ext>
            </a:extLst>
          </p:cNvPr>
          <p:cNvSpPr/>
          <p:nvPr/>
        </p:nvSpPr>
        <p:spPr>
          <a:xfrm>
            <a:off x="6379030" y="121298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4</a:t>
            </a:r>
            <a:endParaRPr lang="nl-NL" dirty="0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A3610ABC-B00E-4ABE-A154-69B24E88D0FB}"/>
              </a:ext>
            </a:extLst>
          </p:cNvPr>
          <p:cNvSpPr/>
          <p:nvPr/>
        </p:nvSpPr>
        <p:spPr>
          <a:xfrm>
            <a:off x="2304662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6</a:t>
            </a:r>
            <a:endParaRPr lang="nl-NL" dirty="0"/>
          </a:p>
        </p:txBody>
      </p:sp>
      <p:sp>
        <p:nvSpPr>
          <p:cNvPr id="20" name="Plaque 19">
            <a:extLst>
              <a:ext uri="{FF2B5EF4-FFF2-40B4-BE49-F238E27FC236}">
                <a16:creationId xmlns:a16="http://schemas.microsoft.com/office/drawing/2014/main" id="{27F14531-31C0-43A7-A354-4D2D2E06FD1D}"/>
              </a:ext>
            </a:extLst>
          </p:cNvPr>
          <p:cNvSpPr/>
          <p:nvPr/>
        </p:nvSpPr>
        <p:spPr>
          <a:xfrm>
            <a:off x="4341846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7</a:t>
            </a:r>
            <a:endParaRPr lang="nl-NL" dirty="0"/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219D56A-20BC-483D-B604-4D6596D3D2AA}"/>
              </a:ext>
            </a:extLst>
          </p:cNvPr>
          <p:cNvSpPr/>
          <p:nvPr/>
        </p:nvSpPr>
        <p:spPr>
          <a:xfrm>
            <a:off x="6379030" y="2462365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8</a:t>
            </a:r>
            <a:endParaRPr lang="nl-NL" dirty="0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26B6125A-4342-43B4-AEA8-1FECE59649DC}"/>
              </a:ext>
            </a:extLst>
          </p:cNvPr>
          <p:cNvSpPr/>
          <p:nvPr/>
        </p:nvSpPr>
        <p:spPr>
          <a:xfrm>
            <a:off x="2304662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10</a:t>
            </a:r>
            <a:endParaRPr lang="nl-NL" dirty="0"/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A2864225-D1C7-4D7C-BEDB-4B55CF60B258}"/>
              </a:ext>
            </a:extLst>
          </p:cNvPr>
          <p:cNvSpPr/>
          <p:nvPr/>
        </p:nvSpPr>
        <p:spPr>
          <a:xfrm>
            <a:off x="4341846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11</a:t>
            </a:r>
            <a:endParaRPr lang="nl-NL" dirty="0"/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10638105-7CF1-4BDE-861E-7AABBAFE6F58}"/>
              </a:ext>
            </a:extLst>
          </p:cNvPr>
          <p:cNvSpPr/>
          <p:nvPr/>
        </p:nvSpPr>
        <p:spPr>
          <a:xfrm>
            <a:off x="6379030" y="3711750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12</a:t>
            </a:r>
            <a:endParaRPr lang="nl-NL" dirty="0"/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B7324AF8-CEF0-4217-9840-3A85A67BCBDA}"/>
              </a:ext>
            </a:extLst>
          </p:cNvPr>
          <p:cNvSpPr/>
          <p:nvPr/>
        </p:nvSpPr>
        <p:spPr>
          <a:xfrm>
            <a:off x="2304662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14</a:t>
            </a:r>
            <a:endParaRPr lang="nl-NL" dirty="0"/>
          </a:p>
        </p:txBody>
      </p:sp>
      <p:sp>
        <p:nvSpPr>
          <p:cNvPr id="28" name="Plaque 27">
            <a:extLst>
              <a:ext uri="{FF2B5EF4-FFF2-40B4-BE49-F238E27FC236}">
                <a16:creationId xmlns:a16="http://schemas.microsoft.com/office/drawing/2014/main" id="{360B1C39-353B-4814-A756-DFCF59FFC546}"/>
              </a:ext>
            </a:extLst>
          </p:cNvPr>
          <p:cNvSpPr/>
          <p:nvPr/>
        </p:nvSpPr>
        <p:spPr>
          <a:xfrm>
            <a:off x="4341846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15</a:t>
            </a:r>
            <a:endParaRPr lang="nl-NL" dirty="0"/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6A1C529B-8B88-4B3C-934D-80C3C0AC1CBF}"/>
              </a:ext>
            </a:extLst>
          </p:cNvPr>
          <p:cNvSpPr/>
          <p:nvPr/>
        </p:nvSpPr>
        <p:spPr>
          <a:xfrm>
            <a:off x="6379030" y="4862167"/>
            <a:ext cx="1119673" cy="652226"/>
          </a:xfrm>
          <a:prstGeom prst="plaqu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16</a:t>
            </a:r>
            <a:endParaRPr lang="nl-N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AC78A-6A8F-4DF4-A4A3-9325BB904A6F}"/>
              </a:ext>
            </a:extLst>
          </p:cNvPr>
          <p:cNvSpPr/>
          <p:nvPr/>
        </p:nvSpPr>
        <p:spPr>
          <a:xfrm>
            <a:off x="449424" y="757268"/>
            <a:ext cx="8374225" cy="6035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5834-3EC2-4866-A155-5656E4AF2AE9}"/>
              </a:ext>
            </a:extLst>
          </p:cNvPr>
          <p:cNvSpPr/>
          <p:nvPr/>
        </p:nvSpPr>
        <p:spPr>
          <a:xfrm>
            <a:off x="519404" y="839755"/>
            <a:ext cx="8220269" cy="5850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6D0573-40CB-40D8-A137-E73247057DD9}"/>
              </a:ext>
            </a:extLst>
          </p:cNvPr>
          <p:cNvSpPr/>
          <p:nvPr/>
        </p:nvSpPr>
        <p:spPr>
          <a:xfrm>
            <a:off x="1254188" y="1309577"/>
            <a:ext cx="6804350" cy="45780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F84580-DA2F-4D6A-A615-F509CEA8F1D1}"/>
              </a:ext>
            </a:extLst>
          </p:cNvPr>
          <p:cNvSpPr/>
          <p:nvPr/>
        </p:nvSpPr>
        <p:spPr>
          <a:xfrm>
            <a:off x="1331166" y="1367025"/>
            <a:ext cx="6652728" cy="4463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Royal poker</a:t>
            </a:r>
            <a:endParaRPr lang="nl-NL" sz="3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CC130-E1E5-4E52-9529-F57AAD0522E7}"/>
              </a:ext>
            </a:extLst>
          </p:cNvPr>
          <p:cNvSpPr/>
          <p:nvPr/>
        </p:nvSpPr>
        <p:spPr>
          <a:xfrm>
            <a:off x="1261186" y="3093599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6268D4-1F08-4BCD-B9E3-B9544E002061}"/>
              </a:ext>
            </a:extLst>
          </p:cNvPr>
          <p:cNvSpPr/>
          <p:nvPr/>
        </p:nvSpPr>
        <p:spPr>
          <a:xfrm>
            <a:off x="5238753" y="1284538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EA8EF-5B89-4DD3-9BA4-28F32DFBBFE5}"/>
              </a:ext>
            </a:extLst>
          </p:cNvPr>
          <p:cNvSpPr/>
          <p:nvPr/>
        </p:nvSpPr>
        <p:spPr>
          <a:xfrm>
            <a:off x="2719485" y="5171574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6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72200-5D37-48F6-B730-92751BCFECF6}"/>
              </a:ext>
            </a:extLst>
          </p:cNvPr>
          <p:cNvSpPr/>
          <p:nvPr/>
        </p:nvSpPr>
        <p:spPr>
          <a:xfrm>
            <a:off x="5316506" y="5215090"/>
            <a:ext cx="1409699" cy="638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C1B03-6848-4C15-B76F-31A6B8DEC993}"/>
              </a:ext>
            </a:extLst>
          </p:cNvPr>
          <p:cNvSpPr/>
          <p:nvPr/>
        </p:nvSpPr>
        <p:spPr>
          <a:xfrm>
            <a:off x="7657322" y="3293706"/>
            <a:ext cx="471196" cy="513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</a:rPr>
              <a:t>+</a:t>
            </a:r>
            <a:endParaRPr lang="nl-NL" sz="3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428073-463B-4A3A-A10A-8244234B18D7}"/>
              </a:ext>
            </a:extLst>
          </p:cNvPr>
          <p:cNvSpPr/>
          <p:nvPr/>
        </p:nvSpPr>
        <p:spPr>
          <a:xfrm>
            <a:off x="3217115" y="1343987"/>
            <a:ext cx="471196" cy="513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</a:rPr>
              <a:t>+</a:t>
            </a:r>
            <a:endParaRPr lang="nl-NL" sz="33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52411-6C55-4E95-A99A-03B1A6AD9A76}"/>
              </a:ext>
            </a:extLst>
          </p:cNvPr>
          <p:cNvSpPr/>
          <p:nvPr/>
        </p:nvSpPr>
        <p:spPr>
          <a:xfrm>
            <a:off x="9319531" y="690924"/>
            <a:ext cx="2836897" cy="6147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DB91BB-D201-4FAA-A08E-41089A945E08}"/>
              </a:ext>
            </a:extLst>
          </p:cNvPr>
          <p:cNvSpPr txBox="1"/>
          <p:nvPr/>
        </p:nvSpPr>
        <p:spPr>
          <a:xfrm>
            <a:off x="9517225" y="940245"/>
            <a:ext cx="2476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10:</a:t>
            </a:r>
          </a:p>
          <a:p>
            <a:endParaRPr lang="en-US" dirty="0"/>
          </a:p>
          <a:p>
            <a:r>
              <a:rPr lang="en-US" dirty="0"/>
              <a:t>Table size: 6 players</a:t>
            </a:r>
          </a:p>
          <a:p>
            <a:endParaRPr lang="en-US" dirty="0"/>
          </a:p>
          <a:p>
            <a:r>
              <a:rPr lang="en-US" dirty="0"/>
              <a:t>Blinds: 0.01$ - 0.02$</a:t>
            </a:r>
          </a:p>
          <a:p>
            <a:endParaRPr lang="en-US" dirty="0"/>
          </a:p>
          <a:p>
            <a:r>
              <a:rPr lang="en-US" dirty="0"/>
              <a:t>Ante: none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535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135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Malipaard</dc:creator>
  <cp:lastModifiedBy>Christian Malipaard</cp:lastModifiedBy>
  <cp:revision>4</cp:revision>
  <dcterms:created xsi:type="dcterms:W3CDTF">2018-03-16T09:29:10Z</dcterms:created>
  <dcterms:modified xsi:type="dcterms:W3CDTF">2018-03-16T10:07:00Z</dcterms:modified>
</cp:coreProperties>
</file>