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1341b7749_0_2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1341b7749_0_2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341b7749_0_2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1341b7749_0_2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1341b7749_0_2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1341b7749_0_2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1341b7749_0_2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1341b7749_0_2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1341b78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1341b78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 Solver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Rafael Uriostegui, Maliq Tepkhoom, Jay Woo, and Cristobal Escobar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system that finds the quickest way to win a game of checkers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the shortest path using minimax tree search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 functions that will explore available moves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alpha-beta pruning to optimize technique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796" y="2468100"/>
            <a:ext cx="2665874" cy="21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PyCharm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PyGame library to render graphical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Programming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Roles: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Rafael implements the UI of the game. Helps with AI functionality afterwards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Maliq works on the game logic and enforces the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Jay and Cristobal implement the AI functionality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Status: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Hints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enforced and game win state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a tie, game crashes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settings of AI player vs. computer and choose to go first or second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25" y="3320600"/>
            <a:ext cx="1618625" cy="11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375" y="3320597"/>
            <a:ext cx="1405628" cy="11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377" y="2967550"/>
            <a:ext cx="2323650" cy="18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more sophisticated AI techniques such as Monte Carlo Tree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 heuristic evaluation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dynamic variables of board sizes or variant rule sets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