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16805" cy="3809826"/>
          </a:xfrm>
        </p:spPr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 testing where individual units/ components of a software are tested.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35" y="3611671"/>
            <a:ext cx="2762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Reduces Defects in the Newly developed features or reduces bugs when changing the existing functionality.</a:t>
            </a:r>
          </a:p>
          <a:p>
            <a:endParaRPr lang="en-US" dirty="0"/>
          </a:p>
          <a:p>
            <a:r>
              <a:rPr lang="en-US" dirty="0"/>
              <a:t>Reduces Cost of Testing as defects are captured in very early phase.</a:t>
            </a:r>
          </a:p>
          <a:p>
            <a:endParaRPr lang="en-US" dirty="0"/>
          </a:p>
          <a:p>
            <a:r>
              <a:rPr lang="en-US" dirty="0"/>
              <a:t>Improves design and allows better refactoring of code.</a:t>
            </a:r>
          </a:p>
          <a:p>
            <a:endParaRPr lang="en-US" dirty="0"/>
          </a:p>
          <a:p>
            <a:r>
              <a:rPr lang="en-US" dirty="0"/>
              <a:t>Unit Tests, when integrated with build gives the quality of the build as well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https://www.tutorialspoint.com/software_testing_dictionary/unit_testing.htm</a:t>
            </a:r>
          </a:p>
        </p:txBody>
      </p:sp>
    </p:spTree>
    <p:extLst>
      <p:ext uri="{BB962C8B-B14F-4D97-AF65-F5344CB8AC3E}">
        <p14:creationId xmlns:p14="http://schemas.microsoft.com/office/powerpoint/2010/main" val="12791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92586" cy="706964"/>
          </a:xfrm>
        </p:spPr>
        <p:txBody>
          <a:bodyPr/>
          <a:lstStyle/>
          <a:p>
            <a:r>
              <a:rPr lang="en-US" dirty="0" smtClean="0"/>
              <a:t>Who is responsible for writing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testing is a tool for the programmer</a:t>
            </a:r>
            <a:r>
              <a:rPr lang="en-US" dirty="0"/>
              <a:t> and not something done by anyone else.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34" y="3372502"/>
            <a:ext cx="2647298" cy="26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60" y="2778864"/>
            <a:ext cx="4907643" cy="3416300"/>
          </a:xfrm>
        </p:spPr>
        <p:txBody>
          <a:bodyPr/>
          <a:lstStyle/>
          <a:p>
            <a:r>
              <a:rPr lang="en-US" b="1" dirty="0" err="1" smtClean="0"/>
              <a:t>Nunit</a:t>
            </a:r>
            <a:r>
              <a:rPr lang="en-US" b="1" dirty="0" smtClean="0"/>
              <a:t> – C#</a:t>
            </a:r>
            <a:endParaRPr lang="en-US" b="1" dirty="0"/>
          </a:p>
          <a:p>
            <a:r>
              <a:rPr lang="en-US" b="1" dirty="0" smtClean="0"/>
              <a:t>Junit – Java</a:t>
            </a:r>
            <a:endParaRPr lang="en-US" b="1" dirty="0"/>
          </a:p>
          <a:p>
            <a:r>
              <a:rPr lang="en-US" b="1" dirty="0" smtClean="0"/>
              <a:t>Jasmine </a:t>
            </a:r>
            <a:r>
              <a:rPr lang="en-US" b="1" dirty="0"/>
              <a:t>&amp; </a:t>
            </a:r>
            <a:r>
              <a:rPr lang="en-US" b="1" dirty="0" smtClean="0"/>
              <a:t>Karma – Angular </a:t>
            </a:r>
          </a:p>
          <a:p>
            <a:r>
              <a:rPr lang="en-US" b="1" dirty="0" smtClean="0"/>
              <a:t>Jest – React JS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00" y="2608219"/>
            <a:ext cx="38385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92" y="3954906"/>
            <a:ext cx="3793240" cy="13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piazza-resources.s3.amazonaws.com/j11t8bsxngk3r3/j2lw6zcyt5t6lu/Osherove_2014_Art_of_Unit_Testing_2nd_ed.pdf?X-Amz-Algorithm=AWS4-HMAC-SHA256&amp;X-Amz-Credential=ASIAR6AWVCBXUSJ3T37N%2F20181031%2Fus-east-1%2Fs3%2Faws4_request&amp;X-Amz-Date=20181031T054346Z&amp;X-Amz-Expires=10800&amp;X-Amz-SignedHeaders=host&amp;X-Amz-Security-Token=FQoGZXIvYXdzEJr%2F%2F%2F%2F%2F%2F%2F%2F%2F%2FwEaDO5RacXl%2B8jjXFinPiK3A6xCbSOodfEOobd17lizYTYTVoNAUJNHKNIpkJJBQdqpKP7cKA6Km6tm1HBpgQxAKmPuCnUeS8A7AGeh%2BmpPRJBhLq1%2Bt2jZehNJqyrAk5c8V8QddC5r8f5gzb1mVhGodSzVmbU1QSlUauv4LWBQ0FkonMIolIgAtHIooZufcBfRR8ZRjX28bjqvFMThDo%2FVDX7IAzxSsHAW9k1d%2BxURY5kl5PZXepM3PumZQClCFc9Zkqq51egEQzpWLsq%2FyN3LvmgYyPawqgGb28EQBsQ6VAmvunxhZ6oEVCJvu21BhlA5zqjevkWNkZVMIIILQypthspVmV5oCx9bp%2B2hZLqQnOyQWPwOGzhrZf5mKUFYeDvCDtaCf3OGxF52ioLpC6RZrvHjeL8ehlQ7E7eb1qdMteEMiSCKxmBvIjZIk7SuJyM3%2FEaz62McJixY5%2BJpYluT1upRXMxXSxS6bVvZzqO2e3F7%2FMsCn0XIHcGFn%2BUUFPDMz7XlvPpvPJb6uqq4xlUaLsDYcd0nAhy%2F%2FVy%2BwqY910gwQrI8hVu%2BIIPsF10MweyG6D2PgsR0JfNEWRzqva5axt5EnZphkJko%2Fvjj3gU%3D&amp;X-Amz-Signature=eb6a8d77f85f49f4398220153ba45293028160d9ed470fb2bab5883543d2db07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36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372</TotalTime>
  <Words>113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Unit testing basics</vt:lpstr>
      <vt:lpstr>What is unit testing?</vt:lpstr>
      <vt:lpstr>Why Is Unit Testing Important? </vt:lpstr>
      <vt:lpstr>Who is responsible for writing unit tests?</vt:lpstr>
      <vt:lpstr>Popular unit testing frameworks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basics</dc:title>
  <dc:creator>Malith Wijesekara</dc:creator>
  <cp:lastModifiedBy>Malith Wijesekara</cp:lastModifiedBy>
  <cp:revision>8</cp:revision>
  <dcterms:created xsi:type="dcterms:W3CDTF">2018-10-25T10:49:17Z</dcterms:created>
  <dcterms:modified xsi:type="dcterms:W3CDTF">2018-10-31T11:07:20Z</dcterms:modified>
</cp:coreProperties>
</file>