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5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316805" cy="3809826"/>
          </a:xfrm>
        </p:spPr>
        <p:txBody>
          <a:bodyPr/>
          <a:lstStyle/>
          <a:p>
            <a:r>
              <a:rPr lang="en-US" b="1" dirty="0"/>
              <a:t>UNIT TESTING</a:t>
            </a:r>
            <a:r>
              <a:rPr lang="en-US" dirty="0"/>
              <a:t> is a level of software testing where individual units/ components of a software are tested.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35" y="3611671"/>
            <a:ext cx="27622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3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Unit Testing Important?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Reduces Defects in the Newly developed features or reduces bugs when changing the existing functionality.</a:t>
            </a:r>
          </a:p>
          <a:p>
            <a:endParaRPr lang="en-US" dirty="0"/>
          </a:p>
          <a:p>
            <a:r>
              <a:rPr lang="en-US" dirty="0"/>
              <a:t>Reduces Cost of Testing as defects are captured in very early phase.</a:t>
            </a:r>
          </a:p>
          <a:p>
            <a:endParaRPr lang="en-US" dirty="0"/>
          </a:p>
          <a:p>
            <a:r>
              <a:rPr lang="en-US" dirty="0"/>
              <a:t>Improves design and allows better refactoring of code.</a:t>
            </a:r>
          </a:p>
          <a:p>
            <a:endParaRPr lang="en-US" dirty="0"/>
          </a:p>
          <a:p>
            <a:r>
              <a:rPr lang="en-US" dirty="0"/>
              <a:t>Unit Tests, when integrated with build gives the quality of the build as well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https://www.tutorialspoint.com/software_testing_dictionary/unit_testing.htm</a:t>
            </a:r>
          </a:p>
        </p:txBody>
      </p:sp>
    </p:spTree>
    <p:extLst>
      <p:ext uri="{BB962C8B-B14F-4D97-AF65-F5344CB8AC3E}">
        <p14:creationId xmlns:p14="http://schemas.microsoft.com/office/powerpoint/2010/main" val="127912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692586" cy="706964"/>
          </a:xfrm>
        </p:spPr>
        <p:txBody>
          <a:bodyPr/>
          <a:lstStyle/>
          <a:p>
            <a:r>
              <a:rPr lang="en-US" dirty="0" smtClean="0"/>
              <a:t>Who is responsible for writing unit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unit testing is a tool for the programmer</a:t>
            </a:r>
            <a:r>
              <a:rPr lang="en-US" dirty="0"/>
              <a:t> and not something done by anyone else.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34" y="3372502"/>
            <a:ext cx="2647298" cy="26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7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write unit tests!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36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</TotalTime>
  <Words>94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Unit testing basics</vt:lpstr>
      <vt:lpstr>What is unit testing?</vt:lpstr>
      <vt:lpstr>Why Is Unit Testing Important? </vt:lpstr>
      <vt:lpstr>Who is responsible for writing unit tests?</vt:lpstr>
      <vt:lpstr>Let’s write unit tests!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basics</dc:title>
  <dc:creator>Malith Wijesekara</dc:creator>
  <cp:lastModifiedBy>Malith Wijesekara</cp:lastModifiedBy>
  <cp:revision>4</cp:revision>
  <dcterms:created xsi:type="dcterms:W3CDTF">2018-10-25T10:49:17Z</dcterms:created>
  <dcterms:modified xsi:type="dcterms:W3CDTF">2018-10-25T11:12:28Z</dcterms:modified>
</cp:coreProperties>
</file>