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77" d="100"/>
          <a:sy n="77" d="100"/>
        </p:scale>
        <p:origin x="6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testing basics</a:t>
            </a:r>
            <a:endParaRPr lang="en-US" dirty="0"/>
          </a:p>
        </p:txBody>
      </p:sp>
    </p:spTree>
    <p:extLst>
      <p:ext uri="{BB962C8B-B14F-4D97-AF65-F5344CB8AC3E}">
        <p14:creationId xmlns:p14="http://schemas.microsoft.com/office/powerpoint/2010/main" val="164835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unit testing?</a:t>
            </a:r>
            <a:endParaRPr lang="en-US" dirty="0"/>
          </a:p>
        </p:txBody>
      </p:sp>
      <p:sp>
        <p:nvSpPr>
          <p:cNvPr id="3" name="Content Placeholder 2"/>
          <p:cNvSpPr>
            <a:spLocks noGrp="1"/>
          </p:cNvSpPr>
          <p:nvPr>
            <p:ph idx="1"/>
          </p:nvPr>
        </p:nvSpPr>
        <p:spPr>
          <a:xfrm>
            <a:off x="1154954" y="2603500"/>
            <a:ext cx="9316805" cy="3809826"/>
          </a:xfrm>
        </p:spPr>
        <p:txBody>
          <a:bodyPr/>
          <a:lstStyle/>
          <a:p>
            <a:r>
              <a:rPr lang="en-US" b="1" dirty="0"/>
              <a:t>UNIT TESTING</a:t>
            </a:r>
            <a:r>
              <a:rPr lang="en-US" dirty="0"/>
              <a:t> is a level of software testing where individual units/ components of a software are tested.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4535" y="3611671"/>
            <a:ext cx="2762250" cy="2590800"/>
          </a:xfrm>
          <a:prstGeom prst="rect">
            <a:avLst/>
          </a:prstGeom>
        </p:spPr>
      </p:pic>
    </p:spTree>
    <p:extLst>
      <p:ext uri="{BB962C8B-B14F-4D97-AF65-F5344CB8AC3E}">
        <p14:creationId xmlns:p14="http://schemas.microsoft.com/office/powerpoint/2010/main" val="1793733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Unit Testing Important? </a:t>
            </a:r>
          </a:p>
        </p:txBody>
      </p:sp>
      <p:sp>
        <p:nvSpPr>
          <p:cNvPr id="3" name="Content Placeholder 2"/>
          <p:cNvSpPr>
            <a:spLocks noGrp="1"/>
          </p:cNvSpPr>
          <p:nvPr>
            <p:ph idx="1"/>
          </p:nvPr>
        </p:nvSpPr>
        <p:spPr/>
        <p:txBody>
          <a:bodyPr>
            <a:normAutofit lnSpcReduction="10000"/>
          </a:bodyPr>
          <a:lstStyle/>
          <a:p>
            <a:r>
              <a:rPr lang="en-US" dirty="0"/>
              <a:t>Reduces Defects in the Newly developed features or reduces bugs when changing the existing functionality.</a:t>
            </a:r>
          </a:p>
          <a:p>
            <a:endParaRPr lang="en-US" dirty="0"/>
          </a:p>
          <a:p>
            <a:r>
              <a:rPr lang="en-US" dirty="0"/>
              <a:t>Reduces Cost of Testing as defects are captured in very early phase.</a:t>
            </a:r>
          </a:p>
          <a:p>
            <a:endParaRPr lang="en-US" dirty="0"/>
          </a:p>
          <a:p>
            <a:r>
              <a:rPr lang="en-US" dirty="0"/>
              <a:t>Improves design and allows better refactoring of code.</a:t>
            </a:r>
          </a:p>
          <a:p>
            <a:endParaRPr lang="en-US" dirty="0"/>
          </a:p>
          <a:p>
            <a:r>
              <a:rPr lang="en-US" dirty="0"/>
              <a:t>Unit Tests, when integrated with build gives the quality of the build as well</a:t>
            </a:r>
            <a:r>
              <a:rPr lang="en-US" dirty="0" smtClean="0"/>
              <a:t>.</a:t>
            </a:r>
          </a:p>
          <a:p>
            <a:pPr marL="0" indent="0">
              <a:buNone/>
            </a:pPr>
            <a:r>
              <a:rPr lang="en-US" sz="1600" dirty="0">
                <a:solidFill>
                  <a:srgbClr val="00B0F0"/>
                </a:solidFill>
              </a:rPr>
              <a:t>https://www.tutorialspoint.com/software_testing_dictionary/unit_testing.htm</a:t>
            </a:r>
          </a:p>
        </p:txBody>
      </p:sp>
    </p:spTree>
    <p:extLst>
      <p:ext uri="{BB962C8B-B14F-4D97-AF65-F5344CB8AC3E}">
        <p14:creationId xmlns:p14="http://schemas.microsoft.com/office/powerpoint/2010/main" val="1279127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692586" cy="706964"/>
          </a:xfrm>
        </p:spPr>
        <p:txBody>
          <a:bodyPr/>
          <a:lstStyle/>
          <a:p>
            <a:r>
              <a:rPr lang="en-US" dirty="0" smtClean="0"/>
              <a:t>Who is responsible for writing unit tests?</a:t>
            </a:r>
            <a:endParaRPr lang="en-US" dirty="0"/>
          </a:p>
        </p:txBody>
      </p:sp>
      <p:sp>
        <p:nvSpPr>
          <p:cNvPr id="3" name="Content Placeholder 2"/>
          <p:cNvSpPr>
            <a:spLocks noGrp="1"/>
          </p:cNvSpPr>
          <p:nvPr>
            <p:ph idx="1"/>
          </p:nvPr>
        </p:nvSpPr>
        <p:spPr/>
        <p:txBody>
          <a:bodyPr/>
          <a:lstStyle/>
          <a:p>
            <a:r>
              <a:rPr lang="en-US" b="1" dirty="0"/>
              <a:t>unit testing is a tool for the programmer</a:t>
            </a:r>
            <a:r>
              <a:rPr lang="en-US" dirty="0"/>
              <a:t> and not something done by anyone else.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34" y="3372502"/>
            <a:ext cx="2647298" cy="2647298"/>
          </a:xfrm>
          <a:prstGeom prst="rect">
            <a:avLst/>
          </a:prstGeom>
        </p:spPr>
      </p:pic>
    </p:spTree>
    <p:extLst>
      <p:ext uri="{BB962C8B-B14F-4D97-AF65-F5344CB8AC3E}">
        <p14:creationId xmlns:p14="http://schemas.microsoft.com/office/powerpoint/2010/main" val="2816872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Driven Development (TDD)</a:t>
            </a:r>
            <a:endParaRPr lang="en-US" dirty="0"/>
          </a:p>
        </p:txBody>
      </p:sp>
      <p:sp>
        <p:nvSpPr>
          <p:cNvPr id="3" name="Content Placeholder 2"/>
          <p:cNvSpPr>
            <a:spLocks noGrp="1"/>
          </p:cNvSpPr>
          <p:nvPr>
            <p:ph idx="1"/>
          </p:nvPr>
        </p:nvSpPr>
        <p:spPr>
          <a:xfrm>
            <a:off x="1154954" y="2603500"/>
            <a:ext cx="6298032" cy="3416300"/>
          </a:xfrm>
        </p:spPr>
        <p:txBody>
          <a:bodyPr>
            <a:normAutofit/>
          </a:bodyPr>
          <a:lstStyle/>
          <a:p>
            <a:pPr algn="just"/>
            <a:r>
              <a:rPr lang="en-US" dirty="0"/>
              <a:t>TDD is an innovative software development approach where tests are written, before writing the bare minimum of code required for the test to be fulfilled. The code will then be refactored, as often as necessary, in order to pass the test, with the process being repeated for each piece of functionality. The below illustration shows how it works. To </a:t>
            </a:r>
            <a:r>
              <a:rPr lang="en-US" dirty="0" smtClean="0"/>
              <a:t>summaries, </a:t>
            </a:r>
            <a:r>
              <a:rPr lang="en-US" dirty="0"/>
              <a:t>write minimal code and refactor continuously in order to satisfy the test.</a:t>
            </a:r>
            <a:endParaRPr lang="en-US" dirty="0"/>
          </a:p>
        </p:txBody>
      </p:sp>
      <p:pic>
        <p:nvPicPr>
          <p:cNvPr id="4" name="Picture 3"/>
          <p:cNvPicPr>
            <a:picLocks noChangeAspect="1"/>
          </p:cNvPicPr>
          <p:nvPr/>
        </p:nvPicPr>
        <p:blipFill>
          <a:blip r:embed="rId2"/>
          <a:stretch>
            <a:fillRect/>
          </a:stretch>
        </p:blipFill>
        <p:spPr>
          <a:xfrm>
            <a:off x="7615825" y="2254242"/>
            <a:ext cx="3970881" cy="4440919"/>
          </a:xfrm>
          <a:prstGeom prst="rect">
            <a:avLst/>
          </a:prstGeom>
        </p:spPr>
      </p:pic>
    </p:spTree>
    <p:extLst>
      <p:ext uri="{BB962C8B-B14F-4D97-AF65-F5344CB8AC3E}">
        <p14:creationId xmlns:p14="http://schemas.microsoft.com/office/powerpoint/2010/main" val="3804081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unit testing frameworks</a:t>
            </a:r>
            <a:endParaRPr lang="en-US" dirty="0"/>
          </a:p>
        </p:txBody>
      </p:sp>
      <p:sp>
        <p:nvSpPr>
          <p:cNvPr id="3" name="Content Placeholder 2"/>
          <p:cNvSpPr>
            <a:spLocks noGrp="1"/>
          </p:cNvSpPr>
          <p:nvPr>
            <p:ph idx="1"/>
          </p:nvPr>
        </p:nvSpPr>
        <p:spPr>
          <a:xfrm>
            <a:off x="916960" y="2778864"/>
            <a:ext cx="4907643" cy="3416300"/>
          </a:xfrm>
        </p:spPr>
        <p:txBody>
          <a:bodyPr/>
          <a:lstStyle/>
          <a:p>
            <a:r>
              <a:rPr lang="en-US" b="1" dirty="0" err="1" smtClean="0"/>
              <a:t>Nunit</a:t>
            </a:r>
            <a:r>
              <a:rPr lang="en-US" b="1" dirty="0" smtClean="0"/>
              <a:t> – C#</a:t>
            </a:r>
            <a:endParaRPr lang="en-US" b="1" dirty="0"/>
          </a:p>
          <a:p>
            <a:r>
              <a:rPr lang="en-US" b="1" dirty="0" smtClean="0"/>
              <a:t>Junit – Java</a:t>
            </a:r>
            <a:endParaRPr lang="en-US" b="1" dirty="0"/>
          </a:p>
          <a:p>
            <a:r>
              <a:rPr lang="en-US" b="1" dirty="0" smtClean="0"/>
              <a:t>Jasmine </a:t>
            </a:r>
            <a:r>
              <a:rPr lang="en-US" b="1" dirty="0"/>
              <a:t>&amp; </a:t>
            </a:r>
            <a:r>
              <a:rPr lang="en-US" b="1" dirty="0" smtClean="0"/>
              <a:t>Karma – Angular </a:t>
            </a:r>
          </a:p>
          <a:p>
            <a:r>
              <a:rPr lang="en-US" b="1" dirty="0" smtClean="0"/>
              <a:t>Jest – React JS</a:t>
            </a:r>
            <a:endParaRPr lang="en-US" b="1" dirty="0"/>
          </a:p>
        </p:txBody>
      </p:sp>
      <p:pic>
        <p:nvPicPr>
          <p:cNvPr id="4" name="Picture 3"/>
          <p:cNvPicPr>
            <a:picLocks noChangeAspect="1"/>
          </p:cNvPicPr>
          <p:nvPr/>
        </p:nvPicPr>
        <p:blipFill>
          <a:blip r:embed="rId2"/>
          <a:stretch>
            <a:fillRect/>
          </a:stretch>
        </p:blipFill>
        <p:spPr>
          <a:xfrm>
            <a:off x="6769600" y="2608219"/>
            <a:ext cx="3838575" cy="1190625"/>
          </a:xfrm>
          <a:prstGeom prst="rect">
            <a:avLst/>
          </a:prstGeom>
        </p:spPr>
      </p:pic>
      <p:pic>
        <p:nvPicPr>
          <p:cNvPr id="5" name="Picture 4"/>
          <p:cNvPicPr>
            <a:picLocks noChangeAspect="1"/>
          </p:cNvPicPr>
          <p:nvPr/>
        </p:nvPicPr>
        <p:blipFill>
          <a:blip r:embed="rId3"/>
          <a:stretch>
            <a:fillRect/>
          </a:stretch>
        </p:blipFill>
        <p:spPr>
          <a:xfrm>
            <a:off x="6954092" y="3954906"/>
            <a:ext cx="3793240" cy="1381182"/>
          </a:xfrm>
          <a:prstGeom prst="rect">
            <a:avLst/>
          </a:prstGeom>
        </p:spPr>
      </p:pic>
    </p:spTree>
    <p:extLst>
      <p:ext uri="{BB962C8B-B14F-4D97-AF65-F5344CB8AC3E}">
        <p14:creationId xmlns:p14="http://schemas.microsoft.com/office/powerpoint/2010/main" val="1625204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a:xfrm>
            <a:off x="2031776" y="3441700"/>
            <a:ext cx="8825659" cy="3416300"/>
          </a:xfrm>
        </p:spPr>
        <p:txBody>
          <a:bodyPr>
            <a:normAutofit/>
          </a:bodyPr>
          <a:lstStyle/>
          <a:p>
            <a:r>
              <a:rPr lang="en-US" dirty="0" smtClean="0">
                <a:solidFill>
                  <a:schemeClr val="tx1"/>
                </a:solidFill>
              </a:rPr>
              <a:t>Art of unit testing </a:t>
            </a:r>
            <a:r>
              <a:rPr lang="en-US" dirty="0" smtClean="0">
                <a:solidFill>
                  <a:srgbClr val="0070C0"/>
                </a:solidFill>
              </a:rPr>
              <a:t>- http</a:t>
            </a:r>
            <a:r>
              <a:rPr lang="en-US" dirty="0">
                <a:solidFill>
                  <a:srgbClr val="0070C0"/>
                </a:solidFill>
              </a:rPr>
              <a:t>://accorsi.net/docs/TheArtofUnitTesting.pdf</a:t>
            </a:r>
            <a:endParaRPr lang="en-US" dirty="0">
              <a:solidFill>
                <a:srgbClr val="0070C0"/>
              </a:solidFill>
            </a:endParaRPr>
          </a:p>
        </p:txBody>
      </p:sp>
    </p:spTree>
    <p:extLst>
      <p:ext uri="{BB962C8B-B14F-4D97-AF65-F5344CB8AC3E}">
        <p14:creationId xmlns:p14="http://schemas.microsoft.com/office/powerpoint/2010/main" val="3002636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803</TotalTime>
  <Words>205</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Unit testing basics</vt:lpstr>
      <vt:lpstr>What is unit testing?</vt:lpstr>
      <vt:lpstr>Why Is Unit Testing Important? </vt:lpstr>
      <vt:lpstr>Who is responsible for writing unit tests?</vt:lpstr>
      <vt:lpstr>Test Driven Development (TDD)</vt:lpstr>
      <vt:lpstr>Popular unit testing frameworks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basics</dc:title>
  <dc:creator>Malith Wijesekara</dc:creator>
  <cp:lastModifiedBy>Malith Wijesekara</cp:lastModifiedBy>
  <cp:revision>10</cp:revision>
  <dcterms:created xsi:type="dcterms:W3CDTF">2018-10-25T10:49:17Z</dcterms:created>
  <dcterms:modified xsi:type="dcterms:W3CDTF">2018-11-01T11:03:51Z</dcterms:modified>
</cp:coreProperties>
</file>