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0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33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2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51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6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0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4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BB36-BCA3-436D-BFE4-06336677CC91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D548-395B-41BD-AC72-7CCA6549C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Smashville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Kyle Tuckey &amp; Joshua Petherick</a:t>
            </a:r>
          </a:p>
        </p:txBody>
      </p:sp>
    </p:spTree>
    <p:extLst>
      <p:ext uri="{BB962C8B-B14F-4D97-AF65-F5344CB8AC3E}">
        <p14:creationId xmlns:p14="http://schemas.microsoft.com/office/powerpoint/2010/main" val="324153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Smashville?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26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Rules (of Smashville!)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2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Storyboards go here</a:t>
            </a:r>
          </a:p>
        </p:txBody>
      </p:sp>
    </p:spTree>
    <p:extLst>
      <p:ext uri="{BB962C8B-B14F-4D97-AF65-F5344CB8AC3E}">
        <p14:creationId xmlns:p14="http://schemas.microsoft.com/office/powerpoint/2010/main" val="34978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Game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 Smash Bros. (1999 – 2014)</a:t>
            </a:r>
          </a:p>
        </p:txBody>
      </p:sp>
    </p:spTree>
    <p:extLst>
      <p:ext uri="{BB962C8B-B14F-4D97-AF65-F5344CB8AC3E}">
        <p14:creationId xmlns:p14="http://schemas.microsoft.com/office/powerpoint/2010/main" val="30419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Focus &amp;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5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898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Smashville</vt:lpstr>
      <vt:lpstr>What is Smashville?</vt:lpstr>
      <vt:lpstr>The Rules (of Smashville!)</vt:lpstr>
      <vt:lpstr>PowerPoint Presentation</vt:lpstr>
      <vt:lpstr>Similar Game Designs</vt:lpstr>
      <vt:lpstr>Our Focus &amp; Goal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Smashville</dc:title>
  <dc:creator>Joshua Petherick</dc:creator>
  <cp:lastModifiedBy>Joshua Petherick</cp:lastModifiedBy>
  <cp:revision>5</cp:revision>
  <dcterms:created xsi:type="dcterms:W3CDTF">2017-02-07T19:51:16Z</dcterms:created>
  <dcterms:modified xsi:type="dcterms:W3CDTF">2017-02-07T19:54:29Z</dcterms:modified>
</cp:coreProperties>
</file>