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40" autoAdjust="0"/>
  </p:normalViewPr>
  <p:slideViewPr>
    <p:cSldViewPr snapToGrid="0">
      <p:cViewPr varScale="1">
        <p:scale>
          <a:sx n="101" d="100"/>
          <a:sy n="10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B0A2C-8C74-4D5F-8976-A1CA3D252C7B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5F549-3F42-4EE2-BD51-AE44E63D7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4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BOTH.</a:t>
            </a:r>
            <a:r>
              <a:rPr lang="en-GB" baseline="0" dirty="0" smtClean="0"/>
              <a:t> Welcome screen, introducing ourselves and the name of our game!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F549-3F42-4EE2-BD51-AE44E63D767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26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JOSH. Talk more about the game itself,</a:t>
            </a:r>
            <a:r>
              <a:rPr lang="en-GB" baseline="0" dirty="0" smtClean="0"/>
              <a:t> such as it’s aim and end goal.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Don’t discuss actual gameplay, as this will be discussed on the following slide.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F549-3F42-4EE2-BD51-AE44E63D767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85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JOSH. Discuss</a:t>
            </a:r>
            <a:r>
              <a:rPr lang="en-GB" baseline="0" dirty="0" smtClean="0"/>
              <a:t> gameplay and the rules regarding it.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sure to explain these as it will go a long way towards other people understanding how our game will work.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F549-3F42-4EE2-BD51-AE44E63D767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0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KYLE. These</a:t>
            </a:r>
            <a:r>
              <a:rPr lang="en-GB" baseline="0" dirty="0" smtClean="0"/>
              <a:t> storyboard drafts show different parts of the users gaming experience.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Discuss how the users will navigate these storyboards to achieve certain stages (Such as connecting to the server or hosting a new session). </a:t>
            </a:r>
          </a:p>
          <a:p>
            <a:r>
              <a:rPr lang="en-GB" baseline="0" dirty="0" smtClean="0"/>
              <a:t>Try to be concise, meaning don’t over explain stuff, as I’m pretty sure we’re on a timer.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F549-3F42-4EE2-BD51-AE44E63D767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1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KYLE.</a:t>
            </a:r>
            <a:r>
              <a:rPr lang="en-GB" baseline="0" dirty="0" smtClean="0"/>
              <a:t> </a:t>
            </a:r>
            <a:r>
              <a:rPr lang="en-GB" dirty="0" smtClean="0"/>
              <a:t>This</a:t>
            </a:r>
            <a:r>
              <a:rPr lang="en-GB" baseline="0" dirty="0" smtClean="0"/>
              <a:t> slide will be used to discuss our inspirations, and how they have affected the choices we have made.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All these</a:t>
            </a:r>
            <a:r>
              <a:rPr lang="en-GB" baseline="0" dirty="0" smtClean="0"/>
              <a:t> games are licensed to respective owners. No copyrights intended. Their own fault for making such good games.</a:t>
            </a:r>
          </a:p>
          <a:p>
            <a:endParaRPr lang="en-GB" baseline="0" dirty="0" smtClean="0"/>
          </a:p>
          <a:p>
            <a:r>
              <a:rPr lang="en-GB" u="sng" baseline="0" dirty="0" smtClean="0"/>
              <a:t>Title/Developer/Publisher</a:t>
            </a:r>
          </a:p>
          <a:p>
            <a:r>
              <a:rPr lang="en-GB" baseline="0" dirty="0" smtClean="0"/>
              <a:t>Super Smash Bros: HAL Laboratory, Nintendo</a:t>
            </a:r>
          </a:p>
          <a:p>
            <a:r>
              <a:rPr lang="en-GB" baseline="0" dirty="0" smtClean="0"/>
              <a:t>Tekken: Bandai Namco Studios, Bandai Namco Studios</a:t>
            </a:r>
          </a:p>
          <a:p>
            <a:r>
              <a:rPr lang="en-GB" baseline="0" dirty="0" smtClean="0"/>
              <a:t>Street Fighter 2: Capcom, Capcom</a:t>
            </a:r>
          </a:p>
          <a:p>
            <a:endParaRPr lang="en-GB" baseline="0" dirty="0" smtClean="0"/>
          </a:p>
          <a:p>
            <a:r>
              <a:rPr lang="en-GB" u="sng" baseline="0" dirty="0" smtClean="0"/>
              <a:t>Image URLs:</a:t>
            </a:r>
          </a:p>
          <a:p>
            <a:r>
              <a:rPr lang="en-GB" baseline="0" dirty="0" smtClean="0"/>
              <a:t>Super Smash Bros:  http://www.smashbros.com/en-uk/images/index/image/main-wiiu-logo.png</a:t>
            </a:r>
          </a:p>
          <a:p>
            <a:r>
              <a:rPr lang="en-GB" baseline="0" dirty="0" smtClean="0"/>
              <a:t>Tekken:  https://upload.wikimedia.org/wikipedia/en/e/e1/Tekken_series_logo_as_of_2012.gif</a:t>
            </a:r>
          </a:p>
          <a:p>
            <a:r>
              <a:rPr lang="en-GB" baseline="0" dirty="0" smtClean="0"/>
              <a:t>Street Fighter 2:  http://vignette1.wikia.nocookie.net/capcomdatabase/images/f/f1/SFIILogo.png/revision/latest?cb=20110110173220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F549-3F42-4EE2-BD51-AE44E63D767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2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BOTH. KYLE.</a:t>
            </a:r>
            <a:r>
              <a:rPr lang="en-GB" baseline="0" dirty="0" smtClean="0"/>
              <a:t> Talk about what these goals are and what they mean. Explain (If possible) how they provide a challenge.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JOSH. Go into detail about these individuals goals, particularly the sessions part.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F549-3F42-4EE2-BD51-AE44E63D767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79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r>
              <a:rPr lang="en-GB" baseline="0" dirty="0" smtClean="0"/>
              <a:t> for reading these notes! Hope you found them, and the presentation slides, useful.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F549-3F42-4EE2-BD51-AE44E63D767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06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18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067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18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925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119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01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054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40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60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62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84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34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2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62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20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3A7BB36-BCA3-436D-BFE4-06336677CC91}" type="datetimeFigureOut">
              <a:rPr lang="en-GB" smtClean="0"/>
              <a:t>24/02/2017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9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Smashville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Kyle Tuckey &amp; Joshua Petherick</a:t>
            </a:r>
          </a:p>
        </p:txBody>
      </p:sp>
    </p:spTree>
    <p:extLst>
      <p:ext uri="{BB962C8B-B14F-4D97-AF65-F5344CB8AC3E}">
        <p14:creationId xmlns:p14="http://schemas.microsoft.com/office/powerpoint/2010/main" val="32415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Smashville?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Smashville is a beat-em-up style fighting game, where </a:t>
            </a:r>
            <a:r>
              <a:rPr lang="en-GB" sz="2400" dirty="0" smtClean="0"/>
              <a:t>the players </a:t>
            </a:r>
            <a:r>
              <a:rPr lang="en-GB" sz="2400" smtClean="0"/>
              <a:t>objective is to </a:t>
            </a:r>
            <a:r>
              <a:rPr lang="en-GB" sz="2400" dirty="0" smtClean="0"/>
              <a:t>try and knock the other player(s) off the stage and out of the arena. </a:t>
            </a:r>
          </a:p>
          <a:p>
            <a:pPr marL="0" indent="0">
              <a:buNone/>
            </a:pPr>
            <a:r>
              <a:rPr lang="en-GB" sz="2400" dirty="0" smtClean="0"/>
              <a:t>With a rooster of characters and stages to choose from, players will be spoilt for choice when it comes to confronting their adversary. 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95" t="21154" r="3279"/>
          <a:stretch/>
        </p:blipFill>
        <p:spPr>
          <a:xfrm>
            <a:off x="0" y="5991368"/>
            <a:ext cx="12175104" cy="866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0078" t="8937" r="12597" b="7732"/>
          <a:stretch/>
        </p:blipFill>
        <p:spPr>
          <a:xfrm>
            <a:off x="9784040" y="5075380"/>
            <a:ext cx="995602" cy="9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 dirty="0"/>
              <a:t>The Rules (of Smashville!)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857500"/>
            <a:ext cx="9905998" cy="3213100"/>
          </a:xfrm>
        </p:spPr>
        <p:txBody>
          <a:bodyPr numCol="2" anchor="t"/>
          <a:lstStyle/>
          <a:p>
            <a:r>
              <a:rPr lang="en-GB" dirty="0" smtClean="0"/>
              <a:t>Players can move left, right and Double Jump.</a:t>
            </a:r>
          </a:p>
          <a:p>
            <a:r>
              <a:rPr lang="en-GB" dirty="0" smtClean="0"/>
              <a:t>Players can hit other players left, right up or down.</a:t>
            </a:r>
          </a:p>
          <a:p>
            <a:r>
              <a:rPr lang="en-GB" dirty="0" smtClean="0"/>
              <a:t>Getting hit will increase knockback effect</a:t>
            </a:r>
          </a:p>
          <a:p>
            <a:r>
              <a:rPr lang="en-GB" dirty="0" smtClean="0"/>
              <a:t>Getting knocked off screen will result in a loss</a:t>
            </a:r>
          </a:p>
          <a:p>
            <a:r>
              <a:rPr lang="en-GB" dirty="0" smtClean="0"/>
              <a:t>Sessions must have a host player</a:t>
            </a:r>
          </a:p>
          <a:p>
            <a:r>
              <a:rPr lang="en-GB" dirty="0" smtClean="0"/>
              <a:t>Sessions </a:t>
            </a:r>
            <a:r>
              <a:rPr lang="en-GB" dirty="0"/>
              <a:t>can hold up to four players</a:t>
            </a:r>
            <a:endParaRPr lang="en-GB" dirty="0" smtClean="0"/>
          </a:p>
          <a:p>
            <a:r>
              <a:rPr lang="en-GB" dirty="0" smtClean="0"/>
              <a:t>Sessions must have a selected stage</a:t>
            </a:r>
          </a:p>
          <a:p>
            <a:r>
              <a:rPr lang="en-GB" dirty="0" smtClean="0"/>
              <a:t>Players connected to sessions must select a character</a:t>
            </a:r>
          </a:p>
          <a:p>
            <a:r>
              <a:rPr lang="en-GB" dirty="0" smtClean="0"/>
              <a:t>Only the host can start the session</a:t>
            </a:r>
            <a:endParaRPr lang="en-GB" dirty="0"/>
          </a:p>
          <a:p>
            <a:r>
              <a:rPr lang="en-GB" dirty="0" smtClean="0"/>
              <a:t>Player who creates session is the host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8713" y="2387599"/>
            <a:ext cx="7273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rules of the game are simple (but will not tolerate violation):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2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69" y="1841261"/>
            <a:ext cx="6054934" cy="4174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919094" y="1422400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Lobby State Storyboard: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6469" y="1450975"/>
            <a:ext cx="242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Game State Storyboard: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2" y="1839357"/>
            <a:ext cx="5560538" cy="27802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197" y="4848225"/>
            <a:ext cx="5624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storyboard above shows the player moving </a:t>
            </a:r>
          </a:p>
          <a:p>
            <a:r>
              <a:rPr lang="en-GB" dirty="0" smtClean="0"/>
              <a:t>around the stage before jumping off of the screen. </a:t>
            </a:r>
          </a:p>
          <a:p>
            <a:endParaRPr lang="en-GB" dirty="0" smtClean="0"/>
          </a:p>
          <a:p>
            <a:r>
              <a:rPr lang="en-GB" dirty="0" smtClean="0"/>
              <a:t>The other storyboard shows how the user will navigate the menus to find/host/start a game.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11077575" y="3429000"/>
            <a:ext cx="81915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26501" y="3229491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l</a:t>
            </a:r>
            <a:r>
              <a:rPr lang="en-GB" sz="900" dirty="0" smtClean="0">
                <a:solidFill>
                  <a:srgbClr val="FF0000"/>
                </a:solidFill>
              </a:rPr>
              <a:t>ocal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69913" y="-66675"/>
            <a:ext cx="9905998" cy="190500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Storyboards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8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Game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Super Smash Bros. (1999 – 2014</a:t>
            </a:r>
            <a:r>
              <a:rPr lang="en-GB" dirty="0" smtClean="0"/>
              <a:t>)</a:t>
            </a:r>
          </a:p>
          <a:p>
            <a:r>
              <a:rPr lang="en-GB" dirty="0"/>
              <a:t>Tekken (1994)</a:t>
            </a:r>
            <a:endParaRPr lang="en-GB" dirty="0" smtClean="0"/>
          </a:p>
          <a:p>
            <a:r>
              <a:rPr lang="en-GB" dirty="0" smtClean="0"/>
              <a:t>Street Fighter 2 (1991)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646765"/>
            <a:ext cx="5797549" cy="5028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3750" y="4750822"/>
            <a:ext cx="2387599" cy="1482263"/>
          </a:xfrm>
          <a:prstGeom prst="rect">
            <a:avLst/>
          </a:prstGeom>
        </p:spPr>
      </p:pic>
      <p:pic>
        <p:nvPicPr>
          <p:cNvPr id="1026" name="Picture 2" descr="http://vignette1.wikia.nocookie.net/capcomdatabase/images/f/f1/SFIILogo.png/revision/latest?cb=201101101732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88" y="4816996"/>
            <a:ext cx="2488336" cy="14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9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</a:t>
            </a:r>
            <a:r>
              <a:rPr lang="en-GB" dirty="0" smtClean="0"/>
              <a:t>goal &amp; Focus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GB" dirty="0" smtClean="0"/>
              <a:t>… is to produce a game containing various multiplayer features, such as: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Chat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Hosting and Joining Sessions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Spectating Sessions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Leader boards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 hope to include more features as the game progresses</a:t>
            </a:r>
          </a:p>
        </p:txBody>
      </p:sp>
    </p:spTree>
    <p:extLst>
      <p:ext uri="{BB962C8B-B14F-4D97-AF65-F5344CB8AC3E}">
        <p14:creationId xmlns:p14="http://schemas.microsoft.com/office/powerpoint/2010/main" val="23814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589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107</TotalTime>
  <Words>567</Words>
  <Application>Microsoft Office PowerPoint</Application>
  <PresentationFormat>Widescreen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Smashville</vt:lpstr>
      <vt:lpstr>What is Smashville?</vt:lpstr>
      <vt:lpstr>The Rules (of Smashville!)</vt:lpstr>
      <vt:lpstr>The Storyboards</vt:lpstr>
      <vt:lpstr>Similar Game Designs</vt:lpstr>
      <vt:lpstr>Our goal &amp; Focus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Smashville</dc:title>
  <dc:creator>Joshua Petherick</dc:creator>
  <cp:lastModifiedBy>Kyle Tuckey</cp:lastModifiedBy>
  <cp:revision>24</cp:revision>
  <dcterms:created xsi:type="dcterms:W3CDTF">2017-02-07T19:51:16Z</dcterms:created>
  <dcterms:modified xsi:type="dcterms:W3CDTF">2017-02-24T12:32:55Z</dcterms:modified>
</cp:coreProperties>
</file>