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BEB9-63AF-4807-9A64-7370FBC58104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365B-8F63-4E5E-8333-2A19231EB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24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BEB9-63AF-4807-9A64-7370FBC58104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365B-8F63-4E5E-8333-2A19231EB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53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BEB9-63AF-4807-9A64-7370FBC58104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365B-8F63-4E5E-8333-2A19231EBE4C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674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BEB9-63AF-4807-9A64-7370FBC58104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365B-8F63-4E5E-8333-2A19231EB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051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BEB9-63AF-4807-9A64-7370FBC58104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365B-8F63-4E5E-8333-2A19231EBE4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6664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BEB9-63AF-4807-9A64-7370FBC58104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365B-8F63-4E5E-8333-2A19231EB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073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BEB9-63AF-4807-9A64-7370FBC58104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365B-8F63-4E5E-8333-2A19231EB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622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BEB9-63AF-4807-9A64-7370FBC58104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365B-8F63-4E5E-8333-2A19231EB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28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BEB9-63AF-4807-9A64-7370FBC58104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365B-8F63-4E5E-8333-2A19231EB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86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BEB9-63AF-4807-9A64-7370FBC58104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365B-8F63-4E5E-8333-2A19231EB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2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BEB9-63AF-4807-9A64-7370FBC58104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365B-8F63-4E5E-8333-2A19231EB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41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BEB9-63AF-4807-9A64-7370FBC58104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365B-8F63-4E5E-8333-2A19231EB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64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BEB9-63AF-4807-9A64-7370FBC58104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365B-8F63-4E5E-8333-2A19231EB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1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BEB9-63AF-4807-9A64-7370FBC58104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365B-8F63-4E5E-8333-2A19231EB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20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BEB9-63AF-4807-9A64-7370FBC58104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365B-8F63-4E5E-8333-2A19231EB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5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BEB9-63AF-4807-9A64-7370FBC58104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365B-8F63-4E5E-8333-2A19231EB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82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7BEB9-63AF-4807-9A64-7370FBC58104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C7365B-8F63-4E5E-8333-2A19231EB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95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Torch-Run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Kyle Tuckey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929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games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5080000" cy="28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538888"/>
            <a:ext cx="508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Closure by Eyebrow Interactive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860" y="1690688"/>
            <a:ext cx="5063466" cy="284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45860" y="4538888"/>
            <a:ext cx="508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Fall by Over The Moon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1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Original Idea – 2D, </a:t>
            </a:r>
            <a:r>
              <a:rPr lang="en-GB" dirty="0" err="1" smtClean="0"/>
              <a:t>topdown</a:t>
            </a:r>
            <a:r>
              <a:rPr lang="en-GB" dirty="0" smtClean="0"/>
              <a:t>, light based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Game Objective: get to the end of the level before your torch runs out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Game rules: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- Pick up lighter fuel to extend the torch duration</a:t>
            </a:r>
          </a:p>
          <a:p>
            <a:pPr marL="0" indent="0">
              <a:buNone/>
            </a:pPr>
            <a:r>
              <a:rPr lang="en-GB" dirty="0" smtClean="0"/>
              <a:t> - Avoid roaming enemy units</a:t>
            </a:r>
          </a:p>
          <a:p>
            <a:pPr marL="0" indent="0">
              <a:buNone/>
            </a:pPr>
            <a:r>
              <a:rPr lang="en-GB" dirty="0" smtClean="0"/>
              <a:t> - Complete puzzles to advance quicker to your objective</a:t>
            </a:r>
          </a:p>
        </p:txBody>
      </p:sp>
    </p:spTree>
    <p:extLst>
      <p:ext uri="{BB962C8B-B14F-4D97-AF65-F5344CB8AC3E}">
        <p14:creationId xmlns:p14="http://schemas.microsoft.com/office/powerpoint/2010/main" val="381515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Storyboard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854" t="30729" r="19167" b="19401"/>
          <a:stretch/>
        </p:blipFill>
        <p:spPr>
          <a:xfrm>
            <a:off x="838200" y="1825625"/>
            <a:ext cx="2933700" cy="1888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646" t="30469" r="19375" b="19532"/>
          <a:stretch/>
        </p:blipFill>
        <p:spPr>
          <a:xfrm>
            <a:off x="4629150" y="1825625"/>
            <a:ext cx="2933700" cy="18933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8542" t="30859" r="19479" b="19662"/>
          <a:stretch/>
        </p:blipFill>
        <p:spPr>
          <a:xfrm>
            <a:off x="8396940" y="1825624"/>
            <a:ext cx="2956860" cy="18884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8854" t="30729" r="19167" b="19401"/>
          <a:stretch/>
        </p:blipFill>
        <p:spPr>
          <a:xfrm>
            <a:off x="842495" y="4288548"/>
            <a:ext cx="2933700" cy="1888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8438" t="24219" r="19479" b="25781"/>
          <a:stretch/>
        </p:blipFill>
        <p:spPr>
          <a:xfrm>
            <a:off x="4629150" y="4278611"/>
            <a:ext cx="2946400" cy="18983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l="18333" t="23958" r="19688" b="25781"/>
          <a:stretch/>
        </p:blipFill>
        <p:spPr>
          <a:xfrm>
            <a:off x="8399576" y="4288548"/>
            <a:ext cx="2966924" cy="1924761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771900" y="2769833"/>
            <a:ext cx="857250" cy="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75550" y="2769831"/>
            <a:ext cx="821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7" idx="0"/>
          </p:cNvCxnSpPr>
          <p:nvPr/>
        </p:nvCxnSpPr>
        <p:spPr>
          <a:xfrm rot="5400000">
            <a:off x="5805104" y="218281"/>
            <a:ext cx="574509" cy="7566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9" idx="1"/>
          </p:cNvCxnSpPr>
          <p:nvPr/>
        </p:nvCxnSpPr>
        <p:spPr>
          <a:xfrm flipV="1">
            <a:off x="3776195" y="5227787"/>
            <a:ext cx="852955" cy="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62850" y="5264859"/>
            <a:ext cx="821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95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aspects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600" dirty="0" smtClean="0">
                <a:solidFill>
                  <a:srgbClr val="FF0000"/>
                </a:solidFill>
              </a:rPr>
              <a:t>Light rendering – The main focus of the game</a:t>
            </a:r>
          </a:p>
          <a:p>
            <a:pPr marL="0" indent="0">
              <a:buNone/>
            </a:pPr>
            <a:r>
              <a:rPr lang="en-GB" sz="3600" dirty="0" smtClean="0"/>
              <a:t>Enemy behaviour – React and move towards the light</a:t>
            </a:r>
          </a:p>
          <a:p>
            <a:pPr marL="0" indent="0">
              <a:buNone/>
            </a:pPr>
            <a:r>
              <a:rPr lang="en-GB" sz="3600" dirty="0" smtClean="0"/>
              <a:t>Events – pulling lever to open the door</a:t>
            </a:r>
          </a:p>
          <a:p>
            <a:pPr marL="0" indent="0">
              <a:buNone/>
            </a:pPr>
            <a:r>
              <a:rPr lang="en-GB" sz="3600" dirty="0" smtClean="0"/>
              <a:t>Collectables – Extend the duration of fuel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55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1276" y="2779222"/>
            <a:ext cx="8596668" cy="1320800"/>
          </a:xfrm>
        </p:spPr>
        <p:txBody>
          <a:bodyPr/>
          <a:lstStyle/>
          <a:p>
            <a:r>
              <a:rPr lang="en-GB" smtClean="0"/>
              <a:t>Any 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8547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107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Torch-Run</vt:lpstr>
      <vt:lpstr>Other games</vt:lpstr>
      <vt:lpstr>Original Idea – 2D, topdown, light based</vt:lpstr>
      <vt:lpstr>Storyboard</vt:lpstr>
      <vt:lpstr>Technical aspects </vt:lpstr>
      <vt:lpstr>Any Questions</vt:lpstr>
    </vt:vector>
  </TitlesOfParts>
  <Company>University of Brighton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Torch-Run</dc:title>
  <dc:creator>Kyle Tuckey</dc:creator>
  <cp:lastModifiedBy>Kyle Tuckey</cp:lastModifiedBy>
  <cp:revision>7</cp:revision>
  <dcterms:created xsi:type="dcterms:W3CDTF">2016-10-31T10:05:10Z</dcterms:created>
  <dcterms:modified xsi:type="dcterms:W3CDTF">2016-10-31T15:03:15Z</dcterms:modified>
</cp:coreProperties>
</file>