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3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B2C9-A989-D35D-3512-6F8774E5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DBE0-E8DA-5893-3649-8F2D1434A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8E890-5B24-87CD-BEAF-4D74CB91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999C6-C77B-AA33-3AB0-A38E060B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FA0B-0D58-8A7A-7341-1F7FEF3C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C7D7-8121-7C11-F055-4DC29F44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9D4AD-D40E-12F5-AD7F-E05DF9B11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38959-A291-35C0-6F9A-FE0F8687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58CD-84DF-35D0-52FA-D496F726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9948E-B6F0-9B6B-E19E-24CB9755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BC728-69EC-EC60-57DA-111347953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F72AB-DCA5-60D6-F29F-82F1793AC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D40BA-8B49-1B59-EA44-344BE302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941C-9FB0-B72E-4E0A-1D188C9F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4496A-2EB9-85D3-0F5D-22B9C3D1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E436D-452D-3BAF-3EF3-C15B5495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EDE0-9530-B4CA-A444-DB70F4A6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B8BA-D50F-2AB1-9D13-3BDC6AAA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FF52E-86FA-A4C6-4380-2FA02E07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CAC6-D015-ECD1-A273-89C4C5D5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5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6399-0149-9C87-95B9-40E652E3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5FD3B-DB72-8D74-A4ED-EE89375B5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27FA0-2EDB-66B6-F626-CF06E7DF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4DF25-9E74-8F49-2526-C90112B9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1FF3-7B6E-D086-EDAF-3CF36CBA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90A7-3049-C44A-7DD8-8AB0ED29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C1D5-97AD-FFFA-55AA-BA6B889A4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CF23A-F803-C4A8-AAEA-45C01158F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4C8C3-5919-E2D7-64BA-B181DCAE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42594-0BB0-00BB-C57F-A72111F2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74EF3-14D6-C61D-F6CF-8EF94957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3914-302A-DD1F-5593-9F66A518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0EC36-0108-E9C4-F0DE-C0EEA2C3A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37749-C845-89D4-D4C8-F08B679B1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DF491-2DB0-1471-F103-FEF9B8A43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F2481-CEA7-E01D-46E4-18AF015E7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49F8A-04BE-9B66-347A-36A88475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3BEC0-BEAE-8077-B8EF-68118443B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9C36D-6742-B77F-C6F1-1D40EFE6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2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E69C-1E37-8EA8-5ED8-F1EE8645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DFD9D-DD5C-7877-7C44-4CD07CD4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7670-BA6D-96F1-47E1-3CAC4180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8B1F2-8F88-C56E-F683-C5667783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7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5FFC5-B8E2-8323-858C-DDE1B183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3061DA-12FC-7DFD-407A-F1041986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0B0D-7397-5F64-0116-B9B2F5F2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8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5C24-5334-1006-399F-FB79A5A0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A58B-8D2D-B395-962E-6267FCB7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EB99-6A06-19F6-81C5-2BA7E4FB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93D04-4153-0A42-BA64-2EFF7A3A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3E9E7-EB51-EF72-D94F-9531E6C3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83BB-A94B-E344-20D8-93F68F07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499C-249D-923A-1294-E7EE149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CCD0C-081C-810F-1B92-469E5695C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852B-101B-6C8F-4B11-AD931E5C9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F0ECE-A4FC-2F3E-8125-92D607CF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B27C-6111-ACEB-F5A2-3769B95B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42847-F5DF-64D0-C057-99459877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4D9B15-0C9D-91B3-9AD3-B645774B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7920-C95A-2A98-F0D2-B13CC2FC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D09E7-8628-DD5D-2679-D619CD682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0A709-DE95-4360-A7F3-1A20EA437417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52323-2D2B-182C-2845-89FD66C7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423B4-1F78-0773-6F10-E097B5119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C2AA-5742-4205-9ABC-1EFA7D5C7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89F45E-61C8-FA1A-4043-58639AF9E95D}"/>
              </a:ext>
            </a:extLst>
          </p:cNvPr>
          <p:cNvSpPr/>
          <p:nvPr/>
        </p:nvSpPr>
        <p:spPr>
          <a:xfrm>
            <a:off x="5943599" y="2133600"/>
            <a:ext cx="2671012" cy="2590800"/>
          </a:xfrm>
          <a:custGeom>
            <a:avLst/>
            <a:gdLst>
              <a:gd name="connsiteX0" fmla="*/ 1335506 w 2671012"/>
              <a:gd name="connsiteY0" fmla="*/ 0 h 2590800"/>
              <a:gd name="connsiteX1" fmla="*/ 1472054 w 2671012"/>
              <a:gd name="connsiteY1" fmla="*/ 6688 h 2590800"/>
              <a:gd name="connsiteX2" fmla="*/ 1560052 w 2671012"/>
              <a:gd name="connsiteY2" fmla="*/ 19715 h 2590800"/>
              <a:gd name="connsiteX3" fmla="*/ 1651295 w 2671012"/>
              <a:gd name="connsiteY3" fmla="*/ 419699 h 2590800"/>
              <a:gd name="connsiteX4" fmla="*/ 1926065 w 2671012"/>
              <a:gd name="connsiteY4" fmla="*/ 134843 h 2590800"/>
              <a:gd name="connsiteX5" fmla="*/ 1972088 w 2671012"/>
              <a:gd name="connsiteY5" fmla="*/ 156348 h 2590800"/>
              <a:gd name="connsiteX6" fmla="*/ 2185012 w 2671012"/>
              <a:gd name="connsiteY6" fmla="*/ 295806 h 2590800"/>
              <a:gd name="connsiteX7" fmla="*/ 2199118 w 2671012"/>
              <a:gd name="connsiteY7" fmla="*/ 308242 h 2590800"/>
              <a:gd name="connsiteX8" fmla="*/ 2080167 w 2671012"/>
              <a:gd name="connsiteY8" fmla="*/ 651118 h 2590800"/>
              <a:gd name="connsiteX9" fmla="*/ 2424217 w 2671012"/>
              <a:gd name="connsiteY9" fmla="*/ 546859 h 2590800"/>
              <a:gd name="connsiteX10" fmla="*/ 2442929 w 2671012"/>
              <a:gd name="connsiteY10" fmla="*/ 571130 h 2590800"/>
              <a:gd name="connsiteX11" fmla="*/ 2566062 w 2671012"/>
              <a:gd name="connsiteY11" fmla="*/ 791172 h 2590800"/>
              <a:gd name="connsiteX12" fmla="*/ 2583241 w 2671012"/>
              <a:gd name="connsiteY12" fmla="*/ 836701 h 2590800"/>
              <a:gd name="connsiteX13" fmla="*/ 2327777 w 2671012"/>
              <a:gd name="connsiteY13" fmla="*/ 1051949 h 2590800"/>
              <a:gd name="connsiteX14" fmla="*/ 2656973 w 2671012"/>
              <a:gd name="connsiteY14" fmla="*/ 1117546 h 2590800"/>
              <a:gd name="connsiteX15" fmla="*/ 2664117 w 2671012"/>
              <a:gd name="connsiteY15" fmla="*/ 1162953 h 2590800"/>
              <a:gd name="connsiteX16" fmla="*/ 2671012 w 2671012"/>
              <a:gd name="connsiteY16" fmla="*/ 1295400 h 2590800"/>
              <a:gd name="connsiteX17" fmla="*/ 2664117 w 2671012"/>
              <a:gd name="connsiteY17" fmla="*/ 1427847 h 2590800"/>
              <a:gd name="connsiteX18" fmla="*/ 2660881 w 2671012"/>
              <a:gd name="connsiteY18" fmla="*/ 1448414 h 2590800"/>
              <a:gd name="connsiteX19" fmla="*/ 2327777 w 2671012"/>
              <a:gd name="connsiteY19" fmla="*/ 1514789 h 2590800"/>
              <a:gd name="connsiteX20" fmla="*/ 2590130 w 2671012"/>
              <a:gd name="connsiteY20" fmla="*/ 1735842 h 2590800"/>
              <a:gd name="connsiteX21" fmla="*/ 2566062 w 2671012"/>
              <a:gd name="connsiteY21" fmla="*/ 1799628 h 2590800"/>
              <a:gd name="connsiteX22" fmla="*/ 2442929 w 2671012"/>
              <a:gd name="connsiteY22" fmla="*/ 2019671 h 2590800"/>
              <a:gd name="connsiteX23" fmla="*/ 2439255 w 2671012"/>
              <a:gd name="connsiteY23" fmla="*/ 2024437 h 2590800"/>
              <a:gd name="connsiteX24" fmla="*/ 2080167 w 2671012"/>
              <a:gd name="connsiteY24" fmla="*/ 1915620 h 2590800"/>
              <a:gd name="connsiteX25" fmla="*/ 2205511 w 2671012"/>
              <a:gd name="connsiteY25" fmla="*/ 2276923 h 2590800"/>
              <a:gd name="connsiteX26" fmla="*/ 2185012 w 2671012"/>
              <a:gd name="connsiteY26" fmla="*/ 2294994 h 2590800"/>
              <a:gd name="connsiteX27" fmla="*/ 1972088 w 2671012"/>
              <a:gd name="connsiteY27" fmla="*/ 2434453 h 2590800"/>
              <a:gd name="connsiteX28" fmla="*/ 1942064 w 2671012"/>
              <a:gd name="connsiteY28" fmla="*/ 2448481 h 2590800"/>
              <a:gd name="connsiteX29" fmla="*/ 1651295 w 2671012"/>
              <a:gd name="connsiteY29" fmla="*/ 2147039 h 2590800"/>
              <a:gd name="connsiteX30" fmla="*/ 1554371 w 2671012"/>
              <a:gd name="connsiteY30" fmla="*/ 2571927 h 2590800"/>
              <a:gd name="connsiteX31" fmla="*/ 1472054 w 2671012"/>
              <a:gd name="connsiteY31" fmla="*/ 2584112 h 2590800"/>
              <a:gd name="connsiteX32" fmla="*/ 1335506 w 2671012"/>
              <a:gd name="connsiteY32" fmla="*/ 2590800 h 2590800"/>
              <a:gd name="connsiteX33" fmla="*/ 1256422 w 2671012"/>
              <a:gd name="connsiteY33" fmla="*/ 2586927 h 2590800"/>
              <a:gd name="connsiteX34" fmla="*/ 1156075 w 2671012"/>
              <a:gd name="connsiteY34" fmla="*/ 2147039 h 2590800"/>
              <a:gd name="connsiteX35" fmla="*/ 823529 w 2671012"/>
              <a:gd name="connsiteY35" fmla="*/ 2491793 h 2590800"/>
              <a:gd name="connsiteX36" fmla="*/ 815667 w 2671012"/>
              <a:gd name="connsiteY36" fmla="*/ 2489001 h 2590800"/>
              <a:gd name="connsiteX37" fmla="*/ 588812 w 2671012"/>
              <a:gd name="connsiteY37" fmla="*/ 2369566 h 2590800"/>
              <a:gd name="connsiteX38" fmla="*/ 573559 w 2671012"/>
              <a:gd name="connsiteY38" fmla="*/ 2358503 h 2590800"/>
              <a:gd name="connsiteX39" fmla="*/ 727203 w 2671012"/>
              <a:gd name="connsiteY39" fmla="*/ 1915620 h 2590800"/>
              <a:gd name="connsiteX40" fmla="*/ 257581 w 2671012"/>
              <a:gd name="connsiteY40" fmla="*/ 2057933 h 2590800"/>
              <a:gd name="connsiteX41" fmla="*/ 228084 w 2671012"/>
              <a:gd name="connsiteY41" fmla="*/ 2019671 h 2590800"/>
              <a:gd name="connsiteX42" fmla="*/ 161188 w 2671012"/>
              <a:gd name="connsiteY42" fmla="*/ 1912865 h 2590800"/>
              <a:gd name="connsiteX43" fmla="*/ 115744 w 2671012"/>
              <a:gd name="connsiteY43" fmla="*/ 1821361 h 2590800"/>
              <a:gd name="connsiteX44" fmla="*/ 479593 w 2671012"/>
              <a:gd name="connsiteY44" fmla="*/ 1514789 h 2590800"/>
              <a:gd name="connsiteX45" fmla="*/ 6514 w 2671012"/>
              <a:gd name="connsiteY45" fmla="*/ 1420522 h 2590800"/>
              <a:gd name="connsiteX46" fmla="*/ 0 w 2671012"/>
              <a:gd name="connsiteY46" fmla="*/ 1295400 h 2590800"/>
              <a:gd name="connsiteX47" fmla="*/ 6895 w 2671012"/>
              <a:gd name="connsiteY47" fmla="*/ 1162953 h 2590800"/>
              <a:gd name="connsiteX48" fmla="*/ 9626 w 2671012"/>
              <a:gd name="connsiteY48" fmla="*/ 1145596 h 2590800"/>
              <a:gd name="connsiteX49" fmla="*/ 479593 w 2671012"/>
              <a:gd name="connsiteY49" fmla="*/ 1051949 h 2590800"/>
              <a:gd name="connsiteX50" fmla="*/ 124169 w 2671012"/>
              <a:gd name="connsiteY50" fmla="*/ 752476 h 2590800"/>
              <a:gd name="connsiteX51" fmla="*/ 161188 w 2671012"/>
              <a:gd name="connsiteY51" fmla="*/ 677935 h 2590800"/>
              <a:gd name="connsiteX52" fmla="*/ 228084 w 2671012"/>
              <a:gd name="connsiteY52" fmla="*/ 571130 h 2590800"/>
              <a:gd name="connsiteX53" fmla="*/ 272618 w 2671012"/>
              <a:gd name="connsiteY53" fmla="*/ 513363 h 2590800"/>
              <a:gd name="connsiteX54" fmla="*/ 727203 w 2671012"/>
              <a:gd name="connsiteY54" fmla="*/ 651118 h 2590800"/>
              <a:gd name="connsiteX55" fmla="*/ 580228 w 2671012"/>
              <a:gd name="connsiteY55" fmla="*/ 227460 h 2590800"/>
              <a:gd name="connsiteX56" fmla="*/ 588812 w 2671012"/>
              <a:gd name="connsiteY56" fmla="*/ 221234 h 2590800"/>
              <a:gd name="connsiteX57" fmla="*/ 815667 w 2671012"/>
              <a:gd name="connsiteY57" fmla="*/ 101799 h 2590800"/>
              <a:gd name="connsiteX58" fmla="*/ 840818 w 2671012"/>
              <a:gd name="connsiteY58" fmla="*/ 92870 h 2590800"/>
              <a:gd name="connsiteX59" fmla="*/ 1156075 w 2671012"/>
              <a:gd name="connsiteY59" fmla="*/ 419699 h 2590800"/>
              <a:gd name="connsiteX60" fmla="*/ 1250871 w 2671012"/>
              <a:gd name="connsiteY60" fmla="*/ 4146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671012" h="2590800">
                <a:moveTo>
                  <a:pt x="1335506" y="0"/>
                </a:moveTo>
                <a:cubicBezTo>
                  <a:pt x="1381605" y="0"/>
                  <a:pt x="1427158" y="2266"/>
                  <a:pt x="1472054" y="6688"/>
                </a:cubicBezTo>
                <a:lnTo>
                  <a:pt x="1560052" y="19715"/>
                </a:lnTo>
                <a:lnTo>
                  <a:pt x="1651295" y="419699"/>
                </a:lnTo>
                <a:lnTo>
                  <a:pt x="1926065" y="134843"/>
                </a:lnTo>
                <a:lnTo>
                  <a:pt x="1972088" y="156348"/>
                </a:lnTo>
                <a:cubicBezTo>
                  <a:pt x="2047781" y="196232"/>
                  <a:pt x="2119054" y="243007"/>
                  <a:pt x="2185012" y="295806"/>
                </a:cubicBezTo>
                <a:lnTo>
                  <a:pt x="2199118" y="308242"/>
                </a:lnTo>
                <a:lnTo>
                  <a:pt x="2080167" y="651118"/>
                </a:lnTo>
                <a:lnTo>
                  <a:pt x="2424217" y="546859"/>
                </a:lnTo>
                <a:lnTo>
                  <a:pt x="2442929" y="571130"/>
                </a:lnTo>
                <a:cubicBezTo>
                  <a:pt x="2490929" y="640045"/>
                  <a:pt x="2532272" y="713682"/>
                  <a:pt x="2566062" y="791172"/>
                </a:cubicBezTo>
                <a:lnTo>
                  <a:pt x="2583241" y="836701"/>
                </a:lnTo>
                <a:lnTo>
                  <a:pt x="2327777" y="1051949"/>
                </a:lnTo>
                <a:lnTo>
                  <a:pt x="2656973" y="1117546"/>
                </a:lnTo>
                <a:lnTo>
                  <a:pt x="2664117" y="1162953"/>
                </a:lnTo>
                <a:cubicBezTo>
                  <a:pt x="2668677" y="1206501"/>
                  <a:pt x="2671012" y="1250686"/>
                  <a:pt x="2671012" y="1295400"/>
                </a:cubicBezTo>
                <a:cubicBezTo>
                  <a:pt x="2671012" y="1340115"/>
                  <a:pt x="2668677" y="1384300"/>
                  <a:pt x="2664117" y="1427847"/>
                </a:cubicBezTo>
                <a:lnTo>
                  <a:pt x="2660881" y="1448414"/>
                </a:lnTo>
                <a:lnTo>
                  <a:pt x="2327777" y="1514789"/>
                </a:lnTo>
                <a:lnTo>
                  <a:pt x="2590130" y="1735842"/>
                </a:lnTo>
                <a:lnTo>
                  <a:pt x="2566062" y="1799628"/>
                </a:lnTo>
                <a:cubicBezTo>
                  <a:pt x="2532272" y="1877118"/>
                  <a:pt x="2490929" y="1950755"/>
                  <a:pt x="2442929" y="2019671"/>
                </a:cubicBezTo>
                <a:lnTo>
                  <a:pt x="2439255" y="2024437"/>
                </a:lnTo>
                <a:lnTo>
                  <a:pt x="2080167" y="1915620"/>
                </a:lnTo>
                <a:lnTo>
                  <a:pt x="2205511" y="2276923"/>
                </a:lnTo>
                <a:lnTo>
                  <a:pt x="2185012" y="2294994"/>
                </a:lnTo>
                <a:cubicBezTo>
                  <a:pt x="2119054" y="2347793"/>
                  <a:pt x="2047781" y="2394569"/>
                  <a:pt x="1972088" y="2434453"/>
                </a:cubicBezTo>
                <a:lnTo>
                  <a:pt x="1942064" y="2448481"/>
                </a:lnTo>
                <a:lnTo>
                  <a:pt x="1651295" y="2147039"/>
                </a:lnTo>
                <a:lnTo>
                  <a:pt x="1554371" y="2571927"/>
                </a:lnTo>
                <a:lnTo>
                  <a:pt x="1472054" y="2584112"/>
                </a:lnTo>
                <a:cubicBezTo>
                  <a:pt x="1427158" y="2588535"/>
                  <a:pt x="1381605" y="2590800"/>
                  <a:pt x="1335506" y="2590800"/>
                </a:cubicBezTo>
                <a:lnTo>
                  <a:pt x="1256422" y="2586927"/>
                </a:lnTo>
                <a:lnTo>
                  <a:pt x="1156075" y="2147039"/>
                </a:lnTo>
                <a:lnTo>
                  <a:pt x="823529" y="2491793"/>
                </a:lnTo>
                <a:lnTo>
                  <a:pt x="815667" y="2489001"/>
                </a:lnTo>
                <a:cubicBezTo>
                  <a:pt x="735778" y="2456226"/>
                  <a:pt x="659861" y="2416125"/>
                  <a:pt x="588812" y="2369566"/>
                </a:cubicBezTo>
                <a:lnTo>
                  <a:pt x="573559" y="2358503"/>
                </a:lnTo>
                <a:lnTo>
                  <a:pt x="727203" y="1915620"/>
                </a:lnTo>
                <a:lnTo>
                  <a:pt x="257581" y="2057933"/>
                </a:lnTo>
                <a:lnTo>
                  <a:pt x="228084" y="2019671"/>
                </a:lnTo>
                <a:cubicBezTo>
                  <a:pt x="204084" y="1985213"/>
                  <a:pt x="181748" y="1949575"/>
                  <a:pt x="161188" y="1912865"/>
                </a:cubicBezTo>
                <a:lnTo>
                  <a:pt x="115744" y="1821361"/>
                </a:lnTo>
                <a:lnTo>
                  <a:pt x="479593" y="1514789"/>
                </a:lnTo>
                <a:lnTo>
                  <a:pt x="6514" y="1420522"/>
                </a:lnTo>
                <a:lnTo>
                  <a:pt x="0" y="1295400"/>
                </a:lnTo>
                <a:cubicBezTo>
                  <a:pt x="0" y="1250686"/>
                  <a:pt x="2336" y="1206501"/>
                  <a:pt x="6895" y="1162953"/>
                </a:cubicBezTo>
                <a:lnTo>
                  <a:pt x="9626" y="1145596"/>
                </a:lnTo>
                <a:lnTo>
                  <a:pt x="479593" y="1051949"/>
                </a:lnTo>
                <a:lnTo>
                  <a:pt x="124169" y="752476"/>
                </a:lnTo>
                <a:lnTo>
                  <a:pt x="161188" y="677935"/>
                </a:lnTo>
                <a:cubicBezTo>
                  <a:pt x="181748" y="641226"/>
                  <a:pt x="204084" y="605587"/>
                  <a:pt x="228084" y="571130"/>
                </a:cubicBezTo>
                <a:lnTo>
                  <a:pt x="272618" y="513363"/>
                </a:lnTo>
                <a:lnTo>
                  <a:pt x="727203" y="651118"/>
                </a:lnTo>
                <a:lnTo>
                  <a:pt x="580228" y="227460"/>
                </a:lnTo>
                <a:lnTo>
                  <a:pt x="588812" y="221234"/>
                </a:lnTo>
                <a:cubicBezTo>
                  <a:pt x="659861" y="174675"/>
                  <a:pt x="735778" y="134574"/>
                  <a:pt x="815667" y="101799"/>
                </a:cubicBezTo>
                <a:lnTo>
                  <a:pt x="840818" y="92870"/>
                </a:lnTo>
                <a:lnTo>
                  <a:pt x="1156075" y="419699"/>
                </a:lnTo>
                <a:lnTo>
                  <a:pt x="1250871" y="414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D05F965-9B8F-E107-79B1-4EBA711ED026}"/>
              </a:ext>
            </a:extLst>
          </p:cNvPr>
          <p:cNvSpPr/>
          <p:nvPr/>
        </p:nvSpPr>
        <p:spPr>
          <a:xfrm>
            <a:off x="3609472" y="1788694"/>
            <a:ext cx="2671012" cy="2590800"/>
          </a:xfrm>
          <a:custGeom>
            <a:avLst/>
            <a:gdLst>
              <a:gd name="connsiteX0" fmla="*/ 1335506 w 2671012"/>
              <a:gd name="connsiteY0" fmla="*/ 0 h 2590800"/>
              <a:gd name="connsiteX1" fmla="*/ 1472054 w 2671012"/>
              <a:gd name="connsiteY1" fmla="*/ 6688 h 2590800"/>
              <a:gd name="connsiteX2" fmla="*/ 1560052 w 2671012"/>
              <a:gd name="connsiteY2" fmla="*/ 19715 h 2590800"/>
              <a:gd name="connsiteX3" fmla="*/ 1651295 w 2671012"/>
              <a:gd name="connsiteY3" fmla="*/ 419699 h 2590800"/>
              <a:gd name="connsiteX4" fmla="*/ 1926065 w 2671012"/>
              <a:gd name="connsiteY4" fmla="*/ 134843 h 2590800"/>
              <a:gd name="connsiteX5" fmla="*/ 1972088 w 2671012"/>
              <a:gd name="connsiteY5" fmla="*/ 156348 h 2590800"/>
              <a:gd name="connsiteX6" fmla="*/ 2185012 w 2671012"/>
              <a:gd name="connsiteY6" fmla="*/ 295806 h 2590800"/>
              <a:gd name="connsiteX7" fmla="*/ 2199118 w 2671012"/>
              <a:gd name="connsiteY7" fmla="*/ 308242 h 2590800"/>
              <a:gd name="connsiteX8" fmla="*/ 2080167 w 2671012"/>
              <a:gd name="connsiteY8" fmla="*/ 651118 h 2590800"/>
              <a:gd name="connsiteX9" fmla="*/ 2424217 w 2671012"/>
              <a:gd name="connsiteY9" fmla="*/ 546859 h 2590800"/>
              <a:gd name="connsiteX10" fmla="*/ 2442929 w 2671012"/>
              <a:gd name="connsiteY10" fmla="*/ 571130 h 2590800"/>
              <a:gd name="connsiteX11" fmla="*/ 2566062 w 2671012"/>
              <a:gd name="connsiteY11" fmla="*/ 791172 h 2590800"/>
              <a:gd name="connsiteX12" fmla="*/ 2583241 w 2671012"/>
              <a:gd name="connsiteY12" fmla="*/ 836701 h 2590800"/>
              <a:gd name="connsiteX13" fmla="*/ 2327777 w 2671012"/>
              <a:gd name="connsiteY13" fmla="*/ 1051949 h 2590800"/>
              <a:gd name="connsiteX14" fmla="*/ 2656973 w 2671012"/>
              <a:gd name="connsiteY14" fmla="*/ 1117546 h 2590800"/>
              <a:gd name="connsiteX15" fmla="*/ 2664117 w 2671012"/>
              <a:gd name="connsiteY15" fmla="*/ 1162953 h 2590800"/>
              <a:gd name="connsiteX16" fmla="*/ 2671012 w 2671012"/>
              <a:gd name="connsiteY16" fmla="*/ 1295400 h 2590800"/>
              <a:gd name="connsiteX17" fmla="*/ 2664117 w 2671012"/>
              <a:gd name="connsiteY17" fmla="*/ 1427847 h 2590800"/>
              <a:gd name="connsiteX18" fmla="*/ 2660881 w 2671012"/>
              <a:gd name="connsiteY18" fmla="*/ 1448414 h 2590800"/>
              <a:gd name="connsiteX19" fmla="*/ 2327777 w 2671012"/>
              <a:gd name="connsiteY19" fmla="*/ 1514789 h 2590800"/>
              <a:gd name="connsiteX20" fmla="*/ 2590130 w 2671012"/>
              <a:gd name="connsiteY20" fmla="*/ 1735842 h 2590800"/>
              <a:gd name="connsiteX21" fmla="*/ 2566062 w 2671012"/>
              <a:gd name="connsiteY21" fmla="*/ 1799628 h 2590800"/>
              <a:gd name="connsiteX22" fmla="*/ 2442929 w 2671012"/>
              <a:gd name="connsiteY22" fmla="*/ 2019671 h 2590800"/>
              <a:gd name="connsiteX23" fmla="*/ 2439255 w 2671012"/>
              <a:gd name="connsiteY23" fmla="*/ 2024437 h 2590800"/>
              <a:gd name="connsiteX24" fmla="*/ 2080167 w 2671012"/>
              <a:gd name="connsiteY24" fmla="*/ 1915620 h 2590800"/>
              <a:gd name="connsiteX25" fmla="*/ 2205511 w 2671012"/>
              <a:gd name="connsiteY25" fmla="*/ 2276923 h 2590800"/>
              <a:gd name="connsiteX26" fmla="*/ 2185012 w 2671012"/>
              <a:gd name="connsiteY26" fmla="*/ 2294994 h 2590800"/>
              <a:gd name="connsiteX27" fmla="*/ 1972088 w 2671012"/>
              <a:gd name="connsiteY27" fmla="*/ 2434453 h 2590800"/>
              <a:gd name="connsiteX28" fmla="*/ 1942064 w 2671012"/>
              <a:gd name="connsiteY28" fmla="*/ 2448481 h 2590800"/>
              <a:gd name="connsiteX29" fmla="*/ 1651295 w 2671012"/>
              <a:gd name="connsiteY29" fmla="*/ 2147039 h 2590800"/>
              <a:gd name="connsiteX30" fmla="*/ 1554371 w 2671012"/>
              <a:gd name="connsiteY30" fmla="*/ 2571927 h 2590800"/>
              <a:gd name="connsiteX31" fmla="*/ 1472054 w 2671012"/>
              <a:gd name="connsiteY31" fmla="*/ 2584112 h 2590800"/>
              <a:gd name="connsiteX32" fmla="*/ 1335506 w 2671012"/>
              <a:gd name="connsiteY32" fmla="*/ 2590800 h 2590800"/>
              <a:gd name="connsiteX33" fmla="*/ 1256422 w 2671012"/>
              <a:gd name="connsiteY33" fmla="*/ 2586927 h 2590800"/>
              <a:gd name="connsiteX34" fmla="*/ 1156075 w 2671012"/>
              <a:gd name="connsiteY34" fmla="*/ 2147039 h 2590800"/>
              <a:gd name="connsiteX35" fmla="*/ 823529 w 2671012"/>
              <a:gd name="connsiteY35" fmla="*/ 2491793 h 2590800"/>
              <a:gd name="connsiteX36" fmla="*/ 815667 w 2671012"/>
              <a:gd name="connsiteY36" fmla="*/ 2489001 h 2590800"/>
              <a:gd name="connsiteX37" fmla="*/ 588812 w 2671012"/>
              <a:gd name="connsiteY37" fmla="*/ 2369566 h 2590800"/>
              <a:gd name="connsiteX38" fmla="*/ 573559 w 2671012"/>
              <a:gd name="connsiteY38" fmla="*/ 2358503 h 2590800"/>
              <a:gd name="connsiteX39" fmla="*/ 727203 w 2671012"/>
              <a:gd name="connsiteY39" fmla="*/ 1915620 h 2590800"/>
              <a:gd name="connsiteX40" fmla="*/ 257581 w 2671012"/>
              <a:gd name="connsiteY40" fmla="*/ 2057933 h 2590800"/>
              <a:gd name="connsiteX41" fmla="*/ 228084 w 2671012"/>
              <a:gd name="connsiteY41" fmla="*/ 2019671 h 2590800"/>
              <a:gd name="connsiteX42" fmla="*/ 161188 w 2671012"/>
              <a:gd name="connsiteY42" fmla="*/ 1912865 h 2590800"/>
              <a:gd name="connsiteX43" fmla="*/ 115744 w 2671012"/>
              <a:gd name="connsiteY43" fmla="*/ 1821361 h 2590800"/>
              <a:gd name="connsiteX44" fmla="*/ 479593 w 2671012"/>
              <a:gd name="connsiteY44" fmla="*/ 1514789 h 2590800"/>
              <a:gd name="connsiteX45" fmla="*/ 6514 w 2671012"/>
              <a:gd name="connsiteY45" fmla="*/ 1420522 h 2590800"/>
              <a:gd name="connsiteX46" fmla="*/ 0 w 2671012"/>
              <a:gd name="connsiteY46" fmla="*/ 1295400 h 2590800"/>
              <a:gd name="connsiteX47" fmla="*/ 6895 w 2671012"/>
              <a:gd name="connsiteY47" fmla="*/ 1162953 h 2590800"/>
              <a:gd name="connsiteX48" fmla="*/ 9626 w 2671012"/>
              <a:gd name="connsiteY48" fmla="*/ 1145596 h 2590800"/>
              <a:gd name="connsiteX49" fmla="*/ 479593 w 2671012"/>
              <a:gd name="connsiteY49" fmla="*/ 1051949 h 2590800"/>
              <a:gd name="connsiteX50" fmla="*/ 124169 w 2671012"/>
              <a:gd name="connsiteY50" fmla="*/ 752476 h 2590800"/>
              <a:gd name="connsiteX51" fmla="*/ 161188 w 2671012"/>
              <a:gd name="connsiteY51" fmla="*/ 677935 h 2590800"/>
              <a:gd name="connsiteX52" fmla="*/ 228084 w 2671012"/>
              <a:gd name="connsiteY52" fmla="*/ 571130 h 2590800"/>
              <a:gd name="connsiteX53" fmla="*/ 272618 w 2671012"/>
              <a:gd name="connsiteY53" fmla="*/ 513363 h 2590800"/>
              <a:gd name="connsiteX54" fmla="*/ 727203 w 2671012"/>
              <a:gd name="connsiteY54" fmla="*/ 651118 h 2590800"/>
              <a:gd name="connsiteX55" fmla="*/ 580228 w 2671012"/>
              <a:gd name="connsiteY55" fmla="*/ 227460 h 2590800"/>
              <a:gd name="connsiteX56" fmla="*/ 588812 w 2671012"/>
              <a:gd name="connsiteY56" fmla="*/ 221234 h 2590800"/>
              <a:gd name="connsiteX57" fmla="*/ 815667 w 2671012"/>
              <a:gd name="connsiteY57" fmla="*/ 101799 h 2590800"/>
              <a:gd name="connsiteX58" fmla="*/ 840818 w 2671012"/>
              <a:gd name="connsiteY58" fmla="*/ 92870 h 2590800"/>
              <a:gd name="connsiteX59" fmla="*/ 1156075 w 2671012"/>
              <a:gd name="connsiteY59" fmla="*/ 419699 h 2590800"/>
              <a:gd name="connsiteX60" fmla="*/ 1250871 w 2671012"/>
              <a:gd name="connsiteY60" fmla="*/ 4146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671012" h="2590800">
                <a:moveTo>
                  <a:pt x="1335506" y="0"/>
                </a:moveTo>
                <a:cubicBezTo>
                  <a:pt x="1381605" y="0"/>
                  <a:pt x="1427158" y="2266"/>
                  <a:pt x="1472054" y="6688"/>
                </a:cubicBezTo>
                <a:lnTo>
                  <a:pt x="1560052" y="19715"/>
                </a:lnTo>
                <a:lnTo>
                  <a:pt x="1651295" y="419699"/>
                </a:lnTo>
                <a:lnTo>
                  <a:pt x="1926065" y="134843"/>
                </a:lnTo>
                <a:lnTo>
                  <a:pt x="1972088" y="156348"/>
                </a:lnTo>
                <a:cubicBezTo>
                  <a:pt x="2047781" y="196232"/>
                  <a:pt x="2119054" y="243007"/>
                  <a:pt x="2185012" y="295806"/>
                </a:cubicBezTo>
                <a:lnTo>
                  <a:pt x="2199118" y="308242"/>
                </a:lnTo>
                <a:lnTo>
                  <a:pt x="2080167" y="651118"/>
                </a:lnTo>
                <a:lnTo>
                  <a:pt x="2424217" y="546859"/>
                </a:lnTo>
                <a:lnTo>
                  <a:pt x="2442929" y="571130"/>
                </a:lnTo>
                <a:cubicBezTo>
                  <a:pt x="2490929" y="640045"/>
                  <a:pt x="2532272" y="713682"/>
                  <a:pt x="2566062" y="791172"/>
                </a:cubicBezTo>
                <a:lnTo>
                  <a:pt x="2583241" y="836701"/>
                </a:lnTo>
                <a:lnTo>
                  <a:pt x="2327777" y="1051949"/>
                </a:lnTo>
                <a:lnTo>
                  <a:pt x="2656973" y="1117546"/>
                </a:lnTo>
                <a:lnTo>
                  <a:pt x="2664117" y="1162953"/>
                </a:lnTo>
                <a:cubicBezTo>
                  <a:pt x="2668677" y="1206501"/>
                  <a:pt x="2671012" y="1250686"/>
                  <a:pt x="2671012" y="1295400"/>
                </a:cubicBezTo>
                <a:cubicBezTo>
                  <a:pt x="2671012" y="1340115"/>
                  <a:pt x="2668677" y="1384300"/>
                  <a:pt x="2664117" y="1427847"/>
                </a:cubicBezTo>
                <a:lnTo>
                  <a:pt x="2660881" y="1448414"/>
                </a:lnTo>
                <a:lnTo>
                  <a:pt x="2327777" y="1514789"/>
                </a:lnTo>
                <a:lnTo>
                  <a:pt x="2590130" y="1735842"/>
                </a:lnTo>
                <a:lnTo>
                  <a:pt x="2566062" y="1799628"/>
                </a:lnTo>
                <a:cubicBezTo>
                  <a:pt x="2532272" y="1877118"/>
                  <a:pt x="2490929" y="1950755"/>
                  <a:pt x="2442929" y="2019671"/>
                </a:cubicBezTo>
                <a:lnTo>
                  <a:pt x="2439255" y="2024437"/>
                </a:lnTo>
                <a:lnTo>
                  <a:pt x="2080167" y="1915620"/>
                </a:lnTo>
                <a:lnTo>
                  <a:pt x="2205511" y="2276923"/>
                </a:lnTo>
                <a:lnTo>
                  <a:pt x="2185012" y="2294994"/>
                </a:lnTo>
                <a:cubicBezTo>
                  <a:pt x="2119054" y="2347793"/>
                  <a:pt x="2047781" y="2394569"/>
                  <a:pt x="1972088" y="2434453"/>
                </a:cubicBezTo>
                <a:lnTo>
                  <a:pt x="1942064" y="2448481"/>
                </a:lnTo>
                <a:lnTo>
                  <a:pt x="1651295" y="2147039"/>
                </a:lnTo>
                <a:lnTo>
                  <a:pt x="1554371" y="2571927"/>
                </a:lnTo>
                <a:lnTo>
                  <a:pt x="1472054" y="2584112"/>
                </a:lnTo>
                <a:cubicBezTo>
                  <a:pt x="1427158" y="2588535"/>
                  <a:pt x="1381605" y="2590800"/>
                  <a:pt x="1335506" y="2590800"/>
                </a:cubicBezTo>
                <a:lnTo>
                  <a:pt x="1256422" y="2586927"/>
                </a:lnTo>
                <a:lnTo>
                  <a:pt x="1156075" y="2147039"/>
                </a:lnTo>
                <a:lnTo>
                  <a:pt x="823529" y="2491793"/>
                </a:lnTo>
                <a:lnTo>
                  <a:pt x="815667" y="2489001"/>
                </a:lnTo>
                <a:cubicBezTo>
                  <a:pt x="735778" y="2456226"/>
                  <a:pt x="659861" y="2416125"/>
                  <a:pt x="588812" y="2369566"/>
                </a:cubicBezTo>
                <a:lnTo>
                  <a:pt x="573559" y="2358503"/>
                </a:lnTo>
                <a:lnTo>
                  <a:pt x="727203" y="1915620"/>
                </a:lnTo>
                <a:lnTo>
                  <a:pt x="257581" y="2057933"/>
                </a:lnTo>
                <a:lnTo>
                  <a:pt x="228084" y="2019671"/>
                </a:lnTo>
                <a:cubicBezTo>
                  <a:pt x="204084" y="1985213"/>
                  <a:pt x="181748" y="1949575"/>
                  <a:pt x="161188" y="1912865"/>
                </a:cubicBezTo>
                <a:lnTo>
                  <a:pt x="115744" y="1821361"/>
                </a:lnTo>
                <a:lnTo>
                  <a:pt x="479593" y="1514789"/>
                </a:lnTo>
                <a:lnTo>
                  <a:pt x="6514" y="1420522"/>
                </a:lnTo>
                <a:lnTo>
                  <a:pt x="0" y="1295400"/>
                </a:lnTo>
                <a:cubicBezTo>
                  <a:pt x="0" y="1250686"/>
                  <a:pt x="2336" y="1206501"/>
                  <a:pt x="6895" y="1162953"/>
                </a:cubicBezTo>
                <a:lnTo>
                  <a:pt x="9626" y="1145596"/>
                </a:lnTo>
                <a:lnTo>
                  <a:pt x="479593" y="1051949"/>
                </a:lnTo>
                <a:lnTo>
                  <a:pt x="124169" y="752476"/>
                </a:lnTo>
                <a:lnTo>
                  <a:pt x="161188" y="677935"/>
                </a:lnTo>
                <a:cubicBezTo>
                  <a:pt x="181748" y="641226"/>
                  <a:pt x="204084" y="605587"/>
                  <a:pt x="228084" y="571130"/>
                </a:cubicBezTo>
                <a:lnTo>
                  <a:pt x="272618" y="513363"/>
                </a:lnTo>
                <a:lnTo>
                  <a:pt x="727203" y="651118"/>
                </a:lnTo>
                <a:lnTo>
                  <a:pt x="580228" y="227460"/>
                </a:lnTo>
                <a:lnTo>
                  <a:pt x="588812" y="221234"/>
                </a:lnTo>
                <a:cubicBezTo>
                  <a:pt x="659861" y="174675"/>
                  <a:pt x="735778" y="134574"/>
                  <a:pt x="815667" y="101799"/>
                </a:cubicBezTo>
                <a:lnTo>
                  <a:pt x="840818" y="92870"/>
                </a:lnTo>
                <a:lnTo>
                  <a:pt x="1156075" y="419699"/>
                </a:lnTo>
                <a:lnTo>
                  <a:pt x="1250871" y="4146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EEA8A4-CFF7-1FD3-6A37-DC19AA2CCB36}"/>
              </a:ext>
            </a:extLst>
          </p:cNvPr>
          <p:cNvSpPr/>
          <p:nvPr/>
        </p:nvSpPr>
        <p:spPr>
          <a:xfrm>
            <a:off x="4342890" y="2628781"/>
            <a:ext cx="120417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BUDA</a:t>
            </a:r>
          </a:p>
          <a:p>
            <a:pPr algn="ctr"/>
            <a:r>
              <a:rPr lang="en-U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TECH</a:t>
            </a:r>
            <a:endParaRPr lang="en-U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6D688-4EAC-0613-E60E-CAD0138D61C0}"/>
              </a:ext>
            </a:extLst>
          </p:cNvPr>
          <p:cNvSpPr/>
          <p:nvPr/>
        </p:nvSpPr>
        <p:spPr>
          <a:xfrm>
            <a:off x="6715488" y="3167390"/>
            <a:ext cx="11272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ACADEMY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574D12D1-8D23-BBB4-3458-4E4D92AAFA34}"/>
              </a:ext>
            </a:extLst>
          </p:cNvPr>
          <p:cNvSpPr/>
          <p:nvPr/>
        </p:nvSpPr>
        <p:spPr>
          <a:xfrm>
            <a:off x="4028068" y="2202172"/>
            <a:ext cx="1829875" cy="1763843"/>
          </a:xfrm>
          <a:prstGeom prst="donut">
            <a:avLst>
              <a:gd name="adj" fmla="val 13238"/>
            </a:avLst>
          </a:prstGeom>
          <a:ln>
            <a:solidFill>
              <a:srgbClr val="1D1D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0A2B3F46-4972-8887-AF5E-BFCBF0D1D378}"/>
              </a:ext>
            </a:extLst>
          </p:cNvPr>
          <p:cNvSpPr/>
          <p:nvPr/>
        </p:nvSpPr>
        <p:spPr>
          <a:xfrm>
            <a:off x="6366140" y="2470134"/>
            <a:ext cx="1829875" cy="1763843"/>
          </a:xfrm>
          <a:prstGeom prst="donut">
            <a:avLst>
              <a:gd name="adj" fmla="val 13238"/>
            </a:avLst>
          </a:prstGeom>
          <a:ln>
            <a:solidFill>
              <a:srgbClr val="1D1D1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ear-spinning-loop-69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ear-spinning-loop-6981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Malius M B</dc:creator>
  <cp:lastModifiedBy>Malius M B</cp:lastModifiedBy>
  <cp:revision>2</cp:revision>
  <dcterms:created xsi:type="dcterms:W3CDTF">2025-03-17T15:33:53Z</dcterms:created>
  <dcterms:modified xsi:type="dcterms:W3CDTF">2025-03-17T16:31:56Z</dcterms:modified>
</cp:coreProperties>
</file>