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1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155A-4A7B-F2FD-DB29-87B635F12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00700-F983-65AA-77CE-FA9EDBF04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43F0-21B4-DC87-1D37-7F4870BE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E84B-0A29-4984-D21E-8DB6F673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2776-3B23-0320-4E38-B54D5073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AB94-3F8E-5E40-0B53-AD9E7A69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9182E-5B45-08AB-7676-16D5D388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8150-8315-C1FE-2BC1-B289DB9B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EA25-32AF-ECE4-0510-A39303CC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D05B-DA5F-533D-A52F-D8AAC7DE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2A73D-0892-9362-C5BD-F094AC548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45076-C92D-13FE-5474-A06760E92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0236D-949A-FB81-A6F9-97EE3F98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DDFA-8597-F1E8-4E48-C3E98D83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5C82-C3FB-B7EA-8B33-517C52CE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F727-15A1-6E57-07E8-21233F14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D79D-21C0-1371-CBCA-E92F1A89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6880-2918-AB35-C67E-FE7B79AC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ACB3-34C0-A96A-597B-22FD22C8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EEBE-9FC2-22B7-9E45-BB0B24FB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A601-A742-C6AA-B8A4-B603B76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0FB6-948C-0359-9468-49DB5993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ACECE-8F80-BCDF-CC02-FCB5F96C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1A07-5285-48D8-1A03-4914B73B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C407-AB45-E804-8E1F-E7F0728E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72CF-21EF-330F-5F73-EC8A7015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205B-D6E2-6308-77A2-3719F1721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3CFE1-D88B-8948-33EA-78D88DF99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B85EB-D076-3770-9782-B11317DF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5B0D-3891-874B-4455-0986EE25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CD81-1023-154F-D7E5-3D21D133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A266-4F5D-D375-B48E-2AC93096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E872-AC08-DADF-2432-EE5DD11EB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F3E14-CA39-7349-969B-921718DBB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8E645-D115-A698-8D18-B156EBB1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0AFB8-79D4-329C-7EB3-92C6CB5C2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7A6E0-CA3E-B163-6929-3B537352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EBEC8-7A30-8ADA-DAE0-C523672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66B7B-052E-E68C-6D8A-AEADA89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E366-7A29-E6FB-6E8B-3BE87452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E012A-EB30-F8CD-DC18-63B8E7CA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9604-D2E8-3667-C412-392ABD5D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63F94-209F-6EFE-D462-6FD2738F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65717-7DE5-5C8A-632F-B57450B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ABF3-ED54-D2C6-D027-ECB3233A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CDE20-D66C-820F-2C92-E07D0DA8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9BE7-D3A0-ECC1-7755-BBF075C1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1A61-D763-8F6C-8C3E-1EAF218D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7BEC7-1E40-4BC1-A7B5-7EA261129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DA164-BB7A-3E0D-1AD7-B67D013A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6C3E5-F3AD-A65A-F33B-CEBFE36F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465B-1036-C29A-45BD-26BFF0A6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59BB-C0BF-31CD-05CA-2D452BD0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E6B83-5C6A-A8B2-573D-DFBD8B41E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D841F-0B52-24CF-C074-A0B13051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75AF3-30A6-A19F-6E26-CCE62E9E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B8900-3128-B14D-3181-55CD4434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4003-584B-51AE-96DF-7D854D80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B9DED-C4B2-645D-A583-2A407628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D6883-7D2B-0E3C-C161-C15CD6AC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6230-8419-9E33-0B8F-BA5A7CD8B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CA85-7BB6-4B21-A51D-F313EE88DF8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0855-F90B-CCD8-8F74-0EC9BEF21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BA86-38D3-D492-C70F-BD612860A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38DA-B51F-46FF-A441-2CB4A470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3388A-5AFC-B3DF-E078-45BA21125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0D1BB-AA69-BE8C-381F-48351CB92209}"/>
              </a:ext>
            </a:extLst>
          </p:cNvPr>
          <p:cNvSpPr txBox="1"/>
          <p:nvPr/>
        </p:nvSpPr>
        <p:spPr>
          <a:xfrm>
            <a:off x="5153119" y="19297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AND GATE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A05B3-3616-38C6-E6C4-B1F7A3AB77CD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65F76-FDFE-2267-1395-A5EC495A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2" r="17632"/>
          <a:stretch/>
        </p:blipFill>
        <p:spPr>
          <a:xfrm>
            <a:off x="7096891" y="3533926"/>
            <a:ext cx="1217060" cy="222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FD96F-923E-277D-7C78-FA5BBECF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9170" y="1018048"/>
            <a:ext cx="1950794" cy="1624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0A225-9E13-46FF-D284-50FE019AB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4" t="21357" r="22826" b="29462"/>
          <a:stretch/>
        </p:blipFill>
        <p:spPr>
          <a:xfrm>
            <a:off x="9845354" y="3578952"/>
            <a:ext cx="1853385" cy="2259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75364-10D0-9A3A-8AB9-AB0FD4D3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r="17722"/>
          <a:stretch/>
        </p:blipFill>
        <p:spPr>
          <a:xfrm>
            <a:off x="5947568" y="1721725"/>
            <a:ext cx="1193968" cy="2226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6B193-171A-31F1-21B2-149725F78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r="22425" b="8348"/>
          <a:stretch/>
        </p:blipFill>
        <p:spPr>
          <a:xfrm>
            <a:off x="3446168" y="2195666"/>
            <a:ext cx="763668" cy="933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D9D63-6928-77B1-40E5-7F260B4C27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r="22425" b="8348"/>
          <a:stretch/>
        </p:blipFill>
        <p:spPr>
          <a:xfrm>
            <a:off x="4457617" y="2184231"/>
            <a:ext cx="763668" cy="933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65E87A-CF87-D847-4F4D-D52E66140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36590"/>
          <a:stretch/>
        </p:blipFill>
        <p:spPr>
          <a:xfrm rot="5400000" flipV="1">
            <a:off x="4201832" y="3948403"/>
            <a:ext cx="1075964" cy="127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5960CF-55DF-E8FF-E68F-17EDB5609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36590"/>
          <a:stretch/>
        </p:blipFill>
        <p:spPr>
          <a:xfrm rot="5400000" flipV="1">
            <a:off x="3180279" y="3949360"/>
            <a:ext cx="1075964" cy="127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EA12F-44C4-974F-F8C8-E687059DC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36590"/>
          <a:stretch/>
        </p:blipFill>
        <p:spPr>
          <a:xfrm rot="5400000" flipV="1">
            <a:off x="8720109" y="5992312"/>
            <a:ext cx="842909" cy="1000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266AB-01B0-5960-E994-3872F180E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36590"/>
          <a:stretch/>
        </p:blipFill>
        <p:spPr>
          <a:xfrm rot="10800000" flipV="1">
            <a:off x="9149729" y="5566361"/>
            <a:ext cx="842909" cy="100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EB9A1C-0509-DD3B-9CD9-DC6EF6985A4B}"/>
              </a:ext>
            </a:extLst>
          </p:cNvPr>
          <p:cNvSpPr txBox="1"/>
          <p:nvPr/>
        </p:nvSpPr>
        <p:spPr>
          <a:xfrm>
            <a:off x="1768372" y="22820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BATTERY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3C05F-E7A7-E763-2545-B994263BC999}"/>
              </a:ext>
            </a:extLst>
          </p:cNvPr>
          <p:cNvSpPr txBox="1"/>
          <p:nvPr/>
        </p:nvSpPr>
        <p:spPr>
          <a:xfrm>
            <a:off x="3944834" y="2041777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SWITCHES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5108F-A609-0ADF-FFF7-C26A5A9E3E48}"/>
              </a:ext>
            </a:extLst>
          </p:cNvPr>
          <p:cNvSpPr txBox="1"/>
          <p:nvPr/>
        </p:nvSpPr>
        <p:spPr>
          <a:xfrm>
            <a:off x="7390463" y="323974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NPN TRANSISTORS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C071B-07F7-751D-3B8A-6D8A07884D2E}"/>
              </a:ext>
            </a:extLst>
          </p:cNvPr>
          <p:cNvSpPr txBox="1"/>
          <p:nvPr/>
        </p:nvSpPr>
        <p:spPr>
          <a:xfrm>
            <a:off x="3828002" y="464693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RESISTORS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DEC41-56C2-B98C-6FE6-6FFD28CA9A55}"/>
              </a:ext>
            </a:extLst>
          </p:cNvPr>
          <p:cNvSpPr txBox="1"/>
          <p:nvPr/>
        </p:nvSpPr>
        <p:spPr>
          <a:xfrm>
            <a:off x="8683266" y="528075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RESISTORS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D542F-F2EE-400C-5F0F-5CCA68BBACEE}"/>
              </a:ext>
            </a:extLst>
          </p:cNvPr>
          <p:cNvSpPr txBox="1"/>
          <p:nvPr/>
        </p:nvSpPr>
        <p:spPr>
          <a:xfrm>
            <a:off x="10612111" y="524367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76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0B98D-B449-7A76-1DD2-3A03B6CEB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DB8793F-2DE3-844A-3B15-ECE06E7C29D4}"/>
              </a:ext>
            </a:extLst>
          </p:cNvPr>
          <p:cNvGrpSpPr/>
          <p:nvPr/>
        </p:nvGrpSpPr>
        <p:grpSpPr>
          <a:xfrm>
            <a:off x="1041952" y="1689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887FCEA-7D44-BDBA-1E5F-5F4F2F739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2B9A3A-87B1-27D9-2CE8-49190CDA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51AC2C-A8C8-E6A4-2825-1DF3AF3BE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CD114C-AB60-1812-4AEB-0B0A023F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053AF9-6191-1DEA-1D7C-34C4E2108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A5FDBB-2E27-0EB9-97AD-F43AEBEB95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88046" y="4210832"/>
              <a:ext cx="1507008" cy="757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11CB5B-F470-D365-FFB3-67FC6D2BA24A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283156" cy="1185477"/>
            </a:xfrm>
            <a:prstGeom prst="bentConnector3">
              <a:avLst>
                <a:gd name="adj1" fmla="val 1158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143064-C13C-C62F-DACC-BB1F30AF53A9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78FC44-85B9-4B04-D9FA-737C5B3FB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044505"/>
              <a:ext cx="3329149" cy="14799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80B98F2-C818-E946-3AE2-718FBA3C1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AB84A43-48D5-B960-C60E-B9B7E532C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AEC22D-DD71-2A41-D2A1-486ACFC6B506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155DCE2-B93D-D2D9-E380-CFD8641DDEE1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7D41D3-80B1-2BCD-9DD5-9D6CD979ACDC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B9DE3A-BC63-17E9-31D9-053EA8A0363E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543B15-2BE0-5008-1931-481A506B4B17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85061EF-4E35-A0C4-DDDC-F79ED8C3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7238666" y="1529933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B1B307-873C-8E5C-DFBF-ACA505F1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92A901-A3C9-D96F-95C9-2E63EB9B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307DF4-EB3E-F47D-22DF-704D24C3FC81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81D3EA-9027-3901-9311-68B0F27EAAC8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75F112-1750-5884-AE33-0C38FA460DEB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22405B-7910-287F-741C-0775955C3EB5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B09EB2-D9B2-44E2-ADD8-204B7557BC5F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612238-1AC0-9522-133A-063011074E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45D38DC-B582-1038-FDED-1A568E10E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F36D51-0C46-B5D3-1334-91F50984D7C8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8E30DA-F990-A31C-50B1-0BBDB059C828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AF5C5F-3230-E3DE-BCFE-DFB2B526FB56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BAC253A-EC50-23BA-ED42-D35B5635698B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CB436CD9-C86E-1731-FF6B-A0A8557F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C2B0988-2CCD-C71D-7C5E-8F9FD5DBCC8F}"/>
                </a:ext>
              </a:extLst>
            </p:cNvPr>
            <p:cNvSpPr/>
            <p:nvPr/>
          </p:nvSpPr>
          <p:spPr>
            <a:xfrm>
              <a:off x="7984474" y="299862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04BD4CB-8F14-A681-52FF-DF4C7E6E1243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3A19FC7-3586-BD93-C24A-974B82F0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F00023B6-57E5-0D45-0145-D0121680FB8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E3E12E-C2C2-4825-D25C-AA0050AF22BD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78A9FE-33B7-5E9D-19CA-7CC6C33E3587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78ACC50-D196-A1BF-57FD-43AD91368FFF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054F664-703F-3F58-DFA1-872DAFCFA943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4351F208-C47E-1335-F5AC-4435CC2231E6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A5ECDCC-90B8-6412-BCCE-3DF7589B81AD}"/>
                </a:ext>
              </a:extLst>
            </p:cNvPr>
            <p:cNvSpPr/>
            <p:nvPr/>
          </p:nvSpPr>
          <p:spPr>
            <a:xfrm>
              <a:off x="8000043" y="27350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BF7137-7A22-559A-30BB-A03DC6CFA585}"/>
                </a:ext>
              </a:extLst>
            </p:cNvPr>
            <p:cNvSpPr/>
            <p:nvPr/>
          </p:nvSpPr>
          <p:spPr>
            <a:xfrm>
              <a:off x="8046453" y="347426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A8D790-6847-5579-4560-BFF261770CEB}"/>
                </a:ext>
              </a:extLst>
            </p:cNvPr>
            <p:cNvSpPr/>
            <p:nvPr/>
          </p:nvSpPr>
          <p:spPr>
            <a:xfrm>
              <a:off x="7973799" y="49402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EA6471-B860-24CB-A973-282C82759E4C}"/>
              </a:ext>
            </a:extLst>
          </p:cNvPr>
          <p:cNvSpPr txBox="1"/>
          <p:nvPr/>
        </p:nvSpPr>
        <p:spPr>
          <a:xfrm>
            <a:off x="7379692" y="171769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129C9-B41C-BE41-8262-35E7AFBBFB10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B7589-1F5F-6BA6-AAA1-3F9A9ACBC52B}"/>
              </a:ext>
            </a:extLst>
          </p:cNvPr>
          <p:cNvSpPr txBox="1"/>
          <p:nvPr/>
        </p:nvSpPr>
        <p:spPr>
          <a:xfrm>
            <a:off x="3668831" y="1369496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6841E-0A7E-DCCC-0689-390A0F0347E4}"/>
              </a:ext>
            </a:extLst>
          </p:cNvPr>
          <p:cNvSpPr txBox="1"/>
          <p:nvPr/>
        </p:nvSpPr>
        <p:spPr>
          <a:xfrm>
            <a:off x="7198459" y="364771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A8AF09-2EE6-7A1B-C3BE-040782E3B68A}"/>
              </a:ext>
            </a:extLst>
          </p:cNvPr>
          <p:cNvSpPr txBox="1"/>
          <p:nvPr/>
        </p:nvSpPr>
        <p:spPr>
          <a:xfrm>
            <a:off x="8527880" y="5211381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C96D2-A05A-930C-8A2B-CF4AF93D7F91}"/>
              </a:ext>
            </a:extLst>
          </p:cNvPr>
          <p:cNvSpPr txBox="1"/>
          <p:nvPr/>
        </p:nvSpPr>
        <p:spPr>
          <a:xfrm>
            <a:off x="9115008" y="455555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54AA47-89AA-364C-F43D-BD3F8196DFB0}"/>
              </a:ext>
            </a:extLst>
          </p:cNvPr>
          <p:cNvSpPr txBox="1"/>
          <p:nvPr/>
        </p:nvSpPr>
        <p:spPr>
          <a:xfrm>
            <a:off x="3037125" y="3160812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F077D4-E0C2-7FF9-09E2-D72317B86DF0}"/>
              </a:ext>
            </a:extLst>
          </p:cNvPr>
          <p:cNvSpPr txBox="1"/>
          <p:nvPr/>
        </p:nvSpPr>
        <p:spPr>
          <a:xfrm>
            <a:off x="4136970" y="315757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380B2B-AB7A-E99E-FAFA-BA1406284AE3}"/>
              </a:ext>
            </a:extLst>
          </p:cNvPr>
          <p:cNvSpPr txBox="1"/>
          <p:nvPr/>
        </p:nvSpPr>
        <p:spPr>
          <a:xfrm>
            <a:off x="5153119" y="19297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AND GATE </a:t>
            </a:r>
          </a:p>
        </p:txBody>
      </p:sp>
    </p:spTree>
    <p:extLst>
      <p:ext uri="{BB962C8B-B14F-4D97-AF65-F5344CB8AC3E}">
        <p14:creationId xmlns:p14="http://schemas.microsoft.com/office/powerpoint/2010/main" val="957112786"/>
      </p:ext>
    </p:extLst>
  </p:cSld>
  <p:clrMapOvr>
    <a:masterClrMapping/>
  </p:clrMapOvr>
  <p:transition spd="slow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F7C9-B724-2C99-3D9E-FB2BBD25A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4475994-E2B2-5C17-CD1F-847DEB01E057}"/>
              </a:ext>
            </a:extLst>
          </p:cNvPr>
          <p:cNvGrpSpPr/>
          <p:nvPr/>
        </p:nvGrpSpPr>
        <p:grpSpPr>
          <a:xfrm>
            <a:off x="1041952" y="1689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114168F5-7CCF-57E5-0FFC-6CC2EF6CB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7E5E33-933F-FDFA-F5D9-13CDA30AB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6432FF-F7A4-214D-8F2D-A76E07B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146BA2-FD50-D1F6-67F4-E2593D35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D32A8A-2701-94D0-3B9C-C01E6BE1C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AEF436-8492-2931-0A0A-F7CFEFF5B1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88046" y="4210832"/>
              <a:ext cx="1507008" cy="757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5C4154-DBEC-3FBF-8A7D-034BE50E243C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283156" cy="1185477"/>
            </a:xfrm>
            <a:prstGeom prst="bentConnector3">
              <a:avLst>
                <a:gd name="adj1" fmla="val 1158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078041-3180-4DC3-CA23-71421BD15D18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263DC-E88D-D725-840F-B06471265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044505"/>
              <a:ext cx="3329149" cy="14799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126A11E-5667-1B67-E624-975315492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842628-826C-2A87-90F2-741AA318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73511F-E5DB-6B0F-ACFA-6263D2FEAB06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04FE7B9-B2DB-C193-E6D5-299FFC258EDF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A1BAE3-B37C-5EBA-1B0B-D7454F1A6C73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A939B4-BFA9-0D81-EE44-80EA16ADFDF5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430847C-D3EF-7A54-B8E6-FA46C529E245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487585-6362-CF58-5620-1B1180B17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7238666" y="1529933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ACC4D8-9B09-C837-8A2E-B80B9EF3B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F57521-F14E-8F89-4CA4-177E53B21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150992-BFD1-E816-89C4-F1F360C27216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EFDE74-62AD-3D63-9BD8-8191B9844521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898533-3B44-FE57-47AF-9B5767BD1631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39529A-04DD-B2B1-8147-23C97BF965F9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5CAAE7-3042-8D18-3DEC-79699DBCA78A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7EF281-6F8B-48BA-BAB0-AD53E44496B9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6E504E-C171-E2B7-6037-C7A544AA0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7A3277-29C2-D5B2-1A11-75FA0EDB8AAC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C07215-8E4E-094F-CC55-6E429F0BF010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5A3F03-8C2D-B3C5-BA42-77520672A873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E5B7AE-BDC4-028A-1EF3-F3C3B936965A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C87F0ECA-C1EB-C883-0E98-11E9422B1A09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47D874C-3D82-50C1-2455-CF1A50B8CADA}"/>
                </a:ext>
              </a:extLst>
            </p:cNvPr>
            <p:cNvSpPr/>
            <p:nvPr/>
          </p:nvSpPr>
          <p:spPr>
            <a:xfrm>
              <a:off x="7984474" y="299862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446C8D1-0E9B-B2BC-11AA-FB438D17012F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3F14A3C-7BF9-EE9A-E076-1662EA05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64FD6E9E-ADD7-5C9D-1677-C84A190CE7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C9459B7-7B32-835F-CA93-1C3855FA9FFD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C1C13C0-519B-FC73-3484-ABCF5A0AE36C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8295E24-CED7-1A0F-B190-41460572E69B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F1F923E-2343-882A-DDEF-DB299B36D12A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642971FB-DF70-4216-2424-C3DDA7864408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BDB0486-786F-76DB-2979-E0A10C18E07D}"/>
                </a:ext>
              </a:extLst>
            </p:cNvPr>
            <p:cNvSpPr/>
            <p:nvPr/>
          </p:nvSpPr>
          <p:spPr>
            <a:xfrm>
              <a:off x="8000043" y="27350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7F4E5E0-CFCA-F839-1D39-99CD82CE6B3A}"/>
                </a:ext>
              </a:extLst>
            </p:cNvPr>
            <p:cNvSpPr/>
            <p:nvPr/>
          </p:nvSpPr>
          <p:spPr>
            <a:xfrm>
              <a:off x="8046453" y="347426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911042-3157-5821-F03B-57A70A217AF6}"/>
                </a:ext>
              </a:extLst>
            </p:cNvPr>
            <p:cNvSpPr/>
            <p:nvPr/>
          </p:nvSpPr>
          <p:spPr>
            <a:xfrm>
              <a:off x="7973799" y="49402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26CF4F4-6CB9-EA64-1954-45E806D1D97A}"/>
              </a:ext>
            </a:extLst>
          </p:cNvPr>
          <p:cNvSpPr txBox="1"/>
          <p:nvPr/>
        </p:nvSpPr>
        <p:spPr>
          <a:xfrm>
            <a:off x="7379692" y="171769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7781E-6FDA-7B1D-C765-551A38D99B03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537D99-5812-EBD5-A9FA-B05C3E3BAD6B}"/>
              </a:ext>
            </a:extLst>
          </p:cNvPr>
          <p:cNvSpPr txBox="1"/>
          <p:nvPr/>
        </p:nvSpPr>
        <p:spPr>
          <a:xfrm>
            <a:off x="3668831" y="1369496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CC497-0349-F262-F5A7-674CEB02244E}"/>
              </a:ext>
            </a:extLst>
          </p:cNvPr>
          <p:cNvSpPr txBox="1"/>
          <p:nvPr/>
        </p:nvSpPr>
        <p:spPr>
          <a:xfrm>
            <a:off x="7198459" y="364771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4E14F8-9F49-1FA0-04EC-16DB8AD30C95}"/>
              </a:ext>
            </a:extLst>
          </p:cNvPr>
          <p:cNvSpPr txBox="1"/>
          <p:nvPr/>
        </p:nvSpPr>
        <p:spPr>
          <a:xfrm>
            <a:off x="8527880" y="5211381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03C7B-A322-0514-0A05-12790586D5F4}"/>
              </a:ext>
            </a:extLst>
          </p:cNvPr>
          <p:cNvSpPr txBox="1"/>
          <p:nvPr/>
        </p:nvSpPr>
        <p:spPr>
          <a:xfrm>
            <a:off x="9115008" y="455555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92B0C7-AD49-7665-C72B-228CB258BB63}"/>
              </a:ext>
            </a:extLst>
          </p:cNvPr>
          <p:cNvSpPr txBox="1"/>
          <p:nvPr/>
        </p:nvSpPr>
        <p:spPr>
          <a:xfrm>
            <a:off x="3037125" y="3160812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B8D5C5-60AB-E88A-3E4E-40955AB57B2A}"/>
              </a:ext>
            </a:extLst>
          </p:cNvPr>
          <p:cNvSpPr txBox="1"/>
          <p:nvPr/>
        </p:nvSpPr>
        <p:spPr>
          <a:xfrm>
            <a:off x="4136970" y="315757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8324D46B-2CE5-8128-6D38-73D211ED39BD}"/>
              </a:ext>
            </a:extLst>
          </p:cNvPr>
          <p:cNvCxnSpPr>
            <a:cxnSpLocks/>
          </p:cNvCxnSpPr>
          <p:nvPr/>
        </p:nvCxnSpPr>
        <p:spPr>
          <a:xfrm>
            <a:off x="2935746" y="767331"/>
            <a:ext cx="5946718" cy="1175539"/>
          </a:xfrm>
          <a:prstGeom prst="bentConnector3">
            <a:avLst>
              <a:gd name="adj1" fmla="val 99906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1B18F0-92BA-796B-FABC-1B3588341594}"/>
              </a:ext>
            </a:extLst>
          </p:cNvPr>
          <p:cNvSpPr txBox="1"/>
          <p:nvPr/>
        </p:nvSpPr>
        <p:spPr>
          <a:xfrm>
            <a:off x="2648161" y="235089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06B3D-6B0E-606B-C58F-35F32C047EF7}"/>
              </a:ext>
            </a:extLst>
          </p:cNvPr>
          <p:cNvSpPr txBox="1"/>
          <p:nvPr/>
        </p:nvSpPr>
        <p:spPr>
          <a:xfrm>
            <a:off x="4513301" y="235680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0A9DE3-DAFF-B14D-5327-F1623F366248}"/>
              </a:ext>
            </a:extLst>
          </p:cNvPr>
          <p:cNvSpPr txBox="1"/>
          <p:nvPr/>
        </p:nvSpPr>
        <p:spPr>
          <a:xfrm>
            <a:off x="5153119" y="19297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AND GATE 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CA43794-3C71-6269-C0F1-F0814A153485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6B27CA9-1B23-E95A-935F-A2D8DFD9E32A}"/>
              </a:ext>
            </a:extLst>
          </p:cNvPr>
          <p:cNvSpPr txBox="1"/>
          <p:nvPr/>
        </p:nvSpPr>
        <p:spPr>
          <a:xfrm>
            <a:off x="7695475" y="1193826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T1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OFF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51D782-CE63-B4FA-2C8C-991801906E4E}"/>
              </a:ext>
            </a:extLst>
          </p:cNvPr>
          <p:cNvSpPr txBox="1"/>
          <p:nvPr/>
        </p:nvSpPr>
        <p:spPr>
          <a:xfrm>
            <a:off x="6899092" y="2566996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T2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8461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DD91-305E-AE99-5444-F8F124335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5D0DC4E-5AEF-9EC3-55FE-BC557F0635A4}"/>
              </a:ext>
            </a:extLst>
          </p:cNvPr>
          <p:cNvGrpSpPr/>
          <p:nvPr/>
        </p:nvGrpSpPr>
        <p:grpSpPr>
          <a:xfrm>
            <a:off x="1041952" y="1689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87B0EAE-C92B-A9FE-69EB-4F9569903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D4E970-460E-2CF0-2A9B-9EFF7EEDC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9715B3-6024-32A1-3487-FA7C11D03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8C892F-05A8-BC3B-E0D9-61D9DA870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7EAFB2-C374-D9A9-D6CB-EFB4190D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2FBFE1-9442-4938-3946-0AAB48D5DD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88046" y="4210832"/>
              <a:ext cx="1507008" cy="757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E8A1A0-BE98-F263-84FF-A4E1A0FCFDB7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283156" cy="1185477"/>
            </a:xfrm>
            <a:prstGeom prst="bentConnector3">
              <a:avLst>
                <a:gd name="adj1" fmla="val 1158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0DD426-E230-CE1E-8E15-A94DAFB69C96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88AB7C-2162-DC5A-53EC-F095B5FD0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044505"/>
              <a:ext cx="3329149" cy="14799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05AF60D-5463-4AAF-5C53-507941494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A39E699-641B-F813-A0D5-E2538052E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A2DB06-BEE8-F11C-A5BF-FFE2B3BC77E5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DB637F9-8D92-5FD8-8F9B-AB080A5260D7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C944B7-3115-93F0-AD41-E16261CCC03D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1EDCA80-1E5D-A4BD-CFA1-BBF3A5838043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183F4D-63DE-BC06-EC9F-9209BA36595C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589658-4EC5-6020-2894-73D6669F3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7238666" y="1529933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BCC53F-673F-0A72-81B2-C683CB27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68615-8E5D-907C-7BAB-E6F7ECB4C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FB84C9-ECF6-2D72-90CB-DB27AC17D738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F42588-CC7C-2F02-8E5B-5346D6A90201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2E2301-0152-91C7-39A7-B1825A00B653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C949CC-4B97-C235-7D6C-A87DD52C5918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047699-6696-7C24-6E6F-B6E45E156E26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431BF9-2AA9-EEB8-EF41-E9C720675B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26F863-DF49-4F8E-6AE2-56BE9D84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A912AC-E6A8-3935-83B4-D019A7DF3C7F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167090-4591-7760-C181-B0C3B38C7545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2BD1AD-6825-CABA-3446-0E927E18E814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11EE48-D56A-5F6D-B706-ABA338E50BF2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C8ABB360-C107-8F3C-E872-E2C38FE5B4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B97C0B6-72E3-78CC-B652-A0320CC7DB52}"/>
                </a:ext>
              </a:extLst>
            </p:cNvPr>
            <p:cNvSpPr/>
            <p:nvPr/>
          </p:nvSpPr>
          <p:spPr>
            <a:xfrm>
              <a:off x="7984474" y="299862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5311153-EF32-4F8B-1B8A-4FE1EC022C5F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461CEE87-2BEA-A1CC-E06B-8BF267FFC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57985C4B-F1F0-22B6-808D-7404F6FFB9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9B80605-3E23-5874-1E3D-431B000F0AD1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63E1C22-AD84-069E-179A-A7CBC9044A71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85A854B-5167-6FD5-8FE8-9363E738D072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F1E703A-4F81-3FFC-F8B7-C3437801D689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A2FAAAEB-06F6-5A17-FE2B-8491B88E799C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4B85C0-D4CB-AE63-D60F-443C37957846}"/>
                </a:ext>
              </a:extLst>
            </p:cNvPr>
            <p:cNvSpPr/>
            <p:nvPr/>
          </p:nvSpPr>
          <p:spPr>
            <a:xfrm>
              <a:off x="8000043" y="27350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972B4D-F3C8-3FF1-46B7-4FF3C4170BD7}"/>
                </a:ext>
              </a:extLst>
            </p:cNvPr>
            <p:cNvSpPr/>
            <p:nvPr/>
          </p:nvSpPr>
          <p:spPr>
            <a:xfrm>
              <a:off x="8046453" y="347426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9E7E8B-B918-8B0E-7858-37057BF5E9D5}"/>
                </a:ext>
              </a:extLst>
            </p:cNvPr>
            <p:cNvSpPr/>
            <p:nvPr/>
          </p:nvSpPr>
          <p:spPr>
            <a:xfrm>
              <a:off x="7973799" y="49402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D7FEAB-764D-8B75-E17D-7AED82FC14C4}"/>
              </a:ext>
            </a:extLst>
          </p:cNvPr>
          <p:cNvSpPr txBox="1"/>
          <p:nvPr/>
        </p:nvSpPr>
        <p:spPr>
          <a:xfrm>
            <a:off x="7379692" y="171769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3B016-C75D-FE3E-0E88-A3D16CDF0291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9D5F-1FEF-B220-62F6-0EA57E3B81DD}"/>
              </a:ext>
            </a:extLst>
          </p:cNvPr>
          <p:cNvSpPr txBox="1"/>
          <p:nvPr/>
        </p:nvSpPr>
        <p:spPr>
          <a:xfrm>
            <a:off x="3668831" y="1369496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8E4C5-D22D-1D5C-05A4-ED5F7A2FE5FE}"/>
              </a:ext>
            </a:extLst>
          </p:cNvPr>
          <p:cNvSpPr txBox="1"/>
          <p:nvPr/>
        </p:nvSpPr>
        <p:spPr>
          <a:xfrm>
            <a:off x="7198459" y="364771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20EED-0EC9-9243-1A32-5676F1F366F6}"/>
              </a:ext>
            </a:extLst>
          </p:cNvPr>
          <p:cNvSpPr txBox="1"/>
          <p:nvPr/>
        </p:nvSpPr>
        <p:spPr>
          <a:xfrm>
            <a:off x="8527880" y="5211381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56C518-8A33-DC6B-AB81-2E773109FEFE}"/>
              </a:ext>
            </a:extLst>
          </p:cNvPr>
          <p:cNvSpPr txBox="1"/>
          <p:nvPr/>
        </p:nvSpPr>
        <p:spPr>
          <a:xfrm>
            <a:off x="9115008" y="455555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7A7599-2964-23D1-555B-DF21470BEFA1}"/>
              </a:ext>
            </a:extLst>
          </p:cNvPr>
          <p:cNvSpPr txBox="1"/>
          <p:nvPr/>
        </p:nvSpPr>
        <p:spPr>
          <a:xfrm>
            <a:off x="3037125" y="3160812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717796-F473-C575-A880-65741D5579B8}"/>
              </a:ext>
            </a:extLst>
          </p:cNvPr>
          <p:cNvSpPr txBox="1"/>
          <p:nvPr/>
        </p:nvSpPr>
        <p:spPr>
          <a:xfrm>
            <a:off x="4136970" y="315757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9D1E8D05-39D4-9E08-50EE-4B1FC25C94C0}"/>
              </a:ext>
            </a:extLst>
          </p:cNvPr>
          <p:cNvCxnSpPr>
            <a:cxnSpLocks/>
          </p:cNvCxnSpPr>
          <p:nvPr/>
        </p:nvCxnSpPr>
        <p:spPr>
          <a:xfrm>
            <a:off x="2935746" y="767331"/>
            <a:ext cx="5946718" cy="1175539"/>
          </a:xfrm>
          <a:prstGeom prst="bentConnector3">
            <a:avLst>
              <a:gd name="adj1" fmla="val 99906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468758-1FFC-EB0F-A8FF-B4C0A272996B}"/>
              </a:ext>
            </a:extLst>
          </p:cNvPr>
          <p:cNvSpPr txBox="1"/>
          <p:nvPr/>
        </p:nvSpPr>
        <p:spPr>
          <a:xfrm>
            <a:off x="2648161" y="235089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B4F8DC-FAFC-89AF-2049-8B1309A26B5C}"/>
              </a:ext>
            </a:extLst>
          </p:cNvPr>
          <p:cNvSpPr txBox="1"/>
          <p:nvPr/>
        </p:nvSpPr>
        <p:spPr>
          <a:xfrm>
            <a:off x="4513301" y="23568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</a:t>
            </a:r>
          </a:p>
        </p:txBody>
      </p: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FEF9B06B-DBB6-9A3D-50A8-76921F2C283C}"/>
              </a:ext>
            </a:extLst>
          </p:cNvPr>
          <p:cNvCxnSpPr>
            <a:cxnSpLocks/>
          </p:cNvCxnSpPr>
          <p:nvPr/>
        </p:nvCxnSpPr>
        <p:spPr>
          <a:xfrm flipV="1">
            <a:off x="4627728" y="2249694"/>
            <a:ext cx="3164904" cy="1509131"/>
          </a:xfrm>
          <a:prstGeom prst="bentConnector3">
            <a:avLst>
              <a:gd name="adj1" fmla="val 39862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8CB2E4B-B264-B006-DEEF-03E2C76C1E32}"/>
              </a:ext>
            </a:extLst>
          </p:cNvPr>
          <p:cNvSpPr txBox="1"/>
          <p:nvPr/>
        </p:nvSpPr>
        <p:spPr>
          <a:xfrm>
            <a:off x="5153119" y="19297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AND GATE 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670939A-420E-9096-57B4-D8377EA75641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245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35D1E-0FC1-6A3C-AA7F-9B6A2A185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6B29437-F9B7-FBBA-0A48-F231E63B9674}"/>
              </a:ext>
            </a:extLst>
          </p:cNvPr>
          <p:cNvGrpSpPr/>
          <p:nvPr/>
        </p:nvGrpSpPr>
        <p:grpSpPr>
          <a:xfrm>
            <a:off x="1041952" y="1689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C974C1E-A83D-E5AB-0111-EBAF19C4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7E390B-A4CC-49F4-00B3-CAAB56C47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2CDC07-2A08-EE0F-FA9B-45E1E49B7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DB8105-BB75-D600-A70B-919794A43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12F0DB-4591-71C3-A663-D50B8D3BF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15F2BFE-2636-4149-FD39-CBF3C7F7EF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88046" y="4210832"/>
              <a:ext cx="1507008" cy="757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C6B6DE6-3FBF-2490-5314-498E5ED3A4B3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283156" cy="1185477"/>
            </a:xfrm>
            <a:prstGeom prst="bentConnector3">
              <a:avLst>
                <a:gd name="adj1" fmla="val 1158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9D80A9-F0E6-C6EA-1D9D-856ECA33DC71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00B183-3690-E673-93EE-A631D5BD8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044505"/>
              <a:ext cx="3329149" cy="14799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242F0D4-F80C-CCFD-F3C2-771C76077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69C7D85-1895-9E96-1C57-15A8A7A79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BADE7D-3F28-6F37-1915-56777962D06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6CFBA2D-3F38-DEBA-5538-27B1012152F7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86C1CC-75D2-9F31-D6B3-02FD96ABE712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CD03572-EA19-5695-C252-863A27AAE3BD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C206C4-39BB-D4D9-EC35-9D9086A86ED1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BC9C953-B5A5-125C-117C-CEBAE2DD9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7238666" y="1529933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06BA69-220E-8523-6708-A1BA1C99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4F60E6-C306-1273-17D7-74FF69A2D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8B7B39-24CD-EA40-A0AA-05A897A393CF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E30837-3FB6-12C9-276D-0235A33989FF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28607C-47D8-CF96-D3C6-4547D966D466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61758C-D725-6E6B-67CE-6878AF977F6B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2BB1E2-3CA4-D3BD-39D7-9479C8C11EC8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DF19AA-D365-0F33-BBA7-9BE4E1DDE8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CD76D66-0F4D-B472-5970-2F9F469BB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39A0AE-86F9-4EE2-387D-727C92C83972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6B27762-7E36-4A7C-69B1-C75AA275BE46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92FD07-C4FC-138C-7A4D-202E5B9E8286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1A75A6-54B3-2B1A-79B6-969C83F28781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1EFA2C40-8B55-81D9-0E50-1BDC0ACC179A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D196E73-F110-A454-0D26-68AF8F7B4E76}"/>
                </a:ext>
              </a:extLst>
            </p:cNvPr>
            <p:cNvSpPr/>
            <p:nvPr/>
          </p:nvSpPr>
          <p:spPr>
            <a:xfrm>
              <a:off x="7984474" y="299862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1FDB925-39F5-A484-7FEC-5CA425B67C92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C27B793-267D-C2BF-9E01-4C1428B8C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89FD9248-8398-ED43-7F24-F2ED94AE443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55F36B6-48CE-A295-D148-E998131B173B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E499AAE-6508-7C7B-4A8A-7602EEB4CC89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FB0F447-F530-2012-D15F-64F1D59CC0D6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50622A-F9D3-237D-FA8E-CE3D66BD1684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864A43C5-E792-27CC-3416-E75CA429DE3A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D196143-4EBE-EAB2-2D99-55D38C76267D}"/>
                </a:ext>
              </a:extLst>
            </p:cNvPr>
            <p:cNvSpPr/>
            <p:nvPr/>
          </p:nvSpPr>
          <p:spPr>
            <a:xfrm>
              <a:off x="8000043" y="27350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0C26C6-F932-8BCD-24EE-9954113FC9E2}"/>
                </a:ext>
              </a:extLst>
            </p:cNvPr>
            <p:cNvSpPr/>
            <p:nvPr/>
          </p:nvSpPr>
          <p:spPr>
            <a:xfrm>
              <a:off x="8046453" y="347426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07464D4-A0B1-DA7D-558C-5E2BB4831832}"/>
                </a:ext>
              </a:extLst>
            </p:cNvPr>
            <p:cNvSpPr/>
            <p:nvPr/>
          </p:nvSpPr>
          <p:spPr>
            <a:xfrm>
              <a:off x="7973799" y="49402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C47F5CB-8EB7-8C5F-00D3-222B93435151}"/>
              </a:ext>
            </a:extLst>
          </p:cNvPr>
          <p:cNvSpPr txBox="1"/>
          <p:nvPr/>
        </p:nvSpPr>
        <p:spPr>
          <a:xfrm>
            <a:off x="7379692" y="171769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AEE3D-2E56-D995-093A-8F556B5F654A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C3369C-F3A5-B0A7-540D-1E142E287850}"/>
              </a:ext>
            </a:extLst>
          </p:cNvPr>
          <p:cNvSpPr txBox="1"/>
          <p:nvPr/>
        </p:nvSpPr>
        <p:spPr>
          <a:xfrm>
            <a:off x="3668831" y="1369496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31C69-89E3-0529-4F26-97A5122493F5}"/>
              </a:ext>
            </a:extLst>
          </p:cNvPr>
          <p:cNvSpPr txBox="1"/>
          <p:nvPr/>
        </p:nvSpPr>
        <p:spPr>
          <a:xfrm>
            <a:off x="7198459" y="364771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F1E76-2D65-1C00-20A9-DCEA13451EA7}"/>
              </a:ext>
            </a:extLst>
          </p:cNvPr>
          <p:cNvSpPr txBox="1"/>
          <p:nvPr/>
        </p:nvSpPr>
        <p:spPr>
          <a:xfrm>
            <a:off x="8527880" y="5211381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A086BE-DC0F-6D96-2124-B549BE7E1AE6}"/>
              </a:ext>
            </a:extLst>
          </p:cNvPr>
          <p:cNvSpPr txBox="1"/>
          <p:nvPr/>
        </p:nvSpPr>
        <p:spPr>
          <a:xfrm>
            <a:off x="9115008" y="455555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2A3048-7CF9-4725-9132-0CFE78955050}"/>
              </a:ext>
            </a:extLst>
          </p:cNvPr>
          <p:cNvSpPr txBox="1"/>
          <p:nvPr/>
        </p:nvSpPr>
        <p:spPr>
          <a:xfrm>
            <a:off x="3037125" y="3160812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92865E-C37A-7854-42BF-64417A6EACFF}"/>
              </a:ext>
            </a:extLst>
          </p:cNvPr>
          <p:cNvSpPr txBox="1"/>
          <p:nvPr/>
        </p:nvSpPr>
        <p:spPr>
          <a:xfrm>
            <a:off x="4136970" y="315757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30C48A05-3795-C96E-D7CD-B119DC0A18F9}"/>
              </a:ext>
            </a:extLst>
          </p:cNvPr>
          <p:cNvCxnSpPr>
            <a:cxnSpLocks/>
          </p:cNvCxnSpPr>
          <p:nvPr/>
        </p:nvCxnSpPr>
        <p:spPr>
          <a:xfrm>
            <a:off x="2935746" y="767331"/>
            <a:ext cx="5946718" cy="1175539"/>
          </a:xfrm>
          <a:prstGeom prst="bentConnector3">
            <a:avLst>
              <a:gd name="adj1" fmla="val 99906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ACC6E9-3316-F93F-CEEC-9398C0580EE5}"/>
              </a:ext>
            </a:extLst>
          </p:cNvPr>
          <p:cNvSpPr txBox="1"/>
          <p:nvPr/>
        </p:nvSpPr>
        <p:spPr>
          <a:xfrm>
            <a:off x="2648161" y="235089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54A81E-0DB6-FE50-364F-5407F5391F69}"/>
              </a:ext>
            </a:extLst>
          </p:cNvPr>
          <p:cNvSpPr txBox="1"/>
          <p:nvPr/>
        </p:nvSpPr>
        <p:spPr>
          <a:xfrm>
            <a:off x="4513301" y="23568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</a:t>
            </a:r>
          </a:p>
        </p:txBody>
      </p: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93271F94-0937-269D-0849-C9B7F8AD59B3}"/>
              </a:ext>
            </a:extLst>
          </p:cNvPr>
          <p:cNvCxnSpPr>
            <a:cxnSpLocks/>
          </p:cNvCxnSpPr>
          <p:nvPr/>
        </p:nvCxnSpPr>
        <p:spPr>
          <a:xfrm flipV="1">
            <a:off x="4627728" y="2249694"/>
            <a:ext cx="3164904" cy="1509131"/>
          </a:xfrm>
          <a:prstGeom prst="bentConnector3">
            <a:avLst>
              <a:gd name="adj1" fmla="val 39862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B8DA95-B380-BE8D-B979-9B15C2D55B98}"/>
              </a:ext>
            </a:extLst>
          </p:cNvPr>
          <p:cNvSpPr txBox="1"/>
          <p:nvPr/>
        </p:nvSpPr>
        <p:spPr>
          <a:xfrm>
            <a:off x="7695475" y="1193826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T1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353-2AE0-BE8B-9B9D-DA8F290260F4}"/>
              </a:ext>
            </a:extLst>
          </p:cNvPr>
          <p:cNvSpPr txBox="1"/>
          <p:nvPr/>
        </p:nvSpPr>
        <p:spPr>
          <a:xfrm>
            <a:off x="6899092" y="2566996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T2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OFF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0B3EA7-5164-1D75-906F-511AB204764B}"/>
              </a:ext>
            </a:extLst>
          </p:cNvPr>
          <p:cNvSpPr txBox="1"/>
          <p:nvPr/>
        </p:nvSpPr>
        <p:spPr>
          <a:xfrm>
            <a:off x="5153119" y="19297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AND GATE 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6C3301D-3645-4778-B0C2-2E7868839810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53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1E7E-41E0-0584-61AC-7A0317B2A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7D4AFB9-0BFE-6C55-D263-83A8B47EBC6C}"/>
              </a:ext>
            </a:extLst>
          </p:cNvPr>
          <p:cNvGrpSpPr/>
          <p:nvPr/>
        </p:nvGrpSpPr>
        <p:grpSpPr>
          <a:xfrm>
            <a:off x="1041952" y="1689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FA1D7D5-6C4C-1AF2-658F-ABDEAD3DC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18C5F5-DC63-FFAB-84DC-5212B4FE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AB88CB-2E76-DBE0-65A2-2498163F2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D948AF-2CF2-BE10-169C-D481F024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AF5373-F34A-C160-85B5-4B141C6D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E53D0F-80A6-0EF2-95F6-1A2CF12BB7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88046" y="4210832"/>
              <a:ext cx="1507008" cy="757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C6C0E2-1D94-E60E-54F9-4BDBA73436AC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283156" cy="1185477"/>
            </a:xfrm>
            <a:prstGeom prst="bentConnector3">
              <a:avLst>
                <a:gd name="adj1" fmla="val 1158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F9F392-A254-1D5E-528D-7D26D2873817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386442-173F-8231-0B79-14CAE50D1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044505"/>
              <a:ext cx="3329149" cy="14799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8352016-1AC2-4C59-2970-CDEA2D8B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A15FC80-7EC4-05AD-D820-CC74EF1EF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6BED7B-3A0A-CEE6-881E-3EEAAEC429BA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6120C8-E08E-B90E-1093-F3A24AFF4671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C6A41C-9B1E-DCEF-A90E-5F49647E8600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7534625-3CAC-E1D6-43D9-A797CE98E123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E854DF-2FA7-BDFE-0C61-FA50D72E8F82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8EE0DA-0329-7D76-4DBD-3319A3D4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7238666" y="1529933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59D701-6DAC-4234-F8E5-27010A476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6DDA43-FAC7-D790-9A1E-E9BDB99CD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E79C1AF-A17E-0ACF-DD8A-9DA6E6E6F998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148E18-C25E-D116-B823-D456B78E67D2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EAEDBA-EF67-9C75-4A22-A8244F6136BB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2ABBA0-C55D-F81F-D1D4-DD255ECA0BAF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07E23F-B849-AC35-5FB4-238C5D8FEE53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C2C4-5E66-50CC-9BB6-8F0E537B8C66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C13BEB-F3CB-49B1-1EAA-1AF8439F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16DD13-A3BA-E0D5-2FB1-939429418441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921C52-4FA4-5C57-5E00-76B33814AE40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9FE606-2CF8-F303-EAB3-5E15B86DBCB7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1E9518-D58D-BD70-0336-A0F20D793E1C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B9A77FA7-5451-3471-E130-B41407741F6E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6604DDF-AB4F-B1A4-06E4-5E184D76BAED}"/>
                </a:ext>
              </a:extLst>
            </p:cNvPr>
            <p:cNvSpPr/>
            <p:nvPr/>
          </p:nvSpPr>
          <p:spPr>
            <a:xfrm>
              <a:off x="7984474" y="299862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2EED79-805F-96C6-4B3E-40F986EACD7D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423E6D3A-2C10-A0AB-64E7-0B6CD5B46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9C2CE7B9-B4DD-48BF-3DCD-2C6AE535C2C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150FC76-B60D-2E72-4C21-E280E89397E1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1ED9439-C301-4348-1705-BFBF7B5E166B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5FDEEAF-0E01-BC2B-A586-0CCAB2AACF52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62C5FE9-A3E0-F6DF-2907-7994BE5165F0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77B38F43-25D3-77E1-91C3-F4F55D80EF62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3A097DC-983B-BF7A-04CC-B582985D52E7}"/>
                </a:ext>
              </a:extLst>
            </p:cNvPr>
            <p:cNvSpPr/>
            <p:nvPr/>
          </p:nvSpPr>
          <p:spPr>
            <a:xfrm>
              <a:off x="8000043" y="27350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9971FE-2B15-1F07-AA89-D5AA3F70BE4A}"/>
                </a:ext>
              </a:extLst>
            </p:cNvPr>
            <p:cNvSpPr/>
            <p:nvPr/>
          </p:nvSpPr>
          <p:spPr>
            <a:xfrm>
              <a:off x="8046453" y="347426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B593D92-59E2-60E9-103D-130C73E77771}"/>
                </a:ext>
              </a:extLst>
            </p:cNvPr>
            <p:cNvSpPr/>
            <p:nvPr/>
          </p:nvSpPr>
          <p:spPr>
            <a:xfrm>
              <a:off x="7973799" y="49402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E63A442-4168-7644-992A-6B4CCF4B4955}"/>
              </a:ext>
            </a:extLst>
          </p:cNvPr>
          <p:cNvSpPr txBox="1"/>
          <p:nvPr/>
        </p:nvSpPr>
        <p:spPr>
          <a:xfrm>
            <a:off x="7379692" y="171769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1ACF2-A83E-8CDA-0CE9-43ACD8FB9ECB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EFC6C-C8D2-A2EB-D10F-0A16B68B22B1}"/>
              </a:ext>
            </a:extLst>
          </p:cNvPr>
          <p:cNvSpPr txBox="1"/>
          <p:nvPr/>
        </p:nvSpPr>
        <p:spPr>
          <a:xfrm>
            <a:off x="3668831" y="1369496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8A5EB-7624-0030-4C43-9261CCC63136}"/>
              </a:ext>
            </a:extLst>
          </p:cNvPr>
          <p:cNvSpPr txBox="1"/>
          <p:nvPr/>
        </p:nvSpPr>
        <p:spPr>
          <a:xfrm>
            <a:off x="7198459" y="364771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63EC2-3597-3982-3959-67ADCC4C10B0}"/>
              </a:ext>
            </a:extLst>
          </p:cNvPr>
          <p:cNvSpPr txBox="1"/>
          <p:nvPr/>
        </p:nvSpPr>
        <p:spPr>
          <a:xfrm>
            <a:off x="8527880" y="5211381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6DEBC-8D6E-960F-4B8A-8976BD3D2156}"/>
              </a:ext>
            </a:extLst>
          </p:cNvPr>
          <p:cNvSpPr txBox="1"/>
          <p:nvPr/>
        </p:nvSpPr>
        <p:spPr>
          <a:xfrm>
            <a:off x="9115008" y="455555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34A5B9-1CEC-8D4F-1E1D-343C5E879669}"/>
              </a:ext>
            </a:extLst>
          </p:cNvPr>
          <p:cNvSpPr txBox="1"/>
          <p:nvPr/>
        </p:nvSpPr>
        <p:spPr>
          <a:xfrm>
            <a:off x="3037125" y="3160812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4F96CE-A353-D3FA-794D-9619383EA7D1}"/>
              </a:ext>
            </a:extLst>
          </p:cNvPr>
          <p:cNvSpPr txBox="1"/>
          <p:nvPr/>
        </p:nvSpPr>
        <p:spPr>
          <a:xfrm>
            <a:off x="4136970" y="315757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6A323E7D-71E8-38F5-B58B-90A7BDBEAC0A}"/>
              </a:ext>
            </a:extLst>
          </p:cNvPr>
          <p:cNvCxnSpPr>
            <a:cxnSpLocks/>
          </p:cNvCxnSpPr>
          <p:nvPr/>
        </p:nvCxnSpPr>
        <p:spPr>
          <a:xfrm>
            <a:off x="2935746" y="767331"/>
            <a:ext cx="5946718" cy="1175539"/>
          </a:xfrm>
          <a:prstGeom prst="bentConnector3">
            <a:avLst>
              <a:gd name="adj1" fmla="val 99906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7CF150-B863-14DF-1A62-A0B1D326EE5A}"/>
              </a:ext>
            </a:extLst>
          </p:cNvPr>
          <p:cNvSpPr txBox="1"/>
          <p:nvPr/>
        </p:nvSpPr>
        <p:spPr>
          <a:xfrm>
            <a:off x="2648161" y="235089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92D0A1-43D5-6148-91C8-9EF13647C479}"/>
              </a:ext>
            </a:extLst>
          </p:cNvPr>
          <p:cNvSpPr txBox="1"/>
          <p:nvPr/>
        </p:nvSpPr>
        <p:spPr>
          <a:xfrm>
            <a:off x="4513301" y="235680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3A2A8DAD-720E-1E82-16E0-D979F4C3313F}"/>
              </a:ext>
            </a:extLst>
          </p:cNvPr>
          <p:cNvCxnSpPr>
            <a:cxnSpLocks/>
          </p:cNvCxnSpPr>
          <p:nvPr/>
        </p:nvCxnSpPr>
        <p:spPr>
          <a:xfrm>
            <a:off x="3668831" y="3751273"/>
            <a:ext cx="4060543" cy="602578"/>
          </a:xfrm>
          <a:prstGeom prst="bentConnector3">
            <a:avLst>
              <a:gd name="adj1" fmla="val 18789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ACDA73-D5A2-3C71-2328-61CAD360F315}"/>
              </a:ext>
            </a:extLst>
          </p:cNvPr>
          <p:cNvSpPr txBox="1"/>
          <p:nvPr/>
        </p:nvSpPr>
        <p:spPr>
          <a:xfrm>
            <a:off x="7695475" y="1193826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T1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FC46E5-3669-B1BB-A491-9695271E9EAE}"/>
              </a:ext>
            </a:extLst>
          </p:cNvPr>
          <p:cNvSpPr txBox="1"/>
          <p:nvPr/>
        </p:nvSpPr>
        <p:spPr>
          <a:xfrm>
            <a:off x="6899092" y="2566996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T2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D8566-9A94-49C7-628C-D95CBD272CAA}"/>
              </a:ext>
            </a:extLst>
          </p:cNvPr>
          <p:cNvSpPr txBox="1"/>
          <p:nvPr/>
        </p:nvSpPr>
        <p:spPr>
          <a:xfrm>
            <a:off x="5153119" y="19297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AND GATE 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6F8903A-6706-4D14-6D9D-985B4F1BE426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56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29E14-CDB4-2478-B3C8-EC7E49FA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1EFD15-C4B9-DC14-07BB-8ED3D9E20F84}"/>
              </a:ext>
            </a:extLst>
          </p:cNvPr>
          <p:cNvGrpSpPr/>
          <p:nvPr/>
        </p:nvGrpSpPr>
        <p:grpSpPr>
          <a:xfrm>
            <a:off x="1041952" y="1689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61EC5CD-CF85-1BEA-3F05-6BB33B79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C045EC-4233-FD6D-6A8D-E26349CC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9F812A-5D3C-34E6-6FC3-CF65B0DEB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4BF2A5-F38E-3027-E5D9-B5A96E313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D9B820-AE57-57E4-0D8B-A51A0C4C2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92FE193-5C32-8443-4809-580D0BA079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88046" y="4210832"/>
              <a:ext cx="1507008" cy="757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272F83-C32D-C2FE-B1B0-DD7D15F210B2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283156" cy="1185477"/>
            </a:xfrm>
            <a:prstGeom prst="bentConnector3">
              <a:avLst>
                <a:gd name="adj1" fmla="val 1158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02F984-93AA-F956-E715-5F705E7FD31D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484698-21FA-5229-759D-A638CAA83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044505"/>
              <a:ext cx="3329149" cy="14799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B25EE49-7FF0-07E5-761F-F864F1B46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D60F983-F663-EF9D-284B-D8E584310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DF956D-B602-0641-91CF-B3715082E388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98E3941-157F-0C57-63F0-3F7E974B948C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DA9097F-09A7-CECB-1B79-BA7F8B938C57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9DDBBFA-0B41-5FBA-7A07-1C051AB6FA04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566530-C533-7C46-8B37-F735E92F97AA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7E9FA61-60D6-DB08-65A8-0BED7386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7238666" y="1529933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42DA68-762B-D31B-697F-99B69AD79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7828D1-3FFC-8F8D-0555-3CA475735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76CCD0C-739B-5A43-2054-F03F64056239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D74110-1FB9-D0D7-F21D-FB445EF9A9F3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BCB723-7A22-250D-41C1-D4790711F9A5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880402-B91D-71E7-B53D-2CF678072F2B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2E54B1-2D85-10CB-FB2E-EC4CFB8186E1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1D6827-CED9-7CF9-0F88-94B055B3DB0C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D5D92-4F43-C02A-4D54-89D7D3E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F5D351-AF9E-76FB-69FC-8296DC3A602A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9193E0-B35F-5A22-05B2-C36678E5F19D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029EAE-F966-C375-8BEA-8F6A7D81BA07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0BC6BE-2BAD-3A7A-CB38-0E31841528EB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AD0AB7C5-05FA-AB79-0E29-BFADD47CB5B8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40A79BF-C906-E8FF-CF03-EE92D1F13919}"/>
                </a:ext>
              </a:extLst>
            </p:cNvPr>
            <p:cNvSpPr/>
            <p:nvPr/>
          </p:nvSpPr>
          <p:spPr>
            <a:xfrm>
              <a:off x="7984474" y="299862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4F9A2B0-EE8F-E50A-B47A-4C59E7DB3E5B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F81170A-F3BD-5B10-78DF-62F29F97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8E8DCED0-0F67-9A52-D1B0-FED3E9C1BCB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DD354C4-CE65-FACE-846C-D097FA5351D1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8A2F3A8-287A-AEA2-24D3-2F8D8C2A0191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4089A93-E734-0193-BD77-93028E0E893C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F0FF4D0-2D10-D53D-9D23-C60EB09D415C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43F33A1F-5640-AA44-8FFC-39017E69D9C2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925FA99-1840-E882-6E00-EFC3E4EEA4C2}"/>
                </a:ext>
              </a:extLst>
            </p:cNvPr>
            <p:cNvSpPr/>
            <p:nvPr/>
          </p:nvSpPr>
          <p:spPr>
            <a:xfrm>
              <a:off x="8000043" y="27350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C7300E-684C-AE9F-167F-3B47BB44A36E}"/>
                </a:ext>
              </a:extLst>
            </p:cNvPr>
            <p:cNvSpPr/>
            <p:nvPr/>
          </p:nvSpPr>
          <p:spPr>
            <a:xfrm>
              <a:off x="8046453" y="347426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53AA03A-08C2-73EE-9889-04EEB13A82B6}"/>
                </a:ext>
              </a:extLst>
            </p:cNvPr>
            <p:cNvSpPr/>
            <p:nvPr/>
          </p:nvSpPr>
          <p:spPr>
            <a:xfrm>
              <a:off x="7973799" y="49402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9BA39C6-5FCA-67B5-F5CA-2E5C2E6CF94B}"/>
              </a:ext>
            </a:extLst>
          </p:cNvPr>
          <p:cNvSpPr txBox="1"/>
          <p:nvPr/>
        </p:nvSpPr>
        <p:spPr>
          <a:xfrm>
            <a:off x="7379692" y="171769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E06AE-1411-9FD3-BC37-573BD74827B3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1477-C72A-7C7F-EEA0-6895F035B4D3}"/>
              </a:ext>
            </a:extLst>
          </p:cNvPr>
          <p:cNvSpPr txBox="1"/>
          <p:nvPr/>
        </p:nvSpPr>
        <p:spPr>
          <a:xfrm>
            <a:off x="3668831" y="1369496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50B69-CDEC-0191-5230-FDB673BD25EB}"/>
              </a:ext>
            </a:extLst>
          </p:cNvPr>
          <p:cNvSpPr txBox="1"/>
          <p:nvPr/>
        </p:nvSpPr>
        <p:spPr>
          <a:xfrm>
            <a:off x="7198459" y="364771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AB70A-FC7C-DD79-CE52-9253AFABCD58}"/>
              </a:ext>
            </a:extLst>
          </p:cNvPr>
          <p:cNvSpPr txBox="1"/>
          <p:nvPr/>
        </p:nvSpPr>
        <p:spPr>
          <a:xfrm>
            <a:off x="8527880" y="5211381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22601-FE2D-103A-6238-14587B88372E}"/>
              </a:ext>
            </a:extLst>
          </p:cNvPr>
          <p:cNvSpPr txBox="1"/>
          <p:nvPr/>
        </p:nvSpPr>
        <p:spPr>
          <a:xfrm>
            <a:off x="9115008" y="455555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6A7F-B651-98DB-C89C-5C74672DBC91}"/>
              </a:ext>
            </a:extLst>
          </p:cNvPr>
          <p:cNvSpPr txBox="1"/>
          <p:nvPr/>
        </p:nvSpPr>
        <p:spPr>
          <a:xfrm>
            <a:off x="3037125" y="3160812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E28D0-8428-C1B2-F449-84150DADB0A4}"/>
              </a:ext>
            </a:extLst>
          </p:cNvPr>
          <p:cNvSpPr txBox="1"/>
          <p:nvPr/>
        </p:nvSpPr>
        <p:spPr>
          <a:xfrm>
            <a:off x="4136970" y="315757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F6433F7D-596D-C07A-D790-0F145301FBB8}"/>
              </a:ext>
            </a:extLst>
          </p:cNvPr>
          <p:cNvCxnSpPr>
            <a:cxnSpLocks/>
          </p:cNvCxnSpPr>
          <p:nvPr/>
        </p:nvCxnSpPr>
        <p:spPr>
          <a:xfrm>
            <a:off x="2935746" y="767331"/>
            <a:ext cx="5946718" cy="1175539"/>
          </a:xfrm>
          <a:prstGeom prst="bentConnector3">
            <a:avLst>
              <a:gd name="adj1" fmla="val 99906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986CCF-5065-49EE-C088-B7DDC8BA1852}"/>
              </a:ext>
            </a:extLst>
          </p:cNvPr>
          <p:cNvSpPr txBox="1"/>
          <p:nvPr/>
        </p:nvSpPr>
        <p:spPr>
          <a:xfrm>
            <a:off x="2648161" y="235089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8955B-83E7-C654-7550-5C84774BB202}"/>
              </a:ext>
            </a:extLst>
          </p:cNvPr>
          <p:cNvSpPr txBox="1"/>
          <p:nvPr/>
        </p:nvSpPr>
        <p:spPr>
          <a:xfrm>
            <a:off x="4513301" y="235680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005DBC90-2B82-5596-76DA-C01BCD4EC6F2}"/>
              </a:ext>
            </a:extLst>
          </p:cNvPr>
          <p:cNvCxnSpPr>
            <a:cxnSpLocks/>
          </p:cNvCxnSpPr>
          <p:nvPr/>
        </p:nvCxnSpPr>
        <p:spPr>
          <a:xfrm>
            <a:off x="3668831" y="3751273"/>
            <a:ext cx="4060543" cy="602578"/>
          </a:xfrm>
          <a:prstGeom prst="bentConnector3">
            <a:avLst>
              <a:gd name="adj1" fmla="val 18789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FA7ADE-F5D0-0122-43EB-51251C4A4192}"/>
              </a:ext>
            </a:extLst>
          </p:cNvPr>
          <p:cNvSpPr txBox="1"/>
          <p:nvPr/>
        </p:nvSpPr>
        <p:spPr>
          <a:xfrm>
            <a:off x="7695475" y="1193826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T1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4C650C-E6BA-126D-1EAA-A0EFB983BDD3}"/>
              </a:ext>
            </a:extLst>
          </p:cNvPr>
          <p:cNvSpPr txBox="1"/>
          <p:nvPr/>
        </p:nvSpPr>
        <p:spPr>
          <a:xfrm>
            <a:off x="6899092" y="2566996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T2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A4ECEC-E4C7-A419-FF44-40B555D71FED}"/>
              </a:ext>
            </a:extLst>
          </p:cNvPr>
          <p:cNvSpPr txBox="1"/>
          <p:nvPr/>
        </p:nvSpPr>
        <p:spPr>
          <a:xfrm>
            <a:off x="5153119" y="19297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AND GATE 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93713BF-41E7-9005-51A2-E95A5FB19D78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90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CEDF6-A782-9D0E-7349-7658EB5ED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64432A8-5F75-CFD9-6378-10C559681F3A}"/>
              </a:ext>
            </a:extLst>
          </p:cNvPr>
          <p:cNvGrpSpPr/>
          <p:nvPr/>
        </p:nvGrpSpPr>
        <p:grpSpPr>
          <a:xfrm>
            <a:off x="1041952" y="168966"/>
            <a:ext cx="10466287" cy="6022744"/>
            <a:chOff x="1232452" y="854766"/>
            <a:chExt cx="10466287" cy="602274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E3A851C-6812-9627-86EC-21BD81617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10800000" flipV="1">
              <a:off x="9149729" y="5566361"/>
              <a:ext cx="842909" cy="1000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123E213-310E-4470-79A9-83D8209FA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2" r="17632"/>
            <a:stretch/>
          </p:blipFill>
          <p:spPr>
            <a:xfrm>
              <a:off x="7096891" y="3533926"/>
              <a:ext cx="1217060" cy="2226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587C31-D5E6-81FD-FD0A-127EBD53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9170" y="1018048"/>
              <a:ext cx="1950794" cy="1624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FEC297B-5017-26ED-B612-9EBAB5F3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9845354" y="3578952"/>
              <a:ext cx="1853385" cy="22596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EF8249-699A-7F54-57FF-123FA956A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201832" y="3948403"/>
              <a:ext cx="1075964" cy="12768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E72070-C319-AFEE-FBF3-6F2604AD0E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88046" y="4210832"/>
              <a:ext cx="1507008" cy="757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3CDABA-A0E7-1D5C-2A61-48FE342D47C5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98" y="1593594"/>
              <a:ext cx="5283156" cy="1185477"/>
            </a:xfrm>
            <a:prstGeom prst="bentConnector3">
              <a:avLst>
                <a:gd name="adj1" fmla="val 1158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93FA2D-7C34-96EA-C217-E2F1A0DAA336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06" y="1580174"/>
              <a:ext cx="0" cy="1416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519DDF-DD88-E84F-29CB-A1DCCF3D0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205" y="3044505"/>
              <a:ext cx="3329149" cy="14799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EC2B2C4-A3CA-8472-0F74-252778E3E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2716291" y="2020882"/>
              <a:ext cx="502339" cy="659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EE2EE0B-7F04-0B93-A6EC-8140B5E5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940857" y="6463782"/>
              <a:ext cx="417745" cy="413728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D8BD11-762C-7F53-DB6E-236C0A6F5CF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736266" y="2020882"/>
              <a:ext cx="231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9190889-8502-E8C2-489D-FC7CF67B2242}"/>
                </a:ext>
              </a:extLst>
            </p:cNvPr>
            <p:cNvSpPr/>
            <p:nvPr/>
          </p:nvSpPr>
          <p:spPr>
            <a:xfrm>
              <a:off x="7963952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E4B3023-B565-660B-C5F9-9F81F5975607}"/>
                </a:ext>
              </a:extLst>
            </p:cNvPr>
            <p:cNvSpPr/>
            <p:nvPr/>
          </p:nvSpPr>
          <p:spPr>
            <a:xfrm>
              <a:off x="4700113" y="4460831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703BE3A-A800-C444-6F16-D512AB682213}"/>
                </a:ext>
              </a:extLst>
            </p:cNvPr>
            <p:cNvSpPr/>
            <p:nvPr/>
          </p:nvSpPr>
          <p:spPr>
            <a:xfrm>
              <a:off x="4686021" y="3400253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5EEB79E-CD20-0598-E5EA-85D945D5D3B5}"/>
                </a:ext>
              </a:extLst>
            </p:cNvPr>
            <p:cNvSpPr/>
            <p:nvPr/>
          </p:nvSpPr>
          <p:spPr>
            <a:xfrm>
              <a:off x="4340805" y="15461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DCD6EF7-B82F-DA90-5179-63A339F18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6" r="17722"/>
            <a:stretch/>
          </p:blipFill>
          <p:spPr>
            <a:xfrm>
              <a:off x="7238666" y="1529933"/>
              <a:ext cx="1193968" cy="22260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B726AE-B985-E4B3-F77C-143BE24B5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3180279" y="3949360"/>
              <a:ext cx="1075964" cy="1276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C30FFC-F3AD-47C5-ECB5-53F8A7D83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3446168" y="2195666"/>
              <a:ext cx="763668" cy="933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F93FF6-4B52-13B9-832E-4C644A87F59A}"/>
                </a:ext>
              </a:extLst>
            </p:cNvPr>
            <p:cNvCxnSpPr>
              <a:cxnSpLocks/>
            </p:cNvCxnSpPr>
            <p:nvPr/>
          </p:nvCxnSpPr>
          <p:spPr>
            <a:xfrm>
              <a:off x="3704169" y="3023242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AE88CF-74B8-7510-E3F6-738AD1A7DE57}"/>
                </a:ext>
              </a:extLst>
            </p:cNvPr>
            <p:cNvSpPr/>
            <p:nvPr/>
          </p:nvSpPr>
          <p:spPr>
            <a:xfrm>
              <a:off x="3678560" y="446178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D95222-01F1-D091-A8D6-32E47FD5A4CF}"/>
                </a:ext>
              </a:extLst>
            </p:cNvPr>
            <p:cNvSpPr/>
            <p:nvPr/>
          </p:nvSpPr>
          <p:spPr>
            <a:xfrm>
              <a:off x="3664468" y="3401210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EE7E18-74BF-0B3D-2FFA-6A32708631DA}"/>
                </a:ext>
              </a:extLst>
            </p:cNvPr>
            <p:cNvSpPr/>
            <p:nvPr/>
          </p:nvSpPr>
          <p:spPr>
            <a:xfrm flipH="1">
              <a:off x="3657116" y="3008705"/>
              <a:ext cx="86754" cy="940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E24D97-831C-7B8F-AE63-700074EFD2A3}"/>
                </a:ext>
              </a:extLst>
            </p:cNvPr>
            <p:cNvSpPr/>
            <p:nvPr/>
          </p:nvSpPr>
          <p:spPr>
            <a:xfrm>
              <a:off x="2928161" y="1973397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E91656-A62D-107D-4D18-F1A6035D5234}"/>
                </a:ext>
              </a:extLst>
            </p:cNvPr>
            <p:cNvCxnSpPr>
              <a:cxnSpLocks/>
            </p:cNvCxnSpPr>
            <p:nvPr/>
          </p:nvCxnSpPr>
          <p:spPr>
            <a:xfrm>
              <a:off x="3834954" y="2986484"/>
              <a:ext cx="10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D3E00F1-D4FE-B812-AC05-1FE1AF639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r="22425" b="8348"/>
            <a:stretch/>
          </p:blipFill>
          <p:spPr>
            <a:xfrm>
              <a:off x="4457617" y="2184231"/>
              <a:ext cx="763668" cy="933953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304E7A-987F-20D0-6D6C-0F2EF7E9B28B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22" y="3022285"/>
              <a:ext cx="0" cy="45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244E63-FB53-FD87-90FC-0E871F07AB75}"/>
                </a:ext>
              </a:extLst>
            </p:cNvPr>
            <p:cNvSpPr/>
            <p:nvPr/>
          </p:nvSpPr>
          <p:spPr>
            <a:xfrm>
              <a:off x="4826678" y="2949080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09F27A-9F4B-C775-3020-C17258794CB6}"/>
                </a:ext>
              </a:extLst>
            </p:cNvPr>
            <p:cNvSpPr/>
            <p:nvPr/>
          </p:nvSpPr>
          <p:spPr>
            <a:xfrm>
              <a:off x="4700113" y="298648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E03E1D-CF9F-DC32-9585-BD24E3C5F0ED}"/>
                </a:ext>
              </a:extLst>
            </p:cNvPr>
            <p:cNvSpPr/>
            <p:nvPr/>
          </p:nvSpPr>
          <p:spPr>
            <a:xfrm>
              <a:off x="3808824" y="2960494"/>
              <a:ext cx="52260" cy="596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BD826D1C-210A-7BC2-8C3E-51912FBD56C1}"/>
                </a:ext>
              </a:extLst>
            </p:cNvPr>
            <p:cNvCxnSpPr>
              <a:cxnSpLocks/>
            </p:cNvCxnSpPr>
            <p:nvPr/>
          </p:nvCxnSpPr>
          <p:spPr>
            <a:xfrm>
              <a:off x="3691919" y="4525428"/>
              <a:ext cx="4338077" cy="738978"/>
            </a:xfrm>
            <a:prstGeom prst="bentConnector3">
              <a:avLst>
                <a:gd name="adj1" fmla="val 1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5F0103-43B5-8AC8-9EAF-F55A4CAA8F35}"/>
                </a:ext>
              </a:extLst>
            </p:cNvPr>
            <p:cNvSpPr/>
            <p:nvPr/>
          </p:nvSpPr>
          <p:spPr>
            <a:xfrm>
              <a:off x="7984474" y="299862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AC6045-7B03-1D4A-F2DE-2E99BD386018}"/>
                </a:ext>
              </a:extLst>
            </p:cNvPr>
            <p:cNvSpPr/>
            <p:nvPr/>
          </p:nvSpPr>
          <p:spPr>
            <a:xfrm>
              <a:off x="7963953" y="5222852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9D43FE7-C162-FC69-3957-80433B3EF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8720109" y="5992312"/>
              <a:ext cx="842909" cy="100031"/>
            </a:xfrm>
            <a:prstGeom prst="rect">
              <a:avLst/>
            </a:prstGeom>
          </p:spPr>
        </p:pic>
        <p:cxnSp>
          <p:nvCxnSpPr>
            <p:cNvPr id="80" name="Straight Connector 37">
              <a:extLst>
                <a:ext uri="{FF2B5EF4-FFF2-40B4-BE49-F238E27FC236}">
                  <a16:creationId xmlns:a16="http://schemas.microsoft.com/office/drawing/2014/main" id="{CB7E08F5-69F5-AF7E-7CD4-8BD88CB093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9730" y="5655082"/>
              <a:ext cx="1086501" cy="808700"/>
            </a:xfrm>
            <a:prstGeom prst="bentConnector3">
              <a:avLst>
                <a:gd name="adj1" fmla="val -226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076DFF7-0FE6-88CE-29B5-DD68F6D78BAD}"/>
                </a:ext>
              </a:extLst>
            </p:cNvPr>
            <p:cNvSpPr/>
            <p:nvPr/>
          </p:nvSpPr>
          <p:spPr>
            <a:xfrm>
              <a:off x="9101862" y="556439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BA7BF8B-15E9-F3C0-3B12-386D98A0FAA6}"/>
                </a:ext>
              </a:extLst>
            </p:cNvPr>
            <p:cNvSpPr/>
            <p:nvPr/>
          </p:nvSpPr>
          <p:spPr>
            <a:xfrm>
              <a:off x="9954913" y="5560114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F93669A-63CC-CFE1-EAF0-EDC688150749}"/>
                </a:ext>
              </a:extLst>
            </p:cNvPr>
            <p:cNvSpPr/>
            <p:nvPr/>
          </p:nvSpPr>
          <p:spPr>
            <a:xfrm>
              <a:off x="9112177" y="64233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4465F26-3AD1-550D-9DD3-56775AF56C16}"/>
                </a:ext>
              </a:extLst>
            </p:cNvPr>
            <p:cNvSpPr/>
            <p:nvPr/>
          </p:nvSpPr>
          <p:spPr>
            <a:xfrm>
              <a:off x="10215011" y="5618909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01" name="Straight Connector 37">
              <a:extLst>
                <a:ext uri="{FF2B5EF4-FFF2-40B4-BE49-F238E27FC236}">
                  <a16:creationId xmlns:a16="http://schemas.microsoft.com/office/drawing/2014/main" id="{A015FC41-76CC-2AA1-9BDF-92BD8E01E443}"/>
                </a:ext>
              </a:extLst>
            </p:cNvPr>
            <p:cNvCxnSpPr>
              <a:cxnSpLocks/>
              <a:stCxn id="51" idx="2"/>
              <a:endCxn id="79" idx="1"/>
            </p:cNvCxnSpPr>
            <p:nvPr/>
          </p:nvCxnSpPr>
          <p:spPr>
            <a:xfrm rot="10800000" flipH="1" flipV="1">
              <a:off x="7963952" y="5607597"/>
              <a:ext cx="1177612" cy="13275"/>
            </a:xfrm>
            <a:prstGeom prst="bentConnector4">
              <a:avLst>
                <a:gd name="adj1" fmla="val 2725"/>
                <a:gd name="adj2" fmla="val 10236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FBAF946-2C77-BC77-093F-A2A9A14055A4}"/>
                </a:ext>
              </a:extLst>
            </p:cNvPr>
            <p:cNvSpPr/>
            <p:nvPr/>
          </p:nvSpPr>
          <p:spPr>
            <a:xfrm>
              <a:off x="8000043" y="2735026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DCB9208-D05D-75E7-530A-CDF950BD188A}"/>
                </a:ext>
              </a:extLst>
            </p:cNvPr>
            <p:cNvSpPr/>
            <p:nvPr/>
          </p:nvSpPr>
          <p:spPr>
            <a:xfrm>
              <a:off x="8046453" y="3474265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E0DA78F-8C5F-E609-C292-5669BFD59DF9}"/>
                </a:ext>
              </a:extLst>
            </p:cNvPr>
            <p:cNvSpPr/>
            <p:nvPr/>
          </p:nvSpPr>
          <p:spPr>
            <a:xfrm>
              <a:off x="7973799" y="4940208"/>
              <a:ext cx="79402" cy="949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CB696E0-1411-4B5A-FD9C-146C5F5C8487}"/>
              </a:ext>
            </a:extLst>
          </p:cNvPr>
          <p:cNvSpPr txBox="1"/>
          <p:nvPr/>
        </p:nvSpPr>
        <p:spPr>
          <a:xfrm>
            <a:off x="7379692" y="171769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F0E0E-60F5-23F0-CBBA-9421D2EDD8B2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A7DD0-26E0-1D74-ABD4-F9786EDF8F30}"/>
              </a:ext>
            </a:extLst>
          </p:cNvPr>
          <p:cNvSpPr txBox="1"/>
          <p:nvPr/>
        </p:nvSpPr>
        <p:spPr>
          <a:xfrm>
            <a:off x="3668831" y="1369496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S1               S2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54E49-C38E-6978-DC98-C1F3CBAF1E26}"/>
              </a:ext>
            </a:extLst>
          </p:cNvPr>
          <p:cNvSpPr txBox="1"/>
          <p:nvPr/>
        </p:nvSpPr>
        <p:spPr>
          <a:xfrm>
            <a:off x="7198459" y="364771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99BC1-8764-D259-9B8B-96C4ADBB6EB8}"/>
              </a:ext>
            </a:extLst>
          </p:cNvPr>
          <p:cNvSpPr txBox="1"/>
          <p:nvPr/>
        </p:nvSpPr>
        <p:spPr>
          <a:xfrm>
            <a:off x="8527880" y="5211381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5FDA7F-58D8-6EC9-326E-216C7916D691}"/>
              </a:ext>
            </a:extLst>
          </p:cNvPr>
          <p:cNvSpPr txBox="1"/>
          <p:nvPr/>
        </p:nvSpPr>
        <p:spPr>
          <a:xfrm>
            <a:off x="9115008" y="455555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220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04A074-1248-BAE4-89F6-0AD411CDA297}"/>
              </a:ext>
            </a:extLst>
          </p:cNvPr>
          <p:cNvSpPr txBox="1"/>
          <p:nvPr/>
        </p:nvSpPr>
        <p:spPr>
          <a:xfrm>
            <a:off x="3037125" y="3160812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1B4E9-9563-B4A0-78B0-F8C80FD5F758}"/>
              </a:ext>
            </a:extLst>
          </p:cNvPr>
          <p:cNvSpPr txBox="1"/>
          <p:nvPr/>
        </p:nvSpPr>
        <p:spPr>
          <a:xfrm>
            <a:off x="4136970" y="315757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985FD"/>
                </a:solidFill>
                <a:latin typeface="Berlin Sans FB" panose="020E0602020502020306" pitchFamily="34" charset="0"/>
              </a:rPr>
              <a:t>1k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C6B4E0E9-091B-2B8B-2DC4-83E905295CD9}"/>
              </a:ext>
            </a:extLst>
          </p:cNvPr>
          <p:cNvCxnSpPr>
            <a:cxnSpLocks/>
          </p:cNvCxnSpPr>
          <p:nvPr/>
        </p:nvCxnSpPr>
        <p:spPr>
          <a:xfrm>
            <a:off x="2935746" y="767331"/>
            <a:ext cx="5946718" cy="1175539"/>
          </a:xfrm>
          <a:prstGeom prst="bentConnector3">
            <a:avLst>
              <a:gd name="adj1" fmla="val 99906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E6C89E-DF43-EA37-1D8C-AAF5FC6AF01A}"/>
              </a:ext>
            </a:extLst>
          </p:cNvPr>
          <p:cNvSpPr txBox="1"/>
          <p:nvPr/>
        </p:nvSpPr>
        <p:spPr>
          <a:xfrm>
            <a:off x="2648161" y="235089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F5D8D4-F66D-1DDD-C894-C1AD0F7375D6}"/>
              </a:ext>
            </a:extLst>
          </p:cNvPr>
          <p:cNvSpPr txBox="1"/>
          <p:nvPr/>
        </p:nvSpPr>
        <p:spPr>
          <a:xfrm>
            <a:off x="4513301" y="23568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</a:t>
            </a:r>
          </a:p>
        </p:txBody>
      </p: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4EA6ADDC-7DAE-6FAA-CD7F-9287002E3512}"/>
              </a:ext>
            </a:extLst>
          </p:cNvPr>
          <p:cNvCxnSpPr>
            <a:cxnSpLocks/>
          </p:cNvCxnSpPr>
          <p:nvPr/>
        </p:nvCxnSpPr>
        <p:spPr>
          <a:xfrm>
            <a:off x="3668831" y="3751273"/>
            <a:ext cx="4060543" cy="602578"/>
          </a:xfrm>
          <a:prstGeom prst="bentConnector3">
            <a:avLst>
              <a:gd name="adj1" fmla="val 18789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C8A7D3-0ECA-FF6B-2497-E33A6C3EB2D2}"/>
              </a:ext>
            </a:extLst>
          </p:cNvPr>
          <p:cNvSpPr txBox="1"/>
          <p:nvPr/>
        </p:nvSpPr>
        <p:spPr>
          <a:xfrm>
            <a:off x="7695475" y="1193826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T1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CD20A0-AE7D-BBA4-7E61-0149DA0FB0FD}"/>
              </a:ext>
            </a:extLst>
          </p:cNvPr>
          <p:cNvSpPr txBox="1"/>
          <p:nvPr/>
        </p:nvSpPr>
        <p:spPr>
          <a:xfrm>
            <a:off x="6899092" y="2566996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T2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859C5E-3632-E95E-0C08-65C158DA3F3B}"/>
              </a:ext>
            </a:extLst>
          </p:cNvPr>
          <p:cNvSpPr txBox="1"/>
          <p:nvPr/>
        </p:nvSpPr>
        <p:spPr>
          <a:xfrm>
            <a:off x="5153119" y="19297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AND GATE 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55DDA8D-5239-7B3E-9C5A-80B4A35F8E7A}"/>
              </a:ext>
            </a:extLst>
          </p:cNvPr>
          <p:cNvGraphicFramePr>
            <a:graphicFrameLocks noGrp="1"/>
          </p:cNvGraphicFramePr>
          <p:nvPr/>
        </p:nvGraphicFramePr>
        <p:xfrm>
          <a:off x="622516" y="4177506"/>
          <a:ext cx="2615529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43">
                  <a:extLst>
                    <a:ext uri="{9D8B030D-6E8A-4147-A177-3AD203B41FA5}">
                      <a16:colId xmlns:a16="http://schemas.microsoft.com/office/drawing/2014/main" val="309997666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52707"/>
                  </a:ext>
                </a:extLst>
              </a:tr>
            </a:tbl>
          </a:graphicData>
        </a:graphic>
      </p:graphicFrame>
      <p:cxnSp>
        <p:nvCxnSpPr>
          <p:cNvPr id="4" name="Straight Arrow Connector 8">
            <a:extLst>
              <a:ext uri="{FF2B5EF4-FFF2-40B4-BE49-F238E27FC236}">
                <a16:creationId xmlns:a16="http://schemas.microsoft.com/office/drawing/2014/main" id="{FC636B3F-BC0C-851F-7169-DB5F76F75F92}"/>
              </a:ext>
            </a:extLst>
          </p:cNvPr>
          <p:cNvCxnSpPr>
            <a:cxnSpLocks/>
          </p:cNvCxnSpPr>
          <p:nvPr/>
        </p:nvCxnSpPr>
        <p:spPr>
          <a:xfrm flipV="1">
            <a:off x="4710760" y="2196830"/>
            <a:ext cx="3088673" cy="1524787"/>
          </a:xfrm>
          <a:prstGeom prst="bentConnector3">
            <a:avLst>
              <a:gd name="adj1" fmla="val 40132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">
            <a:extLst>
              <a:ext uri="{FF2B5EF4-FFF2-40B4-BE49-F238E27FC236}">
                <a16:creationId xmlns:a16="http://schemas.microsoft.com/office/drawing/2014/main" id="{D771ED82-00C7-6359-A6A9-3571BFFFA9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78004" y="3529505"/>
            <a:ext cx="1194451" cy="7974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8">
            <a:extLst>
              <a:ext uri="{FF2B5EF4-FFF2-40B4-BE49-F238E27FC236}">
                <a16:creationId xmlns:a16="http://schemas.microsoft.com/office/drawing/2014/main" id="{7F9375C0-C251-11BB-A6F6-D627401B54C6}"/>
              </a:ext>
            </a:extLst>
          </p:cNvPr>
          <p:cNvCxnSpPr>
            <a:cxnSpLocks/>
          </p:cNvCxnSpPr>
          <p:nvPr/>
        </p:nvCxnSpPr>
        <p:spPr>
          <a:xfrm flipV="1">
            <a:off x="8033940" y="4500473"/>
            <a:ext cx="2046370" cy="479458"/>
          </a:xfrm>
          <a:prstGeom prst="bentConnector3">
            <a:avLst>
              <a:gd name="adj1" fmla="val 35105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67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211</Words>
  <Application>Microsoft Office PowerPoint</Application>
  <PresentationFormat>Widescreen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SemiBold</vt:lpstr>
      <vt:lpstr>Berlin Sans FB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Malius M B</dc:creator>
  <cp:lastModifiedBy>Malius M B</cp:lastModifiedBy>
  <cp:revision>1</cp:revision>
  <dcterms:created xsi:type="dcterms:W3CDTF">2025-03-17T16:11:49Z</dcterms:created>
  <dcterms:modified xsi:type="dcterms:W3CDTF">2025-03-17T16:15:10Z</dcterms:modified>
</cp:coreProperties>
</file>