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2" r:id="rId4"/>
    <p:sldId id="265" r:id="rId5"/>
    <p:sldId id="264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5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BDCB-7A45-49B7-7B3D-A15BC0632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F5B26-68F9-EF2D-F35A-4F14574DB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ACC4F-1E51-EE6E-0E3E-BBA4B7CF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AFBE-F9B9-2A50-409E-A06D2855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07459-A60F-F339-4253-F631B8D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1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3A04-52EC-F867-FF8C-3198AA4E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2A688-3AC7-47E2-C6D2-2BB17D706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C752-EF40-0742-F77E-C8EE5B82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F179-75E3-7373-17FD-531075BA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42123-9B98-C535-60D2-23A82D6E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857CE-5D15-11A5-6361-014C12FC7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B4A74-B70B-961F-9C51-FB8D18F3D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BD20-AD21-8491-7D8F-2DA0C79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2C04-2416-4EC9-DDA1-3E7F5F6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61119-7E8A-7457-7D74-9C4C674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5E2-D1D7-D52A-F251-12199353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383E-EDE6-F082-B85E-FCF5490F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1FF0-3BF4-1E34-BCE4-D9CC3CFE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8824-4CD1-8FBF-6991-41C8310D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E554E-6647-B723-B2A5-45366BD1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7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5803-1F4E-45D9-9B91-8069C9A0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AB88-9A0F-72CC-9321-98F83992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AFA7-F48D-7F7F-95CA-A524386F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E0852-A148-3970-FE80-72AED5A1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1A45-7398-0A8A-C509-083E7E7B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C2714-C5E5-7F94-8A16-ED8A369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EE1B-5EBE-6C6C-468E-5F26AE8D5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F44FF-F935-5DCD-5846-1874AC28B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80E33-C013-5E59-6B8E-2D5A806C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B98D8-D63C-78D0-2208-0E6CA18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1225A-6467-68E5-EE44-E0189037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59BB-480F-0824-F88A-76B48038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87570-1917-1F9D-5738-CDED4419A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BE57-0FA9-D913-D4DD-6846506F1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8F769-DC69-2CCE-912F-149775077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79D1F-5C70-95FE-1ED9-D1CE94B37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F2D00-87A6-00D5-E505-99AC4727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6501C-EB88-9B78-A19B-B4C7E0A4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4439F-01DD-2BC6-B297-D32593B6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671C-32BF-C7DC-B5FA-27F4D359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8499D-33BC-CD9E-2C09-39B1122C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A7F89-7D6D-DF4E-CF48-34878E3C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189B7-471C-41ED-4BC0-E8731868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10D1F-A9BD-F2AA-A9A6-83BF1549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D3C6B-839F-C7CD-32A3-35F9915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FA202-AADD-81A3-A803-7BEE63C0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72D8-4705-7C3D-3DFD-5245B853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C3FD1-666A-FF22-CAC5-904AF8316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2977F-34DA-C797-7AE3-F9E8BA0E4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5212-D9A0-6BD8-E2A7-B0E3AFA0E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8768A-88D5-BE61-D63C-F87E57CA8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989BA-94F5-EE8D-2CAD-E663358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4664-33F7-7EC5-B798-B271810A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63668-C9A0-7F54-7E0E-BB7FB2A66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7BA85-88B0-AFBD-66DF-B5410100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747E-8F37-896F-4F2E-1E3EA761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70EC3-CE04-73CB-CFB0-B88364C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2F279-4720-FF95-AAED-AB8069E0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889B1-77E8-1350-C1FC-98CDAD25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9C36-BB62-88C6-0D59-95C7A940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E835-0037-6002-0B7F-2EBCEE522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19780-8624-4B22-92F5-9C160EF8EA0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CD6F-0FDB-A89D-FB5A-135AAE21B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EC6C-CF28-14CC-9116-FFDDB1006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5FF3-0799-474A-9018-BEE4D9A35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6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4D9271-DB3E-838D-F99D-63F908EF9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9170" y="1018048"/>
            <a:ext cx="1950794" cy="1624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7EF50-4F8F-93E6-DAC9-BF932E954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25" y="1830162"/>
            <a:ext cx="1218204" cy="1442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7D6B2-3472-1A09-FE2E-11B69DE4A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67" y="2159922"/>
            <a:ext cx="1853385" cy="222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9692D-E520-FE0F-B07C-1CFEA3BCC5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4" t="21357" r="22826" b="29462"/>
          <a:stretch/>
        </p:blipFill>
        <p:spPr>
          <a:xfrm>
            <a:off x="8741728" y="2054093"/>
            <a:ext cx="1853385" cy="2259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3AA6F9-148E-4140-3B06-8963A88CB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1" b="45338"/>
          <a:stretch/>
        </p:blipFill>
        <p:spPr>
          <a:xfrm rot="5400000">
            <a:off x="8223888" y="2096091"/>
            <a:ext cx="1354537" cy="229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873533-32A8-FC23-EDBF-AE25720268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11" b="36590"/>
          <a:stretch/>
        </p:blipFill>
        <p:spPr>
          <a:xfrm rot="5400000" flipV="1">
            <a:off x="3501262" y="3983640"/>
            <a:ext cx="1075964" cy="127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C40E2-6DF8-2301-475D-4FD32483C07A}"/>
              </a:ext>
            </a:extLst>
          </p:cNvPr>
          <p:cNvSpPr txBox="1"/>
          <p:nvPr/>
        </p:nvSpPr>
        <p:spPr>
          <a:xfrm>
            <a:off x="4103089" y="17772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NOT GATE / INVERTER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2FE4B8-BC52-C3E7-A40B-FBEE7482B4A9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2F03-CF24-DF65-ED1F-7B2165F3A2F3}"/>
              </a:ext>
            </a:extLst>
          </p:cNvPr>
          <p:cNvSpPr txBox="1"/>
          <p:nvPr/>
        </p:nvSpPr>
        <p:spPr>
          <a:xfrm>
            <a:off x="4261119" y="263749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8A548-AA04-B3CD-6476-83DE0B828836}"/>
              </a:ext>
            </a:extLst>
          </p:cNvPr>
          <p:cNvSpPr txBox="1"/>
          <p:nvPr/>
        </p:nvSpPr>
        <p:spPr>
          <a:xfrm>
            <a:off x="1768372" y="22820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BATTERY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62964-BA3E-BD7C-8625-3A7904389F43}"/>
              </a:ext>
            </a:extLst>
          </p:cNvPr>
          <p:cNvSpPr txBox="1"/>
          <p:nvPr/>
        </p:nvSpPr>
        <p:spPr>
          <a:xfrm>
            <a:off x="4128453" y="3926381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10K Resistor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D3351-E609-895A-6843-369D10727B04}"/>
              </a:ext>
            </a:extLst>
          </p:cNvPr>
          <p:cNvSpPr txBox="1"/>
          <p:nvPr/>
        </p:nvSpPr>
        <p:spPr>
          <a:xfrm>
            <a:off x="8901156" y="2054093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1K Resistor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3415B-C7F3-29EA-1DF2-33E1BFB2DBAB}"/>
              </a:ext>
            </a:extLst>
          </p:cNvPr>
          <p:cNvSpPr txBox="1"/>
          <p:nvPr/>
        </p:nvSpPr>
        <p:spPr>
          <a:xfrm>
            <a:off x="6365452" y="2497783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NPN transistor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522E62-B2FB-372B-4362-FA925B117094}"/>
              </a:ext>
            </a:extLst>
          </p:cNvPr>
          <p:cNvSpPr txBox="1"/>
          <p:nvPr/>
        </p:nvSpPr>
        <p:spPr>
          <a:xfrm>
            <a:off x="10066936" y="320328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254737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81DC876A-7552-9F22-96F0-276A063B386F}"/>
              </a:ext>
            </a:extLst>
          </p:cNvPr>
          <p:cNvGrpSpPr/>
          <p:nvPr/>
        </p:nvGrpSpPr>
        <p:grpSpPr>
          <a:xfrm>
            <a:off x="1232452" y="854766"/>
            <a:ext cx="9362661" cy="4373217"/>
            <a:chOff x="2374526" y="1193181"/>
            <a:chExt cx="7863210" cy="30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FDF445-BDE4-4839-7700-0FEC341D0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526" y="2105820"/>
              <a:ext cx="1556561" cy="15565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CB31D8F-6B3E-B1D9-26A4-968B15705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4526" y="1193181"/>
              <a:ext cx="1364105" cy="13641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64624AB-DF6A-28C9-12E1-1448F7158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8681175" y="2031818"/>
              <a:ext cx="1556561" cy="1580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16AA718-FC13-34C7-76D9-2613BA523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1" b="45338"/>
            <a:stretch/>
          </p:blipFill>
          <p:spPr>
            <a:xfrm rot="5400000">
              <a:off x="8341486" y="2045075"/>
              <a:ext cx="947169" cy="1924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51626ED-D584-D7ED-50C2-C74921A1D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355617" y="3372090"/>
              <a:ext cx="752375" cy="10723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A7C0910-7BB1-2BF3-E9A8-37350F60D70F}"/>
                </a:ext>
              </a:extLst>
            </p:cNvPr>
            <p:cNvCxnSpPr>
              <a:cxnSpLocks/>
            </p:cNvCxnSpPr>
            <p:nvPr/>
          </p:nvCxnSpPr>
          <p:spPr>
            <a:xfrm>
              <a:off x="8815070" y="2488623"/>
              <a:ext cx="0" cy="940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9C5D58-4AC3-2B44-A044-A9795B6E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1709811"/>
              <a:ext cx="5157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875EDF-091C-D3E6-339C-57F3F14E6078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78" y="1704668"/>
              <a:ext cx="0" cy="9102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019BF15-5189-77C9-D265-28B4BA1CE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34" y="1875233"/>
              <a:ext cx="1023106" cy="100886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39DF9D9-8EBC-6B25-FAC2-3325909BFEE0}"/>
                </a:ext>
              </a:extLst>
            </p:cNvPr>
            <p:cNvCxnSpPr>
              <a:cxnSpLocks/>
            </p:cNvCxnSpPr>
            <p:nvPr/>
          </p:nvCxnSpPr>
          <p:spPr>
            <a:xfrm>
              <a:off x="4719969" y="2733472"/>
              <a:ext cx="0" cy="316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8C8C86-961A-1294-8711-600860785240}"/>
                </a:ext>
              </a:extLst>
            </p:cNvPr>
            <p:cNvCxnSpPr>
              <a:cxnSpLocks/>
            </p:cNvCxnSpPr>
            <p:nvPr/>
          </p:nvCxnSpPr>
          <p:spPr>
            <a:xfrm>
              <a:off x="7032713" y="3429000"/>
              <a:ext cx="17823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339CD0E-C17D-9D19-7307-6230CEE09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969" y="3419359"/>
              <a:ext cx="2196646" cy="353230"/>
            </a:xfrm>
            <a:prstGeom prst="bentConnector3">
              <a:avLst>
                <a:gd name="adj1" fmla="val 62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F63EE6B-9080-FCEE-7366-A0F97B015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3632394" y="1982874"/>
              <a:ext cx="627083" cy="7238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EB75B52-BBEA-534B-8C47-CF39EDA23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681175" y="3482980"/>
              <a:ext cx="627083" cy="72380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CECD5EB-311E-42CE-416E-63EDCEA1A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6549984" y="3527377"/>
              <a:ext cx="627083" cy="723804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9FB242E-FA02-DDB1-9449-0D200281FE88}"/>
                </a:ext>
              </a:extLst>
            </p:cNvPr>
            <p:cNvCxnSpPr>
              <a:cxnSpLocks/>
            </p:cNvCxnSpPr>
            <p:nvPr/>
          </p:nvCxnSpPr>
          <p:spPr>
            <a:xfrm>
              <a:off x="3649170" y="2008595"/>
              <a:ext cx="311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CC9A6C2-57C2-C1A9-D236-25635CB012F7}"/>
                </a:ext>
              </a:extLst>
            </p:cNvPr>
            <p:cNvSpPr/>
            <p:nvPr/>
          </p:nvSpPr>
          <p:spPr>
            <a:xfrm>
              <a:off x="8961904" y="348298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8930C63-2501-472A-1007-FC8500285341}"/>
                </a:ext>
              </a:extLst>
            </p:cNvPr>
            <p:cNvSpPr/>
            <p:nvPr/>
          </p:nvSpPr>
          <p:spPr>
            <a:xfrm>
              <a:off x="6888519" y="3390051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487AAE-8CA1-20EF-9E07-AB7276D065F6}"/>
                </a:ext>
              </a:extLst>
            </p:cNvPr>
            <p:cNvSpPr/>
            <p:nvPr/>
          </p:nvSpPr>
          <p:spPr>
            <a:xfrm>
              <a:off x="4698461" y="373938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C9E64DA-E963-85A8-8AEA-C8C29D3D4284}"/>
                </a:ext>
              </a:extLst>
            </p:cNvPr>
            <p:cNvSpPr/>
            <p:nvPr/>
          </p:nvSpPr>
          <p:spPr>
            <a:xfrm>
              <a:off x="4686626" y="2997769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1486D-5C3A-EAE1-DBBF-827D23894482}"/>
                </a:ext>
              </a:extLst>
            </p:cNvPr>
            <p:cNvSpPr/>
            <p:nvPr/>
          </p:nvSpPr>
          <p:spPr>
            <a:xfrm>
              <a:off x="4768235" y="1676607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6E54BC3-CB97-BFEC-B217-C35B50609510}"/>
                </a:ext>
              </a:extLst>
            </p:cNvPr>
            <p:cNvSpPr/>
            <p:nvPr/>
          </p:nvSpPr>
          <p:spPr>
            <a:xfrm>
              <a:off x="6835881" y="352163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D1ECECC-890D-3452-3081-F603358D74EB}"/>
                </a:ext>
              </a:extLst>
            </p:cNvPr>
            <p:cNvSpPr/>
            <p:nvPr/>
          </p:nvSpPr>
          <p:spPr>
            <a:xfrm>
              <a:off x="7012853" y="339579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7ED902-8C9C-1EAE-02B0-E2FA95327A56}"/>
                </a:ext>
              </a:extLst>
            </p:cNvPr>
            <p:cNvSpPr/>
            <p:nvPr/>
          </p:nvSpPr>
          <p:spPr>
            <a:xfrm>
              <a:off x="8781728" y="338615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3C8EC52-1842-730E-2A26-4664E0374CB4}"/>
                </a:ext>
              </a:extLst>
            </p:cNvPr>
            <p:cNvSpPr/>
            <p:nvPr/>
          </p:nvSpPr>
          <p:spPr>
            <a:xfrm>
              <a:off x="8781728" y="2469834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887DDD-BA0D-80DF-1D46-7777478C1C78}"/>
                </a:ext>
              </a:extLst>
            </p:cNvPr>
            <p:cNvSpPr/>
            <p:nvPr/>
          </p:nvSpPr>
          <p:spPr>
            <a:xfrm>
              <a:off x="8781727" y="167660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BE876C77-3FCA-DD38-018C-BEB25CE28CB8}"/>
              </a:ext>
            </a:extLst>
          </p:cNvPr>
          <p:cNvSpPr/>
          <p:nvPr/>
        </p:nvSpPr>
        <p:spPr>
          <a:xfrm>
            <a:off x="3985451" y="3031801"/>
            <a:ext cx="79402" cy="949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44162-91BB-DC9E-955C-FCFB2CD50592}"/>
              </a:ext>
            </a:extLst>
          </p:cNvPr>
          <p:cNvSpPr txBox="1"/>
          <p:nvPr/>
        </p:nvSpPr>
        <p:spPr>
          <a:xfrm>
            <a:off x="6073383" y="30454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1FCB7-5846-8BA2-1F2F-C2F312A60940}"/>
              </a:ext>
            </a:extLst>
          </p:cNvPr>
          <p:cNvSpPr txBox="1"/>
          <p:nvPr/>
        </p:nvSpPr>
        <p:spPr>
          <a:xfrm>
            <a:off x="4103089" y="17772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NOT GATE / INVERTER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DFF4D-D996-D9C0-CA49-F81353C72B42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9BFDDA-85D7-6B06-ADE7-C34FA653B94B}"/>
              </a:ext>
            </a:extLst>
          </p:cNvPr>
          <p:cNvGraphicFramePr>
            <a:graphicFrameLocks noGrp="1"/>
          </p:cNvGraphicFramePr>
          <p:nvPr/>
        </p:nvGraphicFramePr>
        <p:xfrm>
          <a:off x="861318" y="4970824"/>
          <a:ext cx="2615530" cy="154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765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1307765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917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8B23A04-C856-0CA7-9FDA-B3712F1E640E}"/>
              </a:ext>
            </a:extLst>
          </p:cNvPr>
          <p:cNvSpPr txBox="1"/>
          <p:nvPr/>
        </p:nvSpPr>
        <p:spPr>
          <a:xfrm>
            <a:off x="8901156" y="211580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06178-D354-03C8-B97A-AD072F76E635}"/>
              </a:ext>
            </a:extLst>
          </p:cNvPr>
          <p:cNvSpPr txBox="1"/>
          <p:nvPr/>
        </p:nvSpPr>
        <p:spPr>
          <a:xfrm>
            <a:off x="3420676" y="39895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10K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66538"/>
      </p:ext>
    </p:extLst>
  </p:cSld>
  <p:clrMapOvr>
    <a:masterClrMapping/>
  </p:clrMapOvr>
  <p:transition spd="slow"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F88F-ED71-935A-8E65-2EC19B38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42F2D95-ABD1-E52A-6832-4F0E128C81A5}"/>
              </a:ext>
            </a:extLst>
          </p:cNvPr>
          <p:cNvGrpSpPr/>
          <p:nvPr/>
        </p:nvGrpSpPr>
        <p:grpSpPr>
          <a:xfrm>
            <a:off x="1232452" y="854766"/>
            <a:ext cx="9362661" cy="4373217"/>
            <a:chOff x="2374526" y="1193181"/>
            <a:chExt cx="7863210" cy="30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552DADD-9A8D-45CA-4B4D-9618ABF5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526" y="2105820"/>
              <a:ext cx="1556561" cy="15565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9D6FB1-42A0-ED71-4E4F-AE66B4289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4526" y="1193181"/>
              <a:ext cx="1364105" cy="13641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DCCF75E-91B3-B723-C57F-96965712E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8681175" y="2031818"/>
              <a:ext cx="1556561" cy="1580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6DA93E0-410C-2404-284A-9D1D2B7A4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1" b="45338"/>
            <a:stretch/>
          </p:blipFill>
          <p:spPr>
            <a:xfrm rot="5400000">
              <a:off x="8341486" y="2045075"/>
              <a:ext cx="947169" cy="1924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77ABF16-D9C6-51FD-87DC-E280A2477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355617" y="3372090"/>
              <a:ext cx="752375" cy="10723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0DE42CE-81F6-77A5-EFC9-74BFFB8EACCA}"/>
                </a:ext>
              </a:extLst>
            </p:cNvPr>
            <p:cNvCxnSpPr>
              <a:cxnSpLocks/>
            </p:cNvCxnSpPr>
            <p:nvPr/>
          </p:nvCxnSpPr>
          <p:spPr>
            <a:xfrm>
              <a:off x="8815070" y="2488623"/>
              <a:ext cx="0" cy="940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DAB49F-F04B-A042-C5F4-F08A33FEDF3C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1709811"/>
              <a:ext cx="5157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81B482-8231-8B7D-C9CF-8C9ADD9E47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78" y="1704668"/>
              <a:ext cx="0" cy="9102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0E8D74-906F-9FD3-F9C6-71F7D55C6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34" y="1875233"/>
              <a:ext cx="1023106" cy="100886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052040-51FC-FAD1-5E4C-D918D782D1B2}"/>
                </a:ext>
              </a:extLst>
            </p:cNvPr>
            <p:cNvCxnSpPr>
              <a:cxnSpLocks/>
            </p:cNvCxnSpPr>
            <p:nvPr/>
          </p:nvCxnSpPr>
          <p:spPr>
            <a:xfrm>
              <a:off x="4719969" y="2733472"/>
              <a:ext cx="0" cy="316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4469F7-F6D5-B7F6-4DF3-1B6341191AFA}"/>
                </a:ext>
              </a:extLst>
            </p:cNvPr>
            <p:cNvCxnSpPr>
              <a:cxnSpLocks/>
            </p:cNvCxnSpPr>
            <p:nvPr/>
          </p:nvCxnSpPr>
          <p:spPr>
            <a:xfrm>
              <a:off x="7032713" y="3429000"/>
              <a:ext cx="17823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433751-AA67-2153-0383-75F00BA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969" y="3419359"/>
              <a:ext cx="2196646" cy="353230"/>
            </a:xfrm>
            <a:prstGeom prst="bentConnector3">
              <a:avLst>
                <a:gd name="adj1" fmla="val 62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FB95187-3F76-7887-FFA5-2C414B4D6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3632394" y="1982874"/>
              <a:ext cx="627083" cy="7238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FD2944B-6BA4-7E64-97AA-01B84ECBB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681175" y="3482980"/>
              <a:ext cx="627083" cy="72380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64B3CC1-DB06-4F17-79D9-93E64DB71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6549984" y="3527377"/>
              <a:ext cx="627083" cy="723804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6E01ACA-3B26-4538-8589-A5E40A44A62A}"/>
                </a:ext>
              </a:extLst>
            </p:cNvPr>
            <p:cNvCxnSpPr>
              <a:cxnSpLocks/>
            </p:cNvCxnSpPr>
            <p:nvPr/>
          </p:nvCxnSpPr>
          <p:spPr>
            <a:xfrm>
              <a:off x="3649170" y="2008595"/>
              <a:ext cx="311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AC08CBD-E4E2-50D5-426F-B52EC8A113EC}"/>
                </a:ext>
              </a:extLst>
            </p:cNvPr>
            <p:cNvSpPr/>
            <p:nvPr/>
          </p:nvSpPr>
          <p:spPr>
            <a:xfrm>
              <a:off x="8961904" y="348298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AF567F-F55D-BD73-BC09-A1742A378149}"/>
                </a:ext>
              </a:extLst>
            </p:cNvPr>
            <p:cNvSpPr/>
            <p:nvPr/>
          </p:nvSpPr>
          <p:spPr>
            <a:xfrm>
              <a:off x="6888519" y="3390051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801097-5308-091F-C009-83F4CE6C9F0F}"/>
                </a:ext>
              </a:extLst>
            </p:cNvPr>
            <p:cNvSpPr/>
            <p:nvPr/>
          </p:nvSpPr>
          <p:spPr>
            <a:xfrm>
              <a:off x="4698461" y="373938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5CA2A0-B0F4-D93A-FB8B-AF9A5F89D147}"/>
                </a:ext>
              </a:extLst>
            </p:cNvPr>
            <p:cNvSpPr/>
            <p:nvPr/>
          </p:nvSpPr>
          <p:spPr>
            <a:xfrm>
              <a:off x="4686626" y="2997769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6E76680-3CB8-AB6B-4ADB-869ECA877935}"/>
                </a:ext>
              </a:extLst>
            </p:cNvPr>
            <p:cNvSpPr/>
            <p:nvPr/>
          </p:nvSpPr>
          <p:spPr>
            <a:xfrm>
              <a:off x="4768235" y="1676607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3D63131-ABDC-7154-473B-58973353DB9A}"/>
                </a:ext>
              </a:extLst>
            </p:cNvPr>
            <p:cNvSpPr/>
            <p:nvPr/>
          </p:nvSpPr>
          <p:spPr>
            <a:xfrm>
              <a:off x="6835881" y="352163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68D3285-7894-04DD-4F33-E332C18D95C3}"/>
                </a:ext>
              </a:extLst>
            </p:cNvPr>
            <p:cNvSpPr/>
            <p:nvPr/>
          </p:nvSpPr>
          <p:spPr>
            <a:xfrm>
              <a:off x="7012853" y="339579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D77861-3C48-3FC5-AC10-B329C99A7F70}"/>
                </a:ext>
              </a:extLst>
            </p:cNvPr>
            <p:cNvSpPr/>
            <p:nvPr/>
          </p:nvSpPr>
          <p:spPr>
            <a:xfrm>
              <a:off x="8781728" y="338615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E87593E-5F70-CE25-86DD-47DC00C47B7F}"/>
                </a:ext>
              </a:extLst>
            </p:cNvPr>
            <p:cNvSpPr/>
            <p:nvPr/>
          </p:nvSpPr>
          <p:spPr>
            <a:xfrm>
              <a:off x="8781728" y="2469834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F7619FF-95E8-54AD-6BEA-EB5304AA57CE}"/>
                </a:ext>
              </a:extLst>
            </p:cNvPr>
            <p:cNvSpPr/>
            <p:nvPr/>
          </p:nvSpPr>
          <p:spPr>
            <a:xfrm>
              <a:off x="8781727" y="167660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655F9CFB-2C31-76D9-981E-20A7B305E230}"/>
              </a:ext>
            </a:extLst>
          </p:cNvPr>
          <p:cNvSpPr/>
          <p:nvPr/>
        </p:nvSpPr>
        <p:spPr>
          <a:xfrm>
            <a:off x="3985451" y="3031801"/>
            <a:ext cx="79402" cy="949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F86C17-D9F6-83E6-FCA7-1F4366CA7156}"/>
              </a:ext>
            </a:extLst>
          </p:cNvPr>
          <p:cNvSpPr txBox="1"/>
          <p:nvPr/>
        </p:nvSpPr>
        <p:spPr>
          <a:xfrm>
            <a:off x="4261119" y="263749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38A29-00E1-9565-A506-43648C815215}"/>
              </a:ext>
            </a:extLst>
          </p:cNvPr>
          <p:cNvSpPr txBox="1"/>
          <p:nvPr/>
        </p:nvSpPr>
        <p:spPr>
          <a:xfrm>
            <a:off x="6073383" y="30454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9BE1-E8CF-76A4-6E9A-2CC38CE1D88C}"/>
              </a:ext>
            </a:extLst>
          </p:cNvPr>
          <p:cNvSpPr txBox="1"/>
          <p:nvPr/>
        </p:nvSpPr>
        <p:spPr>
          <a:xfrm>
            <a:off x="4103089" y="17772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NOT GATE / INVERTER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6D8AC-46BA-6BFE-4DD7-1BB3E9245AC2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8ADCB0-97AD-8BCF-2169-5C94DF9A9F4E}"/>
              </a:ext>
            </a:extLst>
          </p:cNvPr>
          <p:cNvGraphicFramePr>
            <a:graphicFrameLocks noGrp="1"/>
          </p:cNvGraphicFramePr>
          <p:nvPr/>
        </p:nvGraphicFramePr>
        <p:xfrm>
          <a:off x="861318" y="4970824"/>
          <a:ext cx="2615530" cy="154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765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1307765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endParaRPr lang="en-US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9173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DE48A220-088F-6E32-DE48-70325406904D}"/>
              </a:ext>
            </a:extLst>
          </p:cNvPr>
          <p:cNvSpPr/>
          <p:nvPr/>
        </p:nvSpPr>
        <p:spPr>
          <a:xfrm>
            <a:off x="9175175" y="1331407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7E4C56-CD84-0671-279E-23B14DECA2AC}"/>
              </a:ext>
            </a:extLst>
          </p:cNvPr>
          <p:cNvGrpSpPr/>
          <p:nvPr/>
        </p:nvGrpSpPr>
        <p:grpSpPr>
          <a:xfrm>
            <a:off x="3120805" y="1331407"/>
            <a:ext cx="6153684" cy="2373241"/>
            <a:chOff x="3120805" y="1331407"/>
            <a:chExt cx="6153684" cy="2373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D2EA7D-EBF4-718C-932F-46BD854C4C85}"/>
                </a:ext>
              </a:extLst>
            </p:cNvPr>
            <p:cNvCxnSpPr>
              <a:cxnSpLocks/>
            </p:cNvCxnSpPr>
            <p:nvPr/>
          </p:nvCxnSpPr>
          <p:spPr>
            <a:xfrm>
              <a:off x="3120805" y="1331407"/>
              <a:ext cx="5994254" cy="2373241"/>
            </a:xfrm>
            <a:prstGeom prst="bentConnector3">
              <a:avLst>
                <a:gd name="adj1" fmla="val 98975"/>
              </a:avLst>
            </a:prstGeom>
            <a:ln w="381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EDD6749D-C4E3-302E-568C-BAFFCE43C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5058" y="3559150"/>
              <a:ext cx="159431" cy="1454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515FCD3-52A7-034E-6C23-18AD9AFF1BAA}"/>
              </a:ext>
            </a:extLst>
          </p:cNvPr>
          <p:cNvSpPr txBox="1"/>
          <p:nvPr/>
        </p:nvSpPr>
        <p:spPr>
          <a:xfrm>
            <a:off x="5557395" y="3505508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VB = 0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IB=0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3C9328-92E2-FC7C-527B-DA48BCCB156C}"/>
              </a:ext>
            </a:extLst>
          </p:cNvPr>
          <p:cNvSpPr txBox="1"/>
          <p:nvPr/>
        </p:nvSpPr>
        <p:spPr>
          <a:xfrm>
            <a:off x="8381837" y="2114275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D88CFC-8CAC-5153-2E7C-2D51EEC4A4E1}"/>
              </a:ext>
            </a:extLst>
          </p:cNvPr>
          <p:cNvSpPr txBox="1"/>
          <p:nvPr/>
        </p:nvSpPr>
        <p:spPr>
          <a:xfrm>
            <a:off x="3420676" y="39895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10K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17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B8C9F-E2D4-89D0-6655-ED5072B84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090308DC-BAB4-E63B-6E5B-1F83C0D0BC34}"/>
              </a:ext>
            </a:extLst>
          </p:cNvPr>
          <p:cNvGrpSpPr/>
          <p:nvPr/>
        </p:nvGrpSpPr>
        <p:grpSpPr>
          <a:xfrm>
            <a:off x="1232452" y="854766"/>
            <a:ext cx="9362661" cy="4373217"/>
            <a:chOff x="2374526" y="1193181"/>
            <a:chExt cx="7863210" cy="30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596B4B-024C-B585-D979-4C633378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526" y="2105820"/>
              <a:ext cx="1556561" cy="15565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A292A2-057A-949A-B2AB-8180071FA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4526" y="1193181"/>
              <a:ext cx="1364105" cy="13641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6CA7B4-7EEE-3F63-1EB0-BBBA42E01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8681175" y="2031818"/>
              <a:ext cx="1556561" cy="1580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07C2A1-6E85-AFC2-2575-1CA1F5289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1" b="45338"/>
            <a:stretch/>
          </p:blipFill>
          <p:spPr>
            <a:xfrm rot="5400000">
              <a:off x="8341486" y="2045075"/>
              <a:ext cx="947169" cy="1924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AD3A99C-0873-929D-AD4E-356C0A762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355617" y="3372090"/>
              <a:ext cx="752375" cy="10723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58E99B8-7A5D-0B72-C211-B9DA66CA56CA}"/>
                </a:ext>
              </a:extLst>
            </p:cNvPr>
            <p:cNvCxnSpPr>
              <a:cxnSpLocks/>
            </p:cNvCxnSpPr>
            <p:nvPr/>
          </p:nvCxnSpPr>
          <p:spPr>
            <a:xfrm>
              <a:off x="8815070" y="2488623"/>
              <a:ext cx="0" cy="940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6FFD3-2347-6FF4-4455-AE5FBB83AF1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1709811"/>
              <a:ext cx="5157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89F248-E76B-ABC4-6D82-208AE4EC86C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78" y="1704668"/>
              <a:ext cx="0" cy="9102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2109DA-C385-D5F5-B479-7021775FB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34" y="1875233"/>
              <a:ext cx="1023106" cy="100886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AED21A-90D6-22FD-A4AE-DEB5174FBAB9}"/>
                </a:ext>
              </a:extLst>
            </p:cNvPr>
            <p:cNvCxnSpPr>
              <a:cxnSpLocks/>
            </p:cNvCxnSpPr>
            <p:nvPr/>
          </p:nvCxnSpPr>
          <p:spPr>
            <a:xfrm>
              <a:off x="4719969" y="2733472"/>
              <a:ext cx="0" cy="316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DB619CF-FB90-EB0B-620D-F142B01AA937}"/>
                </a:ext>
              </a:extLst>
            </p:cNvPr>
            <p:cNvCxnSpPr>
              <a:cxnSpLocks/>
            </p:cNvCxnSpPr>
            <p:nvPr/>
          </p:nvCxnSpPr>
          <p:spPr>
            <a:xfrm>
              <a:off x="7032713" y="3429000"/>
              <a:ext cx="17823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706607-AC0E-003A-9FAB-DA80AD28B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969" y="3419359"/>
              <a:ext cx="2196646" cy="353230"/>
            </a:xfrm>
            <a:prstGeom prst="bentConnector3">
              <a:avLst>
                <a:gd name="adj1" fmla="val 62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5FF384E-DBB2-F3F7-A55C-03058429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3632394" y="1982874"/>
              <a:ext cx="627083" cy="7238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3CB035A-EB3E-430A-B69F-0B93F9CEE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681175" y="3482980"/>
              <a:ext cx="627083" cy="72380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BD5D2244-75AD-446C-161C-8B1C11A2F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6549984" y="3527377"/>
              <a:ext cx="627083" cy="723804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F6C4C17-ECE2-8033-252A-6FD131C8A4C1}"/>
                </a:ext>
              </a:extLst>
            </p:cNvPr>
            <p:cNvCxnSpPr>
              <a:cxnSpLocks/>
            </p:cNvCxnSpPr>
            <p:nvPr/>
          </p:nvCxnSpPr>
          <p:spPr>
            <a:xfrm>
              <a:off x="3649170" y="2008595"/>
              <a:ext cx="311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C8166DF-9007-FA56-BE10-E796CDB188D8}"/>
                </a:ext>
              </a:extLst>
            </p:cNvPr>
            <p:cNvSpPr/>
            <p:nvPr/>
          </p:nvSpPr>
          <p:spPr>
            <a:xfrm>
              <a:off x="8961904" y="348298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52ABC42-0482-B740-90C1-B0BC0784A7BD}"/>
                </a:ext>
              </a:extLst>
            </p:cNvPr>
            <p:cNvSpPr/>
            <p:nvPr/>
          </p:nvSpPr>
          <p:spPr>
            <a:xfrm>
              <a:off x="6888519" y="3390051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A399A93-D8FD-141F-DAE2-4EABE30F9178}"/>
                </a:ext>
              </a:extLst>
            </p:cNvPr>
            <p:cNvSpPr/>
            <p:nvPr/>
          </p:nvSpPr>
          <p:spPr>
            <a:xfrm>
              <a:off x="4698461" y="373938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9A86F5-CC0E-973C-F383-F337FB3545F1}"/>
                </a:ext>
              </a:extLst>
            </p:cNvPr>
            <p:cNvSpPr/>
            <p:nvPr/>
          </p:nvSpPr>
          <p:spPr>
            <a:xfrm>
              <a:off x="4686626" y="2997769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2262D4-4E04-F12F-B128-916E291C05AC}"/>
                </a:ext>
              </a:extLst>
            </p:cNvPr>
            <p:cNvSpPr/>
            <p:nvPr/>
          </p:nvSpPr>
          <p:spPr>
            <a:xfrm>
              <a:off x="4768235" y="1676607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2207644-0146-4F99-E481-8F2E2469271A}"/>
                </a:ext>
              </a:extLst>
            </p:cNvPr>
            <p:cNvSpPr/>
            <p:nvPr/>
          </p:nvSpPr>
          <p:spPr>
            <a:xfrm>
              <a:off x="6835881" y="352163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2BA4D69-4893-F39F-F6B0-D21085C62436}"/>
                </a:ext>
              </a:extLst>
            </p:cNvPr>
            <p:cNvSpPr/>
            <p:nvPr/>
          </p:nvSpPr>
          <p:spPr>
            <a:xfrm>
              <a:off x="7012853" y="339579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0FED99-CE75-3DA8-9C72-5F8DED9367B1}"/>
                </a:ext>
              </a:extLst>
            </p:cNvPr>
            <p:cNvSpPr/>
            <p:nvPr/>
          </p:nvSpPr>
          <p:spPr>
            <a:xfrm>
              <a:off x="8781728" y="338615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3585686-0497-F53F-EFDB-8D42DD0D0345}"/>
                </a:ext>
              </a:extLst>
            </p:cNvPr>
            <p:cNvSpPr/>
            <p:nvPr/>
          </p:nvSpPr>
          <p:spPr>
            <a:xfrm>
              <a:off x="8781728" y="2469834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B2CF141-34B7-D0B7-38EB-C9D3A4A47443}"/>
                </a:ext>
              </a:extLst>
            </p:cNvPr>
            <p:cNvSpPr/>
            <p:nvPr/>
          </p:nvSpPr>
          <p:spPr>
            <a:xfrm>
              <a:off x="8781727" y="167660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660643F8-039D-4B04-C096-54E12C579F7F}"/>
              </a:ext>
            </a:extLst>
          </p:cNvPr>
          <p:cNvSpPr/>
          <p:nvPr/>
        </p:nvSpPr>
        <p:spPr>
          <a:xfrm>
            <a:off x="3985451" y="3031801"/>
            <a:ext cx="79402" cy="949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274F523-8F9E-2C00-D9A0-05925FDAE86E}"/>
              </a:ext>
            </a:extLst>
          </p:cNvPr>
          <p:cNvSpPr txBox="1"/>
          <p:nvPr/>
        </p:nvSpPr>
        <p:spPr>
          <a:xfrm>
            <a:off x="4261119" y="263749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OPEN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A6532-06D3-8CD4-3DF0-EB5F4045D9CF}"/>
              </a:ext>
            </a:extLst>
          </p:cNvPr>
          <p:cNvSpPr txBox="1"/>
          <p:nvPr/>
        </p:nvSpPr>
        <p:spPr>
          <a:xfrm>
            <a:off x="6073383" y="30454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81FF5E-E7E4-C53D-8C20-CF96989B2F4D}"/>
              </a:ext>
            </a:extLst>
          </p:cNvPr>
          <p:cNvSpPr txBox="1"/>
          <p:nvPr/>
        </p:nvSpPr>
        <p:spPr>
          <a:xfrm>
            <a:off x="4103089" y="17772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NOT GATE / INVERTER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6722A-C75B-91F6-CD9C-F2E257551552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CDCFFE-3DC8-16DD-0CB8-931CA414332F}"/>
              </a:ext>
            </a:extLst>
          </p:cNvPr>
          <p:cNvGraphicFramePr>
            <a:graphicFrameLocks noGrp="1"/>
          </p:cNvGraphicFramePr>
          <p:nvPr/>
        </p:nvGraphicFramePr>
        <p:xfrm>
          <a:off x="861318" y="4970824"/>
          <a:ext cx="2615530" cy="1546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765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1307765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endParaRPr lang="en-US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Bahnschrift SemiBol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591735"/>
                  </a:ext>
                </a:extLst>
              </a:tr>
            </a:tbl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2CBE7999-12E4-7155-CE28-1A06FDE73E0D}"/>
              </a:ext>
            </a:extLst>
          </p:cNvPr>
          <p:cNvSpPr/>
          <p:nvPr/>
        </p:nvSpPr>
        <p:spPr>
          <a:xfrm>
            <a:off x="9175175" y="1331407"/>
            <a:ext cx="2189499" cy="2592474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5000"/>
                  <a:lumOff val="75000"/>
                  <a:alpha val="10000"/>
                </a:schemeClr>
              </a:gs>
              <a:gs pos="74000">
                <a:srgbClr val="43A1FF"/>
              </a:gs>
              <a:gs pos="83000">
                <a:srgbClr val="2985FD"/>
              </a:gs>
              <a:gs pos="100000">
                <a:srgbClr val="43A1FF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406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26997E-846E-F380-7317-8BB36EE0F51A}"/>
              </a:ext>
            </a:extLst>
          </p:cNvPr>
          <p:cNvGrpSpPr/>
          <p:nvPr/>
        </p:nvGrpSpPr>
        <p:grpSpPr>
          <a:xfrm>
            <a:off x="3120805" y="1331407"/>
            <a:ext cx="6153684" cy="2373241"/>
            <a:chOff x="3120805" y="1331407"/>
            <a:chExt cx="6153684" cy="2373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2906E12-99C1-41C3-3EC8-5C102309D9C5}"/>
                </a:ext>
              </a:extLst>
            </p:cNvPr>
            <p:cNvCxnSpPr>
              <a:cxnSpLocks/>
            </p:cNvCxnSpPr>
            <p:nvPr/>
          </p:nvCxnSpPr>
          <p:spPr>
            <a:xfrm>
              <a:off x="3120805" y="1331407"/>
              <a:ext cx="5994254" cy="2373241"/>
            </a:xfrm>
            <a:prstGeom prst="bentConnector3">
              <a:avLst>
                <a:gd name="adj1" fmla="val 98975"/>
              </a:avLst>
            </a:prstGeom>
            <a:ln w="38100">
              <a:solidFill>
                <a:srgbClr val="FF0000"/>
              </a:solidFill>
              <a:prstDash val="dash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12">
              <a:extLst>
                <a:ext uri="{FF2B5EF4-FFF2-40B4-BE49-F238E27FC236}">
                  <a16:creationId xmlns:a16="http://schemas.microsoft.com/office/drawing/2014/main" id="{9A9D4E01-1FD8-E930-71BD-1F38A7A12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5058" y="3559150"/>
              <a:ext cx="159431" cy="14549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E99DF39-D9F2-7643-547D-832C30403447}"/>
              </a:ext>
            </a:extLst>
          </p:cNvPr>
          <p:cNvSpPr txBox="1"/>
          <p:nvPr/>
        </p:nvSpPr>
        <p:spPr>
          <a:xfrm>
            <a:off x="5557395" y="3505508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VB = 0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IB=0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2C811-612A-79B7-1944-ECCDF69EA358}"/>
              </a:ext>
            </a:extLst>
          </p:cNvPr>
          <p:cNvSpPr txBox="1"/>
          <p:nvPr/>
        </p:nvSpPr>
        <p:spPr>
          <a:xfrm>
            <a:off x="6202978" y="213944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Transistor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OFF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276BC3-7A82-1CF4-D59B-8494E9E505D9}"/>
              </a:ext>
            </a:extLst>
          </p:cNvPr>
          <p:cNvSpPr txBox="1"/>
          <p:nvPr/>
        </p:nvSpPr>
        <p:spPr>
          <a:xfrm>
            <a:off x="6994101" y="3792580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Resistance is 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1492F-421D-0342-FABB-F2E9E2BAB035}"/>
              </a:ext>
            </a:extLst>
          </p:cNvPr>
          <p:cNvSpPr txBox="1"/>
          <p:nvPr/>
        </p:nvSpPr>
        <p:spPr>
          <a:xfrm>
            <a:off x="8423832" y="208087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BBFC3E-8E32-7720-A40B-6D0F34BD8896}"/>
              </a:ext>
            </a:extLst>
          </p:cNvPr>
          <p:cNvSpPr txBox="1"/>
          <p:nvPr/>
        </p:nvSpPr>
        <p:spPr>
          <a:xfrm>
            <a:off x="3420676" y="39895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10K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A6EB-C9F4-4A12-A135-5E3FC8C80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3325397B-673E-35C1-9FF9-3DA0D2155913}"/>
              </a:ext>
            </a:extLst>
          </p:cNvPr>
          <p:cNvGrpSpPr/>
          <p:nvPr/>
        </p:nvGrpSpPr>
        <p:grpSpPr>
          <a:xfrm>
            <a:off x="1232452" y="854766"/>
            <a:ext cx="9362661" cy="4373217"/>
            <a:chOff x="2374526" y="1193181"/>
            <a:chExt cx="7863210" cy="30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7699AF0-53C5-4EA0-F9C3-2B7731AC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526" y="2105820"/>
              <a:ext cx="1556561" cy="15565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4CA33F-044F-3886-2401-FF04F4469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4526" y="1193181"/>
              <a:ext cx="1364105" cy="13641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3E6E0C3-DC80-0E3A-95CC-30D8A84D9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8681175" y="2031818"/>
              <a:ext cx="1556561" cy="1580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FDB86F-FE4F-FAE3-0752-2ADD0790C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1" b="45338"/>
            <a:stretch/>
          </p:blipFill>
          <p:spPr>
            <a:xfrm rot="5400000">
              <a:off x="8341486" y="2045075"/>
              <a:ext cx="947169" cy="1924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42F7C5-32F0-0A5D-EECE-82F027679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355617" y="3372090"/>
              <a:ext cx="752375" cy="10723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0B3866-6A05-7204-434B-6D4614244342}"/>
                </a:ext>
              </a:extLst>
            </p:cNvPr>
            <p:cNvCxnSpPr>
              <a:cxnSpLocks/>
            </p:cNvCxnSpPr>
            <p:nvPr/>
          </p:nvCxnSpPr>
          <p:spPr>
            <a:xfrm>
              <a:off x="8815070" y="2488623"/>
              <a:ext cx="0" cy="940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B3D7200-DCCB-DD73-729B-1649DF5FD15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1709811"/>
              <a:ext cx="5157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F14AC4-36C4-DEBD-3F9F-0B797BC3CBC1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78" y="1704668"/>
              <a:ext cx="0" cy="9102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56428D7-9786-F9F2-F7AB-EA1F8D78F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34" y="1875233"/>
              <a:ext cx="1023106" cy="100886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752364C-0280-E535-B49A-F45AFC373033}"/>
                </a:ext>
              </a:extLst>
            </p:cNvPr>
            <p:cNvCxnSpPr>
              <a:cxnSpLocks/>
            </p:cNvCxnSpPr>
            <p:nvPr/>
          </p:nvCxnSpPr>
          <p:spPr>
            <a:xfrm>
              <a:off x="4719969" y="2733472"/>
              <a:ext cx="0" cy="316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505142-06DD-FDBE-B918-05FBC02E576B}"/>
                </a:ext>
              </a:extLst>
            </p:cNvPr>
            <p:cNvCxnSpPr>
              <a:cxnSpLocks/>
            </p:cNvCxnSpPr>
            <p:nvPr/>
          </p:nvCxnSpPr>
          <p:spPr>
            <a:xfrm>
              <a:off x="7032713" y="3429000"/>
              <a:ext cx="17823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1A3B63C-BCF3-CB29-1D7B-6309D04BC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969" y="3419359"/>
              <a:ext cx="2196646" cy="353230"/>
            </a:xfrm>
            <a:prstGeom prst="bentConnector3">
              <a:avLst>
                <a:gd name="adj1" fmla="val 62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211AA81-8DD3-467A-345A-FCB9A9642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3632394" y="1982874"/>
              <a:ext cx="627083" cy="7238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A6809BA-D2CF-D3A8-F33D-116885C50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681175" y="3482980"/>
              <a:ext cx="627083" cy="72380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DCC5718-F527-D3AA-0D68-2A1B2779E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6549984" y="3527377"/>
              <a:ext cx="627083" cy="723804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8FCBA3-744E-9A38-4D0A-9DAB20C7868D}"/>
                </a:ext>
              </a:extLst>
            </p:cNvPr>
            <p:cNvCxnSpPr>
              <a:cxnSpLocks/>
            </p:cNvCxnSpPr>
            <p:nvPr/>
          </p:nvCxnSpPr>
          <p:spPr>
            <a:xfrm>
              <a:off x="3649170" y="2008595"/>
              <a:ext cx="311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15264FA-D835-E971-B3CC-247A8B766CF9}"/>
                </a:ext>
              </a:extLst>
            </p:cNvPr>
            <p:cNvSpPr/>
            <p:nvPr/>
          </p:nvSpPr>
          <p:spPr>
            <a:xfrm>
              <a:off x="8961904" y="348298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CDD5F1-B5A6-3989-87BD-0988F0450AD5}"/>
                </a:ext>
              </a:extLst>
            </p:cNvPr>
            <p:cNvSpPr/>
            <p:nvPr/>
          </p:nvSpPr>
          <p:spPr>
            <a:xfrm>
              <a:off x="6888519" y="3390051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1F4DA18-4796-A548-55CF-816D48B0BDCD}"/>
                </a:ext>
              </a:extLst>
            </p:cNvPr>
            <p:cNvSpPr/>
            <p:nvPr/>
          </p:nvSpPr>
          <p:spPr>
            <a:xfrm>
              <a:off x="4698461" y="373938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6C2A62-A956-1805-DE21-3BD9AA67EEFD}"/>
                </a:ext>
              </a:extLst>
            </p:cNvPr>
            <p:cNvSpPr/>
            <p:nvPr/>
          </p:nvSpPr>
          <p:spPr>
            <a:xfrm>
              <a:off x="4686626" y="2997769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5A4637D-AB34-C81E-8D4D-62930791F80A}"/>
                </a:ext>
              </a:extLst>
            </p:cNvPr>
            <p:cNvSpPr/>
            <p:nvPr/>
          </p:nvSpPr>
          <p:spPr>
            <a:xfrm>
              <a:off x="4768235" y="1676607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553012-3CAB-625E-B60A-FE189F1CE86A}"/>
                </a:ext>
              </a:extLst>
            </p:cNvPr>
            <p:cNvSpPr/>
            <p:nvPr/>
          </p:nvSpPr>
          <p:spPr>
            <a:xfrm>
              <a:off x="6835881" y="352163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21D7008-FFBA-2448-7FD9-D38E76007D10}"/>
                </a:ext>
              </a:extLst>
            </p:cNvPr>
            <p:cNvSpPr/>
            <p:nvPr/>
          </p:nvSpPr>
          <p:spPr>
            <a:xfrm>
              <a:off x="7012853" y="339579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B221823-BB46-20AB-BF53-F9E838B2A40D}"/>
                </a:ext>
              </a:extLst>
            </p:cNvPr>
            <p:cNvSpPr/>
            <p:nvPr/>
          </p:nvSpPr>
          <p:spPr>
            <a:xfrm>
              <a:off x="8781728" y="338615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8C05790-EFD4-3FAC-11E6-703443EA76EB}"/>
                </a:ext>
              </a:extLst>
            </p:cNvPr>
            <p:cNvSpPr/>
            <p:nvPr/>
          </p:nvSpPr>
          <p:spPr>
            <a:xfrm>
              <a:off x="8781728" y="2469834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5A02E8F-D59E-F7CB-7FFD-4353666F70DC}"/>
                </a:ext>
              </a:extLst>
            </p:cNvPr>
            <p:cNvSpPr/>
            <p:nvPr/>
          </p:nvSpPr>
          <p:spPr>
            <a:xfrm>
              <a:off x="8781727" y="167660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9E0F2146-612A-DF3E-1A41-F6AD41EAF42D}"/>
              </a:ext>
            </a:extLst>
          </p:cNvPr>
          <p:cNvSpPr/>
          <p:nvPr/>
        </p:nvSpPr>
        <p:spPr>
          <a:xfrm>
            <a:off x="3985451" y="3031801"/>
            <a:ext cx="79402" cy="949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0B8834-030C-5AAC-5618-D04D1214990F}"/>
              </a:ext>
            </a:extLst>
          </p:cNvPr>
          <p:cNvSpPr txBox="1"/>
          <p:nvPr/>
        </p:nvSpPr>
        <p:spPr>
          <a:xfrm>
            <a:off x="4261119" y="263749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E332C-BD0C-9A60-56D1-634A45BFBA8A}"/>
              </a:ext>
            </a:extLst>
          </p:cNvPr>
          <p:cNvSpPr txBox="1"/>
          <p:nvPr/>
        </p:nvSpPr>
        <p:spPr>
          <a:xfrm>
            <a:off x="6073383" y="30454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F8B1B-3D81-CE7D-15BC-DADD11979F48}"/>
              </a:ext>
            </a:extLst>
          </p:cNvPr>
          <p:cNvSpPr txBox="1"/>
          <p:nvPr/>
        </p:nvSpPr>
        <p:spPr>
          <a:xfrm>
            <a:off x="4103089" y="17772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NOT GATE / INVERTER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00ACF-3D3B-2ABF-8A43-BE083C667766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10DFF3-1B23-6487-AF6B-3CA40A1438CF}"/>
              </a:ext>
            </a:extLst>
          </p:cNvPr>
          <p:cNvGraphicFramePr>
            <a:graphicFrameLocks noGrp="1"/>
          </p:cNvGraphicFramePr>
          <p:nvPr/>
        </p:nvGraphicFramePr>
        <p:xfrm>
          <a:off x="861318" y="4970824"/>
          <a:ext cx="2615530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765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1307765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7AA56-C456-CA54-312F-851528741DF1}"/>
              </a:ext>
            </a:extLst>
          </p:cNvPr>
          <p:cNvCxnSpPr>
            <a:cxnSpLocks/>
          </p:cNvCxnSpPr>
          <p:nvPr/>
        </p:nvCxnSpPr>
        <p:spPr>
          <a:xfrm>
            <a:off x="4573301" y="1818131"/>
            <a:ext cx="2261372" cy="2094596"/>
          </a:xfrm>
          <a:prstGeom prst="bentConnector3">
            <a:avLst>
              <a:gd name="adj1" fmla="val 183012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ABDBE2-8BFA-BE8C-A537-22E02EF22836}"/>
              </a:ext>
            </a:extLst>
          </p:cNvPr>
          <p:cNvSpPr txBox="1"/>
          <p:nvPr/>
        </p:nvSpPr>
        <p:spPr>
          <a:xfrm>
            <a:off x="7065389" y="407046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Resistance is 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022324-83E2-3A0A-1CC6-A436C571F11F}"/>
              </a:ext>
            </a:extLst>
          </p:cNvPr>
          <p:cNvSpPr txBox="1"/>
          <p:nvPr/>
        </p:nvSpPr>
        <p:spPr>
          <a:xfrm>
            <a:off x="6202978" y="213944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Transistor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AEF7A3-73FE-4DC4-AC21-1EA50F997616}"/>
              </a:ext>
            </a:extLst>
          </p:cNvPr>
          <p:cNvSpPr txBox="1"/>
          <p:nvPr/>
        </p:nvSpPr>
        <p:spPr>
          <a:xfrm>
            <a:off x="8901156" y="211580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59702-3B06-B5AF-3D71-77AF00E69F8D}"/>
              </a:ext>
            </a:extLst>
          </p:cNvPr>
          <p:cNvSpPr txBox="1"/>
          <p:nvPr/>
        </p:nvSpPr>
        <p:spPr>
          <a:xfrm>
            <a:off x="3420676" y="39895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10K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3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C1352-3ECC-4F8D-D21F-F814A496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A22D977-CED0-390E-F0D6-0030943A9193}"/>
              </a:ext>
            </a:extLst>
          </p:cNvPr>
          <p:cNvGrpSpPr/>
          <p:nvPr/>
        </p:nvGrpSpPr>
        <p:grpSpPr>
          <a:xfrm>
            <a:off x="1232452" y="854766"/>
            <a:ext cx="9362661" cy="4373217"/>
            <a:chOff x="2374526" y="1193181"/>
            <a:chExt cx="7863210" cy="30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2438CD-A7FA-0B1B-DD1C-B9CD6B5C6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4526" y="2105820"/>
              <a:ext cx="1556561" cy="155656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4E7C72-6E5C-9880-E3BE-9BE34C451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374526" y="1193181"/>
              <a:ext cx="1364105" cy="136410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E11A13F-D6F7-7072-9399-0A7959A49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24" t="21357" r="22826" b="29462"/>
            <a:stretch/>
          </p:blipFill>
          <p:spPr>
            <a:xfrm>
              <a:off x="8681175" y="2031818"/>
              <a:ext cx="1556561" cy="15800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83B932-DCE5-2362-DADA-00C02363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41" b="45338"/>
            <a:stretch/>
          </p:blipFill>
          <p:spPr>
            <a:xfrm rot="5400000">
              <a:off x="8341486" y="2045075"/>
              <a:ext cx="947169" cy="19247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724899-DE6D-5921-47E4-83EB3B49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811" b="36590"/>
            <a:stretch/>
          </p:blipFill>
          <p:spPr>
            <a:xfrm rot="5400000" flipV="1">
              <a:off x="4355617" y="3372090"/>
              <a:ext cx="752375" cy="107239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D0F895-CF9F-4ED7-C863-66F3F61536F0}"/>
                </a:ext>
              </a:extLst>
            </p:cNvPr>
            <p:cNvCxnSpPr>
              <a:cxnSpLocks/>
            </p:cNvCxnSpPr>
            <p:nvPr/>
          </p:nvCxnSpPr>
          <p:spPr>
            <a:xfrm>
              <a:off x="8815070" y="2488623"/>
              <a:ext cx="0" cy="9403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9F291E-E84C-0E41-A436-3B24DB0805C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1709811"/>
              <a:ext cx="51574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0BCCC1-C5E9-F3F0-54C1-106711010AD7}"/>
                </a:ext>
              </a:extLst>
            </p:cNvPr>
            <p:cNvCxnSpPr>
              <a:cxnSpLocks/>
            </p:cNvCxnSpPr>
            <p:nvPr/>
          </p:nvCxnSpPr>
          <p:spPr>
            <a:xfrm>
              <a:off x="4801578" y="1704668"/>
              <a:ext cx="0" cy="9102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531465-43C0-151A-8F8E-AE0C1F4CA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34" y="1875233"/>
              <a:ext cx="1023106" cy="1008868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A3AC897-9371-B6B6-1EB8-C8886620E13B}"/>
                </a:ext>
              </a:extLst>
            </p:cNvPr>
            <p:cNvCxnSpPr>
              <a:cxnSpLocks/>
            </p:cNvCxnSpPr>
            <p:nvPr/>
          </p:nvCxnSpPr>
          <p:spPr>
            <a:xfrm>
              <a:off x="4719969" y="2733472"/>
              <a:ext cx="0" cy="3160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6D4743-E875-F7AE-FD59-AE6314FA5FEB}"/>
                </a:ext>
              </a:extLst>
            </p:cNvPr>
            <p:cNvCxnSpPr>
              <a:cxnSpLocks/>
            </p:cNvCxnSpPr>
            <p:nvPr/>
          </p:nvCxnSpPr>
          <p:spPr>
            <a:xfrm>
              <a:off x="7032713" y="3429000"/>
              <a:ext cx="17823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58F4DA-726D-9857-17E2-D23BB9727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9969" y="3419359"/>
              <a:ext cx="2196646" cy="353230"/>
            </a:xfrm>
            <a:prstGeom prst="bentConnector3">
              <a:avLst>
                <a:gd name="adj1" fmla="val 621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9242FD1-43D4-AEDC-35CE-BA65009A9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3632394" y="1982874"/>
              <a:ext cx="627083" cy="72380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265C34B-5B6C-9A9B-6B28-423D85B1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8681175" y="3482980"/>
              <a:ext cx="627083" cy="72380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CB154DE-428E-012E-1597-CC9D13422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92" t="20693" r="28034" b="28320"/>
            <a:stretch/>
          </p:blipFill>
          <p:spPr>
            <a:xfrm>
              <a:off x="6549984" y="3527377"/>
              <a:ext cx="627083" cy="723804"/>
            </a:xfrm>
            <a:prstGeom prst="rect">
              <a:avLst/>
            </a:prstGeom>
          </p:spPr>
        </p:pic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C7A98E9-7FB7-9FD4-509E-C28B4F669F73}"/>
                </a:ext>
              </a:extLst>
            </p:cNvPr>
            <p:cNvCxnSpPr>
              <a:cxnSpLocks/>
            </p:cNvCxnSpPr>
            <p:nvPr/>
          </p:nvCxnSpPr>
          <p:spPr>
            <a:xfrm>
              <a:off x="3649170" y="2008595"/>
              <a:ext cx="31128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BFBA3A1-1FB6-7B5A-9754-96F57CC2C1D3}"/>
                </a:ext>
              </a:extLst>
            </p:cNvPr>
            <p:cNvSpPr/>
            <p:nvPr/>
          </p:nvSpPr>
          <p:spPr>
            <a:xfrm>
              <a:off x="8961904" y="348298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5E571B-B376-FD59-67BE-10A3DF8DFFED}"/>
                </a:ext>
              </a:extLst>
            </p:cNvPr>
            <p:cNvSpPr/>
            <p:nvPr/>
          </p:nvSpPr>
          <p:spPr>
            <a:xfrm>
              <a:off x="6888519" y="3390051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E4F9D74-ACE4-3E4C-1248-2680F268CBFA}"/>
                </a:ext>
              </a:extLst>
            </p:cNvPr>
            <p:cNvSpPr/>
            <p:nvPr/>
          </p:nvSpPr>
          <p:spPr>
            <a:xfrm>
              <a:off x="4698461" y="373938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5912410-92B8-303B-EC6F-272B9556C123}"/>
                </a:ext>
              </a:extLst>
            </p:cNvPr>
            <p:cNvSpPr/>
            <p:nvPr/>
          </p:nvSpPr>
          <p:spPr>
            <a:xfrm>
              <a:off x="4686626" y="2997769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B349319-B225-0756-99FD-0F3B7C072663}"/>
                </a:ext>
              </a:extLst>
            </p:cNvPr>
            <p:cNvSpPr/>
            <p:nvPr/>
          </p:nvSpPr>
          <p:spPr>
            <a:xfrm>
              <a:off x="4768235" y="1676607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CC8DBC-0FA2-30F3-D724-774F8411EFF7}"/>
                </a:ext>
              </a:extLst>
            </p:cNvPr>
            <p:cNvSpPr/>
            <p:nvPr/>
          </p:nvSpPr>
          <p:spPr>
            <a:xfrm>
              <a:off x="6835881" y="3521630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7962860-8C0C-2492-EEAF-B649FF5B9CD3}"/>
                </a:ext>
              </a:extLst>
            </p:cNvPr>
            <p:cNvSpPr/>
            <p:nvPr/>
          </p:nvSpPr>
          <p:spPr>
            <a:xfrm>
              <a:off x="7012853" y="339579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4ED579C-77C4-286D-E3AA-E1ED45992034}"/>
                </a:ext>
              </a:extLst>
            </p:cNvPr>
            <p:cNvSpPr/>
            <p:nvPr/>
          </p:nvSpPr>
          <p:spPr>
            <a:xfrm>
              <a:off x="8781728" y="3386155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FE6D1B4-E242-42CD-108E-6628A53197D6}"/>
                </a:ext>
              </a:extLst>
            </p:cNvPr>
            <p:cNvSpPr/>
            <p:nvPr/>
          </p:nvSpPr>
          <p:spPr>
            <a:xfrm>
              <a:off x="8781728" y="2469834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9E97DE9-57D3-C3F7-5D3D-0AB0DB096EA2}"/>
                </a:ext>
              </a:extLst>
            </p:cNvPr>
            <p:cNvSpPr/>
            <p:nvPr/>
          </p:nvSpPr>
          <p:spPr>
            <a:xfrm>
              <a:off x="8781727" y="1676606"/>
              <a:ext cx="66686" cy="6640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6B588EE2-AC6C-CCE1-EDE1-1FD6C564678D}"/>
              </a:ext>
            </a:extLst>
          </p:cNvPr>
          <p:cNvSpPr/>
          <p:nvPr/>
        </p:nvSpPr>
        <p:spPr>
          <a:xfrm>
            <a:off x="3985451" y="3031801"/>
            <a:ext cx="79402" cy="9496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C9DE84-5B62-ECC3-C8E7-245817D1C4D9}"/>
              </a:ext>
            </a:extLst>
          </p:cNvPr>
          <p:cNvSpPr txBox="1"/>
          <p:nvPr/>
        </p:nvSpPr>
        <p:spPr>
          <a:xfrm>
            <a:off x="4261119" y="263749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CLOSED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FC9EE-F970-7C2A-5BE2-83F1CC5526F1}"/>
              </a:ext>
            </a:extLst>
          </p:cNvPr>
          <p:cNvSpPr txBox="1"/>
          <p:nvPr/>
        </p:nvSpPr>
        <p:spPr>
          <a:xfrm>
            <a:off x="6073383" y="3045401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985FD"/>
                </a:solidFill>
                <a:latin typeface="Berlin Sans FB" panose="020E0602020502020306" pitchFamily="34" charset="0"/>
              </a:rPr>
              <a:t>E B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76792-07D6-E42F-8CF2-1CC32D3AFE50}"/>
              </a:ext>
            </a:extLst>
          </p:cNvPr>
          <p:cNvSpPr txBox="1"/>
          <p:nvPr/>
        </p:nvSpPr>
        <p:spPr>
          <a:xfrm>
            <a:off x="4103089" y="177729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TTL NOT GATE / INVERTER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BD2C4-67CE-F7E0-13E2-440F0E253ACB}"/>
              </a:ext>
            </a:extLst>
          </p:cNvPr>
          <p:cNvSpPr txBox="1"/>
          <p:nvPr/>
        </p:nvSpPr>
        <p:spPr>
          <a:xfrm>
            <a:off x="10952558" y="23118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Buda Tech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4EF6C9-5285-2377-C15A-0C46813EB9A7}"/>
              </a:ext>
            </a:extLst>
          </p:cNvPr>
          <p:cNvGraphicFramePr>
            <a:graphicFrameLocks noGrp="1"/>
          </p:cNvGraphicFramePr>
          <p:nvPr/>
        </p:nvGraphicFramePr>
        <p:xfrm>
          <a:off x="861318" y="4970824"/>
          <a:ext cx="2615530" cy="1031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7765">
                  <a:extLst>
                    <a:ext uri="{9D8B030D-6E8A-4147-A177-3AD203B41FA5}">
                      <a16:colId xmlns:a16="http://schemas.microsoft.com/office/drawing/2014/main" val="1704234504"/>
                    </a:ext>
                  </a:extLst>
                </a:gridCol>
                <a:gridCol w="1307765">
                  <a:extLst>
                    <a:ext uri="{9D8B030D-6E8A-4147-A177-3AD203B41FA5}">
                      <a16:colId xmlns:a16="http://schemas.microsoft.com/office/drawing/2014/main" val="1802361338"/>
                    </a:ext>
                  </a:extLst>
                </a:gridCol>
              </a:tblGrid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64019"/>
                  </a:ext>
                </a:extLst>
              </a:tr>
              <a:tr h="515556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Bold" panose="020B0502040204020203" pitchFamily="34" charset="0"/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07441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DC69F1-6AFA-EC4E-9665-7E660ADB73E5}"/>
              </a:ext>
            </a:extLst>
          </p:cNvPr>
          <p:cNvCxnSpPr>
            <a:cxnSpLocks/>
          </p:cNvCxnSpPr>
          <p:nvPr/>
        </p:nvCxnSpPr>
        <p:spPr>
          <a:xfrm>
            <a:off x="4573301" y="1818131"/>
            <a:ext cx="2261372" cy="2094596"/>
          </a:xfrm>
          <a:prstGeom prst="bentConnector3">
            <a:avLst>
              <a:gd name="adj1" fmla="val 183012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5C70C7C-F2A0-2582-03A2-27D8EEB47D31}"/>
              </a:ext>
            </a:extLst>
          </p:cNvPr>
          <p:cNvSpPr txBox="1"/>
          <p:nvPr/>
        </p:nvSpPr>
        <p:spPr>
          <a:xfrm>
            <a:off x="7065389" y="4070465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Resistance is 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2D8A6F-E913-1B75-1A60-BFD59897917A}"/>
              </a:ext>
            </a:extLst>
          </p:cNvPr>
          <p:cNvSpPr txBox="1"/>
          <p:nvPr/>
        </p:nvSpPr>
        <p:spPr>
          <a:xfrm>
            <a:off x="6202978" y="2139448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Transistor</a:t>
            </a:r>
          </a:p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3E2B9C-D17F-1814-DCA7-626964A4B097}"/>
              </a:ext>
            </a:extLst>
          </p:cNvPr>
          <p:cNvSpPr txBox="1"/>
          <p:nvPr/>
        </p:nvSpPr>
        <p:spPr>
          <a:xfrm>
            <a:off x="8901156" y="211580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4E7D44-1952-ED53-10F8-285DA5BEFC0D}"/>
              </a:ext>
            </a:extLst>
          </p:cNvPr>
          <p:cNvSpPr txBox="1"/>
          <p:nvPr/>
        </p:nvSpPr>
        <p:spPr>
          <a:xfrm>
            <a:off x="3420676" y="3989542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985FD"/>
                </a:solidFill>
                <a:latin typeface="Berlin Sans FB Demi" panose="020E0802020502020306" pitchFamily="34" charset="0"/>
              </a:rPr>
              <a:t>10K</a:t>
            </a:r>
            <a:r>
              <a:rPr lang="el-GR" sz="1400" dirty="0">
                <a:solidFill>
                  <a:srgbClr val="2985F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Ώ</a:t>
            </a:r>
            <a:endParaRPr lang="en-US" sz="1400" dirty="0">
              <a:solidFill>
                <a:srgbClr val="2985FD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4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SemiBold</vt:lpstr>
      <vt:lpstr>Berlin Sans FB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Malius M B</dc:creator>
  <cp:lastModifiedBy>Malius M B</cp:lastModifiedBy>
  <cp:revision>1</cp:revision>
  <dcterms:created xsi:type="dcterms:W3CDTF">2025-03-17T14:15:59Z</dcterms:created>
  <dcterms:modified xsi:type="dcterms:W3CDTF">2025-03-17T14:17:40Z</dcterms:modified>
</cp:coreProperties>
</file>