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60" r:id="rId3"/>
    <p:sldId id="274" r:id="rId4"/>
    <p:sldId id="275" r:id="rId5"/>
    <p:sldId id="271" r:id="rId6"/>
    <p:sldId id="276" r:id="rId7"/>
    <p:sldId id="269" r:id="rId8"/>
    <p:sldId id="277" r:id="rId9"/>
    <p:sldId id="272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90B2-7A9C-4DAC-A02D-C9262B89C75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59666-FF99-4494-91CC-4BE7B375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C5AC6-5765-4CAE-AFC8-2FA73D4C0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B747-67E7-AD56-219D-47C9E4C9B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2DDFE8-0118-7B28-A8EB-46DAD35D7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B3629-16F2-0D82-269B-7453B9D28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826D8-E56B-7577-0DA1-5877EDC9F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C5AC6-5765-4CAE-AFC8-2FA73D4C0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C78-79DA-F50E-1071-5401176A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C97D3-7D00-D399-9546-A561532D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CEA2-28F7-8E68-4848-26D958E2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300F-044E-19AC-4F24-5FBEB60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55F5-9895-ABD9-6955-617185BF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775B-C39C-965A-B118-85693241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4A8D5-EB02-E190-79BC-FDD2658E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AEE6-6C28-A9E9-B28F-3A5DC74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9E48-BAA9-AA2C-D784-5122498B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4AD0-67CA-114D-224F-D4D4A124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F7524-0252-4DE0-9CA7-37658ACC3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8D84-E5A7-3AF5-1495-EE5B5EC93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0E0B-9869-8B1E-C0D4-43528601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E758-7884-DD13-2C39-0B858AE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F5CF-F71A-202E-C3AD-17AA3022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7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07F5-4FDF-1795-5B1A-413FEEFD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ABBD-4A88-7BCF-99B0-201FC48A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49FC-67FD-F365-61F2-ABBE9BF2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11DC-369A-BD0F-E7E7-C3B2AE52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C2F9-D004-26F1-96B6-4656034C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4C3-FF46-229A-1649-1BA939E1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4028C-51B0-8FB7-E2E1-947F2765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AA77-0360-C018-3C37-56EF3F49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0725-BF13-E085-C0C7-B46BCD1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A1BE-3A13-E991-F631-56E88AA4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A32-EC08-5A68-1ADE-C5D27CBC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A5A7-D1D6-AFAE-F5C6-F54CD9BDD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5ED9-19CF-19F7-BE68-01BA9AA5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BE58F-0924-19F3-CF66-14998B41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0EFA5-749C-8E00-A804-E9B0F830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CB1BE-C929-5683-493C-7D802A43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75E0-A7EC-1B8D-B2BB-338435D4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80AF-B9FD-7F10-5970-E8B20942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3A03-4D43-832E-F721-67CA86B1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556B7-7413-8A60-B59A-FAB017F8C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386AE-BCAE-51A7-F0B4-31389F219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CF583-2D7B-4102-1721-BFA19B40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F9B0D-0500-AF6F-B0C5-F05E776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DBD58-C4A9-B99F-6199-0075F2AC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D68A-2142-5991-8B30-92E7A34B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175D5-B1E3-874D-D683-ED78779C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4262E-86BD-2A01-8F84-282C8B9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66EB4-3415-54C3-56BD-A9757306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0F6D-2892-6995-7BD6-28E39D2E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0ACBA-7EB4-77C0-34D4-97A59495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4713-6704-FA91-8D80-4CDEE3E0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7AA-FEA4-F72D-8226-BC1962E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7409-E3B0-C658-40F1-A0D0E594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07DB-AD25-8080-DAAD-A8FD1CBC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275E-A87F-C628-06DD-7AD7C2D2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F8F-4BB2-A9A4-7A13-2D6ED36B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B65B8-B670-AF78-8023-32286EB7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59D-8822-EC4D-1B04-FB30C72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27908-297E-9F70-92B4-6BEC88BFA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F928C-EAEE-29CA-9C53-22D2D957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E50D-E0A9-7054-BB9B-47390DDE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1D19-BF63-1A26-F59F-B8A7EB74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C56E7-2590-0430-8AF3-64B64C17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D1666-85C7-AB9D-1739-29FF2977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9F2D-7602-0528-7F94-BFEE9608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F926-F73A-3EF1-D7B9-C5F6B8947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FF79-FF33-48C1-9348-0D4F15BD4EB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D900E-E16A-833A-8DE8-08372824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207D-ADE5-02EB-F99A-647B5C85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AE0D-87BD-4CEF-BBC2-23F664B1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DFC0-BD82-84EC-1F03-B5AB9482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65B62-70EE-6DDF-42DF-DE0A9B210CE2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60911-BECA-851C-632E-FFE93C7E4F3E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F3B1D-37F4-57EC-AC4C-D886C666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2" r="17632"/>
          <a:stretch/>
        </p:blipFill>
        <p:spPr>
          <a:xfrm>
            <a:off x="7096891" y="3533926"/>
            <a:ext cx="1217060" cy="222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C1481-46C4-F68D-9756-0CC92231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9170" y="1018048"/>
            <a:ext cx="1950794" cy="1624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5E507-FC02-EBE1-C393-49B8E1701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21357" r="22826" b="29462"/>
          <a:stretch/>
        </p:blipFill>
        <p:spPr>
          <a:xfrm>
            <a:off x="9845354" y="3578952"/>
            <a:ext cx="1853385" cy="2259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7ECBE-01D9-BB48-0E62-859B9D50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r="17722"/>
          <a:stretch/>
        </p:blipFill>
        <p:spPr>
          <a:xfrm>
            <a:off x="5947568" y="1721725"/>
            <a:ext cx="1193968" cy="222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92FA7-245D-300B-E750-BAE53085B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r="22425" b="8348"/>
          <a:stretch/>
        </p:blipFill>
        <p:spPr>
          <a:xfrm>
            <a:off x="3446168" y="2195666"/>
            <a:ext cx="763668" cy="933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3C306-00E6-BDDF-E0AB-961A0A31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r="22425" b="8348"/>
          <a:stretch/>
        </p:blipFill>
        <p:spPr>
          <a:xfrm>
            <a:off x="4457617" y="2184231"/>
            <a:ext cx="763668" cy="93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224AD8-2B89-1306-262F-9CF84D890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4201832" y="3948403"/>
            <a:ext cx="1075964" cy="127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47E6B-51A4-0802-0281-7A6C550C5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3180279" y="3949360"/>
            <a:ext cx="1075964" cy="127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6D7E2-4ED8-61C5-1C81-5C8E8D91D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8720109" y="5992312"/>
            <a:ext cx="842909" cy="1000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E632B-89FC-3927-7B06-E52CE62D3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10800000" flipV="1">
            <a:off x="9149729" y="5566361"/>
            <a:ext cx="842909" cy="100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A5ECD3-206F-0DD2-55AB-75B888F2A32D}"/>
              </a:ext>
            </a:extLst>
          </p:cNvPr>
          <p:cNvSpPr txBox="1"/>
          <p:nvPr/>
        </p:nvSpPr>
        <p:spPr>
          <a:xfrm>
            <a:off x="1768372" y="22820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BATTERY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29C7A-57FE-B838-F54D-08EF096723B8}"/>
              </a:ext>
            </a:extLst>
          </p:cNvPr>
          <p:cNvSpPr txBox="1"/>
          <p:nvPr/>
        </p:nvSpPr>
        <p:spPr>
          <a:xfrm>
            <a:off x="3944834" y="2041777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SWITCHES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9CD2B-4AF3-B600-40C3-DCB9EA9CA5D2}"/>
              </a:ext>
            </a:extLst>
          </p:cNvPr>
          <p:cNvSpPr txBox="1"/>
          <p:nvPr/>
        </p:nvSpPr>
        <p:spPr>
          <a:xfrm>
            <a:off x="7390463" y="323974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NPN TRANSISTORS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0ACF1-A966-7FB8-3C2C-8F63A5FC11D3}"/>
              </a:ext>
            </a:extLst>
          </p:cNvPr>
          <p:cNvSpPr txBox="1"/>
          <p:nvPr/>
        </p:nvSpPr>
        <p:spPr>
          <a:xfrm>
            <a:off x="3828002" y="464693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B6DD6-D75B-2278-BE70-BC545993B331}"/>
              </a:ext>
            </a:extLst>
          </p:cNvPr>
          <p:cNvSpPr txBox="1"/>
          <p:nvPr/>
        </p:nvSpPr>
        <p:spPr>
          <a:xfrm>
            <a:off x="8683266" y="528075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58660-9E1A-349C-601D-31A46210A551}"/>
              </a:ext>
            </a:extLst>
          </p:cNvPr>
          <p:cNvSpPr txBox="1"/>
          <p:nvPr/>
        </p:nvSpPr>
        <p:spPr>
          <a:xfrm>
            <a:off x="10612111" y="524367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952149293"/>
      </p:ext>
    </p:extLst>
  </p:cSld>
  <p:clrMapOvr>
    <a:masterClrMapping/>
  </p:clrMapOvr>
  <p:transition spd="slow"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E682F-A401-A3E8-01C5-30A1FE3C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8304B74-9737-E7DE-2458-B0E8CD171B14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59ADC2B-B7DC-D225-93AF-FDA7AC42B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6C9161-3CC9-D9E4-CAD0-DB8CC17A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D51CD7-5C16-53ED-D6C9-E4F9BD9D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330723-D586-443F-C625-DD674B1C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AB9EC6-AF47-1375-5C7B-697910D9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B43B4F-B821-248A-C05E-00B01B85F7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ED9B8E-332A-5103-B294-44B375871745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C6D3C-47C6-05F6-9566-3F931BCE413D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8F3DFB-EEC4-9923-D018-B0F4D78CD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5ED7090-504A-0AC5-F01C-8EEF6162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246D142-08EF-DB68-FCEE-03E40027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221F22-084C-1076-0DCB-96A7420A19B4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82CF6D-B8CE-2B65-19AC-E03C02735F0A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6C3384-0582-03C8-F832-BCC8AC829D5F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DF59BB-B760-1406-C64F-DCC756CF5944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FAE477-B4C4-604B-33F2-D08800F0B4CC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ED576FF-BF46-4B50-C1CE-F2EE912B0723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4C289E-CF46-3B5E-C0C5-6C7FE3466A9B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AD4109A-F5F2-8833-115B-AB863A8C5336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102338-3AB3-B15C-A3E8-3CC097FE5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4F941A-ED15-7DF0-9A36-9CDA018D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13376A-0CB6-A52A-9D01-0EF8F8912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944F7D-29B9-E434-1836-63A9BD28C4B3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E3AD9-CF55-3B67-9788-2963A3AC994C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76B885-E8CE-3D33-1A56-0FF93064B9E2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C38A27-BAE3-8289-F1FB-588521E80631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33AF1C-8AC1-8164-A25D-47C6F4538F9B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3C8FD9-726E-8F0A-2360-4B0CC04669E6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D6D924-89B0-AB20-BE58-988E0CC7D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408BEF-541C-BE66-EAA7-B7D3151B3BF9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D9F383-DA14-145A-31E5-3192BB20A2A9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A4A2F4-0CD2-EB52-BC1C-8E3CEB3F7DB3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CA78E3-B6D8-2A5C-781A-778A846CCBB4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8516D6EB-E2EF-36C5-2E04-97323810AF22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3E1FFA-3724-DBD4-7B56-D013181B36CE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CDADA1-7DC7-A08C-976F-276CCDC60303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02B0-CDEE-8671-D421-4D3B7152A060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E6C101A4-140A-D8DB-0690-2E4C9A5EC0C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ECFADE-E047-2A9F-8F30-115058398D54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DDD03E-6B90-8D78-08EF-3A5FF44718D3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67E6DAE-E3C4-76F5-109B-61B445766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5B280F6C-DC13-CE0A-1B83-FAEC02E12D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294497A-A93D-E4C3-8141-8D4A69A26179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6D08DB2-0100-0771-DDDC-96CE49B08C2E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6074240-B907-8A4D-B8F0-5CF7A35CD988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D20440A-F64B-01AE-BD12-18EE087BCB35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C8F6142B-9160-E2A7-0BFC-351520DDB993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47318F1-1215-A7C8-FB37-445C3A217939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3833A34-C62C-0795-0E0D-8DA6A80CDAB8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BEEECD-0C8E-FB22-BD61-66AB05B58A69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B0885-F0C7-F4E7-0375-9C18CDAD0D7E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2C180-6604-521C-2979-F1D689462B67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7C752-07F7-D799-1BDB-79A5953FFB83}"/>
              </a:ext>
            </a:extLst>
          </p:cNvPr>
          <p:cNvSpPr/>
          <p:nvPr/>
        </p:nvSpPr>
        <p:spPr>
          <a:xfrm>
            <a:off x="10122197" y="2887680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D8B997-4E97-0BB3-BDF1-0ADF5C6F3BB8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DFED952-3E28-9FE5-7E12-B0DC7D88BBF5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60CDDD54-8690-9190-C696-E679C2DF1EBC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3299401"/>
          </a:xfrm>
          <a:prstGeom prst="bentConnector3">
            <a:avLst>
              <a:gd name="adj1" fmla="val 10430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944AE154-0153-77A3-7005-B371C0D09D18}"/>
              </a:ext>
            </a:extLst>
          </p:cNvPr>
          <p:cNvCxnSpPr>
            <a:cxnSpLocks/>
          </p:cNvCxnSpPr>
          <p:nvPr/>
        </p:nvCxnSpPr>
        <p:spPr>
          <a:xfrm flipV="1">
            <a:off x="8074891" y="5241355"/>
            <a:ext cx="1933734" cy="438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B1B8FCF8-EC9A-0E59-BE79-206BC4AA3604}"/>
              </a:ext>
            </a:extLst>
          </p:cNvPr>
          <p:cNvCxnSpPr>
            <a:cxnSpLocks/>
          </p:cNvCxnSpPr>
          <p:nvPr/>
        </p:nvCxnSpPr>
        <p:spPr>
          <a:xfrm>
            <a:off x="3879789" y="4451934"/>
            <a:ext cx="4084163" cy="678537"/>
          </a:xfrm>
          <a:prstGeom prst="bentConnector3">
            <a:avLst>
              <a:gd name="adj1" fmla="val 1874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118C59AA-A6CB-2FFD-278B-E0768573D283}"/>
              </a:ext>
            </a:extLst>
          </p:cNvPr>
          <p:cNvCxnSpPr>
            <a:cxnSpLocks/>
          </p:cNvCxnSpPr>
          <p:nvPr/>
        </p:nvCxnSpPr>
        <p:spPr>
          <a:xfrm flipV="1">
            <a:off x="4866741" y="3400253"/>
            <a:ext cx="1941240" cy="962941"/>
          </a:xfrm>
          <a:prstGeom prst="bentConnector3">
            <a:avLst>
              <a:gd name="adj1" fmla="val 38917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D7A002D9-D6F1-8D9A-25B0-DC8B1B031828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222037" cy="1782082"/>
          </a:xfrm>
          <a:prstGeom prst="bentConnector3">
            <a:avLst>
              <a:gd name="adj1" fmla="val 106073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BDDFB6-0D3B-903C-757A-5B8AA0D68DAB}"/>
              </a:ext>
            </a:extLst>
          </p:cNvPr>
          <p:cNvSpPr txBox="1"/>
          <p:nvPr/>
        </p:nvSpPr>
        <p:spPr>
          <a:xfrm>
            <a:off x="5572371" y="318657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IB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6D9C40-B362-3590-AC01-F875CB3A2BFC}"/>
              </a:ext>
            </a:extLst>
          </p:cNvPr>
          <p:cNvSpPr txBox="1"/>
          <p:nvPr/>
        </p:nvSpPr>
        <p:spPr>
          <a:xfrm>
            <a:off x="5903064" y="485347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IB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A3893-AED0-81F6-64A7-571FD5799BE0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CC5194-B2F8-346D-795A-C7A03D35E52B}"/>
              </a:ext>
            </a:extLst>
          </p:cNvPr>
          <p:cNvSpPr txBox="1"/>
          <p:nvPr/>
        </p:nvSpPr>
        <p:spPr>
          <a:xfrm>
            <a:off x="2851186" y="281593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23837F-E499-E11D-8275-397A6BAF2C42}"/>
              </a:ext>
            </a:extLst>
          </p:cNvPr>
          <p:cNvSpPr txBox="1"/>
          <p:nvPr/>
        </p:nvSpPr>
        <p:spPr>
          <a:xfrm>
            <a:off x="4866046" y="282184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DEA082-7D0D-A935-54AB-C975D75C8215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9038C4-7664-983E-99BB-907463874DA6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140448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393C-3D17-AF11-E4BC-5603C8DA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59118D-A9A3-9221-65E1-C3424317B1C1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5B141F-526D-0B63-0EDA-1D132DDAF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C2674D-75D1-1B11-F2FC-37D6A07B4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41333-2C8F-4F52-4CB2-50A56663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FD86-B44A-A090-91FA-638E218B7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BCA3F7-7E8B-2336-F27E-54CF378D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ACD276-8E3F-101E-2966-B43ADB06AD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FECE42-AFA7-EF83-04CC-809DCF7BF68C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29262B-E767-2C80-5231-8B36381E5CBC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5C9E-4DDB-E926-28A4-E80A5C3C5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B0C1184-9309-8440-2EA8-63FC5449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C0D2CFC-36E7-1C58-0FB7-09232FC1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8851D3-5590-3EC2-D85E-41843474620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8E7ECD0-9C1F-F4BF-B21C-DD3C44E1036B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00FA05-3F21-F349-1670-14735F4E2817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6D86D7-B53E-0EC6-2E08-B562AEFE9365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70C3D9-3BF7-16E3-3B1B-35C5A0BB72EE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CD5CA6-5DCE-B022-8376-E64E2D01FD40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0B39477-A954-B5AA-BC37-4B17D65FBC04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00EC806-5B67-7669-B3AA-F7F554698A36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C426F5-A26A-8DB1-0E8E-57766C89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28ACCE-2AF3-5A8B-505B-4FDB426AC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FBCF91-DD2E-A3A0-18D7-CD138BA48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0C0318-C055-D103-D28C-E3B2B0ECEA26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D863C89-9CAA-28D8-6FDD-B1AA608CB20A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3AE007-0C5F-C0EC-847A-B5F3428B7C55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39026D-4F20-B850-3E22-BD3A4829C6DF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8494E1-5D37-353F-32AE-93AF2411FCEC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2C8B39-B530-F9F3-77DC-24E9270967CA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D9FDD6-864B-E119-4E4E-A3DBBCDA1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E47911-2181-81EC-D0B5-04E3857411C4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AE413B-657D-1968-C3D7-6B08D6A71E67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4E6655-EE9A-B817-1017-554897FE2FDF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4FA32B-78E1-D91E-0763-12727FF54C8F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E4E79FC9-A28F-5D77-B8C1-67A909FD3F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E27641-6F6E-A29B-C75D-3AE079EC1B59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2D309E-2B79-70B1-A510-96B23DD7B87E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36A8FC6-74F3-4B54-94C1-2DB23E875867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72BB8EA1-FD1B-8443-62B2-429F5755C1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BBBCF1-8313-FCC2-A358-2B85E0ECAFB3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FC7104-8711-ADA5-C9B4-170D12E243FF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E895BD2-CB15-AE41-3EC6-E48F21DC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03CA10A3-0FAA-A3AB-0EE1-CBD86E7FF6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F60BA6-4199-0CC5-5B6C-039369896A7D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9165BC5-69D1-1EBF-98A7-CEA5CCD7D0A2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7FCC161-4399-E309-33BF-3D7FCDF2D282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F473D74-D9E7-D250-75D5-17BA4FD0BB4B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DE64C1D4-CD72-A20B-ED69-705806DF337A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AD4C3619-6C3B-E7CD-FF69-78F0EEEF600D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D766F-67BD-4EF0-B891-5FFD720DDACB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00EE5D-EB23-F3D6-6D43-A3D2357DF8C7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357E2-82B4-52CE-6936-8AB6DC488497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6CF66-AAC1-D136-2575-838E401E6925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15C556-B4EE-9A90-FF21-718543761119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1930BF-11E0-FAEB-EF26-789DEBD5FFBB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CDC91-08CD-498C-C51C-BCC30513F8DE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58EDB-8524-DA1E-0129-386CD6B96245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3662233609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978C-113B-E756-40DC-44D29F15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0A7A2B4-1F94-7EA3-3568-64098349B8F9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03BB416-239C-3C43-C64D-2B2AEB66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15D3EB-6708-ADB0-19CE-AEC77548B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E1D3D3-E937-E0CC-61B8-EA851F37B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D28AC9-936F-8EAC-E700-F994C9842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F23C0E-F972-20D7-67E6-47EC4CB60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C74D6E-B511-2F11-3B8A-F4E4C94E1F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C78A85-6EB1-EF3D-0B87-F08ED7B4F7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6F4528-B2B7-161C-40C1-77454BCA5674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F4464E-532F-6D36-AADF-0AC6C8B28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BE6F37-EC16-6B07-C8AF-4010A3C64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DA3E39D-42B0-BDA3-CC1D-5618DB88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0C113A-E200-39EA-E9E3-48FC8509B50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643ABF-18AD-9568-1C0B-A0AA6A103B98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4803D89-77A0-623B-46A5-9CBB76525C3E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1A2193E-9EE1-5944-6247-D902F73CD33E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8F6275F-CAB8-39EB-8FA0-E4E55CF6C652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02BEB4-C9F5-4E7C-43B6-F650D952F0A9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631222-1840-A2F6-69DD-18A7586F9704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D055519-C3E9-B215-E86D-0EDF30D6939B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B8DC977-CA76-5298-D9C9-AEA4CF9B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D61B1E-8D8C-BCE2-10E3-88E6EC05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05A29F-4E90-2F8E-067F-5FD8A032C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7CD327-2640-C450-A43B-8ECE7CA91C04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038CA1-5AA4-5239-EEF4-3E90BF6CBC77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D25341-3F0B-075D-DE6C-70CC963FB8BD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9DD08A-98E5-D510-4A8D-0BEFF28C058E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66009E-163C-EBBC-064A-26B519D7851A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001E4C-9669-4F61-4A51-FF56CA8E666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61CD5D-4A4B-2CC2-88E0-38052C68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4A9162-8A43-1992-8085-21E320C7BB4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C9E5DF-3C26-AD2D-C42F-0E3CD44BDDA5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81D8EB-FC40-8224-4F97-516A11093301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92ED90-846B-D8E1-215C-61FC67E5E0F4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1DF6C4B4-112A-DD24-E19A-444868DFE264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9D8390E-EC17-93EE-1CEA-DCAD0BD60AB8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BFFBB23-F795-B09E-E252-E5CC82B7DA3B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F4E22F-330F-DD84-48F0-1A7396337F13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C42A9FC3-B5F0-30B2-EE85-914F89E68B6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3501E9-2449-C661-61C6-24AA1AFD791D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CADA7C-44F2-F505-8279-CFBFEBF4B006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096F0A2-29E1-6109-8C35-71DB0F4BC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D7FA8EBD-70C9-8724-863B-CDB4A444BEB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1A934F6-AE32-B9DC-1189-AACBE60FD6A5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4FB74F3-7083-0E20-B64B-837AF0D0931A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B7A0F67-8402-B9C0-D416-4F755787B4C9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8557731-9DEF-3987-D96E-026569A4F3DC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B6C405B2-DA6F-CA97-1376-B67D3032CF64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C5D4379-A2BD-E870-B72D-EC46FB459CAE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971E4F-095C-20BC-4AA3-947374C8344B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B8115E-01D9-31A2-E2C8-E70AD6E0E6DA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9B153-F9B7-4C4E-EBEB-A09DDC322204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15B0B-ED3A-08B0-D629-BC452C3D11BF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F503BF-282D-E9A7-644A-884880DE8D0C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</a:tbl>
          </a:graphicData>
        </a:graphic>
      </p:graphicFrame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D48566B8-B6A8-9811-18D4-91A30A6490E2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1249284"/>
          </a:xfrm>
          <a:prstGeom prst="bentConnector3">
            <a:avLst>
              <a:gd name="adj1" fmla="val 9971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C9F4FB-59A7-A2C1-DCF0-4040970DDE8A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7187B6-9FAB-AF40-42B5-7269F2D591B6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0C60A-DC62-4C8D-9F12-E68BAC866D84}"/>
              </a:ext>
            </a:extLst>
          </p:cNvPr>
          <p:cNvSpPr txBox="1"/>
          <p:nvPr/>
        </p:nvSpPr>
        <p:spPr>
          <a:xfrm>
            <a:off x="3000906" y="281593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AB717-1520-4297-1A54-86BF7F385C8A}"/>
              </a:ext>
            </a:extLst>
          </p:cNvPr>
          <p:cNvSpPr txBox="1"/>
          <p:nvPr/>
        </p:nvSpPr>
        <p:spPr>
          <a:xfrm>
            <a:off x="4866046" y="2821842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07187-7C0E-F58A-A11E-8CD2E9ECC3EE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C5F43-15C7-3249-161F-2E3A413429AC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55844406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7507-073F-A171-2C8B-F8DA6508E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A7454A3-3D48-D8B1-320F-D56AF927CBE7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CDECBA-7EF5-3A81-B62B-45378E71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0C85E3-5811-41EB-D336-1BE3ADBF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03403B-EA88-E4D9-F0F1-465B0355B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A93FB8-FB40-9C0B-E62B-3645A04F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098AF2-6EE8-C226-C4C5-7670091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66CD50-00BB-836C-DBA2-4F4EE69604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78400-855B-57B0-5F68-047209036691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BEACA8-E36F-FC86-6487-39623D8D49CA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3F5DDDE-042E-D1B0-4961-511F555FB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53BC184-F1CE-732C-33D9-BE14EA0D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03C9ABA-6B76-2033-5B61-F9A4B92EE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5E861F-A5A0-5A98-796C-1381E95B61C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A43B71-AAAB-1C27-8C32-26E3F0272D9E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2D8DD8C-81BD-5CD3-5E05-A4259E4CC796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C596AD3-9F56-0EA8-5719-DBB33EC4E77C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EB07932-0AD8-F0B7-02D4-B7BBBDD3DE70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6441A2-159D-6039-4734-145C352B2D8E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B52262F-A372-9BC1-6482-2DE1FF5FF78C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0204C27-38C6-C778-6733-B7301C8E9156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998CCE3-F667-C9EB-4FE7-677B81932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BDDD60-3299-A7EB-6AD4-E49F5D72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A200EB-C640-78C5-2462-3F3DFACA6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8AC656-152E-3E69-A84E-41168863EA07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1FD805-D5B2-9B67-D1A6-F8749F6872AF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33F70E-0B9A-4569-067D-76CABE7B47A9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3C9D3A-824B-4FFC-E68F-22F48F3700CF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BCA84B-6950-ACAE-7CED-F96ABEADD190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C72684-6F65-3CC8-A55D-A76C651F7D21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289BDF-971F-6983-FBCB-4981EE69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B4A32D8-EBDF-B622-9D92-3054FA8CB239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157CA4-6B9B-4569-1B1E-4FE1B60CE3D3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7FA4D4-E22D-B7CA-BE59-17AF6CFEA1A9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F7D950-6550-79CA-953F-A1FABB64B3AF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1B65F4C0-0819-2CEF-A139-D780206F549F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6E93E8-34C8-2648-CB1C-3716EA9C2DFF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FE4554-F80C-864B-A87B-7D533ADCCE8C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A7C767-79E5-1AB6-7BC8-06B002196E80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CFA4A523-1637-2D81-A598-6EED2D96DA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4D94B36-8C19-516D-E2D6-6D4B4A7058EA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19AC320-54B6-86CF-2ACA-1D0D8983CCAB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C940225-AC9D-3FB0-7BC3-C7B3E7A53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8F377C1B-9FDD-E267-6E91-A5D8AD9F602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DF3675F-D731-F3F4-4C0D-DCFAA510B82F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7B98E57-A1BD-8CCB-7BBD-97412DC54B67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5823341-474F-3B90-3CA5-2878A4EC72DA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94AC8E-5E54-DEDD-78C6-C8FE5A443CA2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757C4B46-F1E0-D663-141F-6D7ACCBD6FD8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D7E602-269F-71BE-2984-5A1A32CE20CA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6A3CA7-5CC5-18A3-7E6F-4155822DE46D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2771BD4-ED64-EBF7-F9D7-97BDC1011C73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A0D34-CFEC-4118-2373-FFFCE61720A9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BDF2D-7170-03DC-4421-46DC5C6C08F9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FC56DD-B5F9-84FA-6FC3-6CE4EFDC93A5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F0E19FA-0C7B-C5AF-1CE9-2335BC0508D3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679DFC-E9D2-5D43-AF01-E43379F89454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D9C7469E-9300-CD2D-78BA-59F1709EB32F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1249284"/>
          </a:xfrm>
          <a:prstGeom prst="bentConnector3">
            <a:avLst>
              <a:gd name="adj1" fmla="val 9971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8601B6-0E13-85D2-3CC5-3E1725D19A23}"/>
              </a:ext>
            </a:extLst>
          </p:cNvPr>
          <p:cNvSpPr txBox="1"/>
          <p:nvPr/>
        </p:nvSpPr>
        <p:spPr>
          <a:xfrm>
            <a:off x="6494876" y="1781086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T1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BEF47-20C1-BBAB-35D3-E1D2892A5515}"/>
              </a:ext>
            </a:extLst>
          </p:cNvPr>
          <p:cNvSpPr txBox="1"/>
          <p:nvPr/>
        </p:nvSpPr>
        <p:spPr>
          <a:xfrm>
            <a:off x="7551856" y="3413468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T2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45A6E4-6DE6-CCB3-7396-6F8090F1F296}"/>
              </a:ext>
            </a:extLst>
          </p:cNvPr>
          <p:cNvSpPr txBox="1"/>
          <p:nvPr/>
        </p:nvSpPr>
        <p:spPr>
          <a:xfrm>
            <a:off x="3000906" y="281593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580BF1-22C5-02B0-10E1-C12D690E30F3}"/>
              </a:ext>
            </a:extLst>
          </p:cNvPr>
          <p:cNvSpPr txBox="1"/>
          <p:nvPr/>
        </p:nvSpPr>
        <p:spPr>
          <a:xfrm>
            <a:off x="4866046" y="2821842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2075B-E7E7-AD49-7142-9BF12206A6EE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50B83-7FF4-853E-0BC2-FC6686C7206C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185025538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CD0A-0FEA-B1D3-98FA-128C3F4B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E8D388-6A28-CD8A-5445-B85ADEC1E793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D358C41-C35C-C8DD-5594-2E72E2CAE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4AF4B2-1F61-275C-C6FF-860DF59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EE9F57-5003-4B18-8384-CDF9AE14E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5E517F-177B-2688-4F24-C10EA118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4457FD-B931-15F3-CA8C-9600CBE20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BDDE6F-6CBD-8E3C-EA9A-50A9D84F6F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755F9D-1F0F-A7ED-6F3F-DC4E279BE05C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BEB16-F5E5-CAEE-1574-47F9FB0FA590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A97702-5FCC-B6B1-56CA-3EF1DA91F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17CE547-A6DB-623E-2FDA-88083C8F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352CE95-A3E6-8819-4934-9A437515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62AC4B-45AC-D8EF-BAB8-A2BC33EBE997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F339D-B3BB-06B0-0122-B4F299B359E9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07CEE0-EE72-066B-6B8C-B343B1CF8EED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377398-0BA0-C835-C94B-3AE69FFC3B6C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68E4954-966B-5AFE-D103-AF727FBF7502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25FAD9-801F-CE9E-E7B2-2771226C5486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596FA67-5BE8-F266-9010-B1C3D4A345DD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FFD289C-0E13-A04F-47AD-A4683259C316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54AA00-6EDC-DC11-BC66-FB774258C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454569-4158-A453-767E-03BCFC008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199866-5749-644C-F849-7D0F2CCDA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92C074-D736-E805-C69A-13736744C6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661E60-98FE-9A4D-7AD4-BC998AFFBDD2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B3953B-20B9-39DC-8130-E909F78E78F5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D72103-EBD5-E6A5-F165-8A907032542E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05C624-0C6A-651A-D9D1-F505B68A636D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F4AB2C-C3C5-551C-7343-6A6D2E8CD86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C27247-246B-05EA-28FE-E163B398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F637E2-32CB-8A5A-D228-3C81A49C307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7D9DBC-6D86-CC24-3A80-BAFFDF77A7FC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0165BC-C57B-823A-3AE4-B969C8ED7F92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E6B3C5-6E34-A5BD-5D4F-22A26296FA04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9729D020-51CA-2FFB-78DE-900A78528AE5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545E62-BAD6-43A3-5CC1-9F7831A3558B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20E77B6-4468-807C-0DD2-213EC41B1422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4BE58BA-1920-E473-8F83-E324DDEF6F3F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BE6A4B4C-32AA-4D62-9960-0B6701DA65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7985CFC-E6CE-A11E-63BF-6A0DE1DB79E0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BACC6C-BE71-3D43-2B7A-EB9424DC9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4E1407E-A9A6-6DA1-AA9B-92F4421F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1E2FA928-6092-1DB8-DEBD-BAE42B4FB01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452120-7586-E36A-DEF1-FCD6FF96DDB7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9AAE6A7-13B9-4FC3-C455-617306826E2B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0122D-E53B-CCBE-B290-07144F8AD06A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355EE58-8724-DE10-0BB8-E66957BB2265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CC301301-5435-0DA5-FAE9-EF340BAD0140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C1FE94-5998-E90E-6663-A6FFE67F808F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23536-8A02-50FA-2230-31064B385EE2}"/>
              </a:ext>
            </a:extLst>
          </p:cNvPr>
          <p:cNvSpPr txBox="1"/>
          <p:nvPr/>
        </p:nvSpPr>
        <p:spPr>
          <a:xfrm>
            <a:off x="3231029" y="39461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2EE856-2B67-FA67-1FDD-6908CCE80F15}"/>
              </a:ext>
            </a:extLst>
          </p:cNvPr>
          <p:cNvSpPr txBox="1"/>
          <p:nvPr/>
        </p:nvSpPr>
        <p:spPr>
          <a:xfrm>
            <a:off x="4330874" y="3942908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133103-63CF-4976-E0FC-BC7DF86C8548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29E3649-0F5B-7E23-6359-DD6BFB82AE91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19DBF-5C47-530B-89C6-9B516CEE10A1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C968F-07DD-9A5C-2390-A11B9B092F43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90A763-1CAC-0DF1-35F6-CD6368AA4C31}"/>
              </a:ext>
            </a:extLst>
          </p:cNvPr>
          <p:cNvSpPr/>
          <p:nvPr/>
        </p:nvSpPr>
        <p:spPr>
          <a:xfrm>
            <a:off x="10122197" y="2887680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D9C7F-3811-C6D4-FCEF-69B93CAD69B0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23E6E09-CE03-66A7-652A-E4197EB63770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24DE438B-57AA-BDDC-CA35-275014AA6B03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1781324"/>
          </a:xfrm>
          <a:prstGeom prst="bentConnector3">
            <a:avLst>
              <a:gd name="adj1" fmla="val 10714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81820FB6-1F6A-4B69-DA8A-37914686DF88}"/>
              </a:ext>
            </a:extLst>
          </p:cNvPr>
          <p:cNvCxnSpPr>
            <a:cxnSpLocks/>
          </p:cNvCxnSpPr>
          <p:nvPr/>
        </p:nvCxnSpPr>
        <p:spPr>
          <a:xfrm flipV="1">
            <a:off x="8074891" y="5241355"/>
            <a:ext cx="1933734" cy="438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DD036B24-33A8-1C64-88F6-62A22F77F7E6}"/>
              </a:ext>
            </a:extLst>
          </p:cNvPr>
          <p:cNvCxnSpPr>
            <a:cxnSpLocks/>
          </p:cNvCxnSpPr>
          <p:nvPr/>
        </p:nvCxnSpPr>
        <p:spPr>
          <a:xfrm flipV="1">
            <a:off x="4866741" y="3379761"/>
            <a:ext cx="1915367" cy="983433"/>
          </a:xfrm>
          <a:prstGeom prst="bentConnector3">
            <a:avLst>
              <a:gd name="adj1" fmla="val 36695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73DE02-2455-B121-242C-414B57EA2C1D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cxnSp>
        <p:nvCxnSpPr>
          <p:cNvPr id="62" name="Straight Arrow Connector 8">
            <a:extLst>
              <a:ext uri="{FF2B5EF4-FFF2-40B4-BE49-F238E27FC236}">
                <a16:creationId xmlns:a16="http://schemas.microsoft.com/office/drawing/2014/main" id="{0F9BC2C2-5AEE-1772-67F6-E56183B942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1847" y="3881306"/>
            <a:ext cx="1265642" cy="992046"/>
          </a:xfrm>
          <a:prstGeom prst="bentConnector3">
            <a:avLst>
              <a:gd name="adj1" fmla="val 9891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7523C8-0690-D7E3-265B-CA5EECD13BB1}"/>
              </a:ext>
            </a:extLst>
          </p:cNvPr>
          <p:cNvSpPr txBox="1"/>
          <p:nvPr/>
        </p:nvSpPr>
        <p:spPr>
          <a:xfrm>
            <a:off x="2851186" y="281593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6665E-5CF4-7E32-8399-EBD5370D5CF9}"/>
              </a:ext>
            </a:extLst>
          </p:cNvPr>
          <p:cNvSpPr txBox="1"/>
          <p:nvPr/>
        </p:nvSpPr>
        <p:spPr>
          <a:xfrm>
            <a:off x="4866046" y="282184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7420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DE03D-4A8F-8F5F-D04F-E560A9ABF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351887-BF41-713A-FAAF-0026CB508C51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FEC483E-E11B-1688-95A9-76CF6D82A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DF672A-A51C-F31F-B5F4-2ACBEA9F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898A8B-4729-4C17-557A-DA12B053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6C0C87-39DE-0318-DEB5-B3F4C51B9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F4D48B-E0CC-D5A8-EDD1-E20FAF52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1123C3-ABC3-79AB-379F-83BF11768C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5A2B66-0B25-0BB7-77AC-BDC070FD457E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F9F368-BACF-6E10-3F28-6089803932A7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89F986-CE51-D3CC-ED2E-D19C005DD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A6E5D16-777B-E815-FCDC-89C53209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06124F8-BBE1-39F9-E3A0-CAA142F6F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5B6A9B-5172-0BA9-3848-AAFD5B21584B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D7734E-0895-304A-7D83-1DA5F25053DE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7D7019-1412-27B4-424A-9AC69FE81C79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324DCD8-EADF-506A-8D6B-4076DF65FCFC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C59D7B-2DDF-D3B5-7DCD-C3903703BEEC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B82F259-4168-29B0-98E3-8B1FFD43E101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0B16CBD-DDE6-7B5F-8854-55DF664AA909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F5C0C8F-D5C2-E8AD-0A45-7EA2AB26A858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7C9E70-DC04-464C-1B6C-8694031D8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F953DA-C159-D3F6-23EC-9D348425C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04F222-5C2D-0750-CC0D-2541102F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E37EC7-1FEC-9243-0702-F8A3C30E7ABD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860164-D597-E5D6-4178-BAAD339026F6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F6737F-4327-AD6F-45BC-8DE83F881B2C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EBA62B-2E14-61D6-7C94-32EA74595BAF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BDEAFB-619E-B5EE-ED0A-8B64A86C437D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D49C64-7EBF-A3E0-1E2A-168CB05A1C69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F73208-BDC3-7392-B33B-A04ECEB9E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6D56B7-EC2E-83F6-B130-2D281A11358C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44C881-17E1-D891-375B-C3A228BCFB13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270631-270B-6C5A-D5EF-70EE218F5EFF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D44043-32CF-3B61-4860-5FD2E5D85E07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49CF3F07-5CAD-22DE-772F-5F44C0964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46DFF9-775D-41A3-B136-2D3F3103A9EE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DAE7250-F15D-DEF7-C4F6-2863C6182C80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FAE4436-1F8B-ACD9-9639-D88DDC4000BD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E02B8683-83FD-79F9-E34B-A4AFF5587C1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CFAF1BF-BE1A-424E-47C6-5DFFFBF50331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CBBA83-0C3E-7CBC-CD8C-804DC36435BB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A35C982-9177-1572-3C4E-B675A5AF5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13361933-DF6D-98B3-9141-C7B99F9225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8CFCFD6-2AD6-9EC7-CEEC-B73DDF62DE5C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458D942-8B1C-6749-A9AC-2E86CFD108EC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FBE4F88-4C7D-E07C-D627-6319CF4AE5A0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2E6D044-93FB-278F-8DD6-2E6B3C9FC57D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B03748A4-D8A4-10E6-0EB8-B1ADDDA587AC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07D616B-C05E-42F2-7CB2-1C458330AC8F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9D0A2A-6C9E-13D6-AFD1-72DCEC4A807A}"/>
              </a:ext>
            </a:extLst>
          </p:cNvPr>
          <p:cNvSpPr txBox="1"/>
          <p:nvPr/>
        </p:nvSpPr>
        <p:spPr>
          <a:xfrm>
            <a:off x="3231029" y="39461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51D254-2A6F-BB18-AE48-05EFE972FB9B}"/>
              </a:ext>
            </a:extLst>
          </p:cNvPr>
          <p:cNvSpPr txBox="1"/>
          <p:nvPr/>
        </p:nvSpPr>
        <p:spPr>
          <a:xfrm>
            <a:off x="4330874" y="3942908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215664-43E8-D935-F597-C5E0669E40D4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6E9AAB-CFE4-D88D-DF6A-962C58A8D38B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B0289-1A69-D31E-E67E-10A0ED18C90C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02DD6-2AD6-5965-9DBA-20FCD7960F5D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F7AC99-1C28-26B9-4597-53F9A00B4886}"/>
              </a:ext>
            </a:extLst>
          </p:cNvPr>
          <p:cNvSpPr/>
          <p:nvPr/>
        </p:nvSpPr>
        <p:spPr>
          <a:xfrm>
            <a:off x="10122197" y="2887680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30BDAFD-1D3F-E42E-06C3-364AD4D9EB47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EF1947E-9807-A671-83D8-CF5D6B741394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DF9D9B-78C0-AB15-3534-A92AD414364A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1781324"/>
          </a:xfrm>
          <a:prstGeom prst="bentConnector3">
            <a:avLst>
              <a:gd name="adj1" fmla="val 10714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D1FB4098-6B83-1BD1-26C6-290B1BB48D23}"/>
              </a:ext>
            </a:extLst>
          </p:cNvPr>
          <p:cNvCxnSpPr>
            <a:cxnSpLocks/>
          </p:cNvCxnSpPr>
          <p:nvPr/>
        </p:nvCxnSpPr>
        <p:spPr>
          <a:xfrm flipV="1">
            <a:off x="8074891" y="5241355"/>
            <a:ext cx="1933734" cy="438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ECFC5A9E-313F-907E-73A8-22B96146B9C0}"/>
              </a:ext>
            </a:extLst>
          </p:cNvPr>
          <p:cNvCxnSpPr>
            <a:cxnSpLocks/>
          </p:cNvCxnSpPr>
          <p:nvPr/>
        </p:nvCxnSpPr>
        <p:spPr>
          <a:xfrm flipV="1">
            <a:off x="4866741" y="3379761"/>
            <a:ext cx="1915367" cy="983433"/>
          </a:xfrm>
          <a:prstGeom prst="bentConnector3">
            <a:avLst>
              <a:gd name="adj1" fmla="val 36695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11E847-CEF5-C60F-DC92-BB338CB9D285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cxnSp>
        <p:nvCxnSpPr>
          <p:cNvPr id="62" name="Straight Arrow Connector 8">
            <a:extLst>
              <a:ext uri="{FF2B5EF4-FFF2-40B4-BE49-F238E27FC236}">
                <a16:creationId xmlns:a16="http://schemas.microsoft.com/office/drawing/2014/main" id="{BC4AE69E-DD2C-B766-86A1-28133D0516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1847" y="3881306"/>
            <a:ext cx="1265642" cy="992046"/>
          </a:xfrm>
          <a:prstGeom prst="bentConnector3">
            <a:avLst>
              <a:gd name="adj1" fmla="val 9891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1FA09A-8502-84F3-6C45-57AC106B317E}"/>
              </a:ext>
            </a:extLst>
          </p:cNvPr>
          <p:cNvSpPr txBox="1"/>
          <p:nvPr/>
        </p:nvSpPr>
        <p:spPr>
          <a:xfrm>
            <a:off x="2851186" y="281593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711E12-BDD4-EE7D-7CE6-BF9BC3334C61}"/>
              </a:ext>
            </a:extLst>
          </p:cNvPr>
          <p:cNvSpPr txBox="1"/>
          <p:nvPr/>
        </p:nvSpPr>
        <p:spPr>
          <a:xfrm>
            <a:off x="4866046" y="282184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6871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FAD8-E5EC-E526-94BC-A00B1C6C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DD4AAB-ACEC-B556-647B-FDE7B90191ED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79D60C2-17EB-854E-7A40-382FF838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C2B3BE-2431-27AF-C7C4-4447E6972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2C5D78-42A1-DF5B-8C78-11FD60D9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11F406-C787-F5CC-9CAB-91E0EEC3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61D349-4C99-F713-2DE7-8907F9071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E22AD9-77A4-3A94-9CB7-82B014D1DF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4BACA2-B3D8-EE74-F3AA-DFA7031BB800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376DC9-25BA-1079-E1EA-91A19C3F521C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816FDD-5A6D-2EA4-62D0-34EE015FC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98CC28F-75BC-5A7C-C807-942AADF1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4601FAC-30F5-8614-29FE-5B0B820F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F3E803-3E5E-2531-2E3B-E8852257766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8645E9-FEAD-508D-436A-3894EF8E2D0A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0AA3BB-4B1E-EC27-DBCB-F3A96217592D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1C271B-DDE7-5FA8-921A-7C224D7AFC03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7B2EE22-60B5-22E9-C469-5F94AF55F9D7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8DF1721-53BA-6E5C-ECD1-32D1B360D868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EDF8BD-C69F-1C2A-2D30-25DC9D6F27FF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516CCC-4722-6CE8-E54C-790B6110447A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57065CB-83BB-B39B-961F-B6F0271A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2AAB1E-51E1-91DB-816A-E6AC10A7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79F2B-C8E1-CA1D-7F73-03232C5E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3520D4-631B-EE52-B689-65F795F8B543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FF88B2-9737-AD3D-253C-4EB1996F9D8E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CD1DC2-8F25-1294-F27D-2C1ED3381CDE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C43A40-F1EC-8702-82EC-BB3C4126DD67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835B35-947C-2741-D829-BC8111ACCE43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3DE193-55EB-7250-0EE1-D039E4623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7CC43E5-C28B-C03E-D369-C02B42C82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48155E-60E4-7469-20F7-110A60294B45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558229-29D4-BBFD-789D-2D274B4BFE76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F1C748-B4D1-B403-DC83-02D385EC6908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81CBE7-24AE-FE76-6A91-7ACC47CDA907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843A0F62-6FDD-C4B2-BA54-7758C70E4863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949EBD-65C8-B97D-66C3-BE92977A7209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373243-D55A-7209-068E-F9E3AD816786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06CB0B5-FE58-EB37-384F-E6AA33224443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1553AE6A-347E-F57D-EDA0-E687EB31B0E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F0C1F1-3085-78FB-1003-68ED9F71DDE0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91AB9C-47A9-D701-1DB3-71E08BE169E1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792D593-0362-E14A-1081-6A73B6B0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F349F62B-46D8-0AF8-C2E6-01C7B0A986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0E4012E-07A6-BD66-A9B9-F2F664D93B06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3D6A271-B37E-1BCA-BC13-A2040B73E960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5AC6DCE-D141-AE70-C6BA-D8906AB42C4D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D22FDE8-312A-30A1-B1DB-E595E0C957C1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F0FD54D9-143E-FC17-9181-75121F49D7FA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9BB96FC-BA27-1D31-689C-D74F0D34B314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736554-ECC3-BCBC-E6DA-BA7E267B86B4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70B469-F3B3-4C95-2B41-1D463685D222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53837-953A-750A-C19D-C2F0D0A0FF21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8308D-F78E-30C3-6C16-564A78A74030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40B8FF-66EC-9CC5-49C3-5CE6AD622AA0}"/>
              </a:ext>
            </a:extLst>
          </p:cNvPr>
          <p:cNvSpPr/>
          <p:nvPr/>
        </p:nvSpPr>
        <p:spPr>
          <a:xfrm>
            <a:off x="10122197" y="2887680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6136C7C-B89B-DA15-D4C5-A7E9FFA66602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917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655DE42-84B6-92CE-486C-FA4E3215517D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C2464E92-0CA6-B5E5-A58E-11FB86A9C8FF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3299401"/>
          </a:xfrm>
          <a:prstGeom prst="bentConnector3">
            <a:avLst>
              <a:gd name="adj1" fmla="val 10430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00D730F4-CE9B-443B-F403-9A5BAF8EA0EC}"/>
              </a:ext>
            </a:extLst>
          </p:cNvPr>
          <p:cNvCxnSpPr>
            <a:cxnSpLocks/>
          </p:cNvCxnSpPr>
          <p:nvPr/>
        </p:nvCxnSpPr>
        <p:spPr>
          <a:xfrm flipV="1">
            <a:off x="8074891" y="5241355"/>
            <a:ext cx="1933734" cy="438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7C9F000F-4353-378F-1749-308FA5274AC4}"/>
              </a:ext>
            </a:extLst>
          </p:cNvPr>
          <p:cNvCxnSpPr>
            <a:cxnSpLocks/>
          </p:cNvCxnSpPr>
          <p:nvPr/>
        </p:nvCxnSpPr>
        <p:spPr>
          <a:xfrm>
            <a:off x="3879789" y="4451934"/>
            <a:ext cx="4084163" cy="653466"/>
          </a:xfrm>
          <a:prstGeom prst="bentConnector3">
            <a:avLst>
              <a:gd name="adj1" fmla="val 16883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EB4993D-4F8A-B1B2-932F-605B4039333B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4FE1C-6C23-4F7D-E7E2-1C73019C73B3}"/>
              </a:ext>
            </a:extLst>
          </p:cNvPr>
          <p:cNvSpPr txBox="1"/>
          <p:nvPr/>
        </p:nvSpPr>
        <p:spPr>
          <a:xfrm>
            <a:off x="2851186" y="281593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0E822B-4B0C-B36C-1A1A-AC8B5910CE1E}"/>
              </a:ext>
            </a:extLst>
          </p:cNvPr>
          <p:cNvSpPr txBox="1"/>
          <p:nvPr/>
        </p:nvSpPr>
        <p:spPr>
          <a:xfrm>
            <a:off x="4866046" y="2821842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58F5D-10B3-5F40-AC18-03207498E315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09349-2CA6-41CE-B78D-30691B18C979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5471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F73D6-3625-84A9-7944-711858A4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5607EE-DC46-57D2-7A4B-19EA12CCAE8C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42E1C0C-4AFE-4927-A6AB-A7159E449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91305-0FA1-F4A0-C2D5-DD07C38C2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20829D-0170-BB5E-DB1D-65B533171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A4FD3A-7500-9801-BC17-B2450442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900D78-A38E-4A9A-3499-43775D159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B150A1-F401-D8AF-AA7D-64AF0531DF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B7D338-EF37-18B2-372B-FE55EC547F69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08DD55-2EED-263E-6D2F-D7B2BADE17FC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D20920-C1D1-4952-E19B-3145D0D5B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8C58024-9359-B9E2-FB88-9DBFEE50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A79D7F1-5061-7E5F-0AAE-68D0E970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D6BF07-42F8-D860-24AE-E26B55F17157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1C03368-5FE1-A545-A1E7-FC86898C324E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8677D85-C201-7F2B-6572-3E542DF18993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5D2A6B-B660-8063-800A-9BECA9E9ADD5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DB35CF-C49B-985C-E523-ECF98ADFA9D1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3F3C5C0-2C95-887D-EB0A-27189285C8D9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0B40178-D2F0-2ABF-FCE1-4684EBC4A3AD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6074AE-4471-3854-01F0-C19AE0FC1BF9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FA0D465-E04F-30A8-2DC2-F6DF803C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F5D077-CBD2-4A31-CC61-598C2245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170AD-3BD7-E8A2-E4B9-B612A458B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27A126-F68C-23BD-0C6E-51E2D730B14D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899492-B811-E48C-20B3-DA079C82409E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419C26-5F9D-F0B5-CB9C-A5359195FB75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E4020B-4D00-3CF3-7E0B-9084D4E19AEB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D2219A-CE77-1E56-921E-305A0D7ADF5B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BBC03D-B890-105D-89B9-4097A5D2DCA4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1953E4-177F-D3A3-FFE8-8F0BA994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504F1C-78BA-CC2B-F17C-C1337BEC63B1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8A5658-A98B-3680-42D9-1B765AE6D601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0D3968-BD43-287C-0E96-3AD29F60F23B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0098EF-E671-03F7-D71D-B10A581DC6AE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D05E903C-31FD-3E8C-0403-53F62D4FB292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71C8D3-6584-1907-9A89-A56A82CCC61C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4B0558-EC3E-14BE-AB34-A2C4C047C36E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582B636-5CCD-568B-9E9A-ADF70050E165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0D33758B-FE77-5462-EAA0-F396C8E331C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1F8F226-3C3B-FBB0-0255-6A4FED0E951E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C3400E-0028-77F4-A767-67C4A5D8B338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8D2A20C-3BA9-A4F5-75D0-9A1B4ECB1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6C3CD844-774D-1816-8049-2B0D4AD50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306C091-A8DB-3B6B-BE65-5CCF727F58DC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B3B1DE2-E8DC-87E3-7EB8-1950448A8E7B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BF1A00B-24EC-8B54-1DC0-0CC0FF051135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19FA71C-8B82-B1BC-330F-E0BCA0F8A6A3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FE5305DF-7819-A16C-8584-557FD6619EBA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DAC4134-9B85-6B35-8E1C-9B217E49DC03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580A10-7644-5112-1DFA-CABF5C721DA3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2BF817-3D15-241A-B79A-435CB8F0090D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12493-8368-F2BA-AC02-88FA4A92A057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B2F32-6E7C-48C0-1D41-4CC8B7492A39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08F1E1-3AEA-FC1C-4EAC-76CD565E0473}"/>
              </a:ext>
            </a:extLst>
          </p:cNvPr>
          <p:cNvSpPr/>
          <p:nvPr/>
        </p:nvSpPr>
        <p:spPr>
          <a:xfrm>
            <a:off x="10122197" y="2887680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4A2CC0-9EB8-F6D0-E0D2-A979285BA5AC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917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C256B2-A40A-AB1D-7121-315A301348CF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382073F7-7C1D-3EE6-3B00-5916B821BF62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3299401"/>
          </a:xfrm>
          <a:prstGeom prst="bentConnector3">
            <a:avLst>
              <a:gd name="adj1" fmla="val 10430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F520A45B-9545-FA6D-6ED8-D0641F615A92}"/>
              </a:ext>
            </a:extLst>
          </p:cNvPr>
          <p:cNvCxnSpPr>
            <a:cxnSpLocks/>
          </p:cNvCxnSpPr>
          <p:nvPr/>
        </p:nvCxnSpPr>
        <p:spPr>
          <a:xfrm flipV="1">
            <a:off x="8074891" y="5241355"/>
            <a:ext cx="1933734" cy="438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1F7BDAC2-1551-1535-BF47-C8EEC4CFED47}"/>
              </a:ext>
            </a:extLst>
          </p:cNvPr>
          <p:cNvCxnSpPr>
            <a:cxnSpLocks/>
          </p:cNvCxnSpPr>
          <p:nvPr/>
        </p:nvCxnSpPr>
        <p:spPr>
          <a:xfrm>
            <a:off x="3879789" y="4451934"/>
            <a:ext cx="4084163" cy="653466"/>
          </a:xfrm>
          <a:prstGeom prst="bentConnector3">
            <a:avLst>
              <a:gd name="adj1" fmla="val 16883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1099AF6-1085-6974-873A-63DAC0FC3BE5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95F3D-997F-02D0-F64F-9702D448EEF6}"/>
              </a:ext>
            </a:extLst>
          </p:cNvPr>
          <p:cNvSpPr txBox="1"/>
          <p:nvPr/>
        </p:nvSpPr>
        <p:spPr>
          <a:xfrm>
            <a:off x="2851186" y="281593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78A2D-DEC5-8A03-1289-7FDE317EC649}"/>
              </a:ext>
            </a:extLst>
          </p:cNvPr>
          <p:cNvSpPr txBox="1"/>
          <p:nvPr/>
        </p:nvSpPr>
        <p:spPr>
          <a:xfrm>
            <a:off x="4866046" y="2821842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82F97-63A1-3DFD-7903-32BD6C37A22B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9E219D-8885-8FBD-58BC-DBC0E7975948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11907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2C2D1-88ED-1BFC-A867-1CD8B3C0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48C9783-30D0-5896-CFDF-A362A345AEF4}"/>
              </a:ext>
            </a:extLst>
          </p:cNvPr>
          <p:cNvGrpSpPr/>
          <p:nvPr/>
        </p:nvGrpSpPr>
        <p:grpSpPr>
          <a:xfrm>
            <a:off x="1232452" y="8547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B38B321-9623-87A8-3231-A92B4373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D58366-82D9-6864-ECDF-8DCF06E79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9C0248-1B6F-44D5-2F14-78DE2427F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F2CDA4-637B-1A5A-FAC1-55BE5020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7C6DB6-72F2-FBDA-CC56-14011399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EBA1A4-3A83-B177-959A-866D8065BE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62425" y="3012409"/>
              <a:ext cx="3017861" cy="207071"/>
            </a:xfrm>
            <a:prstGeom prst="bentConnector3">
              <a:avLst>
                <a:gd name="adj1" fmla="val 9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E6A438-0975-AF6B-A7E8-5C2C062F56D9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314693" cy="3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BF3F0-013B-A59C-1130-8E953632662B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088B2A-501B-BB7C-0E06-D9F675DA6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588426"/>
              <a:ext cx="2166468" cy="9360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686B9A4-CE82-74D9-DBAB-247B6720B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B366458-176D-10AE-D729-1B437185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20A72E-DC68-2894-1BEA-6562CBC7F87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BE5165-D78E-DDFC-B170-CD71C0EE15A1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AC42B2-6CCD-5DCD-EEF8-56DFEF4FD7C5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F104B7-1146-63C4-768C-973FD0D44923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D0D22F9-45BB-8BD1-F04E-4CD7D7E7C977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12A66D-C912-F6BE-53B7-D6EF91A90F07}"/>
                </a:ext>
              </a:extLst>
            </p:cNvPr>
            <p:cNvSpPr/>
            <p:nvPr/>
          </p:nvSpPr>
          <p:spPr>
            <a:xfrm rot="155068">
              <a:off x="7659188" y="482027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915EEE-9ED0-85DF-A52A-37E932EC2468}"/>
                </a:ext>
              </a:extLst>
            </p:cNvPr>
            <p:cNvSpPr/>
            <p:nvPr/>
          </p:nvSpPr>
          <p:spPr>
            <a:xfrm>
              <a:off x="7806602" y="456658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318FD8C-80CE-9D3F-5B47-8E62434C1BDB}"/>
                </a:ext>
              </a:extLst>
            </p:cNvPr>
            <p:cNvSpPr/>
            <p:nvPr/>
          </p:nvSpPr>
          <p:spPr>
            <a:xfrm>
              <a:off x="8035190" y="307065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F8199A-A8CE-1920-B68C-43EBE8EF8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5947568" y="1721725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77EB09-4700-0750-42F6-4F3CBD65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C7A988-DDA8-E582-AD51-37777F1A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7C58AF-C197-30E4-3F8A-E3FAB5AF76D8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5FC58E-27C7-7D6F-C4C4-2B60E5A36E67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1A8D13-2B95-EFF9-D346-B5C5452C4F52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1F5759-A556-2F31-453C-75691A6C51DD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40E1CF-E07A-D206-E966-676EBB3E4F60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BE07B8-C457-A8BC-12B5-3E3763C8290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54A43C-DF5E-96E1-35B4-798B4527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E9E1FE-5040-A1EC-4F9F-DD0394320D8F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5750E4-093A-2198-7318-95A3259B518E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612062-9E03-EF3C-6E4C-2CE59BC67FEC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44F10A-9681-A0AE-145C-D1976A54F058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E31477C6-B057-F736-E50A-09CD6377DB1D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2E7D10A-037B-4225-DEF5-6FACBAD13DB8}"/>
                </a:ext>
              </a:extLst>
            </p:cNvPr>
            <p:cNvSpPr/>
            <p:nvPr/>
          </p:nvSpPr>
          <p:spPr>
            <a:xfrm>
              <a:off x="6834673" y="353146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3BD10B-BCB7-2327-FF77-4533DA173F9C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F21B427-94C8-82FA-2AA5-D4FF452F0C55}"/>
                </a:ext>
              </a:extLst>
            </p:cNvPr>
            <p:cNvSpPr/>
            <p:nvPr/>
          </p:nvSpPr>
          <p:spPr>
            <a:xfrm>
              <a:off x="6748645" y="306211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6" name="Straight Connector 37">
              <a:extLst>
                <a:ext uri="{FF2B5EF4-FFF2-40B4-BE49-F238E27FC236}">
                  <a16:creationId xmlns:a16="http://schemas.microsoft.com/office/drawing/2014/main" id="{9392562F-F9F9-CC93-FCB2-21F65687E39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13363" y="3857967"/>
              <a:ext cx="1103283" cy="876366"/>
            </a:xfrm>
            <a:prstGeom prst="bentConnector3">
              <a:avLst>
                <a:gd name="adj1" fmla="val -33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DBD5A4D-15A6-5256-8EE9-0C24327F3A8A}"/>
                </a:ext>
              </a:extLst>
            </p:cNvPr>
            <p:cNvSpPr/>
            <p:nvPr/>
          </p:nvSpPr>
          <p:spPr>
            <a:xfrm>
              <a:off x="6784524" y="372683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144078-3601-AFAD-AB2F-529B046E1B21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00" y="3118184"/>
              <a:ext cx="12799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B51DB28-4CBA-77C6-23FD-A4F3F8F3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6EE4B35A-14E8-FF53-F950-F7860EB06D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31B996F-21C0-350E-8FB5-F84C02806C1F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30DE31-D7A6-F277-EF7B-836E6730CDEA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47E9E1A-48A4-6FEB-3383-3BBFE009A314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5E9DF7-1B67-CA92-FCC8-5FA24AF60D37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CF5336AB-A210-14D7-20AB-FB21AF029281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2F9DBD11-1A09-F8EA-FC31-F56ABC768C7B}"/>
              </a:ext>
            </a:extLst>
          </p:cNvPr>
          <p:cNvSpPr txBox="1"/>
          <p:nvPr/>
        </p:nvSpPr>
        <p:spPr>
          <a:xfrm>
            <a:off x="6277066" y="259682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C7A854-FAD2-F04B-1619-4741F83AF7F6}"/>
              </a:ext>
            </a:extLst>
          </p:cNvPr>
          <p:cNvSpPr txBox="1"/>
          <p:nvPr/>
        </p:nvSpPr>
        <p:spPr>
          <a:xfrm>
            <a:off x="3320362" y="39477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9F51607-2D13-818F-D383-04A3AD729017}"/>
              </a:ext>
            </a:extLst>
          </p:cNvPr>
          <p:cNvSpPr txBox="1"/>
          <p:nvPr/>
        </p:nvSpPr>
        <p:spPr>
          <a:xfrm>
            <a:off x="4420207" y="39445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6E643-823F-EE44-FAC5-DF5DC87BB612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A7C08-76FD-2FE6-B784-18824FB7AEDD}"/>
              </a:ext>
            </a:extLst>
          </p:cNvPr>
          <p:cNvSpPr txBox="1"/>
          <p:nvPr/>
        </p:nvSpPr>
        <p:spPr>
          <a:xfrm>
            <a:off x="5153119" y="1929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OR GATE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060751-DE4A-2F05-BB5E-7B604A1CD6C1}"/>
              </a:ext>
            </a:extLst>
          </p:cNvPr>
          <p:cNvSpPr/>
          <p:nvPr/>
        </p:nvSpPr>
        <p:spPr>
          <a:xfrm>
            <a:off x="10122197" y="2887680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63680F-ADF2-C192-9721-00BB74F6CB1E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4C25E6-1D07-D707-CCD8-30BD08A5505B}"/>
              </a:ext>
            </a:extLst>
          </p:cNvPr>
          <p:cNvSpPr txBox="1"/>
          <p:nvPr/>
        </p:nvSpPr>
        <p:spPr>
          <a:xfrm>
            <a:off x="3944834" y="204177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01BD1A75-91BA-CBA1-3086-51958FBF58D0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306388" cy="3299401"/>
          </a:xfrm>
          <a:prstGeom prst="bentConnector3">
            <a:avLst>
              <a:gd name="adj1" fmla="val 10430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74B200B8-5C42-81D3-1FCF-3DC09A5A5A2F}"/>
              </a:ext>
            </a:extLst>
          </p:cNvPr>
          <p:cNvCxnSpPr>
            <a:cxnSpLocks/>
          </p:cNvCxnSpPr>
          <p:nvPr/>
        </p:nvCxnSpPr>
        <p:spPr>
          <a:xfrm flipV="1">
            <a:off x="8074891" y="5241355"/>
            <a:ext cx="1933734" cy="438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B63C2DD6-0A5A-E649-FFAE-71A3A9BD2E97}"/>
              </a:ext>
            </a:extLst>
          </p:cNvPr>
          <p:cNvCxnSpPr>
            <a:cxnSpLocks/>
          </p:cNvCxnSpPr>
          <p:nvPr/>
        </p:nvCxnSpPr>
        <p:spPr>
          <a:xfrm>
            <a:off x="3879789" y="4451934"/>
            <a:ext cx="4084163" cy="678537"/>
          </a:xfrm>
          <a:prstGeom prst="bentConnector3">
            <a:avLst>
              <a:gd name="adj1" fmla="val 1874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37703EAA-6FC9-D5E3-5097-A8C12A2B31FB}"/>
              </a:ext>
            </a:extLst>
          </p:cNvPr>
          <p:cNvCxnSpPr>
            <a:cxnSpLocks/>
          </p:cNvCxnSpPr>
          <p:nvPr/>
        </p:nvCxnSpPr>
        <p:spPr>
          <a:xfrm flipV="1">
            <a:off x="4866741" y="3400253"/>
            <a:ext cx="1941240" cy="962941"/>
          </a:xfrm>
          <a:prstGeom prst="bentConnector3">
            <a:avLst>
              <a:gd name="adj1" fmla="val 38917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FB51C94B-B37B-29D2-A63A-BE28A6647B70}"/>
              </a:ext>
            </a:extLst>
          </p:cNvPr>
          <p:cNvCxnSpPr>
            <a:cxnSpLocks/>
          </p:cNvCxnSpPr>
          <p:nvPr/>
        </p:nvCxnSpPr>
        <p:spPr>
          <a:xfrm>
            <a:off x="3007563" y="1347537"/>
            <a:ext cx="5222037" cy="1782082"/>
          </a:xfrm>
          <a:prstGeom prst="bentConnector3">
            <a:avLst>
              <a:gd name="adj1" fmla="val 106073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E442D4-E130-0CD2-CAA6-57374556EE9E}"/>
              </a:ext>
            </a:extLst>
          </p:cNvPr>
          <p:cNvSpPr txBox="1"/>
          <p:nvPr/>
        </p:nvSpPr>
        <p:spPr>
          <a:xfrm>
            <a:off x="5572371" y="318657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IB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1FCA8-EB28-F0DF-3046-CC3D63803EC4}"/>
              </a:ext>
            </a:extLst>
          </p:cNvPr>
          <p:cNvSpPr txBox="1"/>
          <p:nvPr/>
        </p:nvSpPr>
        <p:spPr>
          <a:xfrm>
            <a:off x="5903064" y="485347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IB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B5F8EB-41AA-6E7C-E64F-36C870A255D6}"/>
              </a:ext>
            </a:extLst>
          </p:cNvPr>
          <p:cNvSpPr txBox="1"/>
          <p:nvPr/>
        </p:nvSpPr>
        <p:spPr>
          <a:xfrm>
            <a:off x="7433431" y="433706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4E3870-92D8-6C2A-D8EB-E7945BCEF0A2}"/>
              </a:ext>
            </a:extLst>
          </p:cNvPr>
          <p:cNvSpPr txBox="1"/>
          <p:nvPr/>
        </p:nvSpPr>
        <p:spPr>
          <a:xfrm>
            <a:off x="2851186" y="281593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F062D2-981C-3F86-D0F1-6C09F1F224DB}"/>
              </a:ext>
            </a:extLst>
          </p:cNvPr>
          <p:cNvSpPr txBox="1"/>
          <p:nvPr/>
        </p:nvSpPr>
        <p:spPr>
          <a:xfrm>
            <a:off x="4866046" y="282184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23F818-2B41-AA20-D597-38A241911392}"/>
              </a:ext>
            </a:extLst>
          </p:cNvPr>
          <p:cNvSpPr txBox="1"/>
          <p:nvPr/>
        </p:nvSpPr>
        <p:spPr>
          <a:xfrm>
            <a:off x="8805732" y="59106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F8E903-2859-FB5C-3AE3-805C9F44233A}"/>
              </a:ext>
            </a:extLst>
          </p:cNvPr>
          <p:cNvSpPr txBox="1"/>
          <p:nvPr/>
        </p:nvSpPr>
        <p:spPr>
          <a:xfrm>
            <a:off x="9392860" y="525482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41486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255</Words>
  <Application>Microsoft Office PowerPoint</Application>
  <PresentationFormat>Widescreen</PresentationFormat>
  <Paragraphs>163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Berlin Sans FB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Malius M B</dc:creator>
  <cp:lastModifiedBy>Malius M B</cp:lastModifiedBy>
  <cp:revision>5</cp:revision>
  <dcterms:created xsi:type="dcterms:W3CDTF">2025-03-17T14:59:17Z</dcterms:created>
  <dcterms:modified xsi:type="dcterms:W3CDTF">2025-03-17T15:47:47Z</dcterms:modified>
</cp:coreProperties>
</file>