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8"/>
  </p:notesMasterIdLst>
  <p:sldIdLst>
    <p:sldId id="273" r:id="rId2"/>
    <p:sldId id="274" r:id="rId3"/>
    <p:sldId id="264" r:id="rId4"/>
    <p:sldId id="258" r:id="rId5"/>
    <p:sldId id="275" r:id="rId6"/>
    <p:sldId id="276" r:id="rId7"/>
    <p:sldId id="277" r:id="rId8"/>
    <p:sldId id="278" r:id="rId9"/>
    <p:sldId id="263" r:id="rId10"/>
    <p:sldId id="259" r:id="rId11"/>
    <p:sldId id="271" r:id="rId12"/>
    <p:sldId id="272" r:id="rId13"/>
    <p:sldId id="270" r:id="rId14"/>
    <p:sldId id="269" r:id="rId15"/>
    <p:sldId id="265" r:id="rId16"/>
    <p:sldId id="268" r:id="rId17"/>
  </p:sldIdLst>
  <p:sldSz cx="9144000" cy="5143500" type="screen16x9"/>
  <p:notesSz cx="6858000" cy="9144000"/>
  <p:embeddedFontLst>
    <p:embeddedFont>
      <p:font typeface="Roboto" panose="02000000000000000000" pitchFamily="2" charset="0"/>
      <p:regular r:id="rId19"/>
      <p:bold r:id="rId20"/>
      <p:italic r:id="rId21"/>
      <p:boldItalic r:id="rId22"/>
    </p:embeddedFont>
    <p:embeddedFont>
      <p:font typeface="Sitka Heading" panose="02000505000000020004" pitchFamily="2" charset="0"/>
      <p:regular r:id="rId23"/>
      <p:bold r:id="rId24"/>
      <p:italic r:id="rId25"/>
      <p:boldItalic r:id="rId26"/>
    </p:embeddedFont>
    <p:embeddedFont>
      <p:font typeface="Sora" panose="020B0604020202020204" charset="0"/>
      <p:regular r:id="rId27"/>
      <p:bold r:id="rId28"/>
    </p:embeddedFont>
    <p:embeddedFont>
      <p:font typeface="Sora ExtraBold" panose="020B0604020202020204" charset="0"/>
      <p:bold r:id="rId29"/>
    </p:embeddedFont>
    <p:embeddedFont>
      <p:font typeface="Sora ExtraLight" panose="020B0604020202020204" charset="0"/>
      <p:regular r:id="rId30"/>
      <p:bold r:id="rId31"/>
    </p:embeddedFont>
    <p:embeddedFont>
      <p:font typeface="Sora Light" panose="020B0604020202020204" charset="0"/>
      <p:regular r:id="rId32"/>
      <p:bold r:id="rId33"/>
    </p:embeddedFont>
    <p:embeddedFont>
      <p:font typeface="Sora Medium" panose="020B0604020202020204" charset="0"/>
      <p:regular r:id="rId34"/>
      <p:bold r:id="rId35"/>
    </p:embeddedFont>
    <p:embeddedFont>
      <p:font typeface="Sora SemiBold" panose="020B0604020202020204" charset="0"/>
      <p:regular r:id="rId36"/>
      <p:bold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96AEB"/>
    <a:srgbClr val="C9D6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766D9A0-655A-426C-BD53-0B1E614A113B}">
  <a:tblStyle styleId="{D766D9A0-655A-426C-BD53-0B1E614A113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9485" autoAdjust="0"/>
  </p:normalViewPr>
  <p:slideViewPr>
    <p:cSldViewPr snapToGrid="0">
      <p:cViewPr varScale="1">
        <p:scale>
          <a:sx n="63" d="100"/>
          <a:sy n="63" d="100"/>
        </p:scale>
        <p:origin x="19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viewProps" Target="viewProps.xml"/><Relationship Id="rId21" Type="http://schemas.openxmlformats.org/officeDocument/2006/relationships/font" Target="fonts/font3.fntdata"/><Relationship Id="rId34" Type="http://schemas.openxmlformats.org/officeDocument/2006/relationships/font" Target="fonts/font16.fntdata"/><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lja321999@my-onedrive.com" userId="ce05701b-15c2-40e7-8191-7e57da4e4cde" providerId="ADAL" clId="{0A1C2E63-3E29-43B5-8AE5-7F11AC98582D}"/>
    <pc:docChg chg="undo redo custSel addSld delSld modSld sldOrd">
      <pc:chgData name="Malja321999@my-onedrive.com" userId="ce05701b-15c2-40e7-8191-7e57da4e4cde" providerId="ADAL" clId="{0A1C2E63-3E29-43B5-8AE5-7F11AC98582D}" dt="2022-10-10T06:45:02.753" v="1317" actId="1076"/>
      <pc:docMkLst>
        <pc:docMk/>
      </pc:docMkLst>
      <pc:sldChg chg="modSp del mod">
        <pc:chgData name="Malja321999@my-onedrive.com" userId="ce05701b-15c2-40e7-8191-7e57da4e4cde" providerId="ADAL" clId="{0A1C2E63-3E29-43B5-8AE5-7F11AC98582D}" dt="2022-10-10T02:20:28.753" v="133" actId="47"/>
        <pc:sldMkLst>
          <pc:docMk/>
          <pc:sldMk cId="0" sldId="256"/>
        </pc:sldMkLst>
        <pc:spChg chg="mod">
          <ac:chgData name="Malja321999@my-onedrive.com" userId="ce05701b-15c2-40e7-8191-7e57da4e4cde" providerId="ADAL" clId="{0A1C2E63-3E29-43B5-8AE5-7F11AC98582D}" dt="2022-10-10T02:15:47.861" v="10" actId="20577"/>
          <ac:spMkLst>
            <pc:docMk/>
            <pc:sldMk cId="0" sldId="256"/>
            <ac:spMk id="155" creationId="{00000000-0000-0000-0000-000000000000}"/>
          </ac:spMkLst>
        </pc:spChg>
      </pc:sldChg>
      <pc:sldChg chg="modSp mod">
        <pc:chgData name="Malja321999@my-onedrive.com" userId="ce05701b-15c2-40e7-8191-7e57da4e4cde" providerId="ADAL" clId="{0A1C2E63-3E29-43B5-8AE5-7F11AC98582D}" dt="2022-10-10T02:29:31.996" v="136" actId="20577"/>
        <pc:sldMkLst>
          <pc:docMk/>
          <pc:sldMk cId="0" sldId="258"/>
        </pc:sldMkLst>
        <pc:spChg chg="mod">
          <ac:chgData name="Malja321999@my-onedrive.com" userId="ce05701b-15c2-40e7-8191-7e57da4e4cde" providerId="ADAL" clId="{0A1C2E63-3E29-43B5-8AE5-7F11AC98582D}" dt="2022-10-10T02:29:31.996" v="136" actId="20577"/>
          <ac:spMkLst>
            <pc:docMk/>
            <pc:sldMk cId="0" sldId="258"/>
            <ac:spMk id="58" creationId="{8C923D30-2D71-435E-9BA4-71D9F16F6F01}"/>
          </ac:spMkLst>
        </pc:spChg>
      </pc:sldChg>
      <pc:sldChg chg="addSp delSp modSp mod">
        <pc:chgData name="Malja321999@my-onedrive.com" userId="ce05701b-15c2-40e7-8191-7e57da4e4cde" providerId="ADAL" clId="{0A1C2E63-3E29-43B5-8AE5-7F11AC98582D}" dt="2022-10-10T06:45:02.753" v="1317" actId="1076"/>
        <pc:sldMkLst>
          <pc:docMk/>
          <pc:sldMk cId="0" sldId="259"/>
        </pc:sldMkLst>
        <pc:spChg chg="add del mod ord">
          <ac:chgData name="Malja321999@my-onedrive.com" userId="ce05701b-15c2-40e7-8191-7e57da4e4cde" providerId="ADAL" clId="{0A1C2E63-3E29-43B5-8AE5-7F11AC98582D}" dt="2022-10-10T06:07:10.122" v="754" actId="11529"/>
          <ac:spMkLst>
            <pc:docMk/>
            <pc:sldMk cId="0" sldId="259"/>
            <ac:spMk id="2" creationId="{CF1C7B1A-F65A-A3A6-AE43-FD4883FD45A2}"/>
          </ac:spMkLst>
        </pc:spChg>
        <pc:spChg chg="add del mod">
          <ac:chgData name="Malja321999@my-onedrive.com" userId="ce05701b-15c2-40e7-8191-7e57da4e4cde" providerId="ADAL" clId="{0A1C2E63-3E29-43B5-8AE5-7F11AC98582D}" dt="2022-10-10T06:07:05.558" v="748" actId="11529"/>
          <ac:spMkLst>
            <pc:docMk/>
            <pc:sldMk cId="0" sldId="259"/>
            <ac:spMk id="3" creationId="{F12B0AC5-EDB4-63F4-F1AD-419B9C0530D6}"/>
          </ac:spMkLst>
        </pc:spChg>
        <pc:spChg chg="mod">
          <ac:chgData name="Malja321999@my-onedrive.com" userId="ce05701b-15c2-40e7-8191-7e57da4e4cde" providerId="ADAL" clId="{0A1C2E63-3E29-43B5-8AE5-7F11AC98582D}" dt="2022-10-10T06:45:00.112" v="1316" actId="14100"/>
          <ac:spMkLst>
            <pc:docMk/>
            <pc:sldMk cId="0" sldId="259"/>
            <ac:spMk id="373" creationId="{00000000-0000-0000-0000-000000000000}"/>
          </ac:spMkLst>
        </pc:spChg>
        <pc:picChg chg="add del mod">
          <ac:chgData name="Malja321999@my-onedrive.com" userId="ce05701b-15c2-40e7-8191-7e57da4e4cde" providerId="ADAL" clId="{0A1C2E63-3E29-43B5-8AE5-7F11AC98582D}" dt="2022-10-10T06:45:02.753" v="1317" actId="1076"/>
          <ac:picMkLst>
            <pc:docMk/>
            <pc:sldMk cId="0" sldId="259"/>
            <ac:picMk id="2050" creationId="{B512A4F3-E618-2E55-BE10-06E54A8BE0F6}"/>
          </ac:picMkLst>
        </pc:picChg>
      </pc:sldChg>
      <pc:sldChg chg="modSp mod modNotesTx">
        <pc:chgData name="Malja321999@my-onedrive.com" userId="ce05701b-15c2-40e7-8191-7e57da4e4cde" providerId="ADAL" clId="{0A1C2E63-3E29-43B5-8AE5-7F11AC98582D}" dt="2022-10-10T06:39:03.594" v="1315" actId="15"/>
        <pc:sldMkLst>
          <pc:docMk/>
          <pc:sldMk cId="2670917046" sldId="271"/>
        </pc:sldMkLst>
        <pc:spChg chg="mod">
          <ac:chgData name="Malja321999@my-onedrive.com" userId="ce05701b-15c2-40e7-8191-7e57da4e4cde" providerId="ADAL" clId="{0A1C2E63-3E29-43B5-8AE5-7F11AC98582D}" dt="2022-10-10T06:37:14.952" v="1312" actId="113"/>
          <ac:spMkLst>
            <pc:docMk/>
            <pc:sldMk cId="2670917046" sldId="271"/>
            <ac:spMk id="373" creationId="{00000000-0000-0000-0000-000000000000}"/>
          </ac:spMkLst>
        </pc:spChg>
      </pc:sldChg>
      <pc:sldChg chg="modSp add mod">
        <pc:chgData name="Malja321999@my-onedrive.com" userId="ce05701b-15c2-40e7-8191-7e57da4e4cde" providerId="ADAL" clId="{0A1C2E63-3E29-43B5-8AE5-7F11AC98582D}" dt="2022-10-10T02:20:07.739" v="132" actId="20577"/>
        <pc:sldMkLst>
          <pc:docMk/>
          <pc:sldMk cId="1140475105" sldId="273"/>
        </pc:sldMkLst>
        <pc:spChg chg="mod">
          <ac:chgData name="Malja321999@my-onedrive.com" userId="ce05701b-15c2-40e7-8191-7e57da4e4cde" providerId="ADAL" clId="{0A1C2E63-3E29-43B5-8AE5-7F11AC98582D}" dt="2022-10-10T02:20:07.739" v="132" actId="20577"/>
          <ac:spMkLst>
            <pc:docMk/>
            <pc:sldMk cId="1140475105" sldId="273"/>
            <ac:spMk id="155" creationId="{00000000-0000-0000-0000-000000000000}"/>
          </ac:spMkLst>
        </pc:spChg>
      </pc:sldChg>
      <pc:sldChg chg="modSp add mod">
        <pc:chgData name="Malja321999@my-onedrive.com" userId="ce05701b-15c2-40e7-8191-7e57da4e4cde" providerId="ADAL" clId="{0A1C2E63-3E29-43B5-8AE5-7F11AC98582D}" dt="2022-10-10T02:20:42.032" v="135"/>
        <pc:sldMkLst>
          <pc:docMk/>
          <pc:sldMk cId="1396084723" sldId="274"/>
        </pc:sldMkLst>
        <pc:spChg chg="mod">
          <ac:chgData name="Malja321999@my-onedrive.com" userId="ce05701b-15c2-40e7-8191-7e57da4e4cde" providerId="ADAL" clId="{0A1C2E63-3E29-43B5-8AE5-7F11AC98582D}" dt="2022-10-10T02:20:42.032" v="135"/>
          <ac:spMkLst>
            <pc:docMk/>
            <pc:sldMk cId="1396084723" sldId="274"/>
            <ac:spMk id="155" creationId="{00000000-0000-0000-0000-000000000000}"/>
          </ac:spMkLst>
        </pc:spChg>
      </pc:sldChg>
      <pc:sldChg chg="addSp delSp modSp add mod">
        <pc:chgData name="Malja321999@my-onedrive.com" userId="ce05701b-15c2-40e7-8191-7e57da4e4cde" providerId="ADAL" clId="{0A1C2E63-3E29-43B5-8AE5-7F11AC98582D}" dt="2022-10-10T04:55:47.817" v="319" actId="20577"/>
        <pc:sldMkLst>
          <pc:docMk/>
          <pc:sldMk cId="312196578" sldId="275"/>
        </pc:sldMkLst>
        <pc:spChg chg="add mod">
          <ac:chgData name="Malja321999@my-onedrive.com" userId="ce05701b-15c2-40e7-8191-7e57da4e4cde" providerId="ADAL" clId="{0A1C2E63-3E29-43B5-8AE5-7F11AC98582D}" dt="2022-10-10T04:55:47.817" v="319" actId="20577"/>
          <ac:spMkLst>
            <pc:docMk/>
            <pc:sldMk cId="312196578" sldId="275"/>
            <ac:spMk id="2" creationId="{149AB159-3CE1-6E73-F250-5E17CFA5D0CC}"/>
          </ac:spMkLst>
        </pc:spChg>
        <pc:spChg chg="del">
          <ac:chgData name="Malja321999@my-onedrive.com" userId="ce05701b-15c2-40e7-8191-7e57da4e4cde" providerId="ADAL" clId="{0A1C2E63-3E29-43B5-8AE5-7F11AC98582D}" dt="2022-10-10T03:06:23.794" v="209" actId="478"/>
          <ac:spMkLst>
            <pc:docMk/>
            <pc:sldMk cId="312196578" sldId="275"/>
            <ac:spMk id="58" creationId="{8C923D30-2D71-435E-9BA4-71D9F16F6F01}"/>
          </ac:spMkLst>
        </pc:spChg>
        <pc:spChg chg="mod">
          <ac:chgData name="Malja321999@my-onedrive.com" userId="ce05701b-15c2-40e7-8191-7e57da4e4cde" providerId="ADAL" clId="{0A1C2E63-3E29-43B5-8AE5-7F11AC98582D}" dt="2022-10-10T03:07:00.553" v="248" actId="20577"/>
          <ac:spMkLst>
            <pc:docMk/>
            <pc:sldMk cId="312196578" sldId="275"/>
            <ac:spMk id="360" creationId="{00000000-0000-0000-0000-000000000000}"/>
          </ac:spMkLst>
        </pc:spChg>
      </pc:sldChg>
      <pc:sldChg chg="new del">
        <pc:chgData name="Malja321999@my-onedrive.com" userId="ce05701b-15c2-40e7-8191-7e57da4e4cde" providerId="ADAL" clId="{0A1C2E63-3E29-43B5-8AE5-7F11AC98582D}" dt="2022-10-10T03:05:45.403" v="207" actId="47"/>
        <pc:sldMkLst>
          <pc:docMk/>
          <pc:sldMk cId="2581953262" sldId="275"/>
        </pc:sldMkLst>
      </pc:sldChg>
      <pc:sldChg chg="addSp delSp modSp add del mod">
        <pc:chgData name="Malja321999@my-onedrive.com" userId="ce05701b-15c2-40e7-8191-7e57da4e4cde" providerId="ADAL" clId="{0A1C2E63-3E29-43B5-8AE5-7F11AC98582D}" dt="2022-10-10T03:05:31.130" v="205" actId="47"/>
        <pc:sldMkLst>
          <pc:docMk/>
          <pc:sldMk cId="2703980205" sldId="275"/>
        </pc:sldMkLst>
        <pc:spChg chg="add mod">
          <ac:chgData name="Malja321999@my-onedrive.com" userId="ce05701b-15c2-40e7-8191-7e57da4e4cde" providerId="ADAL" clId="{0A1C2E63-3E29-43B5-8AE5-7F11AC98582D}" dt="2022-10-10T03:05:09.984" v="204" actId="20577"/>
          <ac:spMkLst>
            <pc:docMk/>
            <pc:sldMk cId="2703980205" sldId="275"/>
            <ac:spMk id="2" creationId="{AB7E161C-9347-8E3D-A1EC-54A11EE7D6B5}"/>
          </ac:spMkLst>
        </pc:spChg>
        <pc:spChg chg="del mod">
          <ac:chgData name="Malja321999@my-onedrive.com" userId="ce05701b-15c2-40e7-8191-7e57da4e4cde" providerId="ADAL" clId="{0A1C2E63-3E29-43B5-8AE5-7F11AC98582D}" dt="2022-10-10T03:01:21.854" v="181" actId="478"/>
          <ac:spMkLst>
            <pc:docMk/>
            <pc:sldMk cId="2703980205" sldId="275"/>
            <ac:spMk id="58" creationId="{8C923D30-2D71-435E-9BA4-71D9F16F6F01}"/>
          </ac:spMkLst>
        </pc:spChg>
        <pc:spChg chg="mod">
          <ac:chgData name="Malja321999@my-onedrive.com" userId="ce05701b-15c2-40e7-8191-7e57da4e4cde" providerId="ADAL" clId="{0A1C2E63-3E29-43B5-8AE5-7F11AC98582D}" dt="2022-10-10T03:00:31.492" v="176" actId="1076"/>
          <ac:spMkLst>
            <pc:docMk/>
            <pc:sldMk cId="2703980205" sldId="275"/>
            <ac:spMk id="360" creationId="{00000000-0000-0000-0000-000000000000}"/>
          </ac:spMkLst>
        </pc:spChg>
      </pc:sldChg>
      <pc:sldChg chg="modSp new del mod">
        <pc:chgData name="Malja321999@my-onedrive.com" userId="ce05701b-15c2-40e7-8191-7e57da4e4cde" providerId="ADAL" clId="{0A1C2E63-3E29-43B5-8AE5-7F11AC98582D}" dt="2022-10-10T03:35:02.290" v="266" actId="2696"/>
        <pc:sldMkLst>
          <pc:docMk/>
          <pc:sldMk cId="1343584098" sldId="276"/>
        </pc:sldMkLst>
        <pc:spChg chg="mod">
          <ac:chgData name="Malja321999@my-onedrive.com" userId="ce05701b-15c2-40e7-8191-7e57da4e4cde" providerId="ADAL" clId="{0A1C2E63-3E29-43B5-8AE5-7F11AC98582D}" dt="2022-10-10T03:34:55.370" v="265" actId="20577"/>
          <ac:spMkLst>
            <pc:docMk/>
            <pc:sldMk cId="1343584098" sldId="276"/>
            <ac:spMk id="14" creationId="{15E4FDD8-4AF4-AE80-4F78-C763DB5B411D}"/>
          </ac:spMkLst>
        </pc:spChg>
      </pc:sldChg>
      <pc:sldChg chg="add del">
        <pc:chgData name="Malja321999@my-onedrive.com" userId="ce05701b-15c2-40e7-8191-7e57da4e4cde" providerId="ADAL" clId="{0A1C2E63-3E29-43B5-8AE5-7F11AC98582D}" dt="2022-10-10T04:57:03.304" v="320" actId="47"/>
        <pc:sldMkLst>
          <pc:docMk/>
          <pc:sldMk cId="1730586499" sldId="276"/>
        </pc:sldMkLst>
      </pc:sldChg>
      <pc:sldChg chg="addSp delSp modSp add mod ord modClrScheme chgLayout modNotesTx">
        <pc:chgData name="Malja321999@my-onedrive.com" userId="ce05701b-15c2-40e7-8191-7e57da4e4cde" providerId="ADAL" clId="{0A1C2E63-3E29-43B5-8AE5-7F11AC98582D}" dt="2022-10-10T05:39:07.268" v="585"/>
        <pc:sldMkLst>
          <pc:docMk/>
          <pc:sldMk cId="2799837879" sldId="276"/>
        </pc:sldMkLst>
        <pc:spChg chg="add del mod">
          <ac:chgData name="Malja321999@my-onedrive.com" userId="ce05701b-15c2-40e7-8191-7e57da4e4cde" providerId="ADAL" clId="{0A1C2E63-3E29-43B5-8AE5-7F11AC98582D}" dt="2022-10-10T04:58:57.951" v="333" actId="478"/>
          <ac:spMkLst>
            <pc:docMk/>
            <pc:sldMk cId="2799837879" sldId="276"/>
            <ac:spMk id="2" creationId="{A09304EA-4EBE-79DA-EB9E-7E13E0DB7EB3}"/>
          </ac:spMkLst>
        </pc:spChg>
        <pc:spChg chg="add mod">
          <ac:chgData name="Malja321999@my-onedrive.com" userId="ce05701b-15c2-40e7-8191-7e57da4e4cde" providerId="ADAL" clId="{0A1C2E63-3E29-43B5-8AE5-7F11AC98582D}" dt="2022-10-10T05:03:37.429" v="404" actId="255"/>
          <ac:spMkLst>
            <pc:docMk/>
            <pc:sldMk cId="2799837879" sldId="276"/>
            <ac:spMk id="3" creationId="{367BEF7D-160D-F518-4A53-39B8B90AD8CA}"/>
          </ac:spMkLst>
        </pc:spChg>
        <pc:spChg chg="add del mod">
          <ac:chgData name="Malja321999@my-onedrive.com" userId="ce05701b-15c2-40e7-8191-7e57da4e4cde" providerId="ADAL" clId="{0A1C2E63-3E29-43B5-8AE5-7F11AC98582D}" dt="2022-10-10T05:04:42.189" v="416" actId="767"/>
          <ac:spMkLst>
            <pc:docMk/>
            <pc:sldMk cId="2799837879" sldId="276"/>
            <ac:spMk id="7" creationId="{BC8A25F6-D953-2F25-2FF5-70A1CCB68A59}"/>
          </ac:spMkLst>
        </pc:spChg>
        <pc:spChg chg="add mod">
          <ac:chgData name="Malja321999@my-onedrive.com" userId="ce05701b-15c2-40e7-8191-7e57da4e4cde" providerId="ADAL" clId="{0A1C2E63-3E29-43B5-8AE5-7F11AC98582D}" dt="2022-10-10T05:09:22.022" v="455" actId="164"/>
          <ac:spMkLst>
            <pc:docMk/>
            <pc:sldMk cId="2799837879" sldId="276"/>
            <ac:spMk id="8" creationId="{AD0043C1-4616-0AC6-6654-A14451303AB3}"/>
          </ac:spMkLst>
        </pc:spChg>
        <pc:spChg chg="add mod">
          <ac:chgData name="Malja321999@my-onedrive.com" userId="ce05701b-15c2-40e7-8191-7e57da4e4cde" providerId="ADAL" clId="{0A1C2E63-3E29-43B5-8AE5-7F11AC98582D}" dt="2022-10-10T05:08:43.699" v="447" actId="571"/>
          <ac:spMkLst>
            <pc:docMk/>
            <pc:sldMk cId="2799837879" sldId="276"/>
            <ac:spMk id="10" creationId="{59232A16-E892-78FB-55FB-A265CC667BE9}"/>
          </ac:spMkLst>
        </pc:spChg>
        <pc:spChg chg="add mod">
          <ac:chgData name="Malja321999@my-onedrive.com" userId="ce05701b-15c2-40e7-8191-7e57da4e4cde" providerId="ADAL" clId="{0A1C2E63-3E29-43B5-8AE5-7F11AC98582D}" dt="2022-10-10T05:08:43.699" v="447" actId="571"/>
          <ac:spMkLst>
            <pc:docMk/>
            <pc:sldMk cId="2799837879" sldId="276"/>
            <ac:spMk id="11" creationId="{1CFCB0B8-7E62-A679-FE83-A58902E805D6}"/>
          </ac:spMkLst>
        </pc:spChg>
        <pc:spChg chg="add mod">
          <ac:chgData name="Malja321999@my-onedrive.com" userId="ce05701b-15c2-40e7-8191-7e57da4e4cde" providerId="ADAL" clId="{0A1C2E63-3E29-43B5-8AE5-7F11AC98582D}" dt="2022-10-10T05:09:08.299" v="453" actId="571"/>
          <ac:spMkLst>
            <pc:docMk/>
            <pc:sldMk cId="2799837879" sldId="276"/>
            <ac:spMk id="12" creationId="{32F8E9AB-C2EF-4EBB-AF62-B007CEDCEC18}"/>
          </ac:spMkLst>
        </pc:spChg>
        <pc:spChg chg="mod">
          <ac:chgData name="Malja321999@my-onedrive.com" userId="ce05701b-15c2-40e7-8191-7e57da4e4cde" providerId="ADAL" clId="{0A1C2E63-3E29-43B5-8AE5-7F11AC98582D}" dt="2022-10-10T05:09:28.166" v="456" actId="571"/>
          <ac:spMkLst>
            <pc:docMk/>
            <pc:sldMk cId="2799837879" sldId="276"/>
            <ac:spMk id="15" creationId="{0491AE37-0E96-FD7E-6345-F13F3E33B504}"/>
          </ac:spMkLst>
        </pc:spChg>
        <pc:spChg chg="mod">
          <ac:chgData name="Malja321999@my-onedrive.com" userId="ce05701b-15c2-40e7-8191-7e57da4e4cde" providerId="ADAL" clId="{0A1C2E63-3E29-43B5-8AE5-7F11AC98582D}" dt="2022-10-10T05:16:36.346" v="488" actId="20577"/>
          <ac:spMkLst>
            <pc:docMk/>
            <pc:sldMk cId="2799837879" sldId="276"/>
            <ac:spMk id="16" creationId="{C3352FEC-57C6-E25C-BD6C-8864FEA3CA1B}"/>
          </ac:spMkLst>
        </pc:spChg>
        <pc:spChg chg="mod">
          <ac:chgData name="Malja321999@my-onedrive.com" userId="ce05701b-15c2-40e7-8191-7e57da4e4cde" providerId="ADAL" clId="{0A1C2E63-3E29-43B5-8AE5-7F11AC98582D}" dt="2022-10-10T05:10:47.176" v="471" actId="571"/>
          <ac:spMkLst>
            <pc:docMk/>
            <pc:sldMk cId="2799837879" sldId="276"/>
            <ac:spMk id="18" creationId="{F8AF0487-6FF6-8F3E-783C-7C4547335565}"/>
          </ac:spMkLst>
        </pc:spChg>
        <pc:spChg chg="mod">
          <ac:chgData name="Malja321999@my-onedrive.com" userId="ce05701b-15c2-40e7-8191-7e57da4e4cde" providerId="ADAL" clId="{0A1C2E63-3E29-43B5-8AE5-7F11AC98582D}" dt="2022-10-10T05:10:47.176" v="471" actId="571"/>
          <ac:spMkLst>
            <pc:docMk/>
            <pc:sldMk cId="2799837879" sldId="276"/>
            <ac:spMk id="19" creationId="{D207231C-C10D-2C38-E1EB-8FB6A421252D}"/>
          </ac:spMkLst>
        </pc:spChg>
        <pc:spChg chg="add mod">
          <ac:chgData name="Malja321999@my-onedrive.com" userId="ce05701b-15c2-40e7-8191-7e57da4e4cde" providerId="ADAL" clId="{0A1C2E63-3E29-43B5-8AE5-7F11AC98582D}" dt="2022-10-10T05:10:47.176" v="471" actId="571"/>
          <ac:spMkLst>
            <pc:docMk/>
            <pc:sldMk cId="2799837879" sldId="276"/>
            <ac:spMk id="20" creationId="{F34DD8FB-0EEC-BED2-8185-456EBBC3C5D6}"/>
          </ac:spMkLst>
        </pc:spChg>
        <pc:spChg chg="mod">
          <ac:chgData name="Malja321999@my-onedrive.com" userId="ce05701b-15c2-40e7-8191-7e57da4e4cde" providerId="ADAL" clId="{0A1C2E63-3E29-43B5-8AE5-7F11AC98582D}" dt="2022-10-10T05:11:10.593" v="474" actId="571"/>
          <ac:spMkLst>
            <pc:docMk/>
            <pc:sldMk cId="2799837879" sldId="276"/>
            <ac:spMk id="22" creationId="{DFAC8242-D572-5AEB-1F65-96628305CAFD}"/>
          </ac:spMkLst>
        </pc:spChg>
        <pc:spChg chg="mod">
          <ac:chgData name="Malja321999@my-onedrive.com" userId="ce05701b-15c2-40e7-8191-7e57da4e4cde" providerId="ADAL" clId="{0A1C2E63-3E29-43B5-8AE5-7F11AC98582D}" dt="2022-10-10T05:31:46.527" v="517" actId="20577"/>
          <ac:spMkLst>
            <pc:docMk/>
            <pc:sldMk cId="2799837879" sldId="276"/>
            <ac:spMk id="23" creationId="{4B2198DC-BC0D-F390-62EE-DEA8E1A4D174}"/>
          </ac:spMkLst>
        </pc:spChg>
        <pc:spChg chg="add del mod ord">
          <ac:chgData name="Malja321999@my-onedrive.com" userId="ce05701b-15c2-40e7-8191-7e57da4e4cde" providerId="ADAL" clId="{0A1C2E63-3E29-43B5-8AE5-7F11AC98582D}" dt="2022-10-10T05:36:10.677" v="564" actId="700"/>
          <ac:spMkLst>
            <pc:docMk/>
            <pc:sldMk cId="2799837879" sldId="276"/>
            <ac:spMk id="24" creationId="{F89019EC-278A-5540-F7F8-8677489BC67C}"/>
          </ac:spMkLst>
        </pc:spChg>
        <pc:spChg chg="add del mod ord">
          <ac:chgData name="Malja321999@my-onedrive.com" userId="ce05701b-15c2-40e7-8191-7e57da4e4cde" providerId="ADAL" clId="{0A1C2E63-3E29-43B5-8AE5-7F11AC98582D}" dt="2022-10-10T05:36:19.452" v="566" actId="700"/>
          <ac:spMkLst>
            <pc:docMk/>
            <pc:sldMk cId="2799837879" sldId="276"/>
            <ac:spMk id="25" creationId="{3B63FFDE-FE5D-F426-ED1C-8D4777E677B9}"/>
          </ac:spMkLst>
        </pc:spChg>
        <pc:spChg chg="mod">
          <ac:chgData name="Malja321999@my-onedrive.com" userId="ce05701b-15c2-40e7-8191-7e57da4e4cde" providerId="ADAL" clId="{0A1C2E63-3E29-43B5-8AE5-7F11AC98582D}" dt="2022-10-10T05:02:24.860" v="385" actId="20577"/>
          <ac:spMkLst>
            <pc:docMk/>
            <pc:sldMk cId="2799837879" sldId="276"/>
            <ac:spMk id="581" creationId="{00000000-0000-0000-0000-000000000000}"/>
          </ac:spMkLst>
        </pc:spChg>
        <pc:spChg chg="mod">
          <ac:chgData name="Malja321999@my-onedrive.com" userId="ce05701b-15c2-40e7-8191-7e57da4e4cde" providerId="ADAL" clId="{0A1C2E63-3E29-43B5-8AE5-7F11AC98582D}" dt="2022-10-10T05:39:07.268" v="585"/>
          <ac:spMkLst>
            <pc:docMk/>
            <pc:sldMk cId="2799837879" sldId="276"/>
            <ac:spMk id="584" creationId="{00000000-0000-0000-0000-000000000000}"/>
          </ac:spMkLst>
        </pc:spChg>
        <pc:spChg chg="mod">
          <ac:chgData name="Malja321999@my-onedrive.com" userId="ce05701b-15c2-40e7-8191-7e57da4e4cde" providerId="ADAL" clId="{0A1C2E63-3E29-43B5-8AE5-7F11AC98582D}" dt="2022-10-10T05:28:28.216" v="501" actId="20577"/>
          <ac:spMkLst>
            <pc:docMk/>
            <pc:sldMk cId="2799837879" sldId="276"/>
            <ac:spMk id="587" creationId="{00000000-0000-0000-0000-000000000000}"/>
          </ac:spMkLst>
        </pc:spChg>
        <pc:spChg chg="mod">
          <ac:chgData name="Malja321999@my-onedrive.com" userId="ce05701b-15c2-40e7-8191-7e57da4e4cde" providerId="ADAL" clId="{0A1C2E63-3E29-43B5-8AE5-7F11AC98582D}" dt="2022-10-10T05:31:16.673" v="511" actId="20577"/>
          <ac:spMkLst>
            <pc:docMk/>
            <pc:sldMk cId="2799837879" sldId="276"/>
            <ac:spMk id="590" creationId="{00000000-0000-0000-0000-000000000000}"/>
          </ac:spMkLst>
        </pc:spChg>
        <pc:spChg chg="mod">
          <ac:chgData name="Malja321999@my-onedrive.com" userId="ce05701b-15c2-40e7-8191-7e57da4e4cde" providerId="ADAL" clId="{0A1C2E63-3E29-43B5-8AE5-7F11AC98582D}" dt="2022-10-10T05:09:22.022" v="455" actId="164"/>
          <ac:spMkLst>
            <pc:docMk/>
            <pc:sldMk cId="2799837879" sldId="276"/>
            <ac:spMk id="593" creationId="{00000000-0000-0000-0000-000000000000}"/>
          </ac:spMkLst>
        </pc:spChg>
        <pc:spChg chg="add del">
          <ac:chgData name="Malja321999@my-onedrive.com" userId="ce05701b-15c2-40e7-8191-7e57da4e4cde" providerId="ADAL" clId="{0A1C2E63-3E29-43B5-8AE5-7F11AC98582D}" dt="2022-10-10T05:04:49.408" v="418" actId="478"/>
          <ac:spMkLst>
            <pc:docMk/>
            <pc:sldMk cId="2799837879" sldId="276"/>
            <ac:spMk id="596" creationId="{00000000-0000-0000-0000-000000000000}"/>
          </ac:spMkLst>
        </pc:spChg>
        <pc:spChg chg="del mod">
          <ac:chgData name="Malja321999@my-onedrive.com" userId="ce05701b-15c2-40e7-8191-7e57da4e4cde" providerId="ADAL" clId="{0A1C2E63-3E29-43B5-8AE5-7F11AC98582D}" dt="2022-10-10T05:07:59.740" v="432" actId="478"/>
          <ac:spMkLst>
            <pc:docMk/>
            <pc:sldMk cId="2799837879" sldId="276"/>
            <ac:spMk id="600" creationId="{00000000-0000-0000-0000-000000000000}"/>
          </ac:spMkLst>
        </pc:spChg>
        <pc:spChg chg="del">
          <ac:chgData name="Malja321999@my-onedrive.com" userId="ce05701b-15c2-40e7-8191-7e57da4e4cde" providerId="ADAL" clId="{0A1C2E63-3E29-43B5-8AE5-7F11AC98582D}" dt="2022-10-10T05:09:49.971" v="460" actId="478"/>
          <ac:spMkLst>
            <pc:docMk/>
            <pc:sldMk cId="2799837879" sldId="276"/>
            <ac:spMk id="602" creationId="{00000000-0000-0000-0000-000000000000}"/>
          </ac:spMkLst>
        </pc:spChg>
        <pc:spChg chg="del">
          <ac:chgData name="Malja321999@my-onedrive.com" userId="ce05701b-15c2-40e7-8191-7e57da4e4cde" providerId="ADAL" clId="{0A1C2E63-3E29-43B5-8AE5-7F11AC98582D}" dt="2022-10-10T05:09:34.290" v="457" actId="478"/>
          <ac:spMkLst>
            <pc:docMk/>
            <pc:sldMk cId="2799837879" sldId="276"/>
            <ac:spMk id="604" creationId="{00000000-0000-0000-0000-000000000000}"/>
          </ac:spMkLst>
        </pc:spChg>
        <pc:spChg chg="del">
          <ac:chgData name="Malja321999@my-onedrive.com" userId="ce05701b-15c2-40e7-8191-7e57da4e4cde" providerId="ADAL" clId="{0A1C2E63-3E29-43B5-8AE5-7F11AC98582D}" dt="2022-10-10T05:07:14.438" v="428" actId="478"/>
          <ac:spMkLst>
            <pc:docMk/>
            <pc:sldMk cId="2799837879" sldId="276"/>
            <ac:spMk id="622" creationId="{00000000-0000-0000-0000-000000000000}"/>
          </ac:spMkLst>
        </pc:spChg>
        <pc:spChg chg="mod">
          <ac:chgData name="Malja321999@my-onedrive.com" userId="ce05701b-15c2-40e7-8191-7e57da4e4cde" providerId="ADAL" clId="{0A1C2E63-3E29-43B5-8AE5-7F11AC98582D}" dt="2022-10-10T05:02:30.364" v="386" actId="1076"/>
          <ac:spMkLst>
            <pc:docMk/>
            <pc:sldMk cId="2799837879" sldId="276"/>
            <ac:spMk id="639" creationId="{00000000-0000-0000-0000-000000000000}"/>
          </ac:spMkLst>
        </pc:spChg>
        <pc:grpChg chg="add mod">
          <ac:chgData name="Malja321999@my-onedrive.com" userId="ce05701b-15c2-40e7-8191-7e57da4e4cde" providerId="ADAL" clId="{0A1C2E63-3E29-43B5-8AE5-7F11AC98582D}" dt="2022-10-10T05:09:22.022" v="455" actId="164"/>
          <ac:grpSpMkLst>
            <pc:docMk/>
            <pc:sldMk cId="2799837879" sldId="276"/>
            <ac:grpSpMk id="13" creationId="{873F94E3-192D-EE60-E19A-43093AAF261B}"/>
          </ac:grpSpMkLst>
        </pc:grpChg>
        <pc:grpChg chg="add mod">
          <ac:chgData name="Malja321999@my-onedrive.com" userId="ce05701b-15c2-40e7-8191-7e57da4e4cde" providerId="ADAL" clId="{0A1C2E63-3E29-43B5-8AE5-7F11AC98582D}" dt="2022-10-10T05:09:28.166" v="456" actId="571"/>
          <ac:grpSpMkLst>
            <pc:docMk/>
            <pc:sldMk cId="2799837879" sldId="276"/>
            <ac:grpSpMk id="14" creationId="{64A4A534-ED28-411E-7736-2DECFD943062}"/>
          </ac:grpSpMkLst>
        </pc:grpChg>
        <pc:grpChg chg="add mod">
          <ac:chgData name="Malja321999@my-onedrive.com" userId="ce05701b-15c2-40e7-8191-7e57da4e4cde" providerId="ADAL" clId="{0A1C2E63-3E29-43B5-8AE5-7F11AC98582D}" dt="2022-10-10T05:11:02.747" v="473" actId="1076"/>
          <ac:grpSpMkLst>
            <pc:docMk/>
            <pc:sldMk cId="2799837879" sldId="276"/>
            <ac:grpSpMk id="17" creationId="{0B502FBD-6EDB-17B8-ADE1-8D8EEF1BAA12}"/>
          </ac:grpSpMkLst>
        </pc:grpChg>
        <pc:grpChg chg="add mod">
          <ac:chgData name="Malja321999@my-onedrive.com" userId="ce05701b-15c2-40e7-8191-7e57da4e4cde" providerId="ADAL" clId="{0A1C2E63-3E29-43B5-8AE5-7F11AC98582D}" dt="2022-10-10T05:11:10.593" v="474" actId="571"/>
          <ac:grpSpMkLst>
            <pc:docMk/>
            <pc:sldMk cId="2799837879" sldId="276"/>
            <ac:grpSpMk id="21" creationId="{BE6E3DCA-E198-4E3E-7AAB-A85A23855B57}"/>
          </ac:grpSpMkLst>
        </pc:grpChg>
        <pc:grpChg chg="mod">
          <ac:chgData name="Malja321999@my-onedrive.com" userId="ce05701b-15c2-40e7-8191-7e57da4e4cde" providerId="ADAL" clId="{0A1C2E63-3E29-43B5-8AE5-7F11AC98582D}" dt="2022-10-10T05:03:42.447" v="406" actId="14100"/>
          <ac:grpSpMkLst>
            <pc:docMk/>
            <pc:sldMk cId="2799837879" sldId="276"/>
            <ac:grpSpMk id="64" creationId="{2C8D7640-07EE-48F0-AD79-C0EE9D0673C3}"/>
          </ac:grpSpMkLst>
        </pc:grpChg>
        <pc:grpChg chg="del">
          <ac:chgData name="Malja321999@my-onedrive.com" userId="ce05701b-15c2-40e7-8191-7e57da4e4cde" providerId="ADAL" clId="{0A1C2E63-3E29-43B5-8AE5-7F11AC98582D}" dt="2022-10-10T05:06:01.863" v="419" actId="478"/>
          <ac:grpSpMkLst>
            <pc:docMk/>
            <pc:sldMk cId="2799837879" sldId="276"/>
            <ac:grpSpMk id="595" creationId="{00000000-0000-0000-0000-000000000000}"/>
          </ac:grpSpMkLst>
        </pc:grpChg>
        <pc:grpChg chg="del">
          <ac:chgData name="Malja321999@my-onedrive.com" userId="ce05701b-15c2-40e7-8191-7e57da4e4cde" providerId="ADAL" clId="{0A1C2E63-3E29-43B5-8AE5-7F11AC98582D}" dt="2022-10-10T05:09:36.777" v="458" actId="478"/>
          <ac:grpSpMkLst>
            <pc:docMk/>
            <pc:sldMk cId="2799837879" sldId="276"/>
            <ac:grpSpMk id="606" creationId="{00000000-0000-0000-0000-000000000000}"/>
          </ac:grpSpMkLst>
        </pc:grpChg>
        <pc:grpChg chg="del">
          <ac:chgData name="Malja321999@my-onedrive.com" userId="ce05701b-15c2-40e7-8191-7e57da4e4cde" providerId="ADAL" clId="{0A1C2E63-3E29-43B5-8AE5-7F11AC98582D}" dt="2022-10-10T05:09:53.106" v="461" actId="478"/>
          <ac:grpSpMkLst>
            <pc:docMk/>
            <pc:sldMk cId="2799837879" sldId="276"/>
            <ac:grpSpMk id="611" creationId="{00000000-0000-0000-0000-000000000000}"/>
          </ac:grpSpMkLst>
        </pc:grpChg>
        <pc:grpChg chg="del">
          <ac:chgData name="Malja321999@my-onedrive.com" userId="ce05701b-15c2-40e7-8191-7e57da4e4cde" providerId="ADAL" clId="{0A1C2E63-3E29-43B5-8AE5-7F11AC98582D}" dt="2022-10-10T05:09:12.408" v="454" actId="478"/>
          <ac:grpSpMkLst>
            <pc:docMk/>
            <pc:sldMk cId="2799837879" sldId="276"/>
            <ac:grpSpMk id="621" creationId="{00000000-0000-0000-0000-000000000000}"/>
          </ac:grpSpMkLst>
        </pc:grpChg>
        <pc:picChg chg="mod">
          <ac:chgData name="Malja321999@my-onedrive.com" userId="ce05701b-15c2-40e7-8191-7e57da4e4cde" providerId="ADAL" clId="{0A1C2E63-3E29-43B5-8AE5-7F11AC98582D}" dt="2022-10-10T05:02:31.812" v="387" actId="1076"/>
          <ac:picMkLst>
            <pc:docMk/>
            <pc:sldMk cId="2799837879" sldId="276"/>
            <ac:picMk id="9" creationId="{49032C92-533E-4F04-AA9D-F4508B05FA72}"/>
          </ac:picMkLst>
        </pc:picChg>
        <pc:cxnChg chg="mod">
          <ac:chgData name="Malja321999@my-onedrive.com" userId="ce05701b-15c2-40e7-8191-7e57da4e4cde" providerId="ADAL" clId="{0A1C2E63-3E29-43B5-8AE5-7F11AC98582D}" dt="2022-10-10T05:08:58.639" v="451" actId="1076"/>
          <ac:cxnSpMkLst>
            <pc:docMk/>
            <pc:sldMk cId="2799837879" sldId="276"/>
            <ac:cxnSpMk id="594" creationId="{00000000-0000-0000-0000-000000000000}"/>
          </ac:cxnSpMkLst>
        </pc:cxnChg>
        <pc:cxnChg chg="mod">
          <ac:chgData name="Malja321999@my-onedrive.com" userId="ce05701b-15c2-40e7-8191-7e57da4e4cde" providerId="ADAL" clId="{0A1C2E63-3E29-43B5-8AE5-7F11AC98582D}" dt="2022-10-10T05:07:59.740" v="432" actId="478"/>
          <ac:cxnSpMkLst>
            <pc:docMk/>
            <pc:sldMk cId="2799837879" sldId="276"/>
            <ac:cxnSpMk id="601" creationId="{00000000-0000-0000-0000-000000000000}"/>
          </ac:cxnSpMkLst>
        </pc:cxnChg>
        <pc:cxnChg chg="mod">
          <ac:chgData name="Malja321999@my-onedrive.com" userId="ce05701b-15c2-40e7-8191-7e57da4e4cde" providerId="ADAL" clId="{0A1C2E63-3E29-43B5-8AE5-7F11AC98582D}" dt="2022-10-10T05:09:49.971" v="460" actId="478"/>
          <ac:cxnSpMkLst>
            <pc:docMk/>
            <pc:sldMk cId="2799837879" sldId="276"/>
            <ac:cxnSpMk id="603" creationId="{00000000-0000-0000-0000-000000000000}"/>
          </ac:cxnSpMkLst>
        </pc:cxnChg>
        <pc:cxnChg chg="mod">
          <ac:chgData name="Malja321999@my-onedrive.com" userId="ce05701b-15c2-40e7-8191-7e57da4e4cde" providerId="ADAL" clId="{0A1C2E63-3E29-43B5-8AE5-7F11AC98582D}" dt="2022-10-10T05:09:34.290" v="457" actId="478"/>
          <ac:cxnSpMkLst>
            <pc:docMk/>
            <pc:sldMk cId="2799837879" sldId="276"/>
            <ac:cxnSpMk id="605" creationId="{00000000-0000-0000-0000-000000000000}"/>
          </ac:cxnSpMkLst>
        </pc:cxnChg>
      </pc:sldChg>
      <pc:sldChg chg="new del">
        <pc:chgData name="Malja321999@my-onedrive.com" userId="ce05701b-15c2-40e7-8191-7e57da4e4cde" providerId="ADAL" clId="{0A1C2E63-3E29-43B5-8AE5-7F11AC98582D}" dt="2022-10-10T03:35:32.366" v="268" actId="47"/>
        <pc:sldMkLst>
          <pc:docMk/>
          <pc:sldMk cId="3654955934" sldId="276"/>
        </pc:sldMkLst>
      </pc:sldChg>
      <pc:sldChg chg="new del">
        <pc:chgData name="Malja321999@my-onedrive.com" userId="ce05701b-15c2-40e7-8191-7e57da4e4cde" providerId="ADAL" clId="{0A1C2E63-3E29-43B5-8AE5-7F11AC98582D}" dt="2022-10-10T04:57:47.328" v="325" actId="680"/>
        <pc:sldMkLst>
          <pc:docMk/>
          <pc:sldMk cId="1680458007" sldId="277"/>
        </pc:sldMkLst>
      </pc:sldChg>
      <pc:sldChg chg="addSp delSp modSp new mod modClrScheme chgLayout">
        <pc:chgData name="Malja321999@my-onedrive.com" userId="ce05701b-15c2-40e7-8191-7e57da4e4cde" providerId="ADAL" clId="{0A1C2E63-3E29-43B5-8AE5-7F11AC98582D}" dt="2022-10-10T05:58:42.425" v="603" actId="1076"/>
        <pc:sldMkLst>
          <pc:docMk/>
          <pc:sldMk cId="3295379712" sldId="277"/>
        </pc:sldMkLst>
        <pc:spChg chg="del mod ord">
          <ac:chgData name="Malja321999@my-onedrive.com" userId="ce05701b-15c2-40e7-8191-7e57da4e4cde" providerId="ADAL" clId="{0A1C2E63-3E29-43B5-8AE5-7F11AC98582D}" dt="2022-10-10T05:36:33.851" v="568" actId="700"/>
          <ac:spMkLst>
            <pc:docMk/>
            <pc:sldMk cId="3295379712" sldId="277"/>
            <ac:spMk id="2" creationId="{21B56C31-55A7-A35D-FDD7-4CE1F21AFF21}"/>
          </ac:spMkLst>
        </pc:spChg>
        <pc:spChg chg="add del mod ord">
          <ac:chgData name="Malja321999@my-onedrive.com" userId="ce05701b-15c2-40e7-8191-7e57da4e4cde" providerId="ADAL" clId="{0A1C2E63-3E29-43B5-8AE5-7F11AC98582D}" dt="2022-10-10T05:37:37.380" v="583" actId="478"/>
          <ac:spMkLst>
            <pc:docMk/>
            <pc:sldMk cId="3295379712" sldId="277"/>
            <ac:spMk id="3" creationId="{6DED23EB-4546-9EDF-F74A-36C8A972E36E}"/>
          </ac:spMkLst>
        </pc:spChg>
        <pc:spChg chg="add mod ord">
          <ac:chgData name="Malja321999@my-onedrive.com" userId="ce05701b-15c2-40e7-8191-7e57da4e4cde" providerId="ADAL" clId="{0A1C2E63-3E29-43B5-8AE5-7F11AC98582D}" dt="2022-10-10T05:58:42.425" v="603" actId="1076"/>
          <ac:spMkLst>
            <pc:docMk/>
            <pc:sldMk cId="3295379712" sldId="277"/>
            <ac:spMk id="4" creationId="{A1423EF5-8EE8-5D85-A385-A3C2F577F6C3}"/>
          </ac:spMkLst>
        </pc:spChg>
        <pc:picChg chg="add mod">
          <ac:chgData name="Malja321999@my-onedrive.com" userId="ce05701b-15c2-40e7-8191-7e57da4e4cde" providerId="ADAL" clId="{0A1C2E63-3E29-43B5-8AE5-7F11AC98582D}" dt="2022-10-10T05:58:18.953" v="601" actId="14100"/>
          <ac:picMkLst>
            <pc:docMk/>
            <pc:sldMk cId="3295379712" sldId="277"/>
            <ac:picMk id="1026" creationId="{A053FFCD-E39E-5894-61F2-7F958E6F84BF}"/>
          </ac:picMkLst>
        </pc:picChg>
        <pc:picChg chg="add del">
          <ac:chgData name="Malja321999@my-onedrive.com" userId="ce05701b-15c2-40e7-8191-7e57da4e4cde" providerId="ADAL" clId="{0A1C2E63-3E29-43B5-8AE5-7F11AC98582D}" dt="2022-10-10T05:58:09.229" v="600" actId="21"/>
          <ac:picMkLst>
            <pc:docMk/>
            <pc:sldMk cId="3295379712" sldId="277"/>
            <ac:picMk id="1028" creationId="{CCEA56AC-E13B-830F-FDDC-674FF28AF136}"/>
          </ac:picMkLst>
        </pc:picChg>
      </pc:sldChg>
      <pc:sldChg chg="addSp delSp modSp new mod">
        <pc:chgData name="Malja321999@my-onedrive.com" userId="ce05701b-15c2-40e7-8191-7e57da4e4cde" providerId="ADAL" clId="{0A1C2E63-3E29-43B5-8AE5-7F11AC98582D}" dt="2022-10-10T05:59:15.193" v="610" actId="14100"/>
        <pc:sldMkLst>
          <pc:docMk/>
          <pc:sldMk cId="1237405921" sldId="278"/>
        </pc:sldMkLst>
        <pc:spChg chg="del">
          <ac:chgData name="Malja321999@my-onedrive.com" userId="ce05701b-15c2-40e7-8191-7e57da4e4cde" providerId="ADAL" clId="{0A1C2E63-3E29-43B5-8AE5-7F11AC98582D}" dt="2022-10-10T05:58:51.943" v="604" actId="478"/>
          <ac:spMkLst>
            <pc:docMk/>
            <pc:sldMk cId="1237405921" sldId="278"/>
            <ac:spMk id="2" creationId="{95F22B7A-7962-DCFD-2018-92AE1B70A1D8}"/>
          </ac:spMkLst>
        </pc:spChg>
        <pc:picChg chg="add mod">
          <ac:chgData name="Malja321999@my-onedrive.com" userId="ce05701b-15c2-40e7-8191-7e57da4e4cde" providerId="ADAL" clId="{0A1C2E63-3E29-43B5-8AE5-7F11AC98582D}" dt="2022-10-10T05:59:15.193" v="610" actId="14100"/>
          <ac:picMkLst>
            <pc:docMk/>
            <pc:sldMk cId="1237405921" sldId="278"/>
            <ac:picMk id="3" creationId="{9C072D28-0794-510F-01DA-D6C45F4BB84C}"/>
          </ac:picMkLst>
        </pc:picChg>
      </pc:sldChg>
    </pc:docChg>
  </pc:docChgLst>
  <pc:docChgLst>
    <pc:chgData name="Jamal udin" userId="22728f87a00fe240" providerId="LiveId" clId="{5D549C6F-2313-4C9C-A26F-F943B173CFA3}"/>
    <pc:docChg chg="undo custSel addSld delSld modSld sldOrd">
      <pc:chgData name="Jamal udin" userId="22728f87a00fe240" providerId="LiveId" clId="{5D549C6F-2313-4C9C-A26F-F943B173CFA3}" dt="2022-09-26T07:08:21.413" v="1250" actId="20577"/>
      <pc:docMkLst>
        <pc:docMk/>
      </pc:docMkLst>
      <pc:sldChg chg="modSp mod">
        <pc:chgData name="Jamal udin" userId="22728f87a00fe240" providerId="LiveId" clId="{5D549C6F-2313-4C9C-A26F-F943B173CFA3}" dt="2022-09-19T15:34:46.243" v="342" actId="20577"/>
        <pc:sldMkLst>
          <pc:docMk/>
          <pc:sldMk cId="0" sldId="256"/>
        </pc:sldMkLst>
        <pc:spChg chg="mod">
          <ac:chgData name="Jamal udin" userId="22728f87a00fe240" providerId="LiveId" clId="{5D549C6F-2313-4C9C-A26F-F943B173CFA3}" dt="2022-09-19T15:34:46.243" v="342" actId="20577"/>
          <ac:spMkLst>
            <pc:docMk/>
            <pc:sldMk cId="0" sldId="256"/>
            <ac:spMk id="155" creationId="{00000000-0000-0000-0000-000000000000}"/>
          </ac:spMkLst>
        </pc:spChg>
      </pc:sldChg>
      <pc:sldChg chg="modNotesTx">
        <pc:chgData name="Jamal udin" userId="22728f87a00fe240" providerId="LiveId" clId="{5D549C6F-2313-4C9C-A26F-F943B173CFA3}" dt="2022-09-26T07:06:28.356" v="1178" actId="113"/>
        <pc:sldMkLst>
          <pc:docMk/>
          <pc:sldMk cId="0" sldId="259"/>
        </pc:sldMkLst>
      </pc:sldChg>
      <pc:sldChg chg="modSp mod modNotesTx">
        <pc:chgData name="Jamal udin" userId="22728f87a00fe240" providerId="LiveId" clId="{5D549C6F-2313-4C9C-A26F-F943B173CFA3}" dt="2022-09-26T06:55:00.815" v="719" actId="113"/>
        <pc:sldMkLst>
          <pc:docMk/>
          <pc:sldMk cId="0" sldId="263"/>
        </pc:sldMkLst>
        <pc:spChg chg="mod">
          <ac:chgData name="Jamal udin" userId="22728f87a00fe240" providerId="LiveId" clId="{5D549C6F-2313-4C9C-A26F-F943B173CFA3}" dt="2022-09-26T06:55:00.815" v="719" actId="113"/>
          <ac:spMkLst>
            <pc:docMk/>
            <pc:sldMk cId="0" sldId="263"/>
            <ac:spMk id="24" creationId="{63C92ACF-90B7-49F5-8354-269D8C62300B}"/>
          </ac:spMkLst>
        </pc:spChg>
      </pc:sldChg>
      <pc:sldChg chg="add del">
        <pc:chgData name="Jamal udin" userId="22728f87a00fe240" providerId="LiveId" clId="{5D549C6F-2313-4C9C-A26F-F943B173CFA3}" dt="2022-09-19T15:18:57.976" v="1" actId="47"/>
        <pc:sldMkLst>
          <pc:docMk/>
          <pc:sldMk cId="2475961371" sldId="269"/>
        </pc:sldMkLst>
      </pc:sldChg>
      <pc:sldChg chg="addSp delSp modSp add mod ord modNotesTx">
        <pc:chgData name="Jamal udin" userId="22728f87a00fe240" providerId="LiveId" clId="{5D549C6F-2313-4C9C-A26F-F943B173CFA3}" dt="2022-09-19T15:55:48.840" v="529" actId="1076"/>
        <pc:sldMkLst>
          <pc:docMk/>
          <pc:sldMk cId="4011964817" sldId="269"/>
        </pc:sldMkLst>
        <pc:spChg chg="add del mod">
          <ac:chgData name="Jamal udin" userId="22728f87a00fe240" providerId="LiveId" clId="{5D549C6F-2313-4C9C-A26F-F943B173CFA3}" dt="2022-09-19T15:48:13.088" v="452" actId="478"/>
          <ac:spMkLst>
            <pc:docMk/>
            <pc:sldMk cId="4011964817" sldId="269"/>
            <ac:spMk id="3" creationId="{DA26395D-9C4A-770B-3C1F-FDCA079231BD}"/>
          </ac:spMkLst>
        </pc:spChg>
        <pc:spChg chg="add del mod">
          <ac:chgData name="Jamal udin" userId="22728f87a00fe240" providerId="LiveId" clId="{5D549C6F-2313-4C9C-A26F-F943B173CFA3}" dt="2022-09-19T15:48:12.327" v="451"/>
          <ac:spMkLst>
            <pc:docMk/>
            <pc:sldMk cId="4011964817" sldId="269"/>
            <ac:spMk id="4" creationId="{77D2E498-5845-E4F6-2FDB-C7670EDC8352}"/>
          </ac:spMkLst>
        </pc:spChg>
        <pc:spChg chg="add del mod">
          <ac:chgData name="Jamal udin" userId="22728f87a00fe240" providerId="LiveId" clId="{5D549C6F-2313-4C9C-A26F-F943B173CFA3}" dt="2022-09-19T15:55:48.840" v="529" actId="1076"/>
          <ac:spMkLst>
            <pc:docMk/>
            <pc:sldMk cId="4011964817" sldId="269"/>
            <ac:spMk id="373" creationId="{00000000-0000-0000-0000-000000000000}"/>
          </ac:spMkLst>
        </pc:spChg>
        <pc:spChg chg="mod">
          <ac:chgData name="Jamal udin" userId="22728f87a00fe240" providerId="LiveId" clId="{5D549C6F-2313-4C9C-A26F-F943B173CFA3}" dt="2022-09-19T15:19:45.741" v="29" actId="14100"/>
          <ac:spMkLst>
            <pc:docMk/>
            <pc:sldMk cId="4011964817" sldId="269"/>
            <ac:spMk id="374" creationId="{00000000-0000-0000-0000-000000000000}"/>
          </ac:spMkLst>
        </pc:spChg>
      </pc:sldChg>
      <pc:sldChg chg="modSp add mod ord modNotesTx">
        <pc:chgData name="Jamal udin" userId="22728f87a00fe240" providerId="LiveId" clId="{5D549C6F-2313-4C9C-A26F-F943B173CFA3}" dt="2022-09-19T15:56:37.395" v="532" actId="255"/>
        <pc:sldMkLst>
          <pc:docMk/>
          <pc:sldMk cId="132495420" sldId="270"/>
        </pc:sldMkLst>
        <pc:spChg chg="mod">
          <ac:chgData name="Jamal udin" userId="22728f87a00fe240" providerId="LiveId" clId="{5D549C6F-2313-4C9C-A26F-F943B173CFA3}" dt="2022-09-19T15:56:37.395" v="532" actId="255"/>
          <ac:spMkLst>
            <pc:docMk/>
            <pc:sldMk cId="132495420" sldId="270"/>
            <ac:spMk id="373" creationId="{00000000-0000-0000-0000-000000000000}"/>
          </ac:spMkLst>
        </pc:spChg>
        <pc:spChg chg="mod">
          <ac:chgData name="Jamal udin" userId="22728f87a00fe240" providerId="LiveId" clId="{5D549C6F-2313-4C9C-A26F-F943B173CFA3}" dt="2022-09-19T15:22:23.557" v="180" actId="20577"/>
          <ac:spMkLst>
            <pc:docMk/>
            <pc:sldMk cId="132495420" sldId="270"/>
            <ac:spMk id="374" creationId="{00000000-0000-0000-0000-000000000000}"/>
          </ac:spMkLst>
        </pc:spChg>
      </pc:sldChg>
      <pc:sldChg chg="new del">
        <pc:chgData name="Jamal udin" userId="22728f87a00fe240" providerId="LiveId" clId="{5D549C6F-2313-4C9C-A26F-F943B173CFA3}" dt="2022-09-19T15:41:21.932" v="378" actId="680"/>
        <pc:sldMkLst>
          <pc:docMk/>
          <pc:sldMk cId="264036159" sldId="271"/>
        </pc:sldMkLst>
      </pc:sldChg>
      <pc:sldChg chg="modSp new del mod">
        <pc:chgData name="Jamal udin" userId="22728f87a00fe240" providerId="LiveId" clId="{5D549C6F-2313-4C9C-A26F-F943B173CFA3}" dt="2022-09-19T15:37:48.710" v="356" actId="47"/>
        <pc:sldMkLst>
          <pc:docMk/>
          <pc:sldMk cId="1122563864" sldId="271"/>
        </pc:sldMkLst>
        <pc:spChg chg="mod">
          <ac:chgData name="Jamal udin" userId="22728f87a00fe240" providerId="LiveId" clId="{5D549C6F-2313-4C9C-A26F-F943B173CFA3}" dt="2022-09-19T15:37:46.846" v="355" actId="14100"/>
          <ac:spMkLst>
            <pc:docMk/>
            <pc:sldMk cId="1122563864" sldId="271"/>
            <ac:spMk id="3" creationId="{80407EC0-B134-B65C-1EF1-21B2898F507C}"/>
          </ac:spMkLst>
        </pc:spChg>
      </pc:sldChg>
      <pc:sldChg chg="new del">
        <pc:chgData name="Jamal udin" userId="22728f87a00fe240" providerId="LiveId" clId="{5D549C6F-2313-4C9C-A26F-F943B173CFA3}" dt="2022-09-19T15:44:27.854" v="415" actId="47"/>
        <pc:sldMkLst>
          <pc:docMk/>
          <pc:sldMk cId="1241327278" sldId="271"/>
        </pc:sldMkLst>
      </pc:sldChg>
      <pc:sldChg chg="modNotesTx">
        <pc:chgData name="Jamal udin" userId="22728f87a00fe240" providerId="LiveId" clId="{5D549C6F-2313-4C9C-A26F-F943B173CFA3}" dt="2022-09-26T07:07:30.736" v="1185"/>
        <pc:sldMkLst>
          <pc:docMk/>
          <pc:sldMk cId="2670917046" sldId="271"/>
        </pc:sldMkLst>
      </pc:sldChg>
      <pc:sldChg chg="new del">
        <pc:chgData name="Jamal udin" userId="22728f87a00fe240" providerId="LiveId" clId="{5D549C6F-2313-4C9C-A26F-F943B173CFA3}" dt="2022-09-19T15:44:06.042" v="413" actId="47"/>
        <pc:sldMkLst>
          <pc:docMk/>
          <pc:sldMk cId="2972522532" sldId="271"/>
        </pc:sldMkLst>
      </pc:sldChg>
      <pc:sldChg chg="addSp delSp modSp new del mod ord">
        <pc:chgData name="Jamal udin" userId="22728f87a00fe240" providerId="LiveId" clId="{5D549C6F-2313-4C9C-A26F-F943B173CFA3}" dt="2022-09-19T15:56:44.873" v="533" actId="47"/>
        <pc:sldMkLst>
          <pc:docMk/>
          <pc:sldMk cId="3412984280" sldId="271"/>
        </pc:sldMkLst>
        <pc:spChg chg="del">
          <ac:chgData name="Jamal udin" userId="22728f87a00fe240" providerId="LiveId" clId="{5D549C6F-2313-4C9C-A26F-F943B173CFA3}" dt="2022-09-19T15:45:16.533" v="421" actId="478"/>
          <ac:spMkLst>
            <pc:docMk/>
            <pc:sldMk cId="3412984280" sldId="271"/>
            <ac:spMk id="2" creationId="{64547635-29A3-5AF4-9FE3-1BA731E518ED}"/>
          </ac:spMkLst>
        </pc:spChg>
        <pc:spChg chg="mod">
          <ac:chgData name="Jamal udin" userId="22728f87a00fe240" providerId="LiveId" clId="{5D549C6F-2313-4C9C-A26F-F943B173CFA3}" dt="2022-09-19T15:45:54.410" v="427" actId="2711"/>
          <ac:spMkLst>
            <pc:docMk/>
            <pc:sldMk cId="3412984280" sldId="271"/>
            <ac:spMk id="3" creationId="{F22E50C2-EFEF-FBCE-C83C-FD1023A18806}"/>
          </ac:spMkLst>
        </pc:spChg>
        <pc:spChg chg="add mod">
          <ac:chgData name="Jamal udin" userId="22728f87a00fe240" providerId="LiveId" clId="{5D549C6F-2313-4C9C-A26F-F943B173CFA3}" dt="2022-09-19T15:45:11.503" v="420" actId="1076"/>
          <ac:spMkLst>
            <pc:docMk/>
            <pc:sldMk cId="3412984280" sldId="271"/>
            <ac:spMk id="4" creationId="{A0E91959-D6A6-E7BF-FDE3-438925362D03}"/>
          </ac:spMkLst>
        </pc:spChg>
      </pc:sldChg>
      <pc:sldChg chg="new">
        <pc:chgData name="Jamal udin" userId="22728f87a00fe240" providerId="LiveId" clId="{5D549C6F-2313-4C9C-A26F-F943B173CFA3}" dt="2022-09-19T15:57:25.747" v="534" actId="680"/>
        <pc:sldMkLst>
          <pc:docMk/>
          <pc:sldMk cId="3916756835" sldId="271"/>
        </pc:sldMkLst>
      </pc:sldChg>
      <pc:sldChg chg="modSp mod modNotesTx">
        <pc:chgData name="Jamal udin" userId="22728f87a00fe240" providerId="LiveId" clId="{5D549C6F-2313-4C9C-A26F-F943B173CFA3}" dt="2022-09-26T07:08:21.413" v="1250" actId="20577"/>
        <pc:sldMkLst>
          <pc:docMk/>
          <pc:sldMk cId="2013510828" sldId="272"/>
        </pc:sldMkLst>
        <pc:spChg chg="mod">
          <ac:chgData name="Jamal udin" userId="22728f87a00fe240" providerId="LiveId" clId="{5D549C6F-2313-4C9C-A26F-F943B173CFA3}" dt="2022-09-26T07:08:21.413" v="1250" actId="20577"/>
          <ac:spMkLst>
            <pc:docMk/>
            <pc:sldMk cId="2013510828" sldId="272"/>
            <ac:spMk id="37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44018c82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44018c82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39307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43c1aa37d5_0_27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143c1aa37d5_0_27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sz="1100" dirty="0"/>
              <a:t>Zoom </a:t>
            </a:r>
            <a:r>
              <a:rPr lang="en-US" sz="1100" dirty="0" err="1"/>
              <a:t>membuat</a:t>
            </a:r>
            <a:r>
              <a:rPr lang="en-US" sz="1100" dirty="0"/>
              <a:t> </a:t>
            </a:r>
            <a:r>
              <a:rPr lang="en-US" sz="1100" dirty="0" err="1"/>
              <a:t>tatap</a:t>
            </a:r>
            <a:r>
              <a:rPr lang="en-US" sz="1100" dirty="0"/>
              <a:t> </a:t>
            </a:r>
            <a:r>
              <a:rPr lang="en-US" sz="1100" dirty="0" err="1"/>
              <a:t>muka</a:t>
            </a:r>
            <a:r>
              <a:rPr lang="en-US" sz="1100" dirty="0"/>
              <a:t> </a:t>
            </a:r>
            <a:r>
              <a:rPr lang="en-US" sz="1100" dirty="0" err="1"/>
              <a:t>menjadi</a:t>
            </a:r>
            <a:r>
              <a:rPr lang="en-US" sz="1100" dirty="0"/>
              <a:t> sangat </a:t>
            </a:r>
            <a:r>
              <a:rPr lang="en-US" sz="1100" dirty="0" err="1"/>
              <a:t>mudah</a:t>
            </a:r>
            <a:r>
              <a:rPr lang="en-US" sz="1100" dirty="0"/>
              <a:t> </a:t>
            </a:r>
            <a:r>
              <a:rPr lang="en-US" sz="1100" dirty="0" err="1"/>
              <a:t>karena</a:t>
            </a:r>
            <a:r>
              <a:rPr lang="en-US" sz="1100" dirty="0"/>
              <a:t> </a:t>
            </a:r>
            <a:r>
              <a:rPr lang="en-US" sz="1100" dirty="0" err="1"/>
              <a:t>dimana</a:t>
            </a:r>
            <a:r>
              <a:rPr lang="en-US" sz="1100" dirty="0"/>
              <a:t>  pun </a:t>
            </a:r>
            <a:r>
              <a:rPr lang="en-US" sz="1100" dirty="0" err="1"/>
              <a:t>kita</a:t>
            </a:r>
            <a:r>
              <a:rPr lang="en-US" sz="1100" dirty="0"/>
              <a:t> </a:t>
            </a:r>
            <a:r>
              <a:rPr lang="en-US" sz="1100" dirty="0" err="1"/>
              <a:t>berada</a:t>
            </a:r>
            <a:r>
              <a:rPr lang="en-US" sz="1100" dirty="0"/>
              <a:t>  </a:t>
            </a:r>
            <a:r>
              <a:rPr lang="en-US" sz="1100" dirty="0" err="1"/>
              <a:t>asalkan</a:t>
            </a:r>
            <a:r>
              <a:rPr lang="en-US" sz="1100" dirty="0"/>
              <a:t> </a:t>
            </a:r>
            <a:r>
              <a:rPr lang="en-US" sz="1100" dirty="0" err="1"/>
              <a:t>memiliki</a:t>
            </a:r>
            <a:r>
              <a:rPr lang="en-US" sz="1100" dirty="0"/>
              <a:t> </a:t>
            </a:r>
            <a:r>
              <a:rPr lang="en-US" sz="1100" dirty="0" err="1"/>
              <a:t>jaringan</a:t>
            </a:r>
            <a:r>
              <a:rPr lang="en-US" sz="1100" dirty="0"/>
              <a:t> internet </a:t>
            </a:r>
            <a:r>
              <a:rPr lang="en-US" sz="1100" dirty="0" err="1"/>
              <a:t>kita</a:t>
            </a:r>
            <a:r>
              <a:rPr lang="en-US" sz="1100" dirty="0"/>
              <a:t>  </a:t>
            </a:r>
            <a:r>
              <a:rPr lang="en-US" sz="1100" dirty="0" err="1"/>
              <a:t>dapat</a:t>
            </a:r>
            <a:r>
              <a:rPr lang="en-US" sz="1100" dirty="0"/>
              <a:t> </a:t>
            </a:r>
            <a:r>
              <a:rPr lang="en-US" sz="1100" dirty="0" err="1"/>
              <a:t>langsung</a:t>
            </a:r>
            <a:r>
              <a:rPr lang="en-US" sz="1100" dirty="0"/>
              <a:t> </a:t>
            </a:r>
            <a:r>
              <a:rPr lang="en-US" sz="1100" dirty="0" err="1"/>
              <a:t>melakukan</a:t>
            </a:r>
            <a:r>
              <a:rPr lang="en-US" sz="1100" dirty="0"/>
              <a:t> </a:t>
            </a:r>
            <a:r>
              <a:rPr lang="en-US" sz="1100" dirty="0" err="1"/>
              <a:t>pertemuan</a:t>
            </a:r>
            <a:r>
              <a:rPr lang="en-US" sz="1100" dirty="0"/>
              <a:t> </a:t>
            </a:r>
            <a:r>
              <a:rPr lang="en-US" sz="1100" dirty="0" err="1"/>
              <a:t>secara</a:t>
            </a:r>
            <a:r>
              <a:rPr lang="en-US" sz="1100" dirty="0"/>
              <a:t> </a:t>
            </a:r>
            <a:r>
              <a:rPr lang="en-US" sz="1100" dirty="0" err="1"/>
              <a:t>instan</a:t>
            </a:r>
            <a:r>
              <a:rPr lang="en-US" sz="1100" dirty="0"/>
              <a:t> dan </a:t>
            </a:r>
            <a:r>
              <a:rPr lang="en-US" sz="1100" dirty="0" err="1"/>
              <a:t>cepat</a:t>
            </a:r>
            <a:r>
              <a:rPr lang="en-US" sz="1100" dirty="0"/>
              <a:t>. </a:t>
            </a:r>
            <a:r>
              <a:rPr lang="en-US" sz="1100" dirty="0" err="1"/>
              <a:t>Kesederhanaan</a:t>
            </a:r>
            <a:r>
              <a:rPr lang="en-US" sz="1100" dirty="0"/>
              <a:t>  </a:t>
            </a:r>
            <a:r>
              <a:rPr lang="en-US" sz="1100" dirty="0" err="1"/>
              <a:t>Selain</a:t>
            </a:r>
            <a:r>
              <a:rPr lang="en-US" sz="1100" dirty="0"/>
              <a:t> </a:t>
            </a:r>
            <a:r>
              <a:rPr lang="en-US" sz="1100" dirty="0" err="1"/>
              <a:t>mudah</a:t>
            </a:r>
            <a:r>
              <a:rPr lang="en-US" sz="1100" dirty="0"/>
              <a:t> </a:t>
            </a:r>
            <a:r>
              <a:rPr lang="en-US" sz="1100" dirty="0" err="1"/>
              <a:t>digunakan</a:t>
            </a:r>
            <a:r>
              <a:rPr lang="en-US" sz="1100" dirty="0"/>
              <a:t>, Zoom </a:t>
            </a:r>
            <a:r>
              <a:rPr lang="en-US" sz="1100" dirty="0" err="1"/>
              <a:t>memiliki</a:t>
            </a:r>
            <a:r>
              <a:rPr lang="en-US" sz="1100" dirty="0"/>
              <a:t> </a:t>
            </a:r>
            <a:r>
              <a:rPr lang="en-US" sz="1100" dirty="0" err="1"/>
              <a:t>antarmuka</a:t>
            </a:r>
            <a:r>
              <a:rPr lang="en-US" sz="1100" dirty="0"/>
              <a:t> </a:t>
            </a:r>
            <a:r>
              <a:rPr lang="en-US" sz="1100" dirty="0" err="1"/>
              <a:t>rapi</a:t>
            </a:r>
            <a:r>
              <a:rPr lang="en-US" sz="1100" dirty="0"/>
              <a:t> yang </a:t>
            </a:r>
            <a:r>
              <a:rPr lang="en-US" sz="1100" dirty="0" err="1"/>
              <a:t>menambah</a:t>
            </a:r>
            <a:r>
              <a:rPr lang="en-US" sz="1100" dirty="0"/>
              <a:t> </a:t>
            </a:r>
            <a:r>
              <a:rPr lang="en-US" sz="1100" dirty="0" err="1"/>
              <a:t>pengalaman</a:t>
            </a:r>
            <a:r>
              <a:rPr lang="en-US" sz="1100" dirty="0"/>
              <a:t>. </a:t>
            </a:r>
            <a:r>
              <a:rPr lang="en-US" sz="1100" dirty="0" err="1"/>
              <a:t>Ini</a:t>
            </a:r>
            <a:r>
              <a:rPr lang="en-US" sz="1100" dirty="0"/>
              <a:t> </a:t>
            </a:r>
            <a:r>
              <a:rPr lang="en-US" sz="1100" dirty="0" err="1"/>
              <a:t>termasuk</a:t>
            </a:r>
            <a:r>
              <a:rPr lang="en-US" sz="1100" dirty="0"/>
              <a:t>:  </a:t>
            </a: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sz="1100" dirty="0"/>
              <a:t>1-klik </a:t>
            </a:r>
            <a:r>
              <a:rPr lang="en-US" sz="1100" dirty="0" err="1"/>
              <a:t>untuk</a:t>
            </a:r>
            <a:r>
              <a:rPr lang="en-US" sz="1100" dirty="0"/>
              <a:t> </a:t>
            </a:r>
            <a:r>
              <a:rPr lang="en-US" sz="1100" dirty="0" err="1"/>
              <a:t>bergabung</a:t>
            </a:r>
            <a:r>
              <a:rPr lang="en-US" sz="1100" dirty="0"/>
              <a:t> </a:t>
            </a:r>
            <a:r>
              <a:rPr lang="en-US" sz="1100" dirty="0" err="1"/>
              <a:t>ke</a:t>
            </a:r>
            <a:r>
              <a:rPr lang="en-US" sz="1100" dirty="0"/>
              <a:t> </a:t>
            </a:r>
            <a:r>
              <a:rPr lang="en-US" sz="1100" dirty="0" err="1"/>
              <a:t>rapat</a:t>
            </a:r>
            <a:r>
              <a:rPr lang="en-US" sz="1100" dirty="0"/>
              <a:t>. </a:t>
            </a: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sz="1100" dirty="0"/>
              <a:t>Anda </a:t>
            </a:r>
            <a:r>
              <a:rPr lang="en-US" sz="1100" dirty="0" err="1"/>
              <a:t>dapat</a:t>
            </a:r>
            <a:r>
              <a:rPr lang="en-US" sz="1100" dirty="0"/>
              <a:t> </a:t>
            </a:r>
            <a:r>
              <a:rPr lang="en-US" sz="1100" dirty="0" err="1"/>
              <a:t>memperbesar</a:t>
            </a:r>
            <a:r>
              <a:rPr lang="en-US" sz="1100" dirty="0"/>
              <a:t> layer di </a:t>
            </a:r>
            <a:r>
              <a:rPr lang="en-US" sz="1100" dirty="0" err="1"/>
              <a:t>perangkat</a:t>
            </a:r>
            <a:r>
              <a:rPr lang="en-US" sz="1100" dirty="0"/>
              <a:t> </a:t>
            </a:r>
            <a:r>
              <a:rPr lang="en-US" sz="1100" dirty="0" err="1"/>
              <a:t>apa</a:t>
            </a:r>
            <a:r>
              <a:rPr lang="en-US" sz="1100" dirty="0"/>
              <a:t> pun. </a:t>
            </a: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sz="1100" dirty="0" err="1"/>
              <a:t>Perintah</a:t>
            </a:r>
            <a:r>
              <a:rPr lang="en-US" sz="1100" dirty="0"/>
              <a:t> </a:t>
            </a:r>
            <a:r>
              <a:rPr lang="en-US" sz="1100" dirty="0" err="1"/>
              <a:t>suara</a:t>
            </a:r>
            <a:r>
              <a:rPr lang="en-US" sz="1100" dirty="0"/>
              <a:t> dan video </a:t>
            </a:r>
            <a:r>
              <a:rPr lang="en-US" sz="1100" dirty="0" err="1"/>
              <a:t>bersifat</a:t>
            </a:r>
            <a:r>
              <a:rPr lang="en-US" sz="1100" dirty="0"/>
              <a:t> </a:t>
            </a:r>
            <a:r>
              <a:rPr lang="en-US" sz="1100" dirty="0" err="1"/>
              <a:t>otomatis</a:t>
            </a:r>
            <a:r>
              <a:rPr lang="en-US" sz="1100" dirty="0"/>
              <a:t>.</a:t>
            </a: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sz="1100" dirty="0"/>
              <a:t> </a:t>
            </a:r>
            <a:r>
              <a:rPr lang="en-US" sz="1100" dirty="0" err="1"/>
              <a:t>Obrolan</a:t>
            </a:r>
            <a:r>
              <a:rPr lang="en-US" sz="1100" dirty="0"/>
              <a:t> </a:t>
            </a:r>
            <a:r>
              <a:rPr lang="en-US" sz="1100" dirty="0" err="1"/>
              <a:t>terintegrasi</a:t>
            </a:r>
            <a:r>
              <a:rPr lang="en-US" sz="1100" dirty="0"/>
              <a:t> </a:t>
            </a:r>
            <a:r>
              <a:rPr lang="en-US" sz="1100" dirty="0" err="1"/>
              <a:t>ke</a:t>
            </a:r>
            <a:r>
              <a:rPr lang="en-US" sz="1100" dirty="0"/>
              <a:t> </a:t>
            </a:r>
            <a:r>
              <a:rPr lang="en-US" sz="1100" dirty="0" err="1"/>
              <a:t>dalam</a:t>
            </a:r>
            <a:r>
              <a:rPr lang="en-US" sz="1100" dirty="0"/>
              <a:t> </a:t>
            </a:r>
            <a:r>
              <a:rPr lang="en-US" sz="1100" dirty="0" err="1"/>
              <a:t>layar</a:t>
            </a:r>
            <a:r>
              <a:rPr lang="en-US" sz="1100" dirty="0"/>
              <a:t>.</a:t>
            </a: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sz="1100" dirty="0"/>
              <a:t> </a:t>
            </a:r>
            <a:r>
              <a:rPr lang="en-US" sz="1100" dirty="0" err="1"/>
              <a:t>Berbagi</a:t>
            </a:r>
            <a:r>
              <a:rPr lang="en-US" sz="1100" dirty="0"/>
              <a:t> </a:t>
            </a:r>
            <a:r>
              <a:rPr lang="en-US" sz="1100" dirty="0" err="1"/>
              <a:t>layar</a:t>
            </a:r>
            <a:r>
              <a:rPr lang="en-US" sz="1100" dirty="0"/>
              <a:t> </a:t>
            </a:r>
            <a:r>
              <a:rPr lang="en-US" sz="1100" dirty="0" err="1"/>
              <a:t>dengan</a:t>
            </a:r>
            <a:r>
              <a:rPr lang="en-US" sz="1100" dirty="0"/>
              <a:t> </a:t>
            </a:r>
            <a:r>
              <a:rPr lang="en-US" sz="1100" dirty="0" err="1"/>
              <a:t>mudah</a:t>
            </a:r>
            <a:r>
              <a:rPr lang="en-US" sz="1100" dirty="0"/>
              <a:t>.</a:t>
            </a:r>
          </a:p>
          <a:p>
            <a:pPr marL="0" lvl="0" indent="0" algn="l" rtl="0">
              <a:spcBef>
                <a:spcPts val="0"/>
              </a:spcBef>
              <a:spcAft>
                <a:spcPts val="0"/>
              </a:spcAft>
              <a:buNone/>
            </a:pPr>
            <a:endParaRPr lang="en-US" dirty="0"/>
          </a:p>
          <a:p>
            <a:pPr marL="0" lvl="0" indent="0" algn="l" rtl="0">
              <a:spcBef>
                <a:spcPts val="0"/>
              </a:spcBef>
              <a:spcAft>
                <a:spcPts val="0"/>
              </a:spcAft>
              <a:buNone/>
            </a:pPr>
            <a:r>
              <a:rPr lang="en-ID" dirty="0"/>
              <a:t>2. Zoom juga </a:t>
            </a:r>
            <a:r>
              <a:rPr lang="en-ID" dirty="0" err="1"/>
              <a:t>memiliki</a:t>
            </a:r>
            <a:r>
              <a:rPr lang="en-ID" dirty="0"/>
              <a:t> </a:t>
            </a:r>
            <a:r>
              <a:rPr lang="en-ID" dirty="0" err="1"/>
              <a:t>resolusi</a:t>
            </a:r>
            <a:r>
              <a:rPr lang="en-ID" dirty="0"/>
              <a:t> video </a:t>
            </a:r>
            <a:r>
              <a:rPr lang="en-ID" dirty="0" err="1"/>
              <a:t>terbaik</a:t>
            </a:r>
            <a:r>
              <a:rPr lang="en-ID" dirty="0"/>
              <a:t> </a:t>
            </a:r>
            <a:r>
              <a:rPr lang="en-ID" dirty="0" err="1"/>
              <a:t>dari</a:t>
            </a:r>
            <a:r>
              <a:rPr lang="en-ID" dirty="0"/>
              <a:t> </a:t>
            </a:r>
            <a:r>
              <a:rPr lang="en-ID" dirty="0" err="1"/>
              <a:t>semua</a:t>
            </a:r>
            <a:r>
              <a:rPr lang="en-ID" dirty="0"/>
              <a:t> platform </a:t>
            </a:r>
            <a:r>
              <a:rPr lang="en-ID" dirty="0" err="1"/>
              <a:t>konferensi</a:t>
            </a:r>
            <a:r>
              <a:rPr lang="en-ID" dirty="0"/>
              <a:t> video, </a:t>
            </a:r>
            <a:r>
              <a:rPr lang="en-ID" dirty="0" err="1"/>
              <a:t>meskipun</a:t>
            </a:r>
            <a:r>
              <a:rPr lang="en-ID" dirty="0"/>
              <a:t> </a:t>
            </a:r>
            <a:r>
              <a:rPr lang="en-ID" dirty="0" err="1"/>
              <a:t>ada</a:t>
            </a:r>
            <a:r>
              <a:rPr lang="en-ID" dirty="0"/>
              <a:t> </a:t>
            </a:r>
            <a:r>
              <a:rPr lang="en-ID" dirty="0" err="1"/>
              <a:t>batasannya</a:t>
            </a:r>
            <a:r>
              <a:rPr lang="en-ID" dirty="0"/>
              <a:t>. Anda </a:t>
            </a:r>
            <a:r>
              <a:rPr lang="en-ID" dirty="0" err="1"/>
              <a:t>mendapatkan</a:t>
            </a:r>
            <a:r>
              <a:rPr lang="en-ID" dirty="0"/>
              <a:t> </a:t>
            </a:r>
            <a:r>
              <a:rPr lang="en-ID" dirty="0" err="1"/>
              <a:t>resolusi</a:t>
            </a:r>
            <a:r>
              <a:rPr lang="en-ID" dirty="0"/>
              <a:t> </a:t>
            </a:r>
            <a:r>
              <a:rPr lang="en-ID" dirty="0" err="1"/>
              <a:t>definisi</a:t>
            </a:r>
            <a:r>
              <a:rPr lang="en-ID" dirty="0"/>
              <a:t> </a:t>
            </a:r>
            <a:r>
              <a:rPr lang="en-ID" dirty="0" err="1"/>
              <a:t>tinggi</a:t>
            </a:r>
            <a:r>
              <a:rPr lang="en-ID" dirty="0"/>
              <a:t> </a:t>
            </a:r>
            <a:r>
              <a:rPr lang="en-ID" dirty="0" err="1"/>
              <a:t>dengan</a:t>
            </a:r>
            <a:r>
              <a:rPr lang="en-ID" dirty="0"/>
              <a:t> </a:t>
            </a:r>
            <a:r>
              <a:rPr lang="en-ID" dirty="0" err="1"/>
              <a:t>versi</a:t>
            </a:r>
            <a:r>
              <a:rPr lang="en-ID" dirty="0"/>
              <a:t> gratis dan </a:t>
            </a:r>
            <a:r>
              <a:rPr lang="en-ID" dirty="0" err="1"/>
              <a:t>hingga</a:t>
            </a:r>
            <a:r>
              <a:rPr lang="en-ID" dirty="0"/>
              <a:t> 1080p </a:t>
            </a:r>
            <a:r>
              <a:rPr lang="en-ID" dirty="0" err="1"/>
              <a:t>dengan</a:t>
            </a:r>
            <a:r>
              <a:rPr lang="en-ID" dirty="0"/>
              <a:t> </a:t>
            </a:r>
            <a:r>
              <a:rPr lang="en-ID" dirty="0" err="1"/>
              <a:t>akun</a:t>
            </a:r>
            <a:r>
              <a:rPr lang="en-ID" dirty="0"/>
              <a:t> </a:t>
            </a:r>
            <a:r>
              <a:rPr lang="en-ID" dirty="0" err="1"/>
              <a:t>berbayar</a:t>
            </a:r>
            <a:r>
              <a:rPr lang="en-ID" dirty="0"/>
              <a:t>. </a:t>
            </a:r>
            <a:r>
              <a:rPr lang="en-ID" dirty="0" err="1"/>
              <a:t>Kualitas</a:t>
            </a:r>
            <a:r>
              <a:rPr lang="en-ID" dirty="0"/>
              <a:t> </a:t>
            </a:r>
            <a:r>
              <a:rPr lang="en-ID" dirty="0" err="1"/>
              <a:t>rapat</a:t>
            </a:r>
            <a:r>
              <a:rPr lang="en-ID" dirty="0"/>
              <a:t> juga </a:t>
            </a:r>
            <a:r>
              <a:rPr lang="en-ID" dirty="0" err="1"/>
              <a:t>berkaitan</a:t>
            </a:r>
            <a:r>
              <a:rPr lang="en-ID" dirty="0"/>
              <a:t> </a:t>
            </a:r>
            <a:r>
              <a:rPr lang="en-ID" dirty="0" err="1"/>
              <a:t>dengan</a:t>
            </a:r>
            <a:r>
              <a:rPr lang="en-ID" dirty="0"/>
              <a:t> </a:t>
            </a:r>
            <a:r>
              <a:rPr lang="en-ID" dirty="0" err="1"/>
              <a:t>kualitas</a:t>
            </a:r>
            <a:r>
              <a:rPr lang="en-ID" dirty="0"/>
              <a:t> </a:t>
            </a:r>
            <a:r>
              <a:rPr lang="en-ID" dirty="0" err="1"/>
              <a:t>koneksi</a:t>
            </a:r>
            <a:r>
              <a:rPr lang="en-ID" dirty="0"/>
              <a:t> internet Anda.</a:t>
            </a:r>
          </a:p>
          <a:p>
            <a:pPr marL="0" lvl="0" indent="0" algn="l" rtl="0">
              <a:spcBef>
                <a:spcPts val="0"/>
              </a:spcBef>
              <a:spcAft>
                <a:spcPts val="0"/>
              </a:spcAft>
              <a:buNone/>
            </a:pPr>
            <a:endParaRPr lang="en-ID" dirty="0"/>
          </a:p>
          <a:p>
            <a:pPr marL="0" lvl="0" indent="0" algn="l" rtl="0">
              <a:spcBef>
                <a:spcPts val="0"/>
              </a:spcBef>
              <a:spcAft>
                <a:spcPts val="0"/>
              </a:spcAft>
              <a:buNone/>
            </a:pPr>
            <a:r>
              <a:rPr lang="en-ID" dirty="0"/>
              <a:t>3. Fitur </a:t>
            </a:r>
            <a:r>
              <a:rPr lang="en-ID" dirty="0" err="1"/>
              <a:t>rapat</a:t>
            </a:r>
            <a:r>
              <a:rPr lang="en-ID" dirty="0"/>
              <a:t> Zoom </a:t>
            </a:r>
            <a:r>
              <a:rPr lang="en-ID" dirty="0" err="1"/>
              <a:t>membuatnya</a:t>
            </a:r>
            <a:r>
              <a:rPr lang="en-ID" dirty="0"/>
              <a:t> </a:t>
            </a:r>
            <a:r>
              <a:rPr lang="en-ID" dirty="0" err="1"/>
              <a:t>lebih</a:t>
            </a:r>
            <a:r>
              <a:rPr lang="en-ID" dirty="0"/>
              <a:t> </a:t>
            </a:r>
            <a:r>
              <a:rPr lang="en-ID" dirty="0" err="1"/>
              <a:t>unggul</a:t>
            </a:r>
            <a:r>
              <a:rPr lang="en-ID" dirty="0"/>
              <a:t> </a:t>
            </a:r>
            <a:r>
              <a:rPr lang="en-ID" dirty="0" err="1"/>
              <a:t>dari</a:t>
            </a:r>
            <a:r>
              <a:rPr lang="en-ID" dirty="0"/>
              <a:t> platform lain. </a:t>
            </a:r>
            <a:r>
              <a:rPr lang="en-ID" dirty="0" err="1"/>
              <a:t>Beberapa</a:t>
            </a:r>
            <a:r>
              <a:rPr lang="en-ID" dirty="0"/>
              <a:t> </a:t>
            </a:r>
            <a:r>
              <a:rPr lang="en-ID" dirty="0" err="1"/>
              <a:t>opsi</a:t>
            </a:r>
            <a:r>
              <a:rPr lang="en-ID" dirty="0"/>
              <a:t> yang </a:t>
            </a:r>
            <a:r>
              <a:rPr lang="en-ID" dirty="0" err="1"/>
              <a:t>berharga</a:t>
            </a:r>
            <a:r>
              <a:rPr lang="en-ID" dirty="0"/>
              <a:t> </a:t>
            </a:r>
            <a:r>
              <a:rPr lang="en-ID" dirty="0" err="1"/>
              <a:t>meliputi</a:t>
            </a:r>
            <a:r>
              <a:rPr lang="en-ID" dirty="0"/>
              <a:t>:  </a:t>
            </a:r>
          </a:p>
          <a:p>
            <a:pPr marL="0" lvl="0" indent="0" algn="l" rtl="0">
              <a:spcBef>
                <a:spcPts val="0"/>
              </a:spcBef>
              <a:spcAft>
                <a:spcPts val="0"/>
              </a:spcAft>
              <a:buNone/>
            </a:pPr>
            <a:endParaRPr lang="en-ID" dirty="0"/>
          </a:p>
          <a:p>
            <a:pPr marL="628650" lvl="1" indent="-171450" algn="l" rtl="0">
              <a:spcBef>
                <a:spcPts val="0"/>
              </a:spcBef>
              <a:spcAft>
                <a:spcPts val="0"/>
              </a:spcAft>
            </a:pPr>
            <a:r>
              <a:rPr lang="en-ID" dirty="0" err="1"/>
              <a:t>Latar</a:t>
            </a:r>
            <a:r>
              <a:rPr lang="en-ID" dirty="0"/>
              <a:t> </a:t>
            </a:r>
            <a:r>
              <a:rPr lang="en-ID" dirty="0" err="1"/>
              <a:t>belakang</a:t>
            </a:r>
            <a:r>
              <a:rPr lang="en-ID" dirty="0"/>
              <a:t> virtual yang </a:t>
            </a:r>
            <a:r>
              <a:rPr lang="en-ID" dirty="0" err="1"/>
              <a:t>mudah</a:t>
            </a:r>
            <a:r>
              <a:rPr lang="en-ID" dirty="0"/>
              <a:t> </a:t>
            </a:r>
            <a:r>
              <a:rPr lang="en-ID" dirty="0" err="1"/>
              <a:t>digunakan</a:t>
            </a:r>
            <a:r>
              <a:rPr lang="en-ID" dirty="0"/>
              <a:t>. </a:t>
            </a:r>
          </a:p>
          <a:p>
            <a:pPr marL="628650" lvl="1" indent="-171450" algn="l" rtl="0">
              <a:spcBef>
                <a:spcPts val="0"/>
              </a:spcBef>
              <a:spcAft>
                <a:spcPts val="0"/>
              </a:spcAft>
            </a:pPr>
            <a:r>
              <a:rPr lang="en-ID" dirty="0"/>
              <a:t>Emoji yang </a:t>
            </a:r>
            <a:r>
              <a:rPr lang="en-ID" dirty="0" err="1"/>
              <a:t>memungkinkan</a:t>
            </a:r>
            <a:r>
              <a:rPr lang="en-ID" dirty="0"/>
              <a:t> </a:t>
            </a:r>
            <a:r>
              <a:rPr lang="en-ID" dirty="0" err="1"/>
              <a:t>peserta</a:t>
            </a:r>
            <a:r>
              <a:rPr lang="en-ID" dirty="0"/>
              <a:t> </a:t>
            </a:r>
            <a:r>
              <a:rPr lang="en-ID" dirty="0" err="1"/>
              <a:t>menunjukkan</a:t>
            </a:r>
            <a:r>
              <a:rPr lang="en-ID" dirty="0"/>
              <a:t> </a:t>
            </a:r>
            <a:r>
              <a:rPr lang="en-ID" dirty="0" err="1"/>
              <a:t>reaksi</a:t>
            </a:r>
            <a:r>
              <a:rPr lang="en-ID" dirty="0"/>
              <a:t> </a:t>
            </a:r>
            <a:r>
              <a:rPr lang="en-ID" dirty="0" err="1"/>
              <a:t>mereka</a:t>
            </a:r>
            <a:r>
              <a:rPr lang="en-ID" dirty="0"/>
              <a:t> </a:t>
            </a:r>
            <a:r>
              <a:rPr lang="en-ID" dirty="0" err="1"/>
              <a:t>tanpa</a:t>
            </a:r>
            <a:r>
              <a:rPr lang="en-ID" dirty="0"/>
              <a:t> </a:t>
            </a:r>
            <a:r>
              <a:rPr lang="en-ID" dirty="0" err="1"/>
              <a:t>mengganggu</a:t>
            </a:r>
            <a:r>
              <a:rPr lang="en-ID" dirty="0"/>
              <a:t> </a:t>
            </a:r>
            <a:r>
              <a:rPr lang="en-ID" dirty="0" err="1"/>
              <a:t>rapat</a:t>
            </a:r>
            <a:r>
              <a:rPr lang="en-ID" dirty="0"/>
              <a:t>. </a:t>
            </a:r>
          </a:p>
          <a:p>
            <a:pPr marL="628650" lvl="1" indent="-171450" algn="l" rtl="0">
              <a:spcBef>
                <a:spcPts val="0"/>
              </a:spcBef>
              <a:spcAft>
                <a:spcPts val="0"/>
              </a:spcAft>
            </a:pPr>
            <a:r>
              <a:rPr lang="en-ID" dirty="0" err="1"/>
              <a:t>Perekaman</a:t>
            </a:r>
            <a:r>
              <a:rPr lang="en-ID" dirty="0"/>
              <a:t> </a:t>
            </a:r>
            <a:r>
              <a:rPr lang="en-ID" dirty="0" err="1"/>
              <a:t>otomatis</a:t>
            </a:r>
            <a:r>
              <a:rPr lang="en-ID" dirty="0"/>
              <a:t> </a:t>
            </a:r>
            <a:r>
              <a:rPr lang="en-ID" dirty="0" err="1"/>
              <a:t>untuk</a:t>
            </a:r>
            <a:r>
              <a:rPr lang="en-ID" dirty="0"/>
              <a:t> </a:t>
            </a:r>
            <a:r>
              <a:rPr lang="en-ID" dirty="0" err="1"/>
              <a:t>ulasan</a:t>
            </a:r>
            <a:r>
              <a:rPr lang="en-ID" dirty="0"/>
              <a:t> </a:t>
            </a:r>
            <a:r>
              <a:rPr lang="en-ID" dirty="0" err="1"/>
              <a:t>rapat</a:t>
            </a:r>
            <a:r>
              <a:rPr lang="en-ID" dirty="0"/>
              <a:t> </a:t>
            </a:r>
            <a:r>
              <a:rPr lang="en-ID" dirty="0" err="1"/>
              <a:t>atau</a:t>
            </a:r>
            <a:r>
              <a:rPr lang="en-ID" dirty="0"/>
              <a:t> </a:t>
            </a:r>
            <a:r>
              <a:rPr lang="en-ID" dirty="0" err="1"/>
              <a:t>pembuatan</a:t>
            </a:r>
            <a:r>
              <a:rPr lang="en-ID" dirty="0"/>
              <a:t> </a:t>
            </a:r>
            <a:r>
              <a:rPr lang="en-ID" dirty="0" err="1"/>
              <a:t>catatan</a:t>
            </a:r>
            <a:r>
              <a:rPr lang="en-ID" dirty="0"/>
              <a:t> </a:t>
            </a:r>
            <a:r>
              <a:rPr lang="en-ID" dirty="0" err="1"/>
              <a:t>setelah</a:t>
            </a:r>
            <a:r>
              <a:rPr lang="en-ID" dirty="0"/>
              <a:t> </a:t>
            </a:r>
            <a:r>
              <a:rPr lang="en-ID" dirty="0" err="1"/>
              <a:t>rapat</a:t>
            </a:r>
            <a:r>
              <a:rPr lang="en-ID" dirty="0"/>
              <a:t>.</a:t>
            </a:r>
          </a:p>
          <a:p>
            <a:pPr marL="628650" lvl="1" indent="-171450" algn="l" rtl="0">
              <a:spcBef>
                <a:spcPts val="0"/>
              </a:spcBef>
              <a:spcAft>
                <a:spcPts val="0"/>
              </a:spcAft>
            </a:pPr>
            <a:r>
              <a:rPr lang="en-ID" b="0" i="0" dirty="0">
                <a:solidFill>
                  <a:srgbClr val="29323C"/>
                </a:solidFill>
                <a:effectLst/>
                <a:latin typeface="apertura"/>
              </a:rPr>
              <a:t>Breakout rooms </a:t>
            </a:r>
            <a:r>
              <a:rPr lang="en-ID" dirty="0"/>
              <a:t>yang </a:t>
            </a:r>
            <a:r>
              <a:rPr lang="en-ID" dirty="0" err="1"/>
              <a:t>memudahkan</a:t>
            </a:r>
            <a:r>
              <a:rPr lang="en-ID" dirty="0"/>
              <a:t> </a:t>
            </a:r>
            <a:r>
              <a:rPr lang="en-ID" dirty="0" err="1"/>
              <a:t>untuk</a:t>
            </a:r>
            <a:r>
              <a:rPr lang="en-ID" dirty="0"/>
              <a:t> </a:t>
            </a:r>
            <a:r>
              <a:rPr lang="en-ID" dirty="0" err="1"/>
              <a:t>beralih</a:t>
            </a:r>
            <a:r>
              <a:rPr lang="en-ID" dirty="0"/>
              <a:t> </a:t>
            </a:r>
            <a:r>
              <a:rPr lang="en-ID" dirty="0" err="1"/>
              <a:t>dari</a:t>
            </a:r>
            <a:r>
              <a:rPr lang="en-ID" dirty="0"/>
              <a:t> </a:t>
            </a:r>
            <a:r>
              <a:rPr lang="en-ID" dirty="0" err="1"/>
              <a:t>rapat</a:t>
            </a:r>
            <a:r>
              <a:rPr lang="en-ID" dirty="0"/>
              <a:t> </a:t>
            </a:r>
            <a:r>
              <a:rPr lang="en-ID" dirty="0" err="1"/>
              <a:t>kelompok</a:t>
            </a:r>
            <a:r>
              <a:rPr lang="en-ID" dirty="0"/>
              <a:t> </a:t>
            </a:r>
            <a:r>
              <a:rPr lang="en-ID" dirty="0" err="1"/>
              <a:t>besar</a:t>
            </a:r>
            <a:r>
              <a:rPr lang="en-ID" dirty="0"/>
              <a:t> </a:t>
            </a:r>
            <a:r>
              <a:rPr lang="en-ID" dirty="0" err="1"/>
              <a:t>ke</a:t>
            </a:r>
            <a:r>
              <a:rPr lang="en-ID" dirty="0"/>
              <a:t> </a:t>
            </a:r>
            <a:r>
              <a:rPr lang="en-ID" dirty="0" err="1"/>
              <a:t>sesi</a:t>
            </a:r>
            <a:r>
              <a:rPr lang="en-ID" dirty="0"/>
              <a:t> yang </a:t>
            </a:r>
            <a:r>
              <a:rPr lang="en-ID" dirty="0" err="1"/>
              <a:t>lebih</a:t>
            </a:r>
            <a:r>
              <a:rPr lang="en-ID" dirty="0"/>
              <a:t> </a:t>
            </a:r>
            <a:r>
              <a:rPr lang="en-ID" dirty="0" err="1"/>
              <a:t>kecil</a:t>
            </a:r>
            <a:r>
              <a:rPr lang="en-ID" dirty="0"/>
              <a:t>.</a:t>
            </a:r>
          </a:p>
          <a:p>
            <a:pPr marL="628650" lvl="1" indent="-171450" algn="l" rtl="0">
              <a:spcBef>
                <a:spcPts val="0"/>
              </a:spcBef>
              <a:spcAft>
                <a:spcPts val="0"/>
              </a:spcAft>
            </a:pPr>
            <a:r>
              <a:rPr lang="en-ID" dirty="0" err="1"/>
              <a:t>Berbagi</a:t>
            </a:r>
            <a:r>
              <a:rPr lang="en-ID" dirty="0"/>
              <a:t> </a:t>
            </a:r>
            <a:r>
              <a:rPr lang="en-ID" dirty="0" err="1"/>
              <a:t>layar</a:t>
            </a:r>
            <a:r>
              <a:rPr lang="en-ID" dirty="0"/>
              <a:t> oleh </a:t>
            </a:r>
            <a:r>
              <a:rPr lang="en-ID" dirty="0" err="1"/>
              <a:t>setiap</a:t>
            </a:r>
            <a:r>
              <a:rPr lang="en-ID" dirty="0"/>
              <a:t> </a:t>
            </a:r>
            <a:r>
              <a:rPr lang="en-ID" dirty="0" err="1"/>
              <a:t>peserta</a:t>
            </a:r>
            <a:r>
              <a:rPr lang="en-ID" dirty="0"/>
              <a:t>. </a:t>
            </a:r>
          </a:p>
          <a:p>
            <a:pPr marL="628650" lvl="1" indent="-171450" algn="l" rtl="0">
              <a:spcBef>
                <a:spcPts val="0"/>
              </a:spcBef>
              <a:spcAft>
                <a:spcPts val="0"/>
              </a:spcAft>
            </a:pPr>
            <a:r>
              <a:rPr lang="en-ID" dirty="0" err="1"/>
              <a:t>Papan</a:t>
            </a:r>
            <a:r>
              <a:rPr lang="en-ID" dirty="0"/>
              <a:t> </a:t>
            </a:r>
            <a:r>
              <a:rPr lang="en-ID" dirty="0" err="1"/>
              <a:t>tulis</a:t>
            </a:r>
            <a:r>
              <a:rPr lang="en-ID" dirty="0"/>
              <a:t> </a:t>
            </a:r>
            <a:r>
              <a:rPr lang="en-ID" dirty="0" err="1"/>
              <a:t>untuk</a:t>
            </a:r>
            <a:r>
              <a:rPr lang="en-ID" dirty="0"/>
              <a:t> diagram on-the-fly. </a:t>
            </a:r>
          </a:p>
          <a:p>
            <a:pPr marL="628650" lvl="1" indent="-171450" algn="l" rtl="0">
              <a:spcBef>
                <a:spcPts val="0"/>
              </a:spcBef>
              <a:spcAft>
                <a:spcPts val="0"/>
              </a:spcAft>
            </a:pPr>
            <a:r>
              <a:rPr lang="en-ID" dirty="0" err="1"/>
              <a:t>Transkripsi</a:t>
            </a:r>
            <a:r>
              <a:rPr lang="en-ID" dirty="0"/>
              <a:t> </a:t>
            </a:r>
            <a:r>
              <a:rPr lang="en-ID" dirty="0" err="1"/>
              <a:t>konten</a:t>
            </a:r>
            <a:r>
              <a:rPr lang="en-ID" dirty="0"/>
              <a:t> audio. </a:t>
            </a:r>
          </a:p>
          <a:p>
            <a:pPr marL="628650" lvl="1" indent="-171450" algn="l" rtl="0">
              <a:spcBef>
                <a:spcPts val="0"/>
              </a:spcBef>
              <a:spcAft>
                <a:spcPts val="0"/>
              </a:spcAft>
            </a:pPr>
            <a:r>
              <a:rPr lang="en-ID" dirty="0"/>
              <a:t>Caption </a:t>
            </a:r>
            <a:r>
              <a:rPr lang="en-ID" dirty="0" err="1"/>
              <a:t>tertutup</a:t>
            </a:r>
            <a:r>
              <a:rPr lang="en-ID" dirty="0"/>
              <a:t>.</a:t>
            </a:r>
          </a:p>
          <a:p>
            <a:pPr marL="628650" lvl="1" indent="-171450" algn="l" rtl="0">
              <a:spcBef>
                <a:spcPts val="0"/>
              </a:spcBef>
              <a:spcAft>
                <a:spcPts val="0"/>
              </a:spcAft>
            </a:pPr>
            <a:endParaRPr lang="en-ID" dirty="0"/>
          </a:p>
          <a:p>
            <a:pPr marL="0" lvl="0" indent="0" algn="l" rtl="0">
              <a:spcBef>
                <a:spcPts val="0"/>
              </a:spcBef>
              <a:spcAft>
                <a:spcPts val="0"/>
              </a:spcAft>
              <a:buNone/>
            </a:pPr>
            <a:r>
              <a:rPr lang="en-ID" dirty="0"/>
              <a:t>4. Anda </a:t>
            </a:r>
            <a:r>
              <a:rPr lang="en-ID" dirty="0" err="1"/>
              <a:t>mungkin</a:t>
            </a:r>
            <a:r>
              <a:rPr lang="en-ID" dirty="0"/>
              <a:t> </a:t>
            </a:r>
            <a:r>
              <a:rPr lang="en-ID" dirty="0" err="1"/>
              <a:t>ingat</a:t>
            </a:r>
            <a:r>
              <a:rPr lang="en-ID" dirty="0"/>
              <a:t> di masa-masa </a:t>
            </a:r>
            <a:r>
              <a:rPr lang="en-ID" dirty="0" err="1"/>
              <a:t>awal</a:t>
            </a:r>
            <a:r>
              <a:rPr lang="en-ID" dirty="0"/>
              <a:t> boom Zoom, </a:t>
            </a:r>
            <a:r>
              <a:rPr lang="en-ID" dirty="0" err="1"/>
              <a:t>siapa</a:t>
            </a:r>
            <a:r>
              <a:rPr lang="en-ID" dirty="0"/>
              <a:t> pun yang </a:t>
            </a:r>
            <a:r>
              <a:rPr lang="en-ID" dirty="0" err="1"/>
              <a:t>memiliki</a:t>
            </a:r>
            <a:r>
              <a:rPr lang="en-ID" dirty="0"/>
              <a:t> </a:t>
            </a:r>
            <a:r>
              <a:rPr lang="en-ID" dirty="0" err="1"/>
              <a:t>tautan</a:t>
            </a:r>
            <a:r>
              <a:rPr lang="en-ID" dirty="0"/>
              <a:t> </a:t>
            </a:r>
            <a:r>
              <a:rPr lang="en-ID" dirty="0" err="1"/>
              <a:t>dapat</a:t>
            </a:r>
            <a:r>
              <a:rPr lang="en-ID" dirty="0"/>
              <a:t> </a:t>
            </a:r>
            <a:r>
              <a:rPr lang="en-ID" dirty="0" err="1"/>
              <a:t>mengikuti</a:t>
            </a:r>
            <a:r>
              <a:rPr lang="en-ID" dirty="0"/>
              <a:t> </a:t>
            </a:r>
            <a:r>
              <a:rPr lang="en-ID" dirty="0" err="1"/>
              <a:t>rapat</a:t>
            </a:r>
            <a:r>
              <a:rPr lang="en-ID" dirty="0"/>
              <a:t>. Fitur </a:t>
            </a:r>
            <a:r>
              <a:rPr lang="en-ID" dirty="0" err="1"/>
              <a:t>itu</a:t>
            </a:r>
            <a:r>
              <a:rPr lang="en-ID" dirty="0"/>
              <a:t>, yang </a:t>
            </a:r>
            <a:r>
              <a:rPr lang="en-ID" dirty="0" err="1"/>
              <a:t>dimaksudkan</a:t>
            </a:r>
            <a:r>
              <a:rPr lang="en-ID" dirty="0"/>
              <a:t> </a:t>
            </a:r>
            <a:r>
              <a:rPr lang="en-ID" dirty="0" err="1"/>
              <a:t>untuk</a:t>
            </a:r>
            <a:r>
              <a:rPr lang="en-ID" dirty="0"/>
              <a:t> </a:t>
            </a:r>
            <a:r>
              <a:rPr lang="en-ID" dirty="0" err="1"/>
              <a:t>membuat</a:t>
            </a:r>
            <a:r>
              <a:rPr lang="en-ID" dirty="0"/>
              <a:t> Zoom </a:t>
            </a:r>
            <a:r>
              <a:rPr lang="en-ID" dirty="0" err="1"/>
              <a:t>mudah</a:t>
            </a:r>
            <a:r>
              <a:rPr lang="en-ID" dirty="0"/>
              <a:t> </a:t>
            </a:r>
            <a:r>
              <a:rPr lang="en-ID" dirty="0" err="1"/>
              <a:t>digunakan</a:t>
            </a:r>
            <a:r>
              <a:rPr lang="en-ID" dirty="0"/>
              <a:t>, </a:t>
            </a:r>
            <a:r>
              <a:rPr lang="en-ID" dirty="0" err="1"/>
              <a:t>menjadi</a:t>
            </a:r>
            <a:r>
              <a:rPr lang="en-ID" dirty="0"/>
              <a:t> </a:t>
            </a:r>
            <a:r>
              <a:rPr lang="en-ID" dirty="0" err="1"/>
              <a:t>bumerang</a:t>
            </a:r>
            <a:r>
              <a:rPr lang="en-ID" dirty="0"/>
              <a:t> </a:t>
            </a:r>
            <a:r>
              <a:rPr lang="en-ID" dirty="0" err="1"/>
              <a:t>ketika</a:t>
            </a:r>
            <a:r>
              <a:rPr lang="en-ID" dirty="0"/>
              <a:t> orang </a:t>
            </a:r>
            <a:r>
              <a:rPr lang="en-ID" dirty="0" err="1"/>
              <a:t>luar</a:t>
            </a:r>
            <a:r>
              <a:rPr lang="en-ID" dirty="0"/>
              <a:t> </a:t>
            </a:r>
            <a:r>
              <a:rPr lang="en-ID" dirty="0" err="1"/>
              <a:t>bergabung</a:t>
            </a:r>
            <a:r>
              <a:rPr lang="en-ID" dirty="0"/>
              <a:t> dan </a:t>
            </a:r>
            <a:r>
              <a:rPr lang="en-ID" dirty="0" err="1"/>
              <a:t>mengganggu</a:t>
            </a:r>
            <a:r>
              <a:rPr lang="en-ID" dirty="0"/>
              <a:t> </a:t>
            </a:r>
            <a:r>
              <a:rPr lang="en-ID" dirty="0" err="1"/>
              <a:t>rapat</a:t>
            </a:r>
            <a:r>
              <a:rPr lang="en-ID" dirty="0"/>
              <a:t> dan tuan </a:t>
            </a:r>
            <a:r>
              <a:rPr lang="en-ID" dirty="0" err="1"/>
              <a:t>rumah</a:t>
            </a:r>
            <a:r>
              <a:rPr lang="en-ID" dirty="0"/>
              <a:t> </a:t>
            </a:r>
            <a:r>
              <a:rPr lang="en-ID" dirty="0" err="1"/>
              <a:t>tidak</a:t>
            </a:r>
            <a:r>
              <a:rPr lang="en-ID" dirty="0"/>
              <a:t> </a:t>
            </a:r>
            <a:r>
              <a:rPr lang="en-ID" dirty="0" err="1"/>
              <a:t>memiliki</a:t>
            </a:r>
            <a:r>
              <a:rPr lang="en-ID" dirty="0"/>
              <a:t> </a:t>
            </a:r>
            <a:r>
              <a:rPr lang="en-ID" dirty="0" err="1"/>
              <a:t>kendali</a:t>
            </a:r>
            <a:r>
              <a:rPr lang="en-ID" dirty="0"/>
              <a:t> </a:t>
            </a:r>
            <a:r>
              <a:rPr lang="en-ID" dirty="0" err="1"/>
              <a:t>atas</a:t>
            </a:r>
            <a:r>
              <a:rPr lang="en-ID" dirty="0"/>
              <a:t> </a:t>
            </a:r>
            <a:r>
              <a:rPr lang="en-ID" dirty="0" err="1"/>
              <a:t>akses</a:t>
            </a:r>
            <a:r>
              <a:rPr lang="en-ID" dirty="0"/>
              <a:t> </a:t>
            </a:r>
            <a:r>
              <a:rPr lang="en-ID" dirty="0" err="1"/>
              <a:t>mereka</a:t>
            </a:r>
            <a:r>
              <a:rPr lang="en-ID" dirty="0"/>
              <a:t>. Zoom </a:t>
            </a:r>
            <a:r>
              <a:rPr lang="en-ID" dirty="0" err="1"/>
              <a:t>telah</a:t>
            </a:r>
            <a:r>
              <a:rPr lang="en-ID" dirty="0"/>
              <a:t> </a:t>
            </a:r>
            <a:r>
              <a:rPr lang="en-ID" dirty="0" err="1"/>
              <a:t>menambahkan</a:t>
            </a:r>
            <a:r>
              <a:rPr lang="en-ID" dirty="0"/>
              <a:t> </a:t>
            </a:r>
            <a:r>
              <a:rPr lang="en-ID" dirty="0" err="1"/>
              <a:t>fitur</a:t>
            </a:r>
            <a:r>
              <a:rPr lang="en-ID" dirty="0"/>
              <a:t> </a:t>
            </a:r>
            <a:r>
              <a:rPr lang="en-ID" dirty="0" err="1"/>
              <a:t>keamanan</a:t>
            </a:r>
            <a:r>
              <a:rPr lang="en-ID" dirty="0"/>
              <a:t> yang </a:t>
            </a:r>
            <a:r>
              <a:rPr lang="en-ID" dirty="0" err="1"/>
              <a:t>berharga</a:t>
            </a:r>
            <a:r>
              <a:rPr lang="en-ID" dirty="0"/>
              <a:t> </a:t>
            </a:r>
            <a:r>
              <a:rPr lang="en-ID" dirty="0" err="1"/>
              <a:t>untuk</a:t>
            </a:r>
            <a:r>
              <a:rPr lang="en-ID" dirty="0"/>
              <a:t> </a:t>
            </a:r>
            <a:r>
              <a:rPr lang="en-ID" dirty="0" err="1"/>
              <a:t>melindungi</a:t>
            </a:r>
            <a:r>
              <a:rPr lang="en-ID" dirty="0"/>
              <a:t> </a:t>
            </a:r>
            <a:r>
              <a:rPr lang="en-ID" dirty="0" err="1"/>
              <a:t>rapat</a:t>
            </a:r>
            <a:r>
              <a:rPr lang="en-ID" dirty="0"/>
              <a:t> dan data </a:t>
            </a:r>
            <a:r>
              <a:rPr lang="en-ID" dirty="0" err="1"/>
              <a:t>pengguna</a:t>
            </a:r>
            <a:r>
              <a:rPr lang="en-ID" dirty="0"/>
              <a:t>, </a:t>
            </a:r>
            <a:r>
              <a:rPr lang="en-ID" dirty="0" err="1"/>
              <a:t>termasuk</a:t>
            </a:r>
            <a:r>
              <a:rPr lang="en-ID" dirty="0"/>
              <a:t>: Ruang </a:t>
            </a:r>
            <a:r>
              <a:rPr lang="en-ID" dirty="0" err="1"/>
              <a:t>tunggu</a:t>
            </a:r>
            <a:r>
              <a:rPr lang="en-ID" dirty="0"/>
              <a:t> </a:t>
            </a:r>
            <a:r>
              <a:rPr lang="en-ID" dirty="0" err="1"/>
              <a:t>tempat</a:t>
            </a:r>
            <a:r>
              <a:rPr lang="en-ID" dirty="0"/>
              <a:t> tuan </a:t>
            </a:r>
            <a:r>
              <a:rPr lang="en-ID" dirty="0" err="1"/>
              <a:t>rumah</a:t>
            </a:r>
            <a:r>
              <a:rPr lang="en-ID" dirty="0"/>
              <a:t> </a:t>
            </a:r>
            <a:r>
              <a:rPr lang="en-ID" dirty="0" err="1"/>
              <a:t>dapat</a:t>
            </a:r>
            <a:r>
              <a:rPr lang="en-ID" dirty="0"/>
              <a:t> </a:t>
            </a:r>
            <a:r>
              <a:rPr lang="en-ID" dirty="0" err="1"/>
              <a:t>melihat</a:t>
            </a:r>
            <a:r>
              <a:rPr lang="en-ID" dirty="0"/>
              <a:t> dan </a:t>
            </a:r>
            <a:r>
              <a:rPr lang="en-ID" dirty="0" err="1"/>
              <a:t>menerima</a:t>
            </a:r>
            <a:r>
              <a:rPr lang="en-ID" dirty="0"/>
              <a:t> </a:t>
            </a:r>
            <a:r>
              <a:rPr lang="en-ID" dirty="0" err="1"/>
              <a:t>undangan</a:t>
            </a:r>
            <a:r>
              <a:rPr lang="en-ID" dirty="0"/>
              <a:t>. </a:t>
            </a:r>
            <a:r>
              <a:rPr lang="en-ID" dirty="0" err="1"/>
              <a:t>Memberi</a:t>
            </a:r>
            <a:r>
              <a:rPr lang="en-ID" dirty="0"/>
              <a:t> </a:t>
            </a:r>
            <a:r>
              <a:rPr lang="en-ID" dirty="0" err="1"/>
              <a:t>tahu</a:t>
            </a:r>
            <a:r>
              <a:rPr lang="en-ID" dirty="0"/>
              <a:t> </a:t>
            </a:r>
            <a:r>
              <a:rPr lang="en-ID" dirty="0" err="1"/>
              <a:t>bahwa</a:t>
            </a:r>
            <a:r>
              <a:rPr lang="en-ID" dirty="0"/>
              <a:t> </a:t>
            </a:r>
            <a:r>
              <a:rPr lang="en-ID" dirty="0" err="1"/>
              <a:t>rapat</a:t>
            </a:r>
            <a:r>
              <a:rPr lang="en-ID" dirty="0"/>
              <a:t> </a:t>
            </a:r>
            <a:r>
              <a:rPr lang="en-ID" dirty="0" err="1"/>
              <a:t>sedang</a:t>
            </a:r>
            <a:r>
              <a:rPr lang="en-ID" dirty="0"/>
              <a:t> </a:t>
            </a:r>
            <a:r>
              <a:rPr lang="en-ID" dirty="0" err="1"/>
              <a:t>direkam</a:t>
            </a:r>
            <a:r>
              <a:rPr lang="en-ID" dirty="0"/>
              <a:t> </a:t>
            </a:r>
            <a:r>
              <a:rPr lang="en-ID" dirty="0" err="1"/>
              <a:t>sehingga</a:t>
            </a:r>
            <a:r>
              <a:rPr lang="en-ID" dirty="0"/>
              <a:t> </a:t>
            </a:r>
            <a:r>
              <a:rPr lang="en-ID" dirty="0" err="1"/>
              <a:t>peserta</a:t>
            </a:r>
            <a:r>
              <a:rPr lang="en-ID" dirty="0"/>
              <a:t> </a:t>
            </a:r>
            <a:r>
              <a:rPr lang="en-ID" dirty="0" err="1"/>
              <a:t>dapat</a:t>
            </a:r>
            <a:r>
              <a:rPr lang="en-ID" dirty="0"/>
              <a:t> </a:t>
            </a:r>
            <a:r>
              <a:rPr lang="en-ID" dirty="0" err="1"/>
              <a:t>memilih</a:t>
            </a:r>
            <a:r>
              <a:rPr lang="en-ID" dirty="0"/>
              <a:t> </a:t>
            </a:r>
            <a:r>
              <a:rPr lang="en-ID" dirty="0" err="1"/>
              <a:t>keluar</a:t>
            </a:r>
            <a:r>
              <a:rPr lang="en-ID" dirty="0"/>
              <a:t> </a:t>
            </a:r>
            <a:r>
              <a:rPr lang="en-ID" dirty="0" err="1"/>
              <a:t>jika</a:t>
            </a:r>
            <a:r>
              <a:rPr lang="en-ID" dirty="0"/>
              <a:t> </a:t>
            </a:r>
            <a:r>
              <a:rPr lang="en-ID" dirty="0" err="1"/>
              <a:t>privasi</a:t>
            </a:r>
            <a:r>
              <a:rPr lang="en-ID" dirty="0"/>
              <a:t> </a:t>
            </a:r>
            <a:r>
              <a:rPr lang="en-ID" dirty="0" err="1"/>
              <a:t>menjadi</a:t>
            </a:r>
            <a:r>
              <a:rPr lang="en-ID" dirty="0"/>
              <a:t> </a:t>
            </a:r>
            <a:r>
              <a:rPr lang="en-ID" dirty="0" err="1"/>
              <a:t>perhatian</a:t>
            </a:r>
            <a:r>
              <a:rPr lang="en-ID" dirty="0"/>
              <a:t>. </a:t>
            </a:r>
            <a:r>
              <a:rPr lang="en-ID" dirty="0" err="1"/>
              <a:t>Enkripsi</a:t>
            </a:r>
            <a:r>
              <a:rPr lang="en-ID" dirty="0"/>
              <a:t> end-to-end data Anda—</a:t>
            </a:r>
            <a:r>
              <a:rPr lang="en-ID" dirty="0" err="1"/>
              <a:t>termasuk</a:t>
            </a:r>
            <a:r>
              <a:rPr lang="en-ID" dirty="0"/>
              <a:t> video, audio, dan chat—</a:t>
            </a:r>
            <a:r>
              <a:rPr lang="en-ID" dirty="0" err="1"/>
              <a:t>saat</a:t>
            </a:r>
            <a:r>
              <a:rPr lang="en-ID" dirty="0"/>
              <a:t> </a:t>
            </a:r>
            <a:r>
              <a:rPr lang="en-ID" dirty="0" err="1"/>
              <a:t>sedang</a:t>
            </a:r>
            <a:r>
              <a:rPr lang="en-ID" dirty="0"/>
              <a:t> </a:t>
            </a:r>
            <a:r>
              <a:rPr lang="en-ID" dirty="0" err="1"/>
              <a:t>ditransmisikan</a:t>
            </a:r>
            <a:r>
              <a:rPr lang="en-ID" dirty="0"/>
              <a:t> </a:t>
            </a:r>
            <a:r>
              <a:rPr lang="en-ID" dirty="0" err="1"/>
              <a:t>antara</a:t>
            </a:r>
            <a:r>
              <a:rPr lang="en-ID" dirty="0"/>
              <a:t> </a:t>
            </a:r>
            <a:r>
              <a:rPr lang="en-ID" dirty="0" err="1"/>
              <a:t>komputer</a:t>
            </a:r>
            <a:r>
              <a:rPr lang="en-ID" dirty="0"/>
              <a:t> Anda dan server Zoom. Tuan </a:t>
            </a:r>
            <a:r>
              <a:rPr lang="en-ID" dirty="0" err="1"/>
              <a:t>rumah</a:t>
            </a:r>
            <a:r>
              <a:rPr lang="en-ID" dirty="0"/>
              <a:t> juga </a:t>
            </a:r>
            <a:r>
              <a:rPr lang="en-ID" dirty="0" err="1"/>
              <a:t>dapat</a:t>
            </a:r>
            <a:r>
              <a:rPr lang="en-ID" dirty="0"/>
              <a:t> </a:t>
            </a:r>
            <a:r>
              <a:rPr lang="en-ID" dirty="0" err="1"/>
              <a:t>mengontrol</a:t>
            </a:r>
            <a:r>
              <a:rPr lang="en-ID" dirty="0"/>
              <a:t> </a:t>
            </a:r>
            <a:r>
              <a:rPr lang="en-ID" dirty="0" err="1"/>
              <a:t>akses</a:t>
            </a:r>
            <a:r>
              <a:rPr lang="en-ID" dirty="0"/>
              <a:t> </a:t>
            </a:r>
            <a:r>
              <a:rPr lang="en-ID" dirty="0" err="1"/>
              <a:t>ke</a:t>
            </a:r>
            <a:r>
              <a:rPr lang="en-ID" dirty="0"/>
              <a:t> </a:t>
            </a:r>
            <a:r>
              <a:rPr lang="en-ID" dirty="0" err="1"/>
              <a:t>fitur</a:t>
            </a:r>
            <a:r>
              <a:rPr lang="en-ID" dirty="0"/>
              <a:t> dan </a:t>
            </a:r>
            <a:r>
              <a:rPr lang="en-ID" dirty="0" err="1"/>
              <a:t>kontrol</a:t>
            </a:r>
            <a:r>
              <a:rPr lang="en-ID" dirty="0"/>
              <a:t> </a:t>
            </a:r>
            <a:r>
              <a:rPr lang="en-ID" dirty="0" err="1"/>
              <a:t>termasuk</a:t>
            </a:r>
            <a:r>
              <a:rPr lang="en-ID" dirty="0"/>
              <a:t>:  </a:t>
            </a:r>
            <a:r>
              <a:rPr lang="en-ID" dirty="0" err="1"/>
              <a:t>Berbagi</a:t>
            </a:r>
            <a:r>
              <a:rPr lang="en-ID" dirty="0"/>
              <a:t> </a:t>
            </a:r>
            <a:r>
              <a:rPr lang="en-ID" dirty="0" err="1"/>
              <a:t>layar</a:t>
            </a:r>
            <a:r>
              <a:rPr lang="en-ID" dirty="0"/>
              <a:t>  </a:t>
            </a:r>
            <a:r>
              <a:rPr lang="en-ID" dirty="0" err="1"/>
              <a:t>Obrolan</a:t>
            </a:r>
            <a:r>
              <a:rPr lang="en-ID" dirty="0"/>
              <a:t>  </a:t>
            </a:r>
            <a:r>
              <a:rPr lang="en-ID" dirty="0" err="1"/>
              <a:t>Mengubah</a:t>
            </a:r>
            <a:r>
              <a:rPr lang="en-ID" dirty="0"/>
              <a:t> </a:t>
            </a:r>
            <a:r>
              <a:rPr lang="en-ID" dirty="0" err="1"/>
              <a:t>nama</a:t>
            </a:r>
            <a:r>
              <a:rPr lang="en-ID" dirty="0"/>
              <a:t> </a:t>
            </a:r>
            <a:r>
              <a:rPr lang="en-ID" dirty="0" err="1"/>
              <a:t>layar</a:t>
            </a:r>
            <a:r>
              <a:rPr lang="en-ID" dirty="0"/>
              <a:t>  </a:t>
            </a:r>
            <a:r>
              <a:rPr lang="en-ID" dirty="0" err="1"/>
              <a:t>Memerlukan</a:t>
            </a:r>
            <a:r>
              <a:rPr lang="en-ID" dirty="0"/>
              <a:t> </a:t>
            </a:r>
            <a:r>
              <a:rPr lang="en-ID" dirty="0" err="1"/>
              <a:t>sandi</a:t>
            </a:r>
            <a:r>
              <a:rPr lang="en-ID" dirty="0"/>
              <a:t>  </a:t>
            </a:r>
            <a:r>
              <a:rPr lang="en-ID" dirty="0" err="1"/>
              <a:t>Memblokir</a:t>
            </a:r>
            <a:r>
              <a:rPr lang="en-ID" dirty="0"/>
              <a:t> domain  </a:t>
            </a:r>
            <a:r>
              <a:rPr lang="en-ID" dirty="0" err="1"/>
              <a:t>Autentikasi</a:t>
            </a:r>
            <a:r>
              <a:rPr lang="en-ID" dirty="0"/>
              <a:t> </a:t>
            </a:r>
            <a:r>
              <a:rPr lang="en-ID" dirty="0" err="1"/>
              <a:t>peserta</a:t>
            </a:r>
            <a:r>
              <a:rPr lang="en-ID" dirty="0"/>
              <a:t>.</a:t>
            </a:r>
          </a:p>
          <a:p>
            <a:pPr marL="0" lvl="0" indent="0" algn="l" rtl="0">
              <a:spcBef>
                <a:spcPts val="0"/>
              </a:spcBef>
              <a:spcAft>
                <a:spcPts val="0"/>
              </a:spcAft>
              <a:buNone/>
            </a:pPr>
            <a:endParaRPr lang="en-ID" dirty="0"/>
          </a:p>
          <a:p>
            <a:pPr marL="0" lvl="0" indent="0" algn="l" rtl="0">
              <a:spcBef>
                <a:spcPts val="0"/>
              </a:spcBef>
              <a:spcAft>
                <a:spcPts val="0"/>
              </a:spcAft>
              <a:buNone/>
            </a:pPr>
            <a:r>
              <a:rPr lang="en-ID" dirty="0"/>
              <a:t>5. </a:t>
            </a:r>
            <a:r>
              <a:rPr lang="en-ID" dirty="0" err="1"/>
              <a:t>Versi</a:t>
            </a:r>
            <a:r>
              <a:rPr lang="en-ID" dirty="0"/>
              <a:t> gratis Zoom </a:t>
            </a:r>
            <a:r>
              <a:rPr lang="en-ID" dirty="0" err="1"/>
              <a:t>memiliki</a:t>
            </a:r>
            <a:r>
              <a:rPr lang="en-ID" dirty="0"/>
              <a:t> daftar </a:t>
            </a:r>
            <a:r>
              <a:rPr lang="en-ID" dirty="0" err="1"/>
              <a:t>fitur</a:t>
            </a:r>
            <a:r>
              <a:rPr lang="en-ID" dirty="0"/>
              <a:t> yang </a:t>
            </a:r>
            <a:r>
              <a:rPr lang="en-ID" dirty="0" err="1"/>
              <a:t>mengesankan</a:t>
            </a:r>
            <a:r>
              <a:rPr lang="en-ID" dirty="0"/>
              <a:t>. </a:t>
            </a:r>
            <a:r>
              <a:rPr lang="en-ID" dirty="0" err="1"/>
              <a:t>Kelemahan</a:t>
            </a:r>
            <a:r>
              <a:rPr lang="en-ID" dirty="0"/>
              <a:t> </a:t>
            </a:r>
            <a:r>
              <a:rPr lang="en-ID" dirty="0" err="1"/>
              <a:t>utama</a:t>
            </a:r>
            <a:r>
              <a:rPr lang="en-ID" dirty="0"/>
              <a:t> </a:t>
            </a:r>
            <a:r>
              <a:rPr lang="en-ID" dirty="0" err="1"/>
              <a:t>adalah</a:t>
            </a:r>
            <a:r>
              <a:rPr lang="en-ID" dirty="0"/>
              <a:t> </a:t>
            </a:r>
            <a:r>
              <a:rPr lang="en-ID" dirty="0" err="1"/>
              <a:t>bahwa</a:t>
            </a:r>
            <a:r>
              <a:rPr lang="en-ID" dirty="0"/>
              <a:t> </a:t>
            </a:r>
            <a:r>
              <a:rPr lang="en-ID" dirty="0" err="1"/>
              <a:t>pertemuan</a:t>
            </a:r>
            <a:r>
              <a:rPr lang="en-ID" dirty="0"/>
              <a:t> gratis </a:t>
            </a:r>
            <a:r>
              <a:rPr lang="en-ID" dirty="0" err="1"/>
              <a:t>dibatasi</a:t>
            </a:r>
            <a:r>
              <a:rPr lang="en-ID" dirty="0"/>
              <a:t> </a:t>
            </a:r>
            <a:r>
              <a:rPr lang="en-ID" dirty="0" err="1"/>
              <a:t>hingga</a:t>
            </a:r>
            <a:r>
              <a:rPr lang="en-ID" dirty="0"/>
              <a:t> 40 </a:t>
            </a:r>
            <a:r>
              <a:rPr lang="en-ID" dirty="0" err="1"/>
              <a:t>menit</a:t>
            </a:r>
            <a:r>
              <a:rPr lang="en-ID" dirty="0"/>
              <a:t>. </a:t>
            </a:r>
            <a:r>
              <a:rPr lang="en-ID" dirty="0" err="1"/>
              <a:t>Versi</a:t>
            </a:r>
            <a:r>
              <a:rPr lang="en-ID" dirty="0"/>
              <a:t> gratis Zoom </a:t>
            </a:r>
            <a:r>
              <a:rPr lang="en-ID" dirty="0" err="1"/>
              <a:t>meliputi</a:t>
            </a:r>
            <a:r>
              <a:rPr lang="en-ID" dirty="0"/>
              <a:t>:</a:t>
            </a:r>
          </a:p>
          <a:p>
            <a:pPr marL="0" lvl="0" indent="0" algn="l" rtl="0">
              <a:spcBef>
                <a:spcPts val="0"/>
              </a:spcBef>
              <a:spcAft>
                <a:spcPts val="0"/>
              </a:spcAft>
              <a:buNone/>
            </a:pPr>
            <a:endParaRPr lang="en-ID" dirty="0"/>
          </a:p>
          <a:p>
            <a:pPr marL="628650" lvl="1" indent="-171450" algn="l" rtl="0">
              <a:spcBef>
                <a:spcPts val="0"/>
              </a:spcBef>
              <a:spcAft>
                <a:spcPts val="0"/>
              </a:spcAft>
            </a:pPr>
            <a:r>
              <a:rPr lang="en-ID" dirty="0"/>
              <a:t>Tuan </a:t>
            </a:r>
            <a:r>
              <a:rPr lang="en-ID" dirty="0" err="1"/>
              <a:t>rumah</a:t>
            </a:r>
            <a:r>
              <a:rPr lang="en-ID" dirty="0"/>
              <a:t> </a:t>
            </a:r>
            <a:r>
              <a:rPr lang="en-ID" dirty="0" err="1"/>
              <a:t>hingga</a:t>
            </a:r>
            <a:r>
              <a:rPr lang="en-ID" dirty="0"/>
              <a:t> 100 </a:t>
            </a:r>
            <a:r>
              <a:rPr lang="en-ID" dirty="0" err="1"/>
              <a:t>peserta</a:t>
            </a:r>
            <a:r>
              <a:rPr lang="en-ID" dirty="0"/>
              <a:t>.</a:t>
            </a:r>
          </a:p>
          <a:p>
            <a:pPr marL="628650" lvl="1" indent="-171450" algn="l" rtl="0">
              <a:spcBef>
                <a:spcPts val="0"/>
              </a:spcBef>
              <a:spcAft>
                <a:spcPts val="0"/>
              </a:spcAft>
            </a:pPr>
            <a:r>
              <a:rPr lang="en-ID" dirty="0" err="1"/>
              <a:t>Rapat</a:t>
            </a:r>
            <a:r>
              <a:rPr lang="en-ID" dirty="0"/>
              <a:t> </a:t>
            </a:r>
            <a:r>
              <a:rPr lang="en-ID" dirty="0" err="1"/>
              <a:t>grup</a:t>
            </a:r>
            <a:r>
              <a:rPr lang="en-ID" dirty="0"/>
              <a:t> </a:t>
            </a:r>
            <a:r>
              <a:rPr lang="en-ID" dirty="0" err="1"/>
              <a:t>tanpa</a:t>
            </a:r>
            <a:r>
              <a:rPr lang="en-ID" dirty="0"/>
              <a:t> </a:t>
            </a:r>
            <a:r>
              <a:rPr lang="en-ID" dirty="0" err="1"/>
              <a:t>batas</a:t>
            </a:r>
            <a:r>
              <a:rPr lang="en-ID" dirty="0"/>
              <a:t> </a:t>
            </a:r>
            <a:r>
              <a:rPr lang="en-ID" dirty="0" err="1"/>
              <a:t>hingga</a:t>
            </a:r>
            <a:r>
              <a:rPr lang="en-ID" dirty="0"/>
              <a:t> 40 </a:t>
            </a:r>
            <a:r>
              <a:rPr lang="en-ID" dirty="0" err="1"/>
              <a:t>menit</a:t>
            </a:r>
            <a:r>
              <a:rPr lang="en-ID" dirty="0"/>
              <a:t>.</a:t>
            </a:r>
          </a:p>
          <a:p>
            <a:pPr marL="628650" lvl="1" indent="-171450" algn="l" rtl="0">
              <a:spcBef>
                <a:spcPts val="0"/>
              </a:spcBef>
              <a:spcAft>
                <a:spcPts val="0"/>
              </a:spcAft>
            </a:pPr>
            <a:r>
              <a:rPr lang="en-ID" dirty="0" err="1"/>
              <a:t>Rapat</a:t>
            </a:r>
            <a:r>
              <a:rPr lang="en-ID" dirty="0"/>
              <a:t> </a:t>
            </a:r>
            <a:r>
              <a:rPr lang="en-ID" dirty="0" err="1"/>
              <a:t>satu</a:t>
            </a:r>
            <a:r>
              <a:rPr lang="en-ID" dirty="0"/>
              <a:t> </a:t>
            </a:r>
            <a:r>
              <a:rPr lang="en-ID" dirty="0" err="1"/>
              <a:t>lawan</a:t>
            </a:r>
            <a:r>
              <a:rPr lang="en-ID" dirty="0"/>
              <a:t> </a:t>
            </a:r>
            <a:r>
              <a:rPr lang="en-ID" dirty="0" err="1"/>
              <a:t>satu</a:t>
            </a:r>
            <a:r>
              <a:rPr lang="en-ID" dirty="0"/>
              <a:t> </a:t>
            </a:r>
            <a:r>
              <a:rPr lang="en-ID" dirty="0" err="1"/>
              <a:t>tanpa</a:t>
            </a:r>
            <a:r>
              <a:rPr lang="en-ID" dirty="0"/>
              <a:t> </a:t>
            </a:r>
            <a:r>
              <a:rPr lang="en-ID" dirty="0" err="1"/>
              <a:t>batas</a:t>
            </a:r>
            <a:r>
              <a:rPr lang="en-ID" dirty="0"/>
              <a:t> </a:t>
            </a:r>
            <a:r>
              <a:rPr lang="en-ID" dirty="0" err="1"/>
              <a:t>dengan</a:t>
            </a:r>
            <a:r>
              <a:rPr lang="en-ID" dirty="0"/>
              <a:t> </a:t>
            </a:r>
            <a:r>
              <a:rPr lang="en-ID" dirty="0" err="1"/>
              <a:t>batas</a:t>
            </a:r>
            <a:r>
              <a:rPr lang="en-ID" dirty="0"/>
              <a:t> </a:t>
            </a:r>
            <a:r>
              <a:rPr lang="en-ID" dirty="0" err="1"/>
              <a:t>waktu</a:t>
            </a:r>
            <a:r>
              <a:rPr lang="en-ID" dirty="0"/>
              <a:t> 30 jam per </a:t>
            </a:r>
            <a:r>
              <a:rPr lang="en-ID" dirty="0" err="1"/>
              <a:t>rapat</a:t>
            </a:r>
            <a:r>
              <a:rPr lang="en-ID" dirty="0"/>
              <a:t>.</a:t>
            </a:r>
          </a:p>
          <a:p>
            <a:pPr marL="628650" lvl="1" indent="-171450" algn="l" rtl="0">
              <a:spcBef>
                <a:spcPts val="0"/>
              </a:spcBef>
              <a:spcAft>
                <a:spcPts val="0"/>
              </a:spcAft>
            </a:pPr>
            <a:r>
              <a:rPr lang="en-ID" dirty="0" err="1"/>
              <a:t>Obrolan</a:t>
            </a:r>
            <a:r>
              <a:rPr lang="en-ID" dirty="0"/>
              <a:t> </a:t>
            </a:r>
            <a:r>
              <a:rPr lang="en-ID" dirty="0" err="1"/>
              <a:t>pribadi</a:t>
            </a:r>
            <a:r>
              <a:rPr lang="en-ID" dirty="0"/>
              <a:t> dan </a:t>
            </a:r>
            <a:r>
              <a:rPr lang="en-ID" dirty="0" err="1"/>
              <a:t>grup</a:t>
            </a:r>
            <a:r>
              <a:rPr lang="en-ID" dirty="0"/>
              <a:t>.</a:t>
            </a:r>
          </a:p>
          <a:p>
            <a:pPr marL="628650" lvl="1" indent="-171450" algn="l" rtl="0">
              <a:spcBef>
                <a:spcPts val="0"/>
              </a:spcBef>
              <a:spcAft>
                <a:spcPts val="0"/>
              </a:spcAft>
            </a:pPr>
            <a:r>
              <a:rPr lang="en-ID" dirty="0" err="1"/>
              <a:t>Perekaman</a:t>
            </a:r>
            <a:r>
              <a:rPr lang="en-ID" dirty="0"/>
              <a:t> (</a:t>
            </a:r>
            <a:r>
              <a:rPr lang="en-ID" dirty="0" err="1"/>
              <a:t>hanya</a:t>
            </a:r>
            <a:r>
              <a:rPr lang="en-ID" dirty="0"/>
              <a:t> </a:t>
            </a:r>
            <a:r>
              <a:rPr lang="en-ID" dirty="0" err="1"/>
              <a:t>penyimpanan</a:t>
            </a:r>
            <a:r>
              <a:rPr lang="en-ID" dirty="0"/>
              <a:t> </a:t>
            </a:r>
            <a:r>
              <a:rPr lang="en-ID" dirty="0" err="1"/>
              <a:t>lokal</a:t>
            </a:r>
            <a:r>
              <a:rPr lang="en-ID" dirty="0"/>
              <a:t>).</a:t>
            </a:r>
          </a:p>
          <a:p>
            <a:pPr marL="628650" lvl="1" indent="-171450" algn="l" rtl="0">
              <a:spcBef>
                <a:spcPts val="0"/>
              </a:spcBef>
              <a:spcAft>
                <a:spcPts val="0"/>
              </a:spcAft>
            </a:pPr>
            <a:r>
              <a:rPr lang="en-ID" dirty="0" err="1"/>
              <a:t>Berbagi</a:t>
            </a:r>
            <a:r>
              <a:rPr lang="en-ID" dirty="0"/>
              <a:t> </a:t>
            </a:r>
            <a:r>
              <a:rPr lang="en-ID" dirty="0" err="1"/>
              <a:t>layar</a:t>
            </a:r>
            <a:r>
              <a:rPr lang="en-ID" dirty="0"/>
              <a:t>.</a:t>
            </a:r>
          </a:p>
          <a:p>
            <a:pPr marL="628650" lvl="1" indent="-171450" algn="l" rtl="0">
              <a:spcBef>
                <a:spcPts val="0"/>
              </a:spcBef>
              <a:spcAft>
                <a:spcPts val="0"/>
              </a:spcAft>
            </a:pPr>
            <a:r>
              <a:rPr lang="en-ID" dirty="0" err="1"/>
              <a:t>Papan</a:t>
            </a:r>
            <a:r>
              <a:rPr lang="en-ID" dirty="0"/>
              <a:t> </a:t>
            </a:r>
            <a:r>
              <a:rPr lang="en-ID" dirty="0" err="1"/>
              <a:t>tulis</a:t>
            </a:r>
            <a:r>
              <a:rPr lang="en-ID" dirty="0"/>
              <a:t>.</a:t>
            </a:r>
          </a:p>
          <a:p>
            <a:pPr marL="628650" lvl="1" indent="-171450" algn="l" rtl="0">
              <a:spcBef>
                <a:spcPts val="0"/>
              </a:spcBef>
              <a:spcAft>
                <a:spcPts val="0"/>
              </a:spcAft>
            </a:pPr>
            <a:r>
              <a:rPr lang="en-ID" dirty="0" err="1"/>
              <a:t>Latar</a:t>
            </a:r>
            <a:r>
              <a:rPr lang="en-ID" dirty="0"/>
              <a:t> </a:t>
            </a:r>
            <a:r>
              <a:rPr lang="en-ID" dirty="0" err="1"/>
              <a:t>belakang</a:t>
            </a:r>
            <a:r>
              <a:rPr lang="en-ID" dirty="0"/>
              <a:t> maya.</a:t>
            </a:r>
          </a:p>
          <a:p>
            <a:pPr marL="628650" lvl="1" indent="-171450" algn="l" rtl="0">
              <a:spcBef>
                <a:spcPts val="0"/>
              </a:spcBef>
              <a:spcAft>
                <a:spcPts val="0"/>
              </a:spcAft>
            </a:pPr>
            <a:r>
              <a:rPr lang="en-ID" dirty="0"/>
              <a:t>Ruang </a:t>
            </a:r>
            <a:r>
              <a:rPr lang="en-ID" dirty="0" err="1"/>
              <a:t>istirahat</a:t>
            </a:r>
            <a:r>
              <a:rPr lang="en-ID" dirty="0"/>
              <a:t>.</a:t>
            </a:r>
          </a:p>
          <a:p>
            <a:pPr marL="628650" lvl="1" indent="-171450" algn="l" rtl="0">
              <a:spcBef>
                <a:spcPts val="0"/>
              </a:spcBef>
              <a:spcAft>
                <a:spcPts val="0"/>
              </a:spcAft>
            </a:pPr>
            <a:r>
              <a:rPr lang="en-ID" dirty="0" err="1"/>
              <a:t>Obrolan</a:t>
            </a:r>
            <a:r>
              <a:rPr lang="en-ID" dirty="0"/>
              <a:t> </a:t>
            </a:r>
            <a:r>
              <a:rPr lang="en-ID" dirty="0" err="1"/>
              <a:t>untuk</a:t>
            </a:r>
            <a:r>
              <a:rPr lang="en-ID" dirty="0"/>
              <a:t> </a:t>
            </a:r>
            <a:r>
              <a:rPr lang="en-ID" dirty="0" err="1"/>
              <a:t>pesan</a:t>
            </a:r>
            <a:r>
              <a:rPr lang="en-ID" dirty="0"/>
              <a:t> </a:t>
            </a:r>
            <a:r>
              <a:rPr lang="en-ID" dirty="0" err="1"/>
              <a:t>instan</a:t>
            </a:r>
            <a:r>
              <a:rPr lang="en-ID" dirty="0"/>
              <a:t>.</a:t>
            </a:r>
          </a:p>
          <a:p>
            <a:pPr marL="0" lvl="0" indent="0" algn="l" rtl="0">
              <a:spcBef>
                <a:spcPts val="0"/>
              </a:spcBef>
              <a:spcAft>
                <a:spcPts val="0"/>
              </a:spcAft>
              <a:buNone/>
            </a:pPr>
            <a:r>
              <a:rPr lang="en-ID" dirty="0" err="1"/>
              <a:t>Alasan</a:t>
            </a:r>
            <a:r>
              <a:rPr lang="en-ID" dirty="0"/>
              <a:t> </a:t>
            </a:r>
            <a:r>
              <a:rPr lang="en-ID" dirty="0" err="1"/>
              <a:t>terbesar</a:t>
            </a:r>
            <a:r>
              <a:rPr lang="en-ID" dirty="0"/>
              <a:t> </a:t>
            </a:r>
            <a:r>
              <a:rPr lang="en-ID" dirty="0" err="1"/>
              <a:t>untuk</a:t>
            </a:r>
            <a:r>
              <a:rPr lang="en-ID" dirty="0"/>
              <a:t> </a:t>
            </a:r>
            <a:r>
              <a:rPr lang="en-ID" dirty="0" err="1"/>
              <a:t>meningkatkan</a:t>
            </a:r>
            <a:r>
              <a:rPr lang="en-ID" dirty="0"/>
              <a:t> </a:t>
            </a:r>
            <a:r>
              <a:rPr lang="en-ID" dirty="0" err="1"/>
              <a:t>ke</a:t>
            </a:r>
            <a:r>
              <a:rPr lang="en-ID" dirty="0"/>
              <a:t> </a:t>
            </a:r>
            <a:r>
              <a:rPr lang="en-ID" dirty="0" err="1"/>
              <a:t>akun</a:t>
            </a:r>
            <a:r>
              <a:rPr lang="en-ID" dirty="0"/>
              <a:t> Zoom </a:t>
            </a:r>
            <a:r>
              <a:rPr lang="en-ID" dirty="0" err="1"/>
              <a:t>berbayar</a:t>
            </a:r>
            <a:r>
              <a:rPr lang="en-ID" dirty="0"/>
              <a:t> </a:t>
            </a:r>
            <a:r>
              <a:rPr lang="en-ID" dirty="0" err="1"/>
              <a:t>adalah</a:t>
            </a:r>
            <a:r>
              <a:rPr lang="en-ID" dirty="0"/>
              <a:t> </a:t>
            </a:r>
            <a:r>
              <a:rPr lang="en-ID" dirty="0" err="1"/>
              <a:t>durasi</a:t>
            </a:r>
            <a:r>
              <a:rPr lang="en-ID" dirty="0"/>
              <a:t> </a:t>
            </a:r>
            <a:r>
              <a:rPr lang="en-ID" dirty="0" err="1"/>
              <a:t>pertemuan</a:t>
            </a:r>
            <a:r>
              <a:rPr lang="en-ID" dirty="0"/>
              <a:t> yang </a:t>
            </a:r>
            <a:r>
              <a:rPr lang="en-ID" dirty="0" err="1"/>
              <a:t>tidak</a:t>
            </a:r>
            <a:r>
              <a:rPr lang="en-ID" dirty="0"/>
              <a:t> </a:t>
            </a:r>
            <a:r>
              <a:rPr lang="en-ID" dirty="0" err="1"/>
              <a:t>terbatas</a:t>
            </a:r>
            <a:r>
              <a:rPr lang="en-ID" dirty="0"/>
              <a:t> (</a:t>
            </a:r>
            <a:r>
              <a:rPr lang="en-ID" dirty="0" err="1"/>
              <a:t>pertemuan</a:t>
            </a:r>
            <a:r>
              <a:rPr lang="en-ID" dirty="0"/>
              <a:t> </a:t>
            </a:r>
            <a:r>
              <a:rPr lang="en-ID" dirty="0" err="1"/>
              <a:t>grup</a:t>
            </a:r>
            <a:r>
              <a:rPr lang="en-ID" dirty="0"/>
              <a:t> </a:t>
            </a:r>
            <a:r>
              <a:rPr lang="en-ID" dirty="0" err="1"/>
              <a:t>berakhir</a:t>
            </a:r>
            <a:r>
              <a:rPr lang="en-ID" dirty="0"/>
              <a:t> </a:t>
            </a:r>
            <a:r>
              <a:rPr lang="en-ID" dirty="0" err="1"/>
              <a:t>tiba-tiba</a:t>
            </a:r>
            <a:r>
              <a:rPr lang="en-ID" dirty="0"/>
              <a:t> pada </a:t>
            </a:r>
            <a:r>
              <a:rPr lang="en-ID" dirty="0" err="1"/>
              <a:t>tanda</a:t>
            </a:r>
            <a:r>
              <a:rPr lang="en-ID" dirty="0"/>
              <a:t> 40 </a:t>
            </a:r>
            <a:r>
              <a:rPr lang="en-ID" dirty="0" err="1"/>
              <a:t>menit</a:t>
            </a:r>
            <a:r>
              <a:rPr lang="en-ID" dirty="0"/>
              <a:t>, </a:t>
            </a:r>
            <a:r>
              <a:rPr lang="en-ID" dirty="0" err="1"/>
              <a:t>sementara</a:t>
            </a:r>
            <a:r>
              <a:rPr lang="en-ID" dirty="0"/>
              <a:t> </a:t>
            </a:r>
            <a:r>
              <a:rPr lang="en-ID" dirty="0" err="1"/>
              <a:t>pertemuan</a:t>
            </a:r>
            <a:r>
              <a:rPr lang="en-ID" dirty="0"/>
              <a:t> </a:t>
            </a:r>
            <a:r>
              <a:rPr lang="en-ID" dirty="0" err="1"/>
              <a:t>satu</a:t>
            </a:r>
            <a:r>
              <a:rPr lang="en-ID" dirty="0"/>
              <a:t> </a:t>
            </a:r>
            <a:r>
              <a:rPr lang="en-ID" dirty="0" err="1"/>
              <a:t>lawan</a:t>
            </a:r>
            <a:r>
              <a:rPr lang="en-ID" dirty="0"/>
              <a:t> </a:t>
            </a:r>
            <a:r>
              <a:rPr lang="en-ID" dirty="0" err="1"/>
              <a:t>satu</a:t>
            </a:r>
            <a:r>
              <a:rPr lang="en-ID" dirty="0"/>
              <a:t> </a:t>
            </a:r>
            <a:r>
              <a:rPr lang="en-ID" dirty="0" err="1"/>
              <a:t>menerima</a:t>
            </a:r>
            <a:r>
              <a:rPr lang="en-ID" dirty="0"/>
              <a:t> </a:t>
            </a:r>
            <a:r>
              <a:rPr lang="en-ID" dirty="0" err="1"/>
              <a:t>peringatan</a:t>
            </a:r>
            <a:r>
              <a:rPr lang="en-ID" dirty="0"/>
              <a:t>). Level </a:t>
            </a:r>
            <a:r>
              <a:rPr lang="en-ID" dirty="0" err="1"/>
              <a:t>berikutnya</a:t>
            </a:r>
            <a:r>
              <a:rPr lang="en-ID" dirty="0"/>
              <a:t> </a:t>
            </a:r>
            <a:r>
              <a:rPr lang="en-ID" dirty="0" err="1"/>
              <a:t>adalah</a:t>
            </a:r>
            <a:r>
              <a:rPr lang="en-ID" dirty="0"/>
              <a:t> </a:t>
            </a:r>
            <a:r>
              <a:rPr lang="en-ID" dirty="0" err="1"/>
              <a:t>versi</a:t>
            </a:r>
            <a:r>
              <a:rPr lang="en-ID" dirty="0"/>
              <a:t> Pro (</a:t>
            </a:r>
            <a:r>
              <a:rPr lang="en-ID" dirty="0" err="1"/>
              <a:t>saat</a:t>
            </a:r>
            <a:r>
              <a:rPr lang="en-ID" dirty="0"/>
              <a:t> </a:t>
            </a:r>
            <a:r>
              <a:rPr lang="en-ID" dirty="0" err="1"/>
              <a:t>ini</a:t>
            </a:r>
            <a:r>
              <a:rPr lang="en-ID" dirty="0"/>
              <a:t> $14,99/</a:t>
            </a:r>
            <a:r>
              <a:rPr lang="en-ID" dirty="0" err="1"/>
              <a:t>bulan</a:t>
            </a:r>
            <a:r>
              <a:rPr lang="en-ID" dirty="0"/>
              <a:t>), yang </a:t>
            </a:r>
            <a:r>
              <a:rPr lang="en-ID" dirty="0" err="1"/>
              <a:t>menambahkan</a:t>
            </a:r>
            <a:r>
              <a:rPr lang="en-ID" dirty="0"/>
              <a:t> streaming </a:t>
            </a:r>
            <a:r>
              <a:rPr lang="en-ID" dirty="0" err="1"/>
              <a:t>sosial</a:t>
            </a:r>
            <a:r>
              <a:rPr lang="en-ID" dirty="0"/>
              <a:t> dan </a:t>
            </a:r>
            <a:r>
              <a:rPr lang="en-ID" dirty="0" err="1"/>
              <a:t>perekaman</a:t>
            </a:r>
            <a:r>
              <a:rPr lang="en-ID" dirty="0"/>
              <a:t> cloud. </a:t>
            </a:r>
            <a:r>
              <a:rPr lang="en-ID" dirty="0" err="1"/>
              <a:t>Tingkatkan</a:t>
            </a:r>
            <a:r>
              <a:rPr lang="en-ID" dirty="0"/>
              <a:t> </a:t>
            </a:r>
            <a:r>
              <a:rPr lang="en-ID" dirty="0" err="1"/>
              <a:t>ke</a:t>
            </a:r>
            <a:r>
              <a:rPr lang="en-ID" dirty="0"/>
              <a:t> </a:t>
            </a:r>
            <a:r>
              <a:rPr lang="en-ID" dirty="0" err="1"/>
              <a:t>versi</a:t>
            </a:r>
            <a:r>
              <a:rPr lang="en-ID" dirty="0"/>
              <a:t> </a:t>
            </a:r>
            <a:r>
              <a:rPr lang="en-ID" dirty="0" err="1"/>
              <a:t>Bisnis</a:t>
            </a:r>
            <a:r>
              <a:rPr lang="en-ID" dirty="0"/>
              <a:t> (</a:t>
            </a:r>
            <a:r>
              <a:rPr lang="en-ID" dirty="0" err="1"/>
              <a:t>saat</a:t>
            </a:r>
            <a:r>
              <a:rPr lang="en-ID" dirty="0"/>
              <a:t> </a:t>
            </a:r>
            <a:r>
              <a:rPr lang="en-ID" dirty="0" err="1"/>
              <a:t>ini</a:t>
            </a:r>
            <a:r>
              <a:rPr lang="en-ID" dirty="0"/>
              <a:t> $19,99/</a:t>
            </a:r>
            <a:r>
              <a:rPr lang="en-ID" dirty="0" err="1"/>
              <a:t>bulan</a:t>
            </a:r>
            <a:r>
              <a:rPr lang="en-ID" dirty="0"/>
              <a:t>) dan Anda </a:t>
            </a:r>
            <a:r>
              <a:rPr lang="en-ID" dirty="0" err="1"/>
              <a:t>dapat</a:t>
            </a:r>
            <a:r>
              <a:rPr lang="en-ID" dirty="0"/>
              <a:t> </a:t>
            </a:r>
            <a:r>
              <a:rPr lang="en-ID" dirty="0" err="1"/>
              <a:t>memiliki</a:t>
            </a:r>
            <a:r>
              <a:rPr lang="en-ID" dirty="0"/>
              <a:t> </a:t>
            </a:r>
            <a:r>
              <a:rPr lang="en-ID" dirty="0" err="1"/>
              <a:t>hingga</a:t>
            </a:r>
            <a:r>
              <a:rPr lang="en-ID" dirty="0"/>
              <a:t> 500 </a:t>
            </a:r>
            <a:r>
              <a:rPr lang="en-ID" dirty="0" err="1"/>
              <a:t>peserta</a:t>
            </a:r>
            <a:r>
              <a:rPr lang="en-ID" dirty="0"/>
              <a:t> dan </a:t>
            </a:r>
            <a:r>
              <a:rPr lang="en-ID" dirty="0" err="1"/>
              <a:t>transkripsi</a:t>
            </a:r>
            <a:r>
              <a:rPr lang="en-ID" dirty="0"/>
              <a:t> </a:t>
            </a:r>
            <a:r>
              <a:rPr lang="en-ID" dirty="0" err="1"/>
              <a:t>rapat</a:t>
            </a:r>
            <a:r>
              <a:rPr lang="en-ID" dirty="0"/>
              <a:t>, di </a:t>
            </a:r>
            <a:r>
              <a:rPr lang="en-ID" dirty="0" err="1"/>
              <a:t>antara</a:t>
            </a:r>
            <a:r>
              <a:rPr lang="en-ID" dirty="0"/>
              <a:t> </a:t>
            </a:r>
            <a:r>
              <a:rPr lang="en-ID" dirty="0" err="1"/>
              <a:t>fitur</a:t>
            </a:r>
            <a:r>
              <a:rPr lang="en-ID" dirty="0"/>
              <a:t> </a:t>
            </a:r>
            <a:r>
              <a:rPr lang="en-ID" dirty="0" err="1"/>
              <a:t>lainnya</a:t>
            </a:r>
            <a:r>
              <a:rPr lang="en-ID" dirty="0"/>
              <a:t> (</a:t>
            </a:r>
            <a:r>
              <a:rPr lang="en-ID" dirty="0" err="1"/>
              <a:t>pencitraan</a:t>
            </a:r>
            <a:r>
              <a:rPr lang="en-ID" dirty="0"/>
              <a:t> </a:t>
            </a:r>
            <a:r>
              <a:rPr lang="en-ID" dirty="0" err="1"/>
              <a:t>merek</a:t>
            </a:r>
            <a:r>
              <a:rPr lang="en-ID" dirty="0"/>
              <a:t> </a:t>
            </a:r>
            <a:r>
              <a:rPr lang="en-ID" dirty="0" err="1"/>
              <a:t>perusahaan</a:t>
            </a:r>
            <a:r>
              <a:rPr lang="en-ID" dirty="0"/>
              <a:t>, domain </a:t>
            </a:r>
            <a:r>
              <a:rPr lang="en-ID" dirty="0" err="1"/>
              <a:t>khusus</a:t>
            </a:r>
            <a:r>
              <a:rPr lang="en-ID" dirty="0"/>
              <a:t>).</a:t>
            </a:r>
          </a:p>
          <a:p>
            <a:pPr marL="0" lvl="0" indent="0" algn="l" rtl="0">
              <a:spcBef>
                <a:spcPts val="0"/>
              </a:spcBef>
              <a:spcAft>
                <a:spcPts val="0"/>
              </a:spcAft>
              <a:buNone/>
            </a:pPr>
            <a:endParaRPr lang="en-ID" dirty="0"/>
          </a:p>
          <a:p>
            <a:pPr marL="0" lvl="0" indent="0" algn="l" rtl="0">
              <a:spcBef>
                <a:spcPts val="0"/>
              </a:spcBef>
              <a:spcAft>
                <a:spcPts val="0"/>
              </a:spcAft>
              <a:buNone/>
            </a:pPr>
            <a:r>
              <a:rPr lang="en-ID" dirty="0" err="1"/>
              <a:t>Meskipun</a:t>
            </a:r>
            <a:r>
              <a:rPr lang="en-ID" dirty="0"/>
              <a:t> </a:t>
            </a:r>
            <a:r>
              <a:rPr lang="en-ID" dirty="0" err="1"/>
              <a:t>tidak</a:t>
            </a:r>
            <a:r>
              <a:rPr lang="en-ID" dirty="0"/>
              <a:t> </a:t>
            </a:r>
            <a:r>
              <a:rPr lang="en-ID" dirty="0" err="1"/>
              <a:t>terkait</a:t>
            </a:r>
            <a:r>
              <a:rPr lang="en-ID" dirty="0"/>
              <a:t> </a:t>
            </a:r>
            <a:r>
              <a:rPr lang="en-ID" dirty="0" err="1"/>
              <a:t>langsung</a:t>
            </a:r>
            <a:r>
              <a:rPr lang="en-ID" dirty="0"/>
              <a:t> </a:t>
            </a:r>
            <a:r>
              <a:rPr lang="en-ID" dirty="0" err="1"/>
              <a:t>dengan</a:t>
            </a:r>
            <a:r>
              <a:rPr lang="en-ID" dirty="0"/>
              <a:t> </a:t>
            </a:r>
            <a:r>
              <a:rPr lang="en-ID" dirty="0" err="1"/>
              <a:t>biaya</a:t>
            </a:r>
            <a:r>
              <a:rPr lang="en-ID" dirty="0"/>
              <a:t> platform, </a:t>
            </a:r>
            <a:r>
              <a:rPr lang="en-ID" dirty="0" err="1"/>
              <a:t>konferensi</a:t>
            </a:r>
            <a:r>
              <a:rPr lang="en-ID" dirty="0"/>
              <a:t> video juga </a:t>
            </a:r>
            <a:r>
              <a:rPr lang="en-ID" dirty="0" err="1"/>
              <a:t>menghemat</a:t>
            </a:r>
            <a:r>
              <a:rPr lang="en-ID" dirty="0"/>
              <a:t> </a:t>
            </a:r>
            <a:r>
              <a:rPr lang="en-ID" dirty="0" err="1"/>
              <a:t>waktu</a:t>
            </a:r>
            <a:r>
              <a:rPr lang="en-ID" dirty="0"/>
              <a:t> dan uang </a:t>
            </a:r>
            <a:r>
              <a:rPr lang="en-ID" dirty="0" err="1"/>
              <a:t>perusahaan</a:t>
            </a:r>
            <a:r>
              <a:rPr lang="en-ID" dirty="0"/>
              <a:t> </a:t>
            </a:r>
            <a:r>
              <a:rPr lang="en-ID" dirty="0" err="1"/>
              <a:t>dengan</a:t>
            </a:r>
            <a:r>
              <a:rPr lang="en-ID" dirty="0"/>
              <a:t> </a:t>
            </a:r>
            <a:r>
              <a:rPr lang="en-ID" dirty="0" err="1"/>
              <a:t>menghilangkan</a:t>
            </a:r>
            <a:r>
              <a:rPr lang="en-ID" dirty="0"/>
              <a:t> </a:t>
            </a:r>
            <a:r>
              <a:rPr lang="en-ID" dirty="0" err="1"/>
              <a:t>kebutuhan</a:t>
            </a:r>
            <a:r>
              <a:rPr lang="en-ID" dirty="0"/>
              <a:t> </a:t>
            </a:r>
            <a:r>
              <a:rPr lang="en-ID" dirty="0" err="1"/>
              <a:t>untuk</a:t>
            </a:r>
            <a:r>
              <a:rPr lang="en-ID" dirty="0"/>
              <a:t> </a:t>
            </a:r>
            <a:r>
              <a:rPr lang="en-ID" dirty="0" err="1"/>
              <a:t>bertemu</a:t>
            </a:r>
            <a:r>
              <a:rPr lang="en-ID" dirty="0"/>
              <a:t> </a:t>
            </a:r>
            <a:r>
              <a:rPr lang="en-ID" dirty="0" err="1"/>
              <a:t>langsung</a:t>
            </a:r>
            <a:r>
              <a:rPr lang="en-ID" dirty="0"/>
              <a:t>. </a:t>
            </a:r>
            <a:r>
              <a:rPr lang="en-ID" dirty="0" err="1"/>
              <a:t>Apakah</a:t>
            </a:r>
            <a:r>
              <a:rPr lang="en-ID" dirty="0"/>
              <a:t> Anda </a:t>
            </a:r>
            <a:r>
              <a:rPr lang="en-ID" dirty="0" err="1"/>
              <a:t>bertemu</a:t>
            </a:r>
            <a:r>
              <a:rPr lang="en-ID" dirty="0"/>
              <a:t> orang-orang di </a:t>
            </a:r>
            <a:r>
              <a:rPr lang="en-ID" dirty="0" err="1"/>
              <a:t>seluruh</a:t>
            </a:r>
            <a:r>
              <a:rPr lang="en-ID" dirty="0"/>
              <a:t> </a:t>
            </a:r>
            <a:r>
              <a:rPr lang="en-ID" dirty="0" err="1"/>
              <a:t>kota</a:t>
            </a:r>
            <a:r>
              <a:rPr lang="en-ID" dirty="0"/>
              <a:t> </a:t>
            </a:r>
            <a:r>
              <a:rPr lang="en-ID" dirty="0" err="1"/>
              <a:t>atau</a:t>
            </a:r>
            <a:r>
              <a:rPr lang="en-ID" dirty="0"/>
              <a:t> di </a:t>
            </a:r>
            <a:r>
              <a:rPr lang="en-ID" dirty="0" err="1"/>
              <a:t>seluruh</a:t>
            </a:r>
            <a:r>
              <a:rPr lang="en-ID" dirty="0"/>
              <a:t> negeri </a:t>
            </a:r>
            <a:r>
              <a:rPr lang="en-ID" dirty="0" err="1"/>
              <a:t>atau</a:t>
            </a:r>
            <a:r>
              <a:rPr lang="en-ID" dirty="0"/>
              <a:t> dunia, Anda </a:t>
            </a:r>
            <a:r>
              <a:rPr lang="en-ID" dirty="0" err="1"/>
              <a:t>dapat</a:t>
            </a:r>
            <a:r>
              <a:rPr lang="en-ID" dirty="0"/>
              <a:t> </a:t>
            </a:r>
            <a:r>
              <a:rPr lang="en-ID" dirty="0" err="1"/>
              <a:t>melakukannya</a:t>
            </a:r>
            <a:r>
              <a:rPr lang="en-ID" dirty="0"/>
              <a:t> </a:t>
            </a:r>
            <a:r>
              <a:rPr lang="en-ID" dirty="0" err="1"/>
              <a:t>dari</a:t>
            </a:r>
            <a:r>
              <a:rPr lang="en-ID" dirty="0"/>
              <a:t> </a:t>
            </a:r>
            <a:r>
              <a:rPr lang="en-ID" dirty="0" err="1"/>
              <a:t>kantor</a:t>
            </a:r>
            <a:r>
              <a:rPr lang="en-ID" dirty="0"/>
              <a:t>, </a:t>
            </a:r>
            <a:r>
              <a:rPr lang="en-ID" dirty="0" err="1"/>
              <a:t>rumah</a:t>
            </a:r>
            <a:r>
              <a:rPr lang="en-ID" dirty="0"/>
              <a:t>, </a:t>
            </a:r>
            <a:r>
              <a:rPr lang="en-ID" dirty="0" err="1"/>
              <a:t>atau</a:t>
            </a:r>
            <a:r>
              <a:rPr lang="en-ID" dirty="0"/>
              <a:t> di mana </a:t>
            </a:r>
            <a:r>
              <a:rPr lang="en-ID" dirty="0" err="1"/>
              <a:t>saja</a:t>
            </a:r>
            <a:r>
              <a:rPr lang="en-ID" dirty="0"/>
              <a:t> yang </a:t>
            </a:r>
            <a:r>
              <a:rPr lang="en-ID" dirty="0" err="1"/>
              <a:t>memiliki</a:t>
            </a:r>
            <a:r>
              <a:rPr lang="en-ID" dirty="0"/>
              <a:t> </a:t>
            </a:r>
            <a:r>
              <a:rPr lang="en-ID" dirty="0" err="1"/>
              <a:t>koneksi</a:t>
            </a:r>
            <a:r>
              <a:rPr lang="en-ID" dirty="0"/>
              <a:t> internet yang solid.</a:t>
            </a:r>
            <a:endParaRPr dirty="0"/>
          </a:p>
        </p:txBody>
      </p:sp>
    </p:spTree>
    <p:extLst>
      <p:ext uri="{BB962C8B-B14F-4D97-AF65-F5344CB8AC3E}">
        <p14:creationId xmlns:p14="http://schemas.microsoft.com/office/powerpoint/2010/main" val="3283472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43c1aa37d5_0_27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143c1aa37d5_0_27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ID" dirty="0" err="1"/>
              <a:t>Jaringan</a:t>
            </a:r>
            <a:r>
              <a:rPr lang="en-ID" dirty="0"/>
              <a:t> </a:t>
            </a:r>
            <a:r>
              <a:rPr lang="en-ID" dirty="0" err="1"/>
              <a:t>sering</a:t>
            </a:r>
            <a:r>
              <a:rPr lang="en-ID" dirty="0"/>
              <a:t> kali </a:t>
            </a:r>
            <a:r>
              <a:rPr lang="en-ID" dirty="0" err="1"/>
              <a:t>menjadi</a:t>
            </a:r>
            <a:r>
              <a:rPr lang="en-ID" dirty="0"/>
              <a:t> </a:t>
            </a:r>
            <a:r>
              <a:rPr lang="en-ID" dirty="0" err="1"/>
              <a:t>alasan</a:t>
            </a:r>
            <a:r>
              <a:rPr lang="en-ID" dirty="0"/>
              <a:t> </a:t>
            </a:r>
            <a:r>
              <a:rPr lang="en-ID" dirty="0" err="1"/>
              <a:t>dari</a:t>
            </a:r>
            <a:r>
              <a:rPr lang="en-ID" dirty="0"/>
              <a:t> </a:t>
            </a:r>
            <a:r>
              <a:rPr lang="en-ID" dirty="0" err="1"/>
              <a:t>setiap</a:t>
            </a:r>
            <a:r>
              <a:rPr lang="en-ID" dirty="0"/>
              <a:t> </a:t>
            </a:r>
            <a:r>
              <a:rPr lang="en-ID" dirty="0" err="1"/>
              <a:t>siswa</a:t>
            </a:r>
            <a:r>
              <a:rPr lang="en-ID" dirty="0"/>
              <a:t>, yang </a:t>
            </a:r>
            <a:r>
              <a:rPr lang="en-ID" dirty="0" err="1"/>
              <a:t>melakukan</a:t>
            </a:r>
            <a:r>
              <a:rPr lang="en-ID" dirty="0"/>
              <a:t> </a:t>
            </a:r>
            <a:r>
              <a:rPr lang="en-ID" dirty="0" err="1"/>
              <a:t>aktivitas</a:t>
            </a:r>
            <a:r>
              <a:rPr lang="en-ID" dirty="0"/>
              <a:t> </a:t>
            </a:r>
            <a:r>
              <a:rPr lang="en-ID" dirty="0" err="1"/>
              <a:t>belajar</a:t>
            </a:r>
            <a:r>
              <a:rPr lang="en-ID" dirty="0"/>
              <a:t> </a:t>
            </a:r>
            <a:r>
              <a:rPr lang="en-ID" dirty="0" err="1"/>
              <a:t>mengajar</a:t>
            </a:r>
            <a:r>
              <a:rPr lang="en-ID" dirty="0"/>
              <a:t> </a:t>
            </a:r>
            <a:r>
              <a:rPr lang="en-ID" dirty="0" err="1"/>
              <a:t>melalui</a:t>
            </a:r>
            <a:r>
              <a:rPr lang="en-ID" dirty="0"/>
              <a:t> </a:t>
            </a:r>
            <a:r>
              <a:rPr lang="en-ID" dirty="0" err="1"/>
              <a:t>aplikasi</a:t>
            </a:r>
            <a:r>
              <a:rPr lang="en-ID" dirty="0"/>
              <a:t> zoom</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ID" dirty="0"/>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ID" dirty="0" err="1"/>
              <a:t>kapasitas</a:t>
            </a:r>
            <a:r>
              <a:rPr lang="en-ID" dirty="0"/>
              <a:t> </a:t>
            </a:r>
            <a:r>
              <a:rPr lang="en-ID" dirty="0" err="1"/>
              <a:t>perorangan</a:t>
            </a:r>
            <a:r>
              <a:rPr lang="en-ID" dirty="0"/>
              <a:t>, yang </a:t>
            </a:r>
            <a:r>
              <a:rPr lang="en-ID" dirty="0" err="1"/>
              <a:t>dimaksud</a:t>
            </a:r>
            <a:r>
              <a:rPr lang="en-ID" dirty="0"/>
              <a:t> </a:t>
            </a:r>
            <a:r>
              <a:rPr lang="en-ID" dirty="0" err="1"/>
              <a:t>pembatasan</a:t>
            </a:r>
            <a:r>
              <a:rPr lang="en-ID" dirty="0"/>
              <a:t> </a:t>
            </a:r>
            <a:r>
              <a:rPr lang="en-ID" dirty="0" err="1"/>
              <a:t>jumlah</a:t>
            </a:r>
            <a:r>
              <a:rPr lang="en-ID" dirty="0"/>
              <a:t> </a:t>
            </a:r>
            <a:r>
              <a:rPr lang="en-ID" dirty="0" err="1"/>
              <a:t>peserta</a:t>
            </a:r>
            <a:r>
              <a:rPr lang="en-ID" dirty="0"/>
              <a:t> </a:t>
            </a:r>
            <a:r>
              <a:rPr lang="en-ID" dirty="0" err="1"/>
              <a:t>adalah</a:t>
            </a:r>
            <a:r>
              <a:rPr lang="en-ID" dirty="0"/>
              <a:t> </a:t>
            </a:r>
            <a:r>
              <a:rPr lang="en-ID" dirty="0" err="1"/>
              <a:t>aplikasi</a:t>
            </a:r>
            <a:r>
              <a:rPr lang="en-ID" dirty="0"/>
              <a:t> zoom </a:t>
            </a:r>
            <a:r>
              <a:rPr lang="en-ID" dirty="0" err="1"/>
              <a:t>ini</a:t>
            </a:r>
            <a:r>
              <a:rPr lang="en-ID" dirty="0"/>
              <a:t> </a:t>
            </a:r>
            <a:r>
              <a:rPr lang="en-ID" dirty="0" err="1"/>
              <a:t>mempunyai</a:t>
            </a:r>
            <a:r>
              <a:rPr lang="en-ID" dirty="0"/>
              <a:t> </a:t>
            </a:r>
            <a:r>
              <a:rPr lang="en-ID" dirty="0" err="1"/>
              <a:t>batas</a:t>
            </a:r>
            <a:r>
              <a:rPr lang="en-ID" dirty="0"/>
              <a:t> </a:t>
            </a:r>
            <a:r>
              <a:rPr lang="en-ID" dirty="0" err="1"/>
              <a:t>perorangan</a:t>
            </a:r>
            <a:r>
              <a:rPr lang="en-ID" dirty="0"/>
              <a:t> yang </a:t>
            </a:r>
            <a:r>
              <a:rPr lang="en-ID" dirty="0" err="1"/>
              <a:t>masuk</a:t>
            </a:r>
            <a:r>
              <a:rPr lang="en-ID" dirty="0"/>
              <a:t> </a:t>
            </a:r>
            <a:r>
              <a:rPr lang="en-ID" dirty="0" err="1"/>
              <a:t>sekitar</a:t>
            </a:r>
            <a:r>
              <a:rPr lang="en-ID" dirty="0"/>
              <a:t> 35 orang, </a:t>
            </a:r>
            <a:r>
              <a:rPr lang="en-ID" dirty="0" err="1"/>
              <a:t>apabila</a:t>
            </a:r>
            <a:r>
              <a:rPr lang="en-ID" dirty="0"/>
              <a:t> forum </a:t>
            </a:r>
            <a:r>
              <a:rPr lang="en-ID" dirty="0" err="1"/>
              <a:t>penuh</a:t>
            </a:r>
            <a:r>
              <a:rPr lang="en-ID" dirty="0"/>
              <a:t> </a:t>
            </a:r>
            <a:r>
              <a:rPr lang="en-ID" dirty="0" err="1"/>
              <a:t>maka</a:t>
            </a:r>
            <a:r>
              <a:rPr lang="en-ID" dirty="0"/>
              <a:t> </a:t>
            </a:r>
            <a:r>
              <a:rPr lang="en-ID" dirty="0" err="1"/>
              <a:t>siswa</a:t>
            </a:r>
            <a:r>
              <a:rPr lang="en-ID" dirty="0"/>
              <a:t> </a:t>
            </a:r>
            <a:r>
              <a:rPr lang="en-ID" dirty="0" err="1"/>
              <a:t>lainnya</a:t>
            </a:r>
            <a:r>
              <a:rPr lang="en-ID" dirty="0"/>
              <a:t> </a:t>
            </a:r>
            <a:r>
              <a:rPr lang="en-ID" dirty="0" err="1"/>
              <a:t>tidak</a:t>
            </a:r>
            <a:r>
              <a:rPr lang="en-ID" dirty="0"/>
              <a:t> </a:t>
            </a:r>
            <a:r>
              <a:rPr lang="en-ID" dirty="0" err="1"/>
              <a:t>bisa</a:t>
            </a:r>
            <a:r>
              <a:rPr lang="en-ID" dirty="0"/>
              <a:t> </a:t>
            </a:r>
            <a:r>
              <a:rPr lang="en-ID" dirty="0" err="1"/>
              <a:t>masuk</a:t>
            </a:r>
            <a:r>
              <a:rPr lang="en-ID" dirty="0"/>
              <a:t> </a:t>
            </a:r>
            <a:r>
              <a:rPr lang="en-ID" dirty="0" err="1"/>
              <a:t>karena</a:t>
            </a:r>
            <a:r>
              <a:rPr lang="en-ID" dirty="0"/>
              <a:t> </a:t>
            </a:r>
            <a:r>
              <a:rPr lang="en-ID" dirty="0" err="1"/>
              <a:t>sudah</a:t>
            </a:r>
            <a:r>
              <a:rPr lang="en-ID" dirty="0"/>
              <a:t> </a:t>
            </a:r>
            <a:r>
              <a:rPr lang="en-ID" dirty="0" err="1"/>
              <a:t>memenuhi</a:t>
            </a:r>
            <a:r>
              <a:rPr lang="en-ID" dirty="0"/>
              <a:t> </a:t>
            </a:r>
            <a:r>
              <a:rPr lang="en-ID" dirty="0" err="1"/>
              <a:t>kuota</a:t>
            </a:r>
            <a:r>
              <a:rPr lang="en-ID" dirty="0"/>
              <a:t> forum </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ID" dirty="0"/>
              <a:t>Inti </a:t>
            </a:r>
            <a:r>
              <a:rPr lang="en-ID" dirty="0" err="1"/>
              <a:t>dari</a:t>
            </a:r>
            <a:r>
              <a:rPr lang="en-ID" dirty="0"/>
              <a:t> </a:t>
            </a:r>
            <a:r>
              <a:rPr lang="en-ID" dirty="0" err="1"/>
              <a:t>jalannya</a:t>
            </a:r>
            <a:r>
              <a:rPr lang="en-ID" dirty="0"/>
              <a:t> proses </a:t>
            </a:r>
            <a:r>
              <a:rPr lang="en-ID" dirty="0" err="1"/>
              <a:t>pembelajaran</a:t>
            </a:r>
            <a:r>
              <a:rPr lang="en-ID" dirty="0"/>
              <a:t> </a:t>
            </a:r>
            <a:r>
              <a:rPr lang="en-ID" dirty="0" err="1"/>
              <a:t>adalah</a:t>
            </a:r>
            <a:r>
              <a:rPr lang="en-ID" dirty="0"/>
              <a:t> </a:t>
            </a:r>
            <a:r>
              <a:rPr lang="en-ID" dirty="0" err="1"/>
              <a:t>kuota</a:t>
            </a:r>
            <a:r>
              <a:rPr lang="en-ID" dirty="0"/>
              <a:t> internet, </a:t>
            </a:r>
            <a:r>
              <a:rPr lang="en-ID" dirty="0" err="1"/>
              <a:t>banyak</a:t>
            </a:r>
            <a:r>
              <a:rPr lang="en-ID" dirty="0"/>
              <a:t> </a:t>
            </a:r>
            <a:r>
              <a:rPr lang="en-ID" dirty="0" err="1"/>
              <a:t>siswa</a:t>
            </a:r>
            <a:r>
              <a:rPr lang="en-ID" dirty="0"/>
              <a:t> </a:t>
            </a:r>
            <a:r>
              <a:rPr lang="en-ID" dirty="0" err="1"/>
              <a:t>masih</a:t>
            </a:r>
            <a:r>
              <a:rPr lang="en-ID" dirty="0"/>
              <a:t> </a:t>
            </a:r>
            <a:r>
              <a:rPr lang="en-ID" dirty="0" err="1"/>
              <a:t>membebani</a:t>
            </a:r>
            <a:r>
              <a:rPr lang="en-ID" dirty="0"/>
              <a:t> </a:t>
            </a:r>
            <a:r>
              <a:rPr lang="en-ID" dirty="0" err="1"/>
              <a:t>kuota</a:t>
            </a:r>
            <a:endParaRPr lang="en-ID" dirty="0"/>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ID" dirty="0"/>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ID" dirty="0"/>
              <a:t>Hal </a:t>
            </a:r>
            <a:r>
              <a:rPr lang="en-ID" dirty="0" err="1"/>
              <a:t>ini</a:t>
            </a:r>
            <a:r>
              <a:rPr lang="en-ID" dirty="0"/>
              <a:t> </a:t>
            </a:r>
            <a:r>
              <a:rPr lang="en-ID" dirty="0" err="1"/>
              <a:t>banyak</a:t>
            </a:r>
            <a:r>
              <a:rPr lang="en-ID" dirty="0"/>
              <a:t> di </a:t>
            </a:r>
            <a:r>
              <a:rPr lang="en-ID" dirty="0" err="1"/>
              <a:t>keluhkan</a:t>
            </a:r>
            <a:r>
              <a:rPr lang="en-ID" dirty="0"/>
              <a:t> oleh </a:t>
            </a:r>
            <a:r>
              <a:rPr lang="en-ID" dirty="0" err="1"/>
              <a:t>siswa</a:t>
            </a:r>
            <a:r>
              <a:rPr lang="en-ID" dirty="0"/>
              <a:t> </a:t>
            </a:r>
            <a:r>
              <a:rPr lang="en-ID" dirty="0" err="1"/>
              <a:t>dikarenakan</a:t>
            </a:r>
            <a:r>
              <a:rPr lang="en-ID" dirty="0"/>
              <a:t> </a:t>
            </a:r>
            <a:r>
              <a:rPr lang="en-ID" dirty="0" err="1"/>
              <a:t>linknya</a:t>
            </a:r>
            <a:r>
              <a:rPr lang="en-ID" dirty="0"/>
              <a:t> yang </a:t>
            </a:r>
            <a:r>
              <a:rPr lang="en-ID" dirty="0" err="1"/>
              <a:t>cepat</a:t>
            </a:r>
            <a:r>
              <a:rPr lang="en-ID" dirty="0"/>
              <a:t> expired </a:t>
            </a:r>
            <a:r>
              <a:rPr lang="en-ID" dirty="0" err="1"/>
              <a:t>dengan</a:t>
            </a:r>
            <a:r>
              <a:rPr lang="en-ID" dirty="0"/>
              <a:t> </a:t>
            </a:r>
            <a:r>
              <a:rPr lang="en-ID" dirty="0" err="1"/>
              <a:t>ini</a:t>
            </a:r>
            <a:r>
              <a:rPr lang="en-ID" dirty="0"/>
              <a:t> </a:t>
            </a:r>
            <a:r>
              <a:rPr lang="en-ID" dirty="0" err="1"/>
              <a:t>sebagian</a:t>
            </a:r>
            <a:r>
              <a:rPr lang="en-ID" dirty="0"/>
              <a:t> </a:t>
            </a:r>
            <a:r>
              <a:rPr lang="en-ID" dirty="0" err="1"/>
              <a:t>siswa</a:t>
            </a:r>
            <a:r>
              <a:rPr lang="en-ID" dirty="0"/>
              <a:t> yang </a:t>
            </a:r>
            <a:r>
              <a:rPr lang="en-ID" dirty="0" err="1"/>
              <a:t>telat</a:t>
            </a:r>
            <a:r>
              <a:rPr lang="en-ID" dirty="0"/>
              <a:t> </a:t>
            </a:r>
            <a:r>
              <a:rPr lang="en-ID" dirty="0" err="1"/>
              <a:t>bangun</a:t>
            </a:r>
            <a:r>
              <a:rPr lang="en-ID" dirty="0"/>
              <a:t> </a:t>
            </a:r>
            <a:r>
              <a:rPr lang="en-ID" dirty="0" err="1"/>
              <a:t>kemungkinan</a:t>
            </a:r>
            <a:r>
              <a:rPr lang="en-ID" dirty="0"/>
              <a:t> </a:t>
            </a:r>
            <a:r>
              <a:rPr lang="en-ID" dirty="0" err="1"/>
              <a:t>tidak</a:t>
            </a:r>
            <a:r>
              <a:rPr lang="en-ID" dirty="0"/>
              <a:t> </a:t>
            </a:r>
            <a:r>
              <a:rPr lang="en-ID" dirty="0" err="1"/>
              <a:t>dapat</a:t>
            </a:r>
            <a:r>
              <a:rPr lang="en-ID" dirty="0"/>
              <a:t> </a:t>
            </a:r>
            <a:r>
              <a:rPr lang="en-ID" dirty="0" err="1"/>
              <a:t>masuk</a:t>
            </a:r>
            <a:r>
              <a:rPr lang="en-ID" dirty="0"/>
              <a:t> </a:t>
            </a:r>
            <a:r>
              <a:rPr lang="en-ID" dirty="0" err="1"/>
              <a:t>dalam</a:t>
            </a:r>
            <a:r>
              <a:rPr lang="en-ID" dirty="0"/>
              <a:t> proses </a:t>
            </a:r>
            <a:r>
              <a:rPr lang="en-ID" dirty="0" err="1"/>
              <a:t>pembelajaran</a:t>
            </a:r>
            <a:r>
              <a:rPr lang="en-ID" dirty="0"/>
              <a:t> </a:t>
            </a:r>
            <a:r>
              <a:rPr lang="en-ID" dirty="0" err="1"/>
              <a:t>sehingga</a:t>
            </a:r>
            <a:r>
              <a:rPr lang="en-ID" dirty="0"/>
              <a:t> </a:t>
            </a:r>
            <a:r>
              <a:rPr lang="en-ID" dirty="0" err="1"/>
              <a:t>membuat</a:t>
            </a:r>
            <a:r>
              <a:rPr lang="en-ID" dirty="0"/>
              <a:t> </a:t>
            </a:r>
            <a:r>
              <a:rPr lang="en-ID" dirty="0" err="1"/>
              <a:t>mereka</a:t>
            </a:r>
            <a:r>
              <a:rPr lang="en-ID" dirty="0"/>
              <a:t> </a:t>
            </a:r>
            <a:r>
              <a:rPr lang="en-ID" dirty="0" err="1"/>
              <a:t>dialfa</a:t>
            </a:r>
            <a:r>
              <a:rPr lang="en-ID" dirty="0"/>
              <a:t> </a:t>
            </a:r>
            <a:r>
              <a:rPr lang="en-ID" dirty="0" err="1"/>
              <a:t>setiap</a:t>
            </a:r>
            <a:r>
              <a:rPr lang="en-ID" dirty="0"/>
              <a:t> kali guru </a:t>
            </a:r>
            <a:r>
              <a:rPr lang="en-ID" dirty="0" err="1"/>
              <a:t>mengabsen</a:t>
            </a:r>
            <a:r>
              <a:rPr lang="en-ID" dirty="0"/>
              <a:t>.</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ID" dirty="0"/>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dirty="0"/>
          </a:p>
        </p:txBody>
      </p:sp>
    </p:spTree>
    <p:extLst>
      <p:ext uri="{BB962C8B-B14F-4D97-AF65-F5344CB8AC3E}">
        <p14:creationId xmlns:p14="http://schemas.microsoft.com/office/powerpoint/2010/main" val="8976091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43c1aa37d5_0_27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143c1aa37d5_0_27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D" dirty="0" err="1"/>
              <a:t>Dampak</a:t>
            </a:r>
            <a:r>
              <a:rPr lang="en-ID" dirty="0"/>
              <a:t> </a:t>
            </a:r>
            <a:r>
              <a:rPr lang="en-ID" dirty="0" err="1"/>
              <a:t>positif</a:t>
            </a:r>
            <a:r>
              <a:rPr lang="en-ID" dirty="0"/>
              <a:t> </a:t>
            </a:r>
            <a:r>
              <a:rPr lang="en-ID" dirty="0" err="1"/>
              <a:t>dari</a:t>
            </a:r>
            <a:r>
              <a:rPr lang="en-ID" dirty="0"/>
              <a:t> </a:t>
            </a:r>
            <a:r>
              <a:rPr lang="en-ID" dirty="0" err="1"/>
              <a:t>pembelajaran</a:t>
            </a:r>
            <a:r>
              <a:rPr lang="en-ID" dirty="0"/>
              <a:t> online </a:t>
            </a:r>
            <a:r>
              <a:rPr lang="en-ID" dirty="0" err="1"/>
              <a:t>terhadap</a:t>
            </a:r>
            <a:r>
              <a:rPr lang="en-ID" dirty="0"/>
              <a:t> </a:t>
            </a:r>
            <a:r>
              <a:rPr lang="en-ID" dirty="0" err="1"/>
              <a:t>prestasi</a:t>
            </a:r>
            <a:r>
              <a:rPr lang="en-ID" dirty="0"/>
              <a:t> di masa </a:t>
            </a:r>
            <a:r>
              <a:rPr lang="en-ID" dirty="0" err="1"/>
              <a:t>pendemi</a:t>
            </a:r>
            <a:r>
              <a:rPr lang="en-ID" dirty="0"/>
              <a:t> </a:t>
            </a:r>
            <a:r>
              <a:rPr lang="en-ID" dirty="0" err="1"/>
              <a:t>diantaranya</a:t>
            </a:r>
            <a:r>
              <a:rPr lang="en-ID" dirty="0"/>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D"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327299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43c1aa37d5_0_27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143c1aa37d5_0_27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dirty="0"/>
              <a:t>7. </a:t>
            </a:r>
            <a:r>
              <a:rPr lang="en-ID" dirty="0" err="1"/>
              <a:t>karena</a:t>
            </a:r>
            <a:r>
              <a:rPr lang="en-ID" dirty="0"/>
              <a:t> </a:t>
            </a:r>
            <a:r>
              <a:rPr lang="en-ID" dirty="0" err="1"/>
              <a:t>sering</a:t>
            </a:r>
            <a:r>
              <a:rPr lang="en-ID" dirty="0"/>
              <a:t> </a:t>
            </a:r>
            <a:r>
              <a:rPr lang="en-ID" dirty="0" err="1"/>
              <a:t>diberikan</a:t>
            </a:r>
            <a:r>
              <a:rPr lang="en-ID" dirty="0"/>
              <a:t> </a:t>
            </a:r>
            <a:r>
              <a:rPr lang="en-ID" dirty="0" err="1"/>
              <a:t>waktu</a:t>
            </a:r>
            <a:r>
              <a:rPr lang="en-ID" dirty="0"/>
              <a:t> yang </a:t>
            </a:r>
            <a:r>
              <a:rPr lang="en-ID" dirty="0" err="1"/>
              <a:t>sedikit</a:t>
            </a:r>
            <a:r>
              <a:rPr lang="en-ID" dirty="0"/>
              <a:t> </a:t>
            </a:r>
            <a:r>
              <a:rPr lang="en-ID" dirty="0" err="1"/>
              <a:t>untuk</a:t>
            </a:r>
            <a:r>
              <a:rPr lang="en-ID" dirty="0"/>
              <a:t> </a:t>
            </a:r>
            <a:r>
              <a:rPr lang="en-ID" dirty="0" err="1"/>
              <a:t>mengerjakan</a:t>
            </a:r>
            <a:r>
              <a:rPr lang="en-ID" dirty="0"/>
              <a:t> </a:t>
            </a:r>
            <a:r>
              <a:rPr lang="en-ID" dirty="0" err="1"/>
              <a:t>tugas</a:t>
            </a:r>
            <a:r>
              <a:rPr lang="en-ID" dirty="0"/>
              <a:t> </a:t>
            </a:r>
            <a:r>
              <a:rPr lang="en-ID" dirty="0" err="1"/>
              <a:t>tersebut,adapun</a:t>
            </a:r>
            <a:r>
              <a:rPr lang="en-ID" dirty="0"/>
              <a:t> yang </a:t>
            </a:r>
            <a:r>
              <a:rPr lang="en-ID" dirty="0" err="1"/>
              <a:t>ingin</a:t>
            </a:r>
            <a:r>
              <a:rPr lang="en-ID" dirty="0"/>
              <a:t> </a:t>
            </a:r>
            <a:r>
              <a:rPr lang="en-ID" dirty="0" err="1"/>
              <a:t>mengumpulkan</a:t>
            </a:r>
            <a:r>
              <a:rPr lang="en-ID" dirty="0"/>
              <a:t> </a:t>
            </a:r>
            <a:r>
              <a:rPr lang="en-ID" dirty="0" err="1"/>
              <a:t>tugas</a:t>
            </a:r>
            <a:r>
              <a:rPr lang="en-ID" dirty="0"/>
              <a:t> </a:t>
            </a:r>
            <a:r>
              <a:rPr lang="en-ID" dirty="0" err="1"/>
              <a:t>secara</a:t>
            </a:r>
            <a:r>
              <a:rPr lang="en-ID" dirty="0"/>
              <a:t> online </a:t>
            </a:r>
            <a:r>
              <a:rPr lang="en-ID" dirty="0" err="1"/>
              <a:t>tetapi</a:t>
            </a:r>
            <a:r>
              <a:rPr lang="en-ID" dirty="0"/>
              <a:t> </a:t>
            </a:r>
            <a:r>
              <a:rPr lang="en-ID" dirty="0" err="1"/>
              <a:t>malah</a:t>
            </a:r>
            <a:r>
              <a:rPr lang="en-ID" dirty="0"/>
              <a:t> </a:t>
            </a:r>
            <a:r>
              <a:rPr lang="en-ID" dirty="0" err="1"/>
              <a:t>kehabisan</a:t>
            </a:r>
            <a:r>
              <a:rPr lang="en-ID" dirty="0"/>
              <a:t> </a:t>
            </a:r>
            <a:r>
              <a:rPr lang="en-ID" dirty="0" err="1"/>
              <a:t>kuota</a:t>
            </a:r>
            <a:r>
              <a:rPr lang="en-ID" dirty="0"/>
              <a:t> </a:t>
            </a:r>
            <a:r>
              <a:rPr lang="en-ID" dirty="0" err="1"/>
              <a:t>atau</a:t>
            </a:r>
            <a:r>
              <a:rPr lang="en-ID" dirty="0"/>
              <a:t> gadget yang </a:t>
            </a:r>
            <a:r>
              <a:rPr lang="en-ID" dirty="0" err="1"/>
              <a:t>dipakai</a:t>
            </a:r>
            <a:r>
              <a:rPr lang="en-ID" dirty="0"/>
              <a:t> </a:t>
            </a:r>
            <a:r>
              <a:rPr lang="en-ID" dirty="0" err="1"/>
              <a:t>ingin</a:t>
            </a:r>
            <a:r>
              <a:rPr lang="en-ID" dirty="0"/>
              <a:t> </a:t>
            </a:r>
            <a:r>
              <a:rPr lang="en-ID" dirty="0" err="1"/>
              <a:t>dibawa</a:t>
            </a:r>
            <a:r>
              <a:rPr lang="en-ID" dirty="0"/>
              <a:t> </a:t>
            </a:r>
            <a:r>
              <a:rPr lang="en-ID" dirty="0" err="1"/>
              <a:t>sama</a:t>
            </a:r>
            <a:r>
              <a:rPr lang="en-ID" dirty="0"/>
              <a:t> orang </a:t>
            </a:r>
            <a:r>
              <a:rPr lang="en-ID" dirty="0" err="1"/>
              <a:t>tua</a:t>
            </a:r>
            <a:r>
              <a:rPr lang="en-ID" dirty="0"/>
              <a:t>.</a:t>
            </a:r>
            <a:endParaRPr dirty="0"/>
          </a:p>
        </p:txBody>
      </p:sp>
    </p:spTree>
    <p:extLst>
      <p:ext uri="{BB962C8B-B14F-4D97-AF65-F5344CB8AC3E}">
        <p14:creationId xmlns:p14="http://schemas.microsoft.com/office/powerpoint/2010/main" val="65544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144d0225c7e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144d0225c7e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D" dirty="0">
              <a:latin typeface="Roboto" panose="02000000000000000000" pitchFamily="2" charset="0"/>
              <a:ea typeface="Roboto" panose="02000000000000000000" pitchFamily="2" charset="0"/>
            </a:endParaRPr>
          </a:p>
          <a:p>
            <a:pPr marL="0" lvl="0" indent="0" algn="l" rtl="0">
              <a:spcBef>
                <a:spcPts val="0"/>
              </a:spcBef>
              <a:spcAft>
                <a:spcPts val="0"/>
              </a:spcAft>
              <a:buNone/>
            </a:pPr>
            <a:r>
              <a:rPr lang="en-ID" b="0" i="0" dirty="0" err="1">
                <a:solidFill>
                  <a:srgbClr val="BDC1C6"/>
                </a:solidFill>
                <a:effectLst/>
                <a:latin typeface="Roboto" panose="02000000000000000000" pitchFamily="2" charset="0"/>
                <a:ea typeface="Roboto" panose="02000000000000000000" pitchFamily="2" charset="0"/>
              </a:rPr>
              <a:t>Utami</a:t>
            </a:r>
            <a:r>
              <a:rPr lang="en-ID" b="0" i="0" dirty="0">
                <a:solidFill>
                  <a:srgbClr val="BDC1C6"/>
                </a:solidFill>
                <a:effectLst/>
                <a:latin typeface="Roboto" panose="02000000000000000000" pitchFamily="2" charset="0"/>
                <a:ea typeface="Roboto" panose="02000000000000000000" pitchFamily="2" charset="0"/>
              </a:rPr>
              <a:t> (2010:47) </a:t>
            </a:r>
            <a:r>
              <a:rPr lang="en-ID" b="0" i="0" dirty="0" err="1">
                <a:solidFill>
                  <a:srgbClr val="BDC1C6"/>
                </a:solidFill>
                <a:effectLst/>
                <a:latin typeface="Roboto" panose="02000000000000000000" pitchFamily="2" charset="0"/>
                <a:ea typeface="Roboto" panose="02000000000000000000" pitchFamily="2" charset="0"/>
              </a:rPr>
              <a:t>motivasi</a:t>
            </a:r>
            <a:r>
              <a:rPr lang="en-ID" b="0" i="0" dirty="0">
                <a:solidFill>
                  <a:srgbClr val="BDC1C6"/>
                </a:solidFill>
                <a:effectLst/>
                <a:latin typeface="Roboto" panose="02000000000000000000" pitchFamily="2" charset="0"/>
                <a:ea typeface="Roboto" panose="02000000000000000000" pitchFamily="2" charset="0"/>
              </a:rPr>
              <a:t> </a:t>
            </a:r>
            <a:r>
              <a:rPr lang="en-ID" b="0" i="0" dirty="0" err="1">
                <a:solidFill>
                  <a:srgbClr val="BDC1C6"/>
                </a:solidFill>
                <a:effectLst/>
                <a:latin typeface="Roboto" panose="02000000000000000000" pitchFamily="2" charset="0"/>
                <a:ea typeface="Roboto" panose="02000000000000000000" pitchFamily="2" charset="0"/>
              </a:rPr>
              <a:t>hedonis</a:t>
            </a:r>
            <a:r>
              <a:rPr lang="en-ID" b="0" i="0" dirty="0">
                <a:solidFill>
                  <a:srgbClr val="BDC1C6"/>
                </a:solidFill>
                <a:effectLst/>
                <a:latin typeface="Roboto" panose="02000000000000000000" pitchFamily="2" charset="0"/>
                <a:ea typeface="Roboto" panose="02000000000000000000" pitchFamily="2" charset="0"/>
              </a:rPr>
              <a:t> </a:t>
            </a:r>
            <a:r>
              <a:rPr lang="en-ID" b="0" i="0" dirty="0" err="1">
                <a:solidFill>
                  <a:srgbClr val="BDC1C6"/>
                </a:solidFill>
                <a:effectLst/>
                <a:latin typeface="Roboto" panose="02000000000000000000" pitchFamily="2" charset="0"/>
                <a:ea typeface="Roboto" panose="02000000000000000000" pitchFamily="2" charset="0"/>
              </a:rPr>
              <a:t>adalah</a:t>
            </a:r>
            <a:r>
              <a:rPr lang="en-ID" b="0" i="0" dirty="0">
                <a:solidFill>
                  <a:srgbClr val="BDC1C6"/>
                </a:solidFill>
                <a:effectLst/>
                <a:latin typeface="Roboto" panose="02000000000000000000" pitchFamily="2" charset="0"/>
                <a:ea typeface="Roboto" panose="02000000000000000000" pitchFamily="2" charset="0"/>
              </a:rPr>
              <a:t> </a:t>
            </a:r>
            <a:r>
              <a:rPr lang="en-ID" b="1" i="0" dirty="0" err="1">
                <a:solidFill>
                  <a:srgbClr val="BDC1C6"/>
                </a:solidFill>
                <a:effectLst/>
                <a:latin typeface="Roboto" panose="02000000000000000000" pitchFamily="2" charset="0"/>
                <a:ea typeface="Roboto" panose="02000000000000000000" pitchFamily="2" charset="0"/>
              </a:rPr>
              <a:t>motivasi</a:t>
            </a:r>
            <a:r>
              <a:rPr lang="en-ID" b="1" i="0" dirty="0">
                <a:solidFill>
                  <a:srgbClr val="BDC1C6"/>
                </a:solidFill>
                <a:effectLst/>
                <a:latin typeface="Roboto" panose="02000000000000000000" pitchFamily="2" charset="0"/>
                <a:ea typeface="Roboto" panose="02000000000000000000" pitchFamily="2" charset="0"/>
              </a:rPr>
              <a:t> </a:t>
            </a:r>
            <a:r>
              <a:rPr lang="en-ID" b="1" i="0" dirty="0" err="1">
                <a:solidFill>
                  <a:srgbClr val="BDC1C6"/>
                </a:solidFill>
                <a:effectLst/>
                <a:latin typeface="Roboto" panose="02000000000000000000" pitchFamily="2" charset="0"/>
                <a:ea typeface="Roboto" panose="02000000000000000000" pitchFamily="2" charset="0"/>
              </a:rPr>
              <a:t>konsumen</a:t>
            </a:r>
            <a:r>
              <a:rPr lang="en-ID" b="1" i="0" dirty="0">
                <a:solidFill>
                  <a:srgbClr val="BDC1C6"/>
                </a:solidFill>
                <a:effectLst/>
                <a:latin typeface="Roboto" panose="02000000000000000000" pitchFamily="2" charset="0"/>
                <a:ea typeface="Roboto" panose="02000000000000000000" pitchFamily="2" charset="0"/>
              </a:rPr>
              <a:t> </a:t>
            </a:r>
            <a:r>
              <a:rPr lang="en-ID" b="1" i="0" dirty="0" err="1">
                <a:solidFill>
                  <a:srgbClr val="BDC1C6"/>
                </a:solidFill>
                <a:effectLst/>
                <a:latin typeface="Roboto" panose="02000000000000000000" pitchFamily="2" charset="0"/>
                <a:ea typeface="Roboto" panose="02000000000000000000" pitchFamily="2" charset="0"/>
              </a:rPr>
              <a:t>untuk</a:t>
            </a:r>
            <a:r>
              <a:rPr lang="en-ID" b="1" i="0" dirty="0">
                <a:solidFill>
                  <a:srgbClr val="BDC1C6"/>
                </a:solidFill>
                <a:effectLst/>
                <a:latin typeface="Roboto" panose="02000000000000000000" pitchFamily="2" charset="0"/>
                <a:ea typeface="Roboto" panose="02000000000000000000" pitchFamily="2" charset="0"/>
              </a:rPr>
              <a:t> </a:t>
            </a:r>
            <a:r>
              <a:rPr lang="en-ID" b="1" i="0" dirty="0" err="1">
                <a:solidFill>
                  <a:srgbClr val="BDC1C6"/>
                </a:solidFill>
                <a:effectLst/>
                <a:latin typeface="Roboto" panose="02000000000000000000" pitchFamily="2" charset="0"/>
                <a:ea typeface="Roboto" panose="02000000000000000000" pitchFamily="2" charset="0"/>
              </a:rPr>
              <a:t>berbelanja</a:t>
            </a:r>
            <a:r>
              <a:rPr lang="en-ID" b="1" i="0" dirty="0">
                <a:solidFill>
                  <a:srgbClr val="BDC1C6"/>
                </a:solidFill>
                <a:effectLst/>
                <a:latin typeface="Roboto" panose="02000000000000000000" pitchFamily="2" charset="0"/>
                <a:ea typeface="Roboto" panose="02000000000000000000" pitchFamily="2" charset="0"/>
              </a:rPr>
              <a:t> </a:t>
            </a:r>
            <a:r>
              <a:rPr lang="en-ID" b="1" i="0" dirty="0" err="1">
                <a:solidFill>
                  <a:srgbClr val="BDC1C6"/>
                </a:solidFill>
                <a:effectLst/>
                <a:latin typeface="Roboto" panose="02000000000000000000" pitchFamily="2" charset="0"/>
                <a:ea typeface="Roboto" panose="02000000000000000000" pitchFamily="2" charset="0"/>
              </a:rPr>
              <a:t>karena</a:t>
            </a:r>
            <a:r>
              <a:rPr lang="en-ID" b="1" i="0" dirty="0">
                <a:solidFill>
                  <a:srgbClr val="BDC1C6"/>
                </a:solidFill>
                <a:effectLst/>
                <a:latin typeface="Roboto" panose="02000000000000000000" pitchFamily="2" charset="0"/>
                <a:ea typeface="Roboto" panose="02000000000000000000" pitchFamily="2" charset="0"/>
              </a:rPr>
              <a:t> </a:t>
            </a:r>
            <a:r>
              <a:rPr lang="en-ID" b="1" i="0" dirty="0" err="1">
                <a:solidFill>
                  <a:srgbClr val="BDC1C6"/>
                </a:solidFill>
                <a:effectLst/>
                <a:latin typeface="Roboto" panose="02000000000000000000" pitchFamily="2" charset="0"/>
                <a:ea typeface="Roboto" panose="02000000000000000000" pitchFamily="2" charset="0"/>
              </a:rPr>
              <a:t>berbelanja</a:t>
            </a:r>
            <a:r>
              <a:rPr lang="en-ID" b="1" i="0" dirty="0">
                <a:solidFill>
                  <a:srgbClr val="BDC1C6"/>
                </a:solidFill>
                <a:effectLst/>
                <a:latin typeface="Roboto" panose="02000000000000000000" pitchFamily="2" charset="0"/>
                <a:ea typeface="Roboto" panose="02000000000000000000" pitchFamily="2" charset="0"/>
              </a:rPr>
              <a:t> </a:t>
            </a:r>
            <a:r>
              <a:rPr lang="en-ID" b="1" i="0" dirty="0" err="1">
                <a:solidFill>
                  <a:srgbClr val="BDC1C6"/>
                </a:solidFill>
                <a:effectLst/>
                <a:latin typeface="Roboto" panose="02000000000000000000" pitchFamily="2" charset="0"/>
                <a:ea typeface="Roboto" panose="02000000000000000000" pitchFamily="2" charset="0"/>
              </a:rPr>
              <a:t>merupakan</a:t>
            </a:r>
            <a:r>
              <a:rPr lang="en-ID" b="1" i="0" dirty="0">
                <a:solidFill>
                  <a:srgbClr val="BDC1C6"/>
                </a:solidFill>
                <a:effectLst/>
                <a:latin typeface="Roboto" panose="02000000000000000000" pitchFamily="2" charset="0"/>
                <a:ea typeface="Roboto" panose="02000000000000000000" pitchFamily="2" charset="0"/>
              </a:rPr>
              <a:t> </a:t>
            </a:r>
            <a:r>
              <a:rPr lang="en-ID" b="1" i="0" dirty="0" err="1">
                <a:solidFill>
                  <a:srgbClr val="BDC1C6"/>
                </a:solidFill>
                <a:effectLst/>
                <a:latin typeface="Roboto" panose="02000000000000000000" pitchFamily="2" charset="0"/>
                <a:ea typeface="Roboto" panose="02000000000000000000" pitchFamily="2" charset="0"/>
              </a:rPr>
              <a:t>suatu</a:t>
            </a:r>
            <a:r>
              <a:rPr lang="en-ID" b="1" i="0" dirty="0">
                <a:solidFill>
                  <a:srgbClr val="BDC1C6"/>
                </a:solidFill>
                <a:effectLst/>
                <a:latin typeface="Roboto" panose="02000000000000000000" pitchFamily="2" charset="0"/>
                <a:ea typeface="Roboto" panose="02000000000000000000" pitchFamily="2" charset="0"/>
              </a:rPr>
              <a:t> </a:t>
            </a:r>
            <a:r>
              <a:rPr lang="en-ID" b="1" i="0" dirty="0" err="1">
                <a:solidFill>
                  <a:srgbClr val="BDC1C6"/>
                </a:solidFill>
                <a:effectLst/>
                <a:latin typeface="Roboto" panose="02000000000000000000" pitchFamily="2" charset="0"/>
                <a:ea typeface="Roboto" panose="02000000000000000000" pitchFamily="2" charset="0"/>
              </a:rPr>
              <a:t>kesenangan</a:t>
            </a:r>
            <a:r>
              <a:rPr lang="en-ID" b="1" i="0" dirty="0">
                <a:solidFill>
                  <a:srgbClr val="BDC1C6"/>
                </a:solidFill>
                <a:effectLst/>
                <a:latin typeface="Roboto" panose="02000000000000000000" pitchFamily="2" charset="0"/>
                <a:ea typeface="Roboto" panose="02000000000000000000" pitchFamily="2" charset="0"/>
              </a:rPr>
              <a:t> </a:t>
            </a:r>
            <a:r>
              <a:rPr lang="en-ID" b="1" i="0" dirty="0" err="1">
                <a:solidFill>
                  <a:srgbClr val="BDC1C6"/>
                </a:solidFill>
                <a:effectLst/>
                <a:latin typeface="Roboto" panose="02000000000000000000" pitchFamily="2" charset="0"/>
                <a:ea typeface="Roboto" panose="02000000000000000000" pitchFamily="2" charset="0"/>
              </a:rPr>
              <a:t>tersendiri</a:t>
            </a:r>
            <a:r>
              <a:rPr lang="en-ID" b="1" i="0" dirty="0">
                <a:solidFill>
                  <a:srgbClr val="BDC1C6"/>
                </a:solidFill>
                <a:effectLst/>
                <a:latin typeface="Roboto" panose="02000000000000000000" pitchFamily="2" charset="0"/>
                <a:ea typeface="Roboto" panose="02000000000000000000" pitchFamily="2" charset="0"/>
              </a:rPr>
              <a:t> </a:t>
            </a:r>
            <a:r>
              <a:rPr lang="en-ID" b="1" i="0" dirty="0" err="1">
                <a:solidFill>
                  <a:srgbClr val="BDC1C6"/>
                </a:solidFill>
                <a:effectLst/>
                <a:latin typeface="Roboto" panose="02000000000000000000" pitchFamily="2" charset="0"/>
                <a:ea typeface="Roboto" panose="02000000000000000000" pitchFamily="2" charset="0"/>
              </a:rPr>
              <a:t>sehingga</a:t>
            </a:r>
            <a:r>
              <a:rPr lang="en-ID" b="1" i="0" dirty="0">
                <a:solidFill>
                  <a:srgbClr val="BDC1C6"/>
                </a:solidFill>
                <a:effectLst/>
                <a:latin typeface="Roboto" panose="02000000000000000000" pitchFamily="2" charset="0"/>
                <a:ea typeface="Roboto" panose="02000000000000000000" pitchFamily="2" charset="0"/>
              </a:rPr>
              <a:t> </a:t>
            </a:r>
            <a:r>
              <a:rPr lang="en-ID" b="1" i="0" dirty="0" err="1">
                <a:solidFill>
                  <a:srgbClr val="BDC1C6"/>
                </a:solidFill>
                <a:effectLst/>
                <a:latin typeface="Roboto" panose="02000000000000000000" pitchFamily="2" charset="0"/>
                <a:ea typeface="Roboto" panose="02000000000000000000" pitchFamily="2" charset="0"/>
              </a:rPr>
              <a:t>tidak</a:t>
            </a:r>
            <a:r>
              <a:rPr lang="en-ID" b="1" i="0" dirty="0">
                <a:solidFill>
                  <a:srgbClr val="BDC1C6"/>
                </a:solidFill>
                <a:effectLst/>
                <a:latin typeface="Roboto" panose="02000000000000000000" pitchFamily="2" charset="0"/>
                <a:ea typeface="Roboto" panose="02000000000000000000" pitchFamily="2" charset="0"/>
              </a:rPr>
              <a:t> </a:t>
            </a:r>
            <a:r>
              <a:rPr lang="en-ID" b="1" i="0" dirty="0" err="1">
                <a:solidFill>
                  <a:srgbClr val="BDC1C6"/>
                </a:solidFill>
                <a:effectLst/>
                <a:latin typeface="Roboto" panose="02000000000000000000" pitchFamily="2" charset="0"/>
                <a:ea typeface="Roboto" panose="02000000000000000000" pitchFamily="2" charset="0"/>
              </a:rPr>
              <a:t>memperhatikan</a:t>
            </a:r>
            <a:r>
              <a:rPr lang="en-ID" b="1" i="0" dirty="0">
                <a:solidFill>
                  <a:srgbClr val="BDC1C6"/>
                </a:solidFill>
                <a:effectLst/>
                <a:latin typeface="Roboto" panose="02000000000000000000" pitchFamily="2" charset="0"/>
                <a:ea typeface="Roboto" panose="02000000000000000000" pitchFamily="2" charset="0"/>
              </a:rPr>
              <a:t> </a:t>
            </a:r>
            <a:r>
              <a:rPr lang="en-ID" b="1" i="0" dirty="0" err="1">
                <a:solidFill>
                  <a:srgbClr val="BDC1C6"/>
                </a:solidFill>
                <a:effectLst/>
                <a:latin typeface="Roboto" panose="02000000000000000000" pitchFamily="2" charset="0"/>
                <a:ea typeface="Roboto" panose="02000000000000000000" pitchFamily="2" charset="0"/>
              </a:rPr>
              <a:t>manfaat</a:t>
            </a:r>
            <a:r>
              <a:rPr lang="en-ID" b="1" i="0" dirty="0">
                <a:solidFill>
                  <a:srgbClr val="BDC1C6"/>
                </a:solidFill>
                <a:effectLst/>
                <a:latin typeface="Roboto" panose="02000000000000000000" pitchFamily="2" charset="0"/>
                <a:ea typeface="Roboto" panose="02000000000000000000" pitchFamily="2" charset="0"/>
              </a:rPr>
              <a:t> </a:t>
            </a:r>
            <a:r>
              <a:rPr lang="en-ID" b="1" i="0" dirty="0" err="1">
                <a:solidFill>
                  <a:srgbClr val="BDC1C6"/>
                </a:solidFill>
                <a:effectLst/>
                <a:latin typeface="Roboto" panose="02000000000000000000" pitchFamily="2" charset="0"/>
                <a:ea typeface="Roboto" panose="02000000000000000000" pitchFamily="2" charset="0"/>
              </a:rPr>
              <a:t>dari</a:t>
            </a:r>
            <a:r>
              <a:rPr lang="en-ID" b="1" i="0" dirty="0">
                <a:solidFill>
                  <a:srgbClr val="BDC1C6"/>
                </a:solidFill>
                <a:effectLst/>
                <a:latin typeface="Roboto" panose="02000000000000000000" pitchFamily="2" charset="0"/>
                <a:ea typeface="Roboto" panose="02000000000000000000" pitchFamily="2" charset="0"/>
              </a:rPr>
              <a:t> </a:t>
            </a:r>
            <a:r>
              <a:rPr lang="en-ID" b="1" i="0" dirty="0" err="1">
                <a:solidFill>
                  <a:srgbClr val="BDC1C6"/>
                </a:solidFill>
                <a:effectLst/>
                <a:latin typeface="Roboto" panose="02000000000000000000" pitchFamily="2" charset="0"/>
                <a:ea typeface="Roboto" panose="02000000000000000000" pitchFamily="2" charset="0"/>
              </a:rPr>
              <a:t>produk</a:t>
            </a:r>
            <a:r>
              <a:rPr lang="en-ID" b="1" i="0" dirty="0">
                <a:solidFill>
                  <a:srgbClr val="BDC1C6"/>
                </a:solidFill>
                <a:effectLst/>
                <a:latin typeface="Roboto" panose="02000000000000000000" pitchFamily="2" charset="0"/>
                <a:ea typeface="Roboto" panose="02000000000000000000" pitchFamily="2" charset="0"/>
              </a:rPr>
              <a:t> yang </a:t>
            </a:r>
            <a:r>
              <a:rPr lang="en-ID" b="1" i="0" dirty="0" err="1">
                <a:solidFill>
                  <a:srgbClr val="BDC1C6"/>
                </a:solidFill>
                <a:effectLst/>
                <a:latin typeface="Roboto" panose="02000000000000000000" pitchFamily="2" charset="0"/>
                <a:ea typeface="Roboto" panose="02000000000000000000" pitchFamily="2" charset="0"/>
              </a:rPr>
              <a:t>dibeli</a:t>
            </a:r>
            <a:r>
              <a:rPr lang="en-ID" b="0" i="0" dirty="0">
                <a:solidFill>
                  <a:srgbClr val="BDC1C6"/>
                </a:solidFill>
                <a:effectLst/>
                <a:latin typeface="Roboto" panose="02000000000000000000" pitchFamily="2" charset="0"/>
                <a:ea typeface="Roboto" panose="02000000000000000000" pitchFamily="2" charset="0"/>
              </a:rPr>
              <a:t>.</a:t>
            </a:r>
          </a:p>
          <a:p>
            <a:pPr marL="0" lvl="0" indent="0" algn="l" rtl="0">
              <a:spcBef>
                <a:spcPts val="0"/>
              </a:spcBef>
              <a:spcAft>
                <a:spcPts val="0"/>
              </a:spcAft>
              <a:buNone/>
            </a:pPr>
            <a:endParaRPr lang="en-ID" b="0" i="0" dirty="0">
              <a:solidFill>
                <a:srgbClr val="BDC1C6"/>
              </a:solidFill>
              <a:effectLst/>
              <a:latin typeface="Roboto" panose="02000000000000000000" pitchFamily="2" charset="0"/>
              <a:ea typeface="Roboto" panose="02000000000000000000" pitchFamily="2" charset="0"/>
            </a:endParaRPr>
          </a:p>
          <a:p>
            <a:pPr marL="0" lvl="0" indent="0" algn="l" rtl="0">
              <a:spcBef>
                <a:spcPts val="0"/>
              </a:spcBef>
              <a:spcAft>
                <a:spcPts val="0"/>
              </a:spcAft>
              <a:buNone/>
            </a:pPr>
            <a:endParaRPr lang="en-ID" b="0" i="0" dirty="0">
              <a:solidFill>
                <a:srgbClr val="BDC1C6"/>
              </a:solidFill>
              <a:effectLst/>
              <a:latin typeface="Roboto" panose="02000000000000000000" pitchFamily="2" charset="0"/>
              <a:ea typeface="Roboto" panose="02000000000000000000" pitchFamily="2" charset="0"/>
            </a:endParaRPr>
          </a:p>
          <a:p>
            <a:pPr marL="0" lvl="0" indent="0" algn="l" rtl="0">
              <a:spcBef>
                <a:spcPts val="0"/>
              </a:spcBef>
              <a:spcAft>
                <a:spcPts val="0"/>
              </a:spcAft>
              <a:buNone/>
            </a:pPr>
            <a:r>
              <a:rPr lang="en-ID" b="1" dirty="0" err="1">
                <a:latin typeface="Roboto" panose="02000000000000000000" pitchFamily="2" charset="0"/>
                <a:ea typeface="Roboto" panose="02000000000000000000" pitchFamily="2" charset="0"/>
              </a:rPr>
              <a:t>Efikasi-diri</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merupakan</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asumsi</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dasar</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teori</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kognitif</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sosial</a:t>
            </a:r>
            <a:r>
              <a:rPr lang="en-ID" dirty="0">
                <a:latin typeface="Roboto" panose="02000000000000000000" pitchFamily="2" charset="0"/>
                <a:ea typeface="Roboto" panose="02000000000000000000" pitchFamily="2" charset="0"/>
              </a:rPr>
              <a:t> Albert Bandura yang </a:t>
            </a:r>
            <a:r>
              <a:rPr lang="en-ID" dirty="0" err="1">
                <a:latin typeface="Roboto" panose="02000000000000000000" pitchFamily="2" charset="0"/>
                <a:ea typeface="Roboto" panose="02000000000000000000" pitchFamily="2" charset="0"/>
              </a:rPr>
              <a:t>menyoroti</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pertemuan</a:t>
            </a:r>
            <a:r>
              <a:rPr lang="en-ID" dirty="0">
                <a:latin typeface="Roboto" panose="02000000000000000000" pitchFamily="2" charset="0"/>
                <a:ea typeface="Roboto" panose="02000000000000000000" pitchFamily="2" charset="0"/>
              </a:rPr>
              <a:t> yang </a:t>
            </a:r>
            <a:r>
              <a:rPr lang="en-ID" dirty="0" err="1">
                <a:latin typeface="Roboto" panose="02000000000000000000" pitchFamily="2" charset="0"/>
                <a:ea typeface="Roboto" panose="02000000000000000000" pitchFamily="2" charset="0"/>
              </a:rPr>
              <a:t>kebetulan</a:t>
            </a:r>
            <a:r>
              <a:rPr lang="en-ID" dirty="0">
                <a:latin typeface="Roboto" panose="02000000000000000000" pitchFamily="2" charset="0"/>
                <a:ea typeface="Roboto" panose="02000000000000000000" pitchFamily="2" charset="0"/>
              </a:rPr>
              <a:t> (chance encounters) dan </a:t>
            </a:r>
            <a:r>
              <a:rPr lang="en-ID" dirty="0" err="1">
                <a:latin typeface="Roboto" panose="02000000000000000000" pitchFamily="2" charset="0"/>
                <a:ea typeface="Roboto" panose="02000000000000000000" pitchFamily="2" charset="0"/>
              </a:rPr>
              <a:t>kejadian</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tak</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terduga</a:t>
            </a:r>
            <a:r>
              <a:rPr lang="en-ID" dirty="0">
                <a:latin typeface="Roboto" panose="02000000000000000000" pitchFamily="2" charset="0"/>
                <a:ea typeface="Roboto" panose="02000000000000000000" pitchFamily="2" charset="0"/>
              </a:rPr>
              <a:t> (fortuitous events) </a:t>
            </a:r>
            <a:r>
              <a:rPr lang="en-ID" dirty="0" err="1">
                <a:latin typeface="Roboto" panose="02000000000000000000" pitchFamily="2" charset="0"/>
                <a:ea typeface="Roboto" panose="02000000000000000000" pitchFamily="2" charset="0"/>
              </a:rPr>
              <a:t>dengan</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serius</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meskipun</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tahu</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bahwa</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pertemuan</a:t>
            </a:r>
            <a:r>
              <a:rPr lang="en-ID" dirty="0">
                <a:latin typeface="Roboto" panose="02000000000000000000" pitchFamily="2" charset="0"/>
                <a:ea typeface="Roboto" panose="02000000000000000000" pitchFamily="2" charset="0"/>
              </a:rPr>
              <a:t> dan </a:t>
            </a:r>
            <a:r>
              <a:rPr lang="en-ID" dirty="0" err="1">
                <a:latin typeface="Roboto" panose="02000000000000000000" pitchFamily="2" charset="0"/>
                <a:ea typeface="Roboto" panose="02000000000000000000" pitchFamily="2" charset="0"/>
              </a:rPr>
              <a:t>peristiwa</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ini</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tidak</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serta</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merta</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mengubah</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jalan</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hidup</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manusia</a:t>
            </a:r>
            <a:r>
              <a:rPr lang="en-ID" dirty="0">
                <a:latin typeface="Roboto" panose="02000000000000000000" pitchFamily="2" charset="0"/>
                <a:ea typeface="Roboto" panose="02000000000000000000" pitchFamily="2" charset="0"/>
              </a:rPr>
              <a:t>. </a:t>
            </a:r>
            <a:endParaRPr lang="en-ID" b="0" i="0" dirty="0">
              <a:solidFill>
                <a:srgbClr val="BDC1C6"/>
              </a:solidFill>
              <a:effectLst/>
              <a:latin typeface="Roboto" panose="02000000000000000000" pitchFamily="2" charset="0"/>
              <a:ea typeface="Roboto" panose="02000000000000000000" pitchFamily="2" charset="0"/>
            </a:endParaRPr>
          </a:p>
          <a:p>
            <a:pPr marL="0" lvl="0" indent="0" algn="l" rtl="0">
              <a:spcBef>
                <a:spcPts val="0"/>
              </a:spcBef>
              <a:spcAft>
                <a:spcPts val="0"/>
              </a:spcAft>
              <a:buNone/>
            </a:pPr>
            <a:endParaRPr dirty="0">
              <a:latin typeface="Roboto" panose="02000000000000000000" pitchFamily="2" charset="0"/>
              <a:ea typeface="Roboto" panose="02000000000000000000" pitchFamily="2"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g144d0225c7e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7" name="Google Shape;787;g144d0225c7e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44018c82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44018c82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49726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144d0225c7e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144d0225c7e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44018c82f7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44018c82f7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44018c82f7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44018c82f7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10727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144d0225c7e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144d0225c7e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dirty="0"/>
              <a:t>Video conference </a:t>
            </a:r>
            <a:r>
              <a:rPr lang="en-ID" dirty="0" err="1"/>
              <a:t>adalah</a:t>
            </a:r>
            <a:r>
              <a:rPr lang="en-ID" dirty="0"/>
              <a:t> </a:t>
            </a:r>
            <a:r>
              <a:rPr lang="en-ID" dirty="0" err="1"/>
              <a:t>suatu</a:t>
            </a:r>
            <a:r>
              <a:rPr lang="en-ID" dirty="0"/>
              <a:t> </a:t>
            </a:r>
            <a:r>
              <a:rPr lang="en-ID" dirty="0" err="1"/>
              <a:t>teknologi</a:t>
            </a:r>
            <a:r>
              <a:rPr lang="en-ID" dirty="0"/>
              <a:t> </a:t>
            </a:r>
            <a:r>
              <a:rPr lang="en-ID" dirty="0" err="1"/>
              <a:t>penggabungan</a:t>
            </a:r>
            <a:r>
              <a:rPr lang="en-ID" dirty="0"/>
              <a:t> </a:t>
            </a:r>
            <a:r>
              <a:rPr lang="en-ID" dirty="0" err="1"/>
              <a:t>suara</a:t>
            </a:r>
            <a:r>
              <a:rPr lang="en-ID" dirty="0"/>
              <a:t> dan video </a:t>
            </a:r>
            <a:r>
              <a:rPr lang="en-ID" dirty="0" err="1"/>
              <a:t>dimana</a:t>
            </a:r>
            <a:r>
              <a:rPr lang="en-ID" dirty="0"/>
              <a:t> </a:t>
            </a:r>
            <a:r>
              <a:rPr lang="en-ID" dirty="0" err="1"/>
              <a:t>antara</a:t>
            </a:r>
            <a:r>
              <a:rPr lang="en-ID" dirty="0"/>
              <a:t> </a:t>
            </a:r>
            <a:r>
              <a:rPr lang="en-ID" dirty="0" err="1"/>
              <a:t>dua</a:t>
            </a:r>
            <a:r>
              <a:rPr lang="en-ID" dirty="0"/>
              <a:t> orang </a:t>
            </a:r>
            <a:r>
              <a:rPr lang="en-ID" dirty="0" err="1"/>
              <a:t>atau</a:t>
            </a:r>
            <a:r>
              <a:rPr lang="en-ID" dirty="0"/>
              <a:t> </a:t>
            </a:r>
            <a:r>
              <a:rPr lang="en-ID" dirty="0" err="1"/>
              <a:t>lebih</a:t>
            </a:r>
            <a:r>
              <a:rPr lang="en-ID" dirty="0"/>
              <a:t> di wilayah yang </a:t>
            </a:r>
            <a:r>
              <a:rPr lang="en-ID" dirty="0" err="1"/>
              <a:t>berbeda</a:t>
            </a:r>
            <a:r>
              <a:rPr lang="en-ID" dirty="0"/>
              <a:t> </a:t>
            </a:r>
            <a:r>
              <a:rPr lang="en-ID" dirty="0" err="1"/>
              <a:t>dapat</a:t>
            </a:r>
            <a:r>
              <a:rPr lang="en-ID" dirty="0"/>
              <a:t> </a:t>
            </a:r>
            <a:r>
              <a:rPr lang="en-ID" dirty="0" err="1"/>
              <a:t>saling</a:t>
            </a:r>
            <a:r>
              <a:rPr lang="en-ID" dirty="0"/>
              <a:t> </a:t>
            </a:r>
            <a:r>
              <a:rPr lang="en-ID" dirty="0" err="1"/>
              <a:t>berkomunikasi</a:t>
            </a:r>
            <a:r>
              <a:rPr lang="en-ID" dirty="0"/>
              <a:t> </a:t>
            </a:r>
            <a:r>
              <a:rPr lang="en-ID" dirty="0" err="1"/>
              <a:t>secara</a:t>
            </a:r>
            <a:r>
              <a:rPr lang="en-ID" dirty="0"/>
              <a:t> </a:t>
            </a:r>
            <a:r>
              <a:rPr lang="en-ID" dirty="0" err="1"/>
              <a:t>langsung</a:t>
            </a:r>
            <a:r>
              <a:rPr lang="en-ID" dirty="0"/>
              <a:t> dan </a:t>
            </a:r>
            <a:r>
              <a:rPr lang="en-ID" dirty="0" err="1"/>
              <a:t>tatap</a:t>
            </a:r>
            <a:r>
              <a:rPr lang="en-ID" dirty="0"/>
              <a:t> </a:t>
            </a:r>
            <a:r>
              <a:rPr lang="en-ID" dirty="0" err="1"/>
              <a:t>muka</a:t>
            </a:r>
            <a:r>
              <a:rPr lang="en-ID" dirty="0"/>
              <a:t> </a:t>
            </a:r>
            <a:r>
              <a:rPr lang="en-ID" dirty="0" err="1"/>
              <a:t>dengan</a:t>
            </a:r>
            <a:r>
              <a:rPr lang="en-ID" dirty="0"/>
              <a:t> </a:t>
            </a:r>
            <a:r>
              <a:rPr lang="en-ID" dirty="0" err="1"/>
              <a:t>menggunakan</a:t>
            </a:r>
            <a:r>
              <a:rPr lang="en-ID" dirty="0"/>
              <a:t> internet </a:t>
            </a:r>
            <a:r>
              <a:rPr lang="en-ID" dirty="0" err="1"/>
              <a:t>sebagai</a:t>
            </a:r>
            <a:r>
              <a:rPr lang="en-ID" dirty="0"/>
              <a:t> media (Wikipedia – Videoconferencing, 2008)</a:t>
            </a:r>
          </a:p>
          <a:p>
            <a:pPr marL="0" lvl="0" indent="0" algn="l" rtl="0">
              <a:spcBef>
                <a:spcPts val="0"/>
              </a:spcBef>
              <a:spcAft>
                <a:spcPts val="0"/>
              </a:spcAft>
              <a:buNone/>
            </a:pPr>
            <a:endParaRPr lang="en-ID" dirty="0"/>
          </a:p>
          <a:p>
            <a:pPr marL="0" lvl="0" indent="0" algn="l" rtl="0">
              <a:spcBef>
                <a:spcPts val="0"/>
              </a:spcBef>
              <a:spcAft>
                <a:spcPts val="0"/>
              </a:spcAft>
              <a:buNone/>
            </a:pPr>
            <a:endParaRPr lang="en-US" sz="1400" b="0" i="0" u="none" strike="noStrike" cap="none" dirty="0">
              <a:solidFill>
                <a:srgbClr val="000000"/>
              </a:solidFill>
              <a:latin typeface="Arial"/>
              <a:cs typeface="Arial"/>
              <a:sym typeface="Arial"/>
            </a:endParaRPr>
          </a:p>
          <a:p>
            <a:pPr marL="457200" lvl="0" indent="-457200" algn="l" rtl="0">
              <a:spcBef>
                <a:spcPts val="0"/>
              </a:spcBef>
              <a:spcAft>
                <a:spcPts val="0"/>
              </a:spcAft>
              <a:buAutoNum type="arabicPeriod"/>
            </a:pPr>
            <a:r>
              <a:rPr lang="en-ID" sz="2400" dirty="0"/>
              <a:t>Ide </a:t>
            </a:r>
            <a:r>
              <a:rPr lang="en-ID" sz="2400" dirty="0" err="1"/>
              <a:t>awal</a:t>
            </a:r>
            <a:r>
              <a:rPr lang="en-ID" sz="2400" dirty="0"/>
              <a:t> </a:t>
            </a:r>
            <a:r>
              <a:rPr lang="en-ID" sz="2400" dirty="0" err="1"/>
              <a:t>menggabungkan</a:t>
            </a:r>
            <a:r>
              <a:rPr lang="en-ID" sz="2400" dirty="0"/>
              <a:t> </a:t>
            </a:r>
            <a:r>
              <a:rPr lang="en-ID" sz="2400" dirty="0" err="1"/>
              <a:t>suara</a:t>
            </a:r>
            <a:r>
              <a:rPr lang="en-ID" sz="2400" dirty="0"/>
              <a:t> dan video </a:t>
            </a:r>
            <a:r>
              <a:rPr lang="en-ID" sz="2400" dirty="0" err="1"/>
              <a:t>untuk</a:t>
            </a:r>
            <a:r>
              <a:rPr lang="en-ID" sz="2400" dirty="0"/>
              <a:t> </a:t>
            </a:r>
            <a:r>
              <a:rPr lang="en-ID" sz="2400" dirty="0" err="1"/>
              <a:t>komunikasi</a:t>
            </a:r>
            <a:r>
              <a:rPr lang="en-ID" sz="2400" dirty="0"/>
              <a:t> </a:t>
            </a:r>
            <a:r>
              <a:rPr lang="en-ID" sz="2400" dirty="0" err="1"/>
              <a:t>pertama</a:t>
            </a:r>
            <a:r>
              <a:rPr lang="en-ID" sz="2400" dirty="0"/>
              <a:t> kali </a:t>
            </a:r>
            <a:r>
              <a:rPr lang="en-ID" sz="2400" dirty="0" err="1"/>
              <a:t>dilakukan</a:t>
            </a:r>
            <a:r>
              <a:rPr lang="en-ID" sz="2400" dirty="0"/>
              <a:t> oleh </a:t>
            </a:r>
            <a:r>
              <a:rPr lang="en-ID" sz="2400" dirty="0" err="1"/>
              <a:t>perusahaan</a:t>
            </a:r>
            <a:r>
              <a:rPr lang="en-ID" sz="2400" dirty="0"/>
              <a:t> </a:t>
            </a:r>
            <a:r>
              <a:rPr lang="en-ID" sz="2400" dirty="0" err="1"/>
              <a:t>telepon</a:t>
            </a:r>
            <a:r>
              <a:rPr lang="en-ID" sz="2400" dirty="0"/>
              <a:t> AT&amp;T pada </a:t>
            </a:r>
            <a:r>
              <a:rPr lang="en-ID" sz="2400" dirty="0" err="1"/>
              <a:t>tahun</a:t>
            </a:r>
            <a:r>
              <a:rPr lang="en-ID" sz="2400" dirty="0"/>
              <a:t> 1956, </a:t>
            </a:r>
            <a:r>
              <a:rPr lang="en-ID" sz="2400" dirty="0" err="1"/>
              <a:t>perusahaan</a:t>
            </a:r>
            <a:r>
              <a:rPr lang="en-ID" sz="2400" dirty="0"/>
              <a:t> </a:t>
            </a:r>
            <a:r>
              <a:rPr lang="en-ID" sz="2400" dirty="0" err="1"/>
              <a:t>telepon</a:t>
            </a:r>
            <a:r>
              <a:rPr lang="en-ID" sz="2400" dirty="0"/>
              <a:t> yang </a:t>
            </a:r>
            <a:r>
              <a:rPr lang="en-ID" sz="2400" dirty="0" err="1"/>
              <a:t>didirikan</a:t>
            </a:r>
            <a:r>
              <a:rPr lang="en-ID" sz="2400" dirty="0"/>
              <a:t> oleh </a:t>
            </a:r>
            <a:r>
              <a:rPr lang="en-ID" sz="2400" dirty="0" err="1"/>
              <a:t>penemu</a:t>
            </a:r>
            <a:r>
              <a:rPr lang="en-ID" sz="2400" dirty="0"/>
              <a:t> </a:t>
            </a:r>
            <a:r>
              <a:rPr lang="en-ID" sz="2400" dirty="0" err="1"/>
              <a:t>telepon</a:t>
            </a:r>
            <a:r>
              <a:rPr lang="en-ID" sz="2400" dirty="0"/>
              <a:t> </a:t>
            </a:r>
            <a:r>
              <a:rPr lang="en-ID" sz="2400" dirty="0" err="1"/>
              <a:t>yaitu</a:t>
            </a:r>
            <a:r>
              <a:rPr lang="en-ID" sz="2400" dirty="0"/>
              <a:t> Alexander Graham Bell. </a:t>
            </a:r>
          </a:p>
          <a:p>
            <a:pPr marL="457200" lvl="0" indent="-457200" algn="l" rtl="0">
              <a:spcBef>
                <a:spcPts val="0"/>
              </a:spcBef>
              <a:spcAft>
                <a:spcPts val="0"/>
              </a:spcAft>
              <a:buAutoNum type="arabicPeriod"/>
            </a:pPr>
            <a:endParaRPr lang="en-ID" sz="2400" dirty="0"/>
          </a:p>
          <a:p>
            <a:pPr marL="457200" lvl="0" indent="-457200" algn="l" rtl="0">
              <a:spcBef>
                <a:spcPts val="0"/>
              </a:spcBef>
              <a:spcAft>
                <a:spcPts val="0"/>
              </a:spcAft>
              <a:buAutoNum type="arabicPeriod"/>
            </a:pPr>
            <a:r>
              <a:rPr lang="en-ID" sz="2400" dirty="0" err="1"/>
              <a:t>Pengembang</a:t>
            </a:r>
            <a:r>
              <a:rPr lang="en-ID" sz="2400" dirty="0"/>
              <a:t> software </a:t>
            </a:r>
            <a:r>
              <a:rPr lang="en-ID" sz="2400" dirty="0" err="1"/>
              <a:t>dari</a:t>
            </a:r>
            <a:r>
              <a:rPr lang="en-ID" sz="2400" dirty="0"/>
              <a:t> Universitas Cornell </a:t>
            </a:r>
            <a:r>
              <a:rPr lang="en-ID" sz="2400" dirty="0" err="1"/>
              <a:t>membuat</a:t>
            </a:r>
            <a:r>
              <a:rPr lang="en-ID" sz="2400" dirty="0"/>
              <a:t> CU-</a:t>
            </a:r>
            <a:r>
              <a:rPr lang="en-ID" sz="2400" dirty="0" err="1"/>
              <a:t>SeeMe</a:t>
            </a:r>
            <a:r>
              <a:rPr lang="en-ID" sz="2400" dirty="0"/>
              <a:t> v1.0 pada </a:t>
            </a:r>
            <a:r>
              <a:rPr lang="en-ID" sz="2400" dirty="0" err="1"/>
              <a:t>tahun</a:t>
            </a:r>
            <a:r>
              <a:rPr lang="en-ID" sz="2400" dirty="0"/>
              <a:t> 1998, </a:t>
            </a:r>
            <a:r>
              <a:rPr lang="en-ID" sz="2400" dirty="0" err="1"/>
              <a:t>dimana</a:t>
            </a:r>
            <a:r>
              <a:rPr lang="en-ID" sz="2400" dirty="0"/>
              <a:t> </a:t>
            </a:r>
            <a:r>
              <a:rPr lang="en-ID" sz="2400" dirty="0" err="1"/>
              <a:t>telah</a:t>
            </a:r>
            <a:r>
              <a:rPr lang="en-ID" sz="2400" dirty="0"/>
              <a:t> </a:t>
            </a:r>
            <a:r>
              <a:rPr lang="en-ID" sz="2400" dirty="0" err="1"/>
              <a:t>mendukung</a:t>
            </a:r>
            <a:r>
              <a:rPr lang="en-ID" sz="2400" dirty="0"/>
              <a:t> </a:t>
            </a:r>
            <a:r>
              <a:rPr lang="en-ID" sz="2400" dirty="0" err="1"/>
              <a:t>sistem</a:t>
            </a:r>
            <a:r>
              <a:rPr lang="en-ID" sz="2400" dirty="0"/>
              <a:t> </a:t>
            </a:r>
            <a:r>
              <a:rPr lang="en-ID" sz="2400" dirty="0" err="1"/>
              <a:t>operasi</a:t>
            </a:r>
            <a:r>
              <a:rPr lang="en-ID" sz="2400" dirty="0"/>
              <a:t> Windows dan MacIntosh </a:t>
            </a:r>
            <a:r>
              <a:rPr lang="en-ID" sz="2400" dirty="0" err="1"/>
              <a:t>serta</a:t>
            </a:r>
            <a:r>
              <a:rPr lang="en-ID" sz="2400" dirty="0"/>
              <a:t> video conference yang </a:t>
            </a:r>
            <a:r>
              <a:rPr lang="en-ID" sz="2400" dirty="0" err="1"/>
              <a:t>ada</a:t>
            </a:r>
            <a:r>
              <a:rPr lang="en-ID" sz="2400" dirty="0"/>
              <a:t> </a:t>
            </a:r>
            <a:r>
              <a:rPr lang="en-ID" sz="2400" dirty="0" err="1"/>
              <a:t>telah</a:t>
            </a:r>
            <a:r>
              <a:rPr lang="en-ID" sz="2400" dirty="0"/>
              <a:t> </a:t>
            </a:r>
            <a:r>
              <a:rPr lang="en-ID" sz="2400" dirty="0" err="1"/>
              <a:t>mendukung</a:t>
            </a:r>
            <a:r>
              <a:rPr lang="en-ID" sz="2400" dirty="0"/>
              <a:t> video </a:t>
            </a:r>
            <a:r>
              <a:rPr lang="en-ID" sz="2400" dirty="0" err="1"/>
              <a:t>berwarna</a:t>
            </a:r>
            <a:r>
              <a:rPr lang="en-ID" sz="2400" dirty="0"/>
              <a:t>.</a:t>
            </a:r>
          </a:p>
          <a:p>
            <a:pPr marL="457200" lvl="0" indent="-457200" algn="l" rtl="0">
              <a:spcBef>
                <a:spcPts val="0"/>
              </a:spcBef>
              <a:spcAft>
                <a:spcPts val="0"/>
              </a:spcAft>
              <a:buAutoNum type="arabicPeriod"/>
            </a:pPr>
            <a:endParaRPr lang="en-ID" sz="2400" dirty="0"/>
          </a:p>
          <a:p>
            <a:pPr marL="457200" lvl="0" indent="-457200" algn="l" rtl="0">
              <a:spcBef>
                <a:spcPts val="0"/>
              </a:spcBef>
              <a:spcAft>
                <a:spcPts val="0"/>
              </a:spcAft>
              <a:buAutoNum type="arabicPeriod"/>
            </a:pPr>
            <a:r>
              <a:rPr lang="en-ID" sz="4000" b="0" i="0" dirty="0">
                <a:solidFill>
                  <a:srgbClr val="252525"/>
                </a:solidFill>
                <a:effectLst/>
                <a:latin typeface="Roboto" panose="02000000000000000000" pitchFamily="2" charset="0"/>
              </a:rPr>
              <a:t>Salah </a:t>
            </a:r>
            <a:r>
              <a:rPr lang="en-ID" sz="4000" b="0" i="0" dirty="0" err="1">
                <a:solidFill>
                  <a:srgbClr val="252525"/>
                </a:solidFill>
                <a:effectLst/>
                <a:latin typeface="Roboto" panose="02000000000000000000" pitchFamily="2" charset="0"/>
              </a:rPr>
              <a:t>satu</a:t>
            </a:r>
            <a:r>
              <a:rPr lang="en-ID" sz="4000" b="0" i="0" dirty="0">
                <a:solidFill>
                  <a:srgbClr val="252525"/>
                </a:solidFill>
                <a:effectLst/>
                <a:latin typeface="Roboto" panose="02000000000000000000" pitchFamily="2" charset="0"/>
              </a:rPr>
              <a:t> </a:t>
            </a:r>
            <a:r>
              <a:rPr lang="en-ID" sz="4000" b="0" i="0" dirty="0" err="1">
                <a:solidFill>
                  <a:srgbClr val="252525"/>
                </a:solidFill>
                <a:effectLst/>
                <a:latin typeface="Roboto" panose="02000000000000000000" pitchFamily="2" charset="0"/>
              </a:rPr>
              <a:t>layanan</a:t>
            </a:r>
            <a:r>
              <a:rPr lang="en-ID" sz="4000" b="0" i="0" dirty="0">
                <a:solidFill>
                  <a:srgbClr val="252525"/>
                </a:solidFill>
                <a:effectLst/>
                <a:latin typeface="Roboto" panose="02000000000000000000" pitchFamily="2" charset="0"/>
              </a:rPr>
              <a:t> </a:t>
            </a:r>
            <a:r>
              <a:rPr lang="en-ID" sz="4000" b="0" i="0" dirty="0" err="1">
                <a:solidFill>
                  <a:srgbClr val="252525"/>
                </a:solidFill>
                <a:effectLst/>
                <a:latin typeface="Roboto" panose="02000000000000000000" pitchFamily="2" charset="0"/>
              </a:rPr>
              <a:t>obrolan</a:t>
            </a:r>
            <a:r>
              <a:rPr lang="en-ID" sz="4000" b="0" i="0" dirty="0">
                <a:solidFill>
                  <a:srgbClr val="252525"/>
                </a:solidFill>
                <a:effectLst/>
                <a:latin typeface="Roboto" panose="02000000000000000000" pitchFamily="2" charset="0"/>
              </a:rPr>
              <a:t> video </a:t>
            </a:r>
            <a:r>
              <a:rPr lang="en-ID" sz="4000" b="0" i="0" dirty="0" err="1">
                <a:solidFill>
                  <a:srgbClr val="252525"/>
                </a:solidFill>
                <a:effectLst/>
                <a:latin typeface="Roboto" panose="02000000000000000000" pitchFamily="2" charset="0"/>
              </a:rPr>
              <a:t>berbasis</a:t>
            </a:r>
            <a:r>
              <a:rPr lang="en-ID" sz="4000" b="0" i="0" dirty="0">
                <a:solidFill>
                  <a:srgbClr val="252525"/>
                </a:solidFill>
                <a:effectLst/>
                <a:latin typeface="Roboto" panose="02000000000000000000" pitchFamily="2" charset="0"/>
              </a:rPr>
              <a:t> </a:t>
            </a:r>
            <a:r>
              <a:rPr lang="en-ID" sz="4000" b="0" i="0" dirty="0" err="1">
                <a:solidFill>
                  <a:srgbClr val="252525"/>
                </a:solidFill>
                <a:effectLst/>
                <a:latin typeface="Roboto" panose="02000000000000000000" pitchFamily="2" charset="0"/>
              </a:rPr>
              <a:t>perangkat</a:t>
            </a:r>
            <a:r>
              <a:rPr lang="en-ID" sz="4000" b="0" i="0" dirty="0">
                <a:solidFill>
                  <a:srgbClr val="252525"/>
                </a:solidFill>
                <a:effectLst/>
                <a:latin typeface="Roboto" panose="02000000000000000000" pitchFamily="2" charset="0"/>
              </a:rPr>
              <a:t> </a:t>
            </a:r>
            <a:r>
              <a:rPr lang="en-ID" sz="4000" b="0" i="0" dirty="0" err="1">
                <a:solidFill>
                  <a:srgbClr val="252525"/>
                </a:solidFill>
                <a:effectLst/>
                <a:latin typeface="Roboto" panose="02000000000000000000" pitchFamily="2" charset="0"/>
              </a:rPr>
              <a:t>lunak</a:t>
            </a:r>
            <a:r>
              <a:rPr lang="en-ID" sz="4000" b="0" i="0" dirty="0">
                <a:solidFill>
                  <a:srgbClr val="252525"/>
                </a:solidFill>
                <a:effectLst/>
                <a:latin typeface="Roboto" panose="02000000000000000000" pitchFamily="2" charset="0"/>
              </a:rPr>
              <a:t> </a:t>
            </a:r>
            <a:r>
              <a:rPr lang="en-ID" sz="4000" b="0" i="0" dirty="0" err="1">
                <a:solidFill>
                  <a:srgbClr val="252525"/>
                </a:solidFill>
                <a:effectLst/>
                <a:latin typeface="Roboto" panose="02000000000000000000" pitchFamily="2" charset="0"/>
              </a:rPr>
              <a:t>pertama</a:t>
            </a:r>
            <a:r>
              <a:rPr lang="en-ID" sz="4000" b="0" i="0" dirty="0">
                <a:solidFill>
                  <a:srgbClr val="252525"/>
                </a:solidFill>
                <a:effectLst/>
                <a:latin typeface="Roboto" panose="02000000000000000000" pitchFamily="2" charset="0"/>
              </a:rPr>
              <a:t>, </a:t>
            </a:r>
            <a:r>
              <a:rPr lang="en-ID" sz="4000" b="0" i="0" dirty="0" err="1">
                <a:solidFill>
                  <a:srgbClr val="252525"/>
                </a:solidFill>
                <a:effectLst/>
                <a:latin typeface="Roboto" panose="02000000000000000000" pitchFamily="2" charset="0"/>
              </a:rPr>
              <a:t>menyediakan</a:t>
            </a:r>
            <a:r>
              <a:rPr lang="en-ID" sz="4000" b="0" i="0" dirty="0">
                <a:solidFill>
                  <a:srgbClr val="252525"/>
                </a:solidFill>
                <a:effectLst/>
                <a:latin typeface="Roboto" panose="02000000000000000000" pitchFamily="2" charset="0"/>
              </a:rPr>
              <a:t> </a:t>
            </a:r>
            <a:r>
              <a:rPr lang="en-ID" sz="4000" b="0" i="0" dirty="0" err="1">
                <a:solidFill>
                  <a:srgbClr val="252525"/>
                </a:solidFill>
                <a:effectLst/>
                <a:latin typeface="Roboto" panose="02000000000000000000" pitchFamily="2" charset="0"/>
              </a:rPr>
              <a:t>komunikasi</a:t>
            </a:r>
            <a:r>
              <a:rPr lang="en-ID" sz="4000" b="0" i="0" dirty="0">
                <a:solidFill>
                  <a:srgbClr val="252525"/>
                </a:solidFill>
                <a:effectLst/>
                <a:latin typeface="Roboto" panose="02000000000000000000" pitchFamily="2" charset="0"/>
              </a:rPr>
              <a:t> gratis </a:t>
            </a:r>
            <a:r>
              <a:rPr lang="en-ID" sz="4000" b="0" i="0" dirty="0" err="1">
                <a:solidFill>
                  <a:srgbClr val="252525"/>
                </a:solidFill>
                <a:effectLst/>
                <a:latin typeface="Roboto" panose="02000000000000000000" pitchFamily="2" charset="0"/>
              </a:rPr>
              <a:t>melalui</a:t>
            </a:r>
            <a:r>
              <a:rPr lang="en-ID" sz="4000" b="0" i="0" dirty="0">
                <a:solidFill>
                  <a:srgbClr val="252525"/>
                </a:solidFill>
                <a:effectLst/>
                <a:latin typeface="Roboto" panose="02000000000000000000" pitchFamily="2" charset="0"/>
              </a:rPr>
              <a:t> Internet </a:t>
            </a:r>
            <a:r>
              <a:rPr lang="en-ID" sz="4000" b="0" i="0" dirty="0" err="1">
                <a:solidFill>
                  <a:srgbClr val="252525"/>
                </a:solidFill>
                <a:effectLst/>
                <a:latin typeface="Roboto" panose="02000000000000000000" pitchFamily="2" charset="0"/>
              </a:rPr>
              <a:t>melalui</a:t>
            </a:r>
            <a:r>
              <a:rPr lang="en-ID" sz="4000" b="0" i="0" dirty="0">
                <a:solidFill>
                  <a:srgbClr val="252525"/>
                </a:solidFill>
                <a:effectLst/>
                <a:latin typeface="Roboto" panose="02000000000000000000" pitchFamily="2" charset="0"/>
              </a:rPr>
              <a:t> </a:t>
            </a:r>
            <a:r>
              <a:rPr lang="en-ID" sz="4000" b="0" i="0" dirty="0" err="1">
                <a:solidFill>
                  <a:srgbClr val="252525"/>
                </a:solidFill>
                <a:effectLst/>
                <a:latin typeface="Roboto" panose="02000000000000000000" pitchFamily="2" charset="0"/>
              </a:rPr>
              <a:t>suara</a:t>
            </a:r>
            <a:r>
              <a:rPr lang="en-ID" sz="4000" b="0" i="0" dirty="0">
                <a:solidFill>
                  <a:srgbClr val="252525"/>
                </a:solidFill>
                <a:effectLst/>
                <a:latin typeface="Roboto" panose="02000000000000000000" pitchFamily="2" charset="0"/>
              </a:rPr>
              <a:t>, video, dan </a:t>
            </a:r>
            <a:r>
              <a:rPr lang="en-ID" sz="4000" b="0" i="0" dirty="0" err="1">
                <a:solidFill>
                  <a:srgbClr val="252525"/>
                </a:solidFill>
                <a:effectLst/>
                <a:latin typeface="Roboto" panose="02000000000000000000" pitchFamily="2" charset="0"/>
              </a:rPr>
              <a:t>pesan</a:t>
            </a:r>
            <a:r>
              <a:rPr lang="en-ID" sz="4000" b="0" i="0" dirty="0">
                <a:solidFill>
                  <a:srgbClr val="252525"/>
                </a:solidFill>
                <a:effectLst/>
                <a:latin typeface="Roboto" panose="02000000000000000000" pitchFamily="2" charset="0"/>
              </a:rPr>
              <a:t> </a:t>
            </a:r>
            <a:r>
              <a:rPr lang="en-ID" sz="4000" b="0" i="0" dirty="0" err="1">
                <a:solidFill>
                  <a:srgbClr val="252525"/>
                </a:solidFill>
                <a:effectLst/>
                <a:latin typeface="Roboto" panose="02000000000000000000" pitchFamily="2" charset="0"/>
              </a:rPr>
              <a:t>instan</a:t>
            </a:r>
            <a:r>
              <a:rPr lang="en-ID" sz="4000" b="0" i="0" dirty="0">
                <a:solidFill>
                  <a:srgbClr val="252525"/>
                </a:solidFill>
                <a:effectLst/>
                <a:latin typeface="Roboto" panose="02000000000000000000" pitchFamily="2" charset="0"/>
              </a:rPr>
              <a:t> </a:t>
            </a:r>
            <a:r>
              <a:rPr lang="en-ID" sz="4000" b="0" i="0" dirty="0" err="1">
                <a:solidFill>
                  <a:srgbClr val="252525"/>
                </a:solidFill>
                <a:effectLst/>
                <a:latin typeface="Roboto" panose="02000000000000000000" pitchFamily="2" charset="0"/>
              </a:rPr>
              <a:t>menggunakan</a:t>
            </a:r>
            <a:r>
              <a:rPr lang="en-ID" sz="4000" b="0" i="0" dirty="0">
                <a:solidFill>
                  <a:srgbClr val="252525"/>
                </a:solidFill>
                <a:effectLst/>
                <a:latin typeface="Roboto" panose="02000000000000000000" pitchFamily="2" charset="0"/>
              </a:rPr>
              <a:t> </a:t>
            </a:r>
            <a:r>
              <a:rPr lang="en-ID" sz="4000" b="0" i="0" dirty="0" err="1">
                <a:solidFill>
                  <a:srgbClr val="252525"/>
                </a:solidFill>
                <a:effectLst/>
                <a:latin typeface="Roboto" panose="02000000000000000000" pitchFamily="2" charset="0"/>
              </a:rPr>
              <a:t>komputer</a:t>
            </a:r>
            <a:r>
              <a:rPr lang="en-ID" sz="4000" b="0" i="0" dirty="0">
                <a:solidFill>
                  <a:srgbClr val="252525"/>
                </a:solidFill>
                <a:effectLst/>
                <a:latin typeface="Roboto" panose="02000000000000000000" pitchFamily="2" charset="0"/>
              </a:rPr>
              <a:t> </a:t>
            </a:r>
            <a:r>
              <a:rPr lang="en-ID" sz="4000" b="0" i="0" dirty="0" err="1">
                <a:solidFill>
                  <a:srgbClr val="252525"/>
                </a:solidFill>
                <a:effectLst/>
                <a:latin typeface="Roboto" panose="02000000000000000000" pitchFamily="2" charset="0"/>
              </a:rPr>
              <a:t>pribadi</a:t>
            </a:r>
            <a:r>
              <a:rPr lang="en-ID" sz="4000" b="0" i="0" dirty="0">
                <a:solidFill>
                  <a:srgbClr val="252525"/>
                </a:solidFill>
                <a:effectLst/>
                <a:latin typeface="Roboto" panose="02000000000000000000" pitchFamily="2" charset="0"/>
              </a:rPr>
              <a:t>.</a:t>
            </a:r>
            <a:endParaRPr lang="en-ID" sz="2400" dirty="0"/>
          </a:p>
          <a:p>
            <a:pPr marL="457200" lvl="0" indent="-457200" algn="l" rtl="0">
              <a:spcBef>
                <a:spcPts val="0"/>
              </a:spcBef>
              <a:spcAft>
                <a:spcPts val="0"/>
              </a:spcAft>
              <a:buAutoNum type="arabicPeriod"/>
            </a:pPr>
            <a:endParaRPr lang="en-ID" sz="2400" b="0" i="0" u="none" strike="noStrike" cap="none" dirty="0">
              <a:solidFill>
                <a:srgbClr val="000000"/>
              </a:solidFill>
              <a:latin typeface="Arial"/>
              <a:cs typeface="Arial"/>
              <a:sym typeface="Arial"/>
            </a:endParaRPr>
          </a:p>
          <a:p>
            <a:pPr marL="457200" lvl="0" indent="-457200" algn="l" rtl="0">
              <a:spcBef>
                <a:spcPts val="0"/>
              </a:spcBef>
              <a:spcAft>
                <a:spcPts val="0"/>
              </a:spcAft>
              <a:buAutoNum type="arabicPeriod"/>
            </a:pPr>
            <a:r>
              <a:rPr lang="en-ID" sz="4000" b="0" i="0" dirty="0">
                <a:solidFill>
                  <a:srgbClr val="252525"/>
                </a:solidFill>
                <a:effectLst/>
                <a:latin typeface="Roboto" panose="02000000000000000000" pitchFamily="2" charset="0"/>
              </a:rPr>
              <a:t>Zoom </a:t>
            </a:r>
            <a:r>
              <a:rPr lang="en-ID" sz="4000" b="0" i="0" dirty="0" err="1">
                <a:solidFill>
                  <a:srgbClr val="252525"/>
                </a:solidFill>
                <a:effectLst/>
                <a:latin typeface="Roboto" panose="02000000000000000000" pitchFamily="2" charset="0"/>
              </a:rPr>
              <a:t>meluncurkan</a:t>
            </a:r>
            <a:r>
              <a:rPr lang="en-ID" sz="4000" b="0" i="0" dirty="0">
                <a:solidFill>
                  <a:srgbClr val="252525"/>
                </a:solidFill>
                <a:effectLst/>
                <a:latin typeface="Roboto" panose="02000000000000000000" pitchFamily="2" charset="0"/>
              </a:rPr>
              <a:t> </a:t>
            </a:r>
            <a:r>
              <a:rPr lang="en-ID" sz="4000" b="0" i="0" dirty="0" err="1">
                <a:solidFill>
                  <a:srgbClr val="252525"/>
                </a:solidFill>
                <a:effectLst/>
                <a:latin typeface="Roboto" panose="02000000000000000000" pitchFamily="2" charset="0"/>
              </a:rPr>
              <a:t>layanannya</a:t>
            </a:r>
            <a:r>
              <a:rPr lang="en-ID" sz="2400" b="0" i="0" u="none" strike="noStrike" cap="none" dirty="0">
                <a:solidFill>
                  <a:srgbClr val="000000"/>
                </a:solidFill>
                <a:effectLst/>
                <a:latin typeface="Arial"/>
                <a:cs typeface="Arial"/>
                <a:sym typeface="Arial"/>
              </a:rPr>
              <a:t>, Zoom </a:t>
            </a:r>
            <a:r>
              <a:rPr lang="en-ID" sz="2400" b="0" i="0" u="none" strike="noStrike" cap="none" dirty="0" err="1">
                <a:solidFill>
                  <a:srgbClr val="000000"/>
                </a:solidFill>
                <a:effectLst/>
                <a:latin typeface="Arial"/>
                <a:cs typeface="Arial"/>
                <a:sym typeface="Arial"/>
              </a:rPr>
              <a:t>didirikan</a:t>
            </a:r>
            <a:r>
              <a:rPr lang="en-ID" sz="2400" b="0" i="0" u="none" strike="noStrike" cap="none" dirty="0">
                <a:solidFill>
                  <a:srgbClr val="000000"/>
                </a:solidFill>
                <a:effectLst/>
                <a:latin typeface="Arial"/>
                <a:cs typeface="Arial"/>
                <a:sym typeface="Arial"/>
              </a:rPr>
              <a:t> oleh Eric Yuan, </a:t>
            </a:r>
            <a:r>
              <a:rPr lang="en-ID" sz="2400" b="0" i="0" u="none" strike="noStrike" cap="none" dirty="0" err="1">
                <a:solidFill>
                  <a:srgbClr val="000000"/>
                </a:solidFill>
                <a:effectLst/>
                <a:latin typeface="Arial"/>
                <a:cs typeface="Arial"/>
                <a:sym typeface="Arial"/>
              </a:rPr>
              <a:t>mantan</a:t>
            </a:r>
            <a:r>
              <a:rPr lang="en-ID" sz="2400" b="0" i="0" u="none" strike="noStrike" cap="none" dirty="0">
                <a:solidFill>
                  <a:srgbClr val="000000"/>
                </a:solidFill>
                <a:effectLst/>
                <a:latin typeface="Arial"/>
                <a:cs typeface="Arial"/>
                <a:sym typeface="Arial"/>
              </a:rPr>
              <a:t> wakil </a:t>
            </a:r>
            <a:r>
              <a:rPr lang="en-ID" sz="2400" b="0" i="0" u="none" strike="noStrike" cap="none" dirty="0" err="1">
                <a:solidFill>
                  <a:srgbClr val="000000"/>
                </a:solidFill>
                <a:effectLst/>
                <a:latin typeface="Arial"/>
                <a:cs typeface="Arial"/>
                <a:sym typeface="Arial"/>
              </a:rPr>
              <a:t>presiden</a:t>
            </a:r>
            <a:r>
              <a:rPr lang="en-ID" sz="2400" b="0" i="0" u="none" strike="noStrike" cap="none" dirty="0">
                <a:solidFill>
                  <a:srgbClr val="000000"/>
                </a:solidFill>
                <a:effectLst/>
                <a:latin typeface="Arial"/>
                <a:cs typeface="Arial"/>
                <a:sym typeface="Arial"/>
              </a:rPr>
              <a:t> </a:t>
            </a:r>
            <a:r>
              <a:rPr lang="en-ID" sz="2400" b="0" i="0" u="none" strike="noStrike" cap="none" dirty="0" err="1">
                <a:solidFill>
                  <a:srgbClr val="000000"/>
                </a:solidFill>
                <a:effectLst/>
                <a:latin typeface="Arial"/>
                <a:cs typeface="Arial"/>
                <a:sym typeface="Arial"/>
              </a:rPr>
              <a:t>perusahaan</a:t>
            </a:r>
            <a:r>
              <a:rPr lang="en-ID" sz="2400" b="0" i="0" u="none" strike="noStrike" cap="none" dirty="0">
                <a:solidFill>
                  <a:srgbClr val="000000"/>
                </a:solidFill>
                <a:effectLst/>
                <a:latin typeface="Arial"/>
                <a:cs typeface="Arial"/>
                <a:sym typeface="Arial"/>
              </a:rPr>
              <a:t> </a:t>
            </a:r>
            <a:r>
              <a:rPr lang="en-ID" sz="2400" b="0" i="0" u="none" strike="noStrike" cap="none" dirty="0" err="1">
                <a:solidFill>
                  <a:srgbClr val="000000"/>
                </a:solidFill>
                <a:effectLst/>
                <a:latin typeface="Arial"/>
                <a:cs typeface="Arial"/>
                <a:sym typeface="Arial"/>
              </a:rPr>
              <a:t>untuk</a:t>
            </a:r>
            <a:r>
              <a:rPr lang="en-ID" sz="2400" b="0" i="0" u="none" strike="noStrike" cap="none" dirty="0">
                <a:solidFill>
                  <a:srgbClr val="000000"/>
                </a:solidFill>
                <a:effectLst/>
                <a:latin typeface="Arial"/>
                <a:cs typeface="Arial"/>
                <a:sym typeface="Arial"/>
              </a:rPr>
              <a:t> Cisco Webex.[13] </a:t>
            </a:r>
            <a:r>
              <a:rPr lang="en-ID" sz="2400" b="0" i="0" u="none" strike="noStrike" cap="none" dirty="0" err="1">
                <a:solidFill>
                  <a:srgbClr val="000000"/>
                </a:solidFill>
                <a:effectLst/>
                <a:latin typeface="Arial"/>
                <a:cs typeface="Arial"/>
                <a:sym typeface="Arial"/>
              </a:rPr>
              <a:t>Dia</a:t>
            </a:r>
            <a:r>
              <a:rPr lang="en-ID" sz="2400" b="0" i="0" u="none" strike="noStrike" cap="none" dirty="0">
                <a:solidFill>
                  <a:srgbClr val="000000"/>
                </a:solidFill>
                <a:effectLst/>
                <a:latin typeface="Arial"/>
                <a:cs typeface="Arial"/>
                <a:sym typeface="Arial"/>
              </a:rPr>
              <a:t> </a:t>
            </a:r>
            <a:r>
              <a:rPr lang="en-ID" sz="2400" b="0" i="0" u="none" strike="noStrike" cap="none" dirty="0" err="1">
                <a:solidFill>
                  <a:srgbClr val="000000"/>
                </a:solidFill>
                <a:effectLst/>
                <a:latin typeface="Arial"/>
                <a:cs typeface="Arial"/>
                <a:sym typeface="Arial"/>
              </a:rPr>
              <a:t>meninggalkan</a:t>
            </a:r>
            <a:r>
              <a:rPr lang="en-ID" sz="2400" b="0" i="0" u="none" strike="noStrike" cap="none" dirty="0">
                <a:solidFill>
                  <a:srgbClr val="000000"/>
                </a:solidFill>
                <a:effectLst/>
                <a:latin typeface="Arial"/>
                <a:cs typeface="Arial"/>
                <a:sym typeface="Arial"/>
              </a:rPr>
              <a:t> Cisco pada April 2011 </a:t>
            </a:r>
            <a:r>
              <a:rPr lang="en-ID" sz="2400" b="0" i="0" u="none" strike="noStrike" cap="none" dirty="0" err="1">
                <a:solidFill>
                  <a:srgbClr val="000000"/>
                </a:solidFill>
                <a:effectLst/>
                <a:latin typeface="Arial"/>
                <a:cs typeface="Arial"/>
                <a:sym typeface="Arial"/>
              </a:rPr>
              <a:t>dengan</a:t>
            </a:r>
            <a:r>
              <a:rPr lang="en-ID" sz="2400" b="0" i="0" u="none" strike="noStrike" cap="none" dirty="0">
                <a:solidFill>
                  <a:srgbClr val="000000"/>
                </a:solidFill>
                <a:effectLst/>
                <a:latin typeface="Arial"/>
                <a:cs typeface="Arial"/>
                <a:sym typeface="Arial"/>
              </a:rPr>
              <a:t> 40 </a:t>
            </a:r>
            <a:r>
              <a:rPr lang="en-ID" sz="2400" b="0" i="0" u="none" strike="noStrike" cap="none" dirty="0" err="1">
                <a:solidFill>
                  <a:srgbClr val="000000"/>
                </a:solidFill>
                <a:effectLst/>
                <a:latin typeface="Arial"/>
                <a:cs typeface="Arial"/>
                <a:sym typeface="Arial"/>
              </a:rPr>
              <a:t>insinyur</a:t>
            </a:r>
            <a:r>
              <a:rPr lang="en-ID" sz="2400" b="0" i="0" u="none" strike="noStrike" cap="none" dirty="0">
                <a:solidFill>
                  <a:srgbClr val="000000"/>
                </a:solidFill>
                <a:effectLst/>
                <a:latin typeface="Arial"/>
                <a:cs typeface="Arial"/>
                <a:sym typeface="Arial"/>
              </a:rPr>
              <a:t> </a:t>
            </a:r>
            <a:r>
              <a:rPr lang="en-ID" sz="2400" b="0" i="0" u="none" strike="noStrike" cap="none" dirty="0" err="1">
                <a:solidFill>
                  <a:srgbClr val="000000"/>
                </a:solidFill>
                <a:effectLst/>
                <a:latin typeface="Arial"/>
                <a:cs typeface="Arial"/>
                <a:sym typeface="Arial"/>
              </a:rPr>
              <a:t>untuk</a:t>
            </a:r>
            <a:r>
              <a:rPr lang="en-ID" sz="2400" b="0" i="0" u="none" strike="noStrike" cap="none" dirty="0">
                <a:solidFill>
                  <a:srgbClr val="000000"/>
                </a:solidFill>
                <a:effectLst/>
                <a:latin typeface="Arial"/>
                <a:cs typeface="Arial"/>
                <a:sym typeface="Arial"/>
              </a:rPr>
              <a:t> </a:t>
            </a:r>
            <a:r>
              <a:rPr lang="en-ID" sz="2400" b="0" i="0" u="none" strike="noStrike" cap="none" dirty="0" err="1">
                <a:solidFill>
                  <a:srgbClr val="000000"/>
                </a:solidFill>
                <a:effectLst/>
                <a:latin typeface="Arial"/>
                <a:cs typeface="Arial"/>
                <a:sym typeface="Arial"/>
              </a:rPr>
              <a:t>memulai</a:t>
            </a:r>
            <a:r>
              <a:rPr lang="en-ID" sz="2400" b="0" i="0" u="none" strike="noStrike" cap="none" dirty="0">
                <a:solidFill>
                  <a:srgbClr val="000000"/>
                </a:solidFill>
                <a:effectLst/>
                <a:latin typeface="Arial"/>
                <a:cs typeface="Arial"/>
                <a:sym typeface="Arial"/>
              </a:rPr>
              <a:t> </a:t>
            </a:r>
            <a:r>
              <a:rPr lang="en-ID" sz="2400" b="0" i="0" u="none" strike="noStrike" cap="none" dirty="0" err="1">
                <a:solidFill>
                  <a:srgbClr val="000000"/>
                </a:solidFill>
                <a:effectLst/>
                <a:latin typeface="Arial"/>
                <a:cs typeface="Arial"/>
                <a:sym typeface="Arial"/>
              </a:rPr>
              <a:t>sebuah</a:t>
            </a:r>
            <a:r>
              <a:rPr lang="en-ID" sz="2400" b="0" i="0" u="none" strike="noStrike" cap="none" dirty="0">
                <a:solidFill>
                  <a:srgbClr val="000000"/>
                </a:solidFill>
                <a:effectLst/>
                <a:latin typeface="Arial"/>
                <a:cs typeface="Arial"/>
                <a:sym typeface="Arial"/>
              </a:rPr>
              <a:t> </a:t>
            </a:r>
            <a:r>
              <a:rPr lang="en-ID" sz="2400" b="0" i="0" u="none" strike="noStrike" cap="none" dirty="0" err="1">
                <a:solidFill>
                  <a:srgbClr val="000000"/>
                </a:solidFill>
                <a:effectLst/>
                <a:latin typeface="Arial"/>
                <a:cs typeface="Arial"/>
                <a:sym typeface="Arial"/>
              </a:rPr>
              <a:t>perusahaan</a:t>
            </a:r>
            <a:r>
              <a:rPr lang="en-ID" sz="2400" b="0" i="0" u="none" strike="noStrike" cap="none" dirty="0">
                <a:solidFill>
                  <a:srgbClr val="000000"/>
                </a:solidFill>
                <a:effectLst/>
                <a:latin typeface="Arial"/>
                <a:cs typeface="Arial"/>
                <a:sym typeface="Arial"/>
              </a:rPr>
              <a:t> </a:t>
            </a:r>
            <a:r>
              <a:rPr lang="en-ID" sz="2400" b="0" i="0" u="none" strike="noStrike" cap="none" dirty="0" err="1">
                <a:solidFill>
                  <a:srgbClr val="000000"/>
                </a:solidFill>
                <a:effectLst/>
                <a:latin typeface="Arial"/>
                <a:cs typeface="Arial"/>
                <a:sym typeface="Arial"/>
              </a:rPr>
              <a:t>baru</a:t>
            </a:r>
            <a:r>
              <a:rPr lang="en-ID" sz="2400" b="0" i="0" u="none" strike="noStrike" cap="none" dirty="0">
                <a:solidFill>
                  <a:srgbClr val="000000"/>
                </a:solidFill>
                <a:effectLst/>
                <a:latin typeface="Arial"/>
                <a:cs typeface="Arial"/>
                <a:sym typeface="Arial"/>
              </a:rPr>
              <a:t>, [3] </a:t>
            </a:r>
            <a:r>
              <a:rPr lang="en-ID" sz="2400" b="0" i="0" u="none" strike="noStrike" cap="none" dirty="0" err="1">
                <a:solidFill>
                  <a:srgbClr val="000000"/>
                </a:solidFill>
                <a:effectLst/>
                <a:latin typeface="Arial"/>
                <a:cs typeface="Arial"/>
                <a:sym typeface="Arial"/>
              </a:rPr>
              <a:t>awalnya</a:t>
            </a:r>
            <a:r>
              <a:rPr lang="en-ID" sz="2400" b="0" i="0" u="none" strike="noStrike" cap="none" dirty="0">
                <a:solidFill>
                  <a:srgbClr val="000000"/>
                </a:solidFill>
                <a:effectLst/>
                <a:latin typeface="Arial"/>
                <a:cs typeface="Arial"/>
                <a:sym typeface="Arial"/>
              </a:rPr>
              <a:t> </a:t>
            </a:r>
            <a:r>
              <a:rPr lang="en-ID" sz="2400" b="0" i="0" u="none" strike="noStrike" cap="none" dirty="0" err="1">
                <a:solidFill>
                  <a:srgbClr val="000000"/>
                </a:solidFill>
                <a:effectLst/>
                <a:latin typeface="Arial"/>
                <a:cs typeface="Arial"/>
                <a:sym typeface="Arial"/>
              </a:rPr>
              <a:t>bernama</a:t>
            </a:r>
            <a:r>
              <a:rPr lang="en-ID" sz="2400" b="0" i="0" u="none" strike="noStrike" cap="none" dirty="0">
                <a:solidFill>
                  <a:srgbClr val="000000"/>
                </a:solidFill>
                <a:effectLst/>
                <a:latin typeface="Arial"/>
                <a:cs typeface="Arial"/>
                <a:sym typeface="Arial"/>
              </a:rPr>
              <a:t> </a:t>
            </a:r>
            <a:r>
              <a:rPr lang="en-ID" sz="2400" b="0" i="0" u="none" strike="noStrike" cap="none" dirty="0" err="1">
                <a:solidFill>
                  <a:srgbClr val="000000"/>
                </a:solidFill>
                <a:effectLst/>
                <a:latin typeface="Arial"/>
                <a:cs typeface="Arial"/>
                <a:sym typeface="Arial"/>
              </a:rPr>
              <a:t>Saasbee</a:t>
            </a:r>
            <a:r>
              <a:rPr lang="en-ID" sz="2400" b="0" i="0" u="none" strike="noStrike" cap="none" dirty="0">
                <a:solidFill>
                  <a:srgbClr val="000000"/>
                </a:solidFill>
                <a:effectLst/>
                <a:latin typeface="Arial"/>
                <a:cs typeface="Arial"/>
                <a:sym typeface="Arial"/>
              </a:rPr>
              <a:t>, Inc. [14] Perusahaan </a:t>
            </a:r>
            <a:r>
              <a:rPr lang="en-ID" sz="2400" b="0" i="0" u="none" strike="noStrike" cap="none" dirty="0" err="1">
                <a:solidFill>
                  <a:srgbClr val="000000"/>
                </a:solidFill>
                <a:effectLst/>
                <a:latin typeface="Arial"/>
                <a:cs typeface="Arial"/>
                <a:sym typeface="Arial"/>
              </a:rPr>
              <a:t>kesulitan</a:t>
            </a:r>
            <a:r>
              <a:rPr lang="en-ID" sz="2400" b="0" i="0" u="none" strike="noStrike" cap="none" dirty="0">
                <a:solidFill>
                  <a:srgbClr val="000000"/>
                </a:solidFill>
                <a:effectLst/>
                <a:latin typeface="Arial"/>
                <a:cs typeface="Arial"/>
                <a:sym typeface="Arial"/>
              </a:rPr>
              <a:t> </a:t>
            </a:r>
            <a:r>
              <a:rPr lang="en-ID" sz="2400" b="0" i="0" u="none" strike="noStrike" cap="none" dirty="0" err="1">
                <a:solidFill>
                  <a:srgbClr val="000000"/>
                </a:solidFill>
                <a:effectLst/>
                <a:latin typeface="Arial"/>
                <a:cs typeface="Arial"/>
                <a:sym typeface="Arial"/>
              </a:rPr>
              <a:t>menemukan</a:t>
            </a:r>
            <a:r>
              <a:rPr lang="en-ID" sz="2400" b="0" i="0" u="none" strike="noStrike" cap="none" dirty="0">
                <a:solidFill>
                  <a:srgbClr val="000000"/>
                </a:solidFill>
                <a:effectLst/>
                <a:latin typeface="Arial"/>
                <a:cs typeface="Arial"/>
                <a:sym typeface="Arial"/>
              </a:rPr>
              <a:t> investor </a:t>
            </a:r>
            <a:r>
              <a:rPr lang="en-ID" sz="2400" b="0" i="0" u="none" strike="noStrike" cap="none" dirty="0" err="1">
                <a:solidFill>
                  <a:srgbClr val="000000"/>
                </a:solidFill>
                <a:effectLst/>
                <a:latin typeface="Arial"/>
                <a:cs typeface="Arial"/>
                <a:sym typeface="Arial"/>
              </a:rPr>
              <a:t>karena</a:t>
            </a:r>
            <a:r>
              <a:rPr lang="en-ID" sz="2400" b="0" i="0" u="none" strike="noStrike" cap="none" dirty="0">
                <a:solidFill>
                  <a:srgbClr val="000000"/>
                </a:solidFill>
                <a:effectLst/>
                <a:latin typeface="Arial"/>
                <a:cs typeface="Arial"/>
                <a:sym typeface="Arial"/>
              </a:rPr>
              <a:t> </a:t>
            </a:r>
            <a:r>
              <a:rPr lang="en-ID" sz="2400" b="0" i="0" u="none" strike="noStrike" cap="none" dirty="0" err="1">
                <a:solidFill>
                  <a:srgbClr val="000000"/>
                </a:solidFill>
                <a:effectLst/>
                <a:latin typeface="Arial"/>
                <a:cs typeface="Arial"/>
                <a:sym typeface="Arial"/>
              </a:rPr>
              <a:t>banyak</a:t>
            </a:r>
            <a:r>
              <a:rPr lang="en-ID" sz="2400" b="0" i="0" u="none" strike="noStrike" cap="none" dirty="0">
                <a:solidFill>
                  <a:srgbClr val="000000"/>
                </a:solidFill>
                <a:effectLst/>
                <a:latin typeface="Arial"/>
                <a:cs typeface="Arial"/>
                <a:sym typeface="Arial"/>
              </a:rPr>
              <a:t> orang </a:t>
            </a:r>
            <a:r>
              <a:rPr lang="en-ID" sz="2400" b="0" i="0" u="none" strike="noStrike" cap="none" dirty="0" err="1">
                <a:solidFill>
                  <a:srgbClr val="000000"/>
                </a:solidFill>
                <a:effectLst/>
                <a:latin typeface="Arial"/>
                <a:cs typeface="Arial"/>
                <a:sym typeface="Arial"/>
              </a:rPr>
              <a:t>mengira</a:t>
            </a:r>
            <a:r>
              <a:rPr lang="en-ID" sz="2400" b="0" i="0" u="none" strike="noStrike" cap="none" dirty="0">
                <a:solidFill>
                  <a:srgbClr val="000000"/>
                </a:solidFill>
                <a:effectLst/>
                <a:latin typeface="Arial"/>
                <a:cs typeface="Arial"/>
                <a:sym typeface="Arial"/>
              </a:rPr>
              <a:t> pasar videotelephony </a:t>
            </a:r>
            <a:r>
              <a:rPr lang="en-ID" sz="2400" b="0" i="0" u="none" strike="noStrike" cap="none" dirty="0" err="1">
                <a:solidFill>
                  <a:srgbClr val="000000"/>
                </a:solidFill>
                <a:effectLst/>
                <a:latin typeface="Arial"/>
                <a:cs typeface="Arial"/>
                <a:sym typeface="Arial"/>
              </a:rPr>
              <a:t>sudah</a:t>
            </a:r>
            <a:r>
              <a:rPr lang="en-ID" sz="2400" b="0" i="0" u="none" strike="noStrike" cap="none" dirty="0">
                <a:solidFill>
                  <a:srgbClr val="000000"/>
                </a:solidFill>
                <a:effectLst/>
                <a:latin typeface="Arial"/>
                <a:cs typeface="Arial"/>
                <a:sym typeface="Arial"/>
              </a:rPr>
              <a:t> </a:t>
            </a:r>
            <a:r>
              <a:rPr lang="en-ID" sz="2400" b="0" i="0" u="none" strike="noStrike" cap="none" dirty="0" err="1">
                <a:solidFill>
                  <a:srgbClr val="000000"/>
                </a:solidFill>
                <a:effectLst/>
                <a:latin typeface="Arial"/>
                <a:cs typeface="Arial"/>
                <a:sym typeface="Arial"/>
              </a:rPr>
              <a:t>jenuh</a:t>
            </a:r>
            <a:r>
              <a:rPr lang="en-ID" sz="2400" b="0" i="0" u="none" strike="noStrike" cap="none" dirty="0">
                <a:solidFill>
                  <a:srgbClr val="000000"/>
                </a:solidFill>
                <a:effectLst/>
                <a:latin typeface="Arial"/>
                <a:cs typeface="Arial"/>
                <a:sym typeface="Arial"/>
              </a:rPr>
              <a:t>.[14] Pada </a:t>
            </a:r>
            <a:r>
              <a:rPr lang="en-ID" sz="2400" b="0" i="0" u="none" strike="noStrike" cap="none" dirty="0" err="1">
                <a:solidFill>
                  <a:srgbClr val="000000"/>
                </a:solidFill>
                <a:effectLst/>
                <a:latin typeface="Arial"/>
                <a:cs typeface="Arial"/>
                <a:sym typeface="Arial"/>
              </a:rPr>
              <a:t>bulan</a:t>
            </a:r>
            <a:r>
              <a:rPr lang="en-ID" sz="2400" b="0" i="0" u="none" strike="noStrike" cap="none" dirty="0">
                <a:solidFill>
                  <a:srgbClr val="000000"/>
                </a:solidFill>
                <a:effectLst/>
                <a:latin typeface="Arial"/>
                <a:cs typeface="Arial"/>
                <a:sym typeface="Arial"/>
              </a:rPr>
              <a:t> </a:t>
            </a:r>
            <a:r>
              <a:rPr lang="en-ID" sz="2400" b="0" i="0" u="none" strike="noStrike" cap="none" dirty="0" err="1">
                <a:solidFill>
                  <a:srgbClr val="000000"/>
                </a:solidFill>
                <a:effectLst/>
                <a:latin typeface="Arial"/>
                <a:cs typeface="Arial"/>
                <a:sym typeface="Arial"/>
              </a:rPr>
              <a:t>Juni</a:t>
            </a:r>
            <a:r>
              <a:rPr lang="en-ID" sz="2400" b="0" i="0" u="none" strike="noStrike" cap="none" dirty="0">
                <a:solidFill>
                  <a:srgbClr val="000000"/>
                </a:solidFill>
                <a:effectLst/>
                <a:latin typeface="Arial"/>
                <a:cs typeface="Arial"/>
                <a:sym typeface="Arial"/>
              </a:rPr>
              <a:t> 2011, </a:t>
            </a:r>
            <a:r>
              <a:rPr lang="en-ID" sz="2400" b="0" i="0" u="none" strike="noStrike" cap="none" dirty="0" err="1">
                <a:solidFill>
                  <a:srgbClr val="000000"/>
                </a:solidFill>
                <a:effectLst/>
                <a:latin typeface="Arial"/>
                <a:cs typeface="Arial"/>
                <a:sym typeface="Arial"/>
              </a:rPr>
              <a:t>perusahaan</a:t>
            </a:r>
            <a:r>
              <a:rPr lang="en-ID" sz="2400" b="0" i="0" u="none" strike="noStrike" cap="none" dirty="0">
                <a:solidFill>
                  <a:srgbClr val="000000"/>
                </a:solidFill>
                <a:effectLst/>
                <a:latin typeface="Arial"/>
                <a:cs typeface="Arial"/>
                <a:sym typeface="Arial"/>
              </a:rPr>
              <a:t> </a:t>
            </a:r>
            <a:r>
              <a:rPr lang="en-ID" sz="2400" b="0" i="0" u="none" strike="noStrike" cap="none" dirty="0" err="1">
                <a:solidFill>
                  <a:srgbClr val="000000"/>
                </a:solidFill>
                <a:effectLst/>
                <a:latin typeface="Arial"/>
                <a:cs typeface="Arial"/>
                <a:sym typeface="Arial"/>
              </a:rPr>
              <a:t>mengumpulkan</a:t>
            </a:r>
            <a:r>
              <a:rPr lang="en-ID" sz="2400" b="0" i="0" u="none" strike="noStrike" cap="none" dirty="0">
                <a:solidFill>
                  <a:srgbClr val="000000"/>
                </a:solidFill>
                <a:effectLst/>
                <a:latin typeface="Arial"/>
                <a:cs typeface="Arial"/>
                <a:sym typeface="Arial"/>
              </a:rPr>
              <a:t> $3 </a:t>
            </a:r>
            <a:r>
              <a:rPr lang="en-ID" sz="2400" b="0" i="0" u="none" strike="noStrike" cap="none" dirty="0" err="1">
                <a:solidFill>
                  <a:srgbClr val="000000"/>
                </a:solidFill>
                <a:effectLst/>
                <a:latin typeface="Arial"/>
                <a:cs typeface="Arial"/>
                <a:sym typeface="Arial"/>
              </a:rPr>
              <a:t>juta</a:t>
            </a:r>
            <a:r>
              <a:rPr lang="en-ID" sz="2400" b="0" i="0" u="none" strike="noStrike" cap="none" dirty="0">
                <a:solidFill>
                  <a:srgbClr val="000000"/>
                </a:solidFill>
                <a:effectLst/>
                <a:latin typeface="Arial"/>
                <a:cs typeface="Arial"/>
                <a:sym typeface="Arial"/>
              </a:rPr>
              <a:t> uang </a:t>
            </a:r>
            <a:r>
              <a:rPr lang="en-ID" sz="2400" b="0" i="0" u="none" strike="noStrike" cap="none" dirty="0" err="1">
                <a:solidFill>
                  <a:srgbClr val="000000"/>
                </a:solidFill>
                <a:effectLst/>
                <a:latin typeface="Arial"/>
                <a:cs typeface="Arial"/>
                <a:sym typeface="Arial"/>
              </a:rPr>
              <a:t>awal</a:t>
            </a:r>
            <a:r>
              <a:rPr lang="en-ID" sz="2400" b="0" i="0" u="none" strike="noStrike" cap="none" dirty="0">
                <a:solidFill>
                  <a:srgbClr val="000000"/>
                </a:solidFill>
                <a:effectLst/>
                <a:latin typeface="Arial"/>
                <a:cs typeface="Arial"/>
                <a:sym typeface="Arial"/>
              </a:rPr>
              <a:t> </a:t>
            </a:r>
            <a:r>
              <a:rPr lang="en-ID" sz="2400" b="0" i="0" u="none" strike="noStrike" cap="none" dirty="0" err="1">
                <a:solidFill>
                  <a:srgbClr val="000000"/>
                </a:solidFill>
                <a:effectLst/>
                <a:latin typeface="Arial"/>
                <a:cs typeface="Arial"/>
                <a:sym typeface="Arial"/>
              </a:rPr>
              <a:t>dari</a:t>
            </a:r>
            <a:r>
              <a:rPr lang="en-ID" sz="2400" b="0" i="0" u="none" strike="noStrike" cap="none" dirty="0">
                <a:solidFill>
                  <a:srgbClr val="000000"/>
                </a:solidFill>
                <a:effectLst/>
                <a:latin typeface="Arial"/>
                <a:cs typeface="Arial"/>
                <a:sym typeface="Arial"/>
              </a:rPr>
              <a:t> </a:t>
            </a:r>
            <a:r>
              <a:rPr lang="en-ID" sz="2400" b="0" i="0" u="none" strike="noStrike" cap="none" dirty="0" err="1">
                <a:solidFill>
                  <a:srgbClr val="000000"/>
                </a:solidFill>
                <a:effectLst/>
                <a:latin typeface="Arial"/>
                <a:cs typeface="Arial"/>
                <a:sym typeface="Arial"/>
              </a:rPr>
              <a:t>pendiri</a:t>
            </a:r>
            <a:r>
              <a:rPr lang="en-ID" sz="2400" b="0" i="0" u="none" strike="noStrike" cap="none" dirty="0">
                <a:solidFill>
                  <a:srgbClr val="000000"/>
                </a:solidFill>
                <a:effectLst/>
                <a:latin typeface="Arial"/>
                <a:cs typeface="Arial"/>
                <a:sym typeface="Arial"/>
              </a:rPr>
              <a:t> WebEx Subrah Iyar, </a:t>
            </a:r>
            <a:r>
              <a:rPr lang="en-ID" sz="2400" b="0" i="0" u="none" strike="noStrike" cap="none" dirty="0" err="1">
                <a:solidFill>
                  <a:srgbClr val="000000"/>
                </a:solidFill>
                <a:effectLst/>
                <a:latin typeface="Arial"/>
                <a:cs typeface="Arial"/>
                <a:sym typeface="Arial"/>
              </a:rPr>
              <a:t>mantan</a:t>
            </a:r>
            <a:r>
              <a:rPr lang="en-ID" sz="2400" b="0" i="0" u="none" strike="noStrike" cap="none" dirty="0">
                <a:solidFill>
                  <a:srgbClr val="000000"/>
                </a:solidFill>
                <a:effectLst/>
                <a:latin typeface="Arial"/>
                <a:cs typeface="Arial"/>
                <a:sym typeface="Arial"/>
              </a:rPr>
              <a:t> Cisco SVP dan </a:t>
            </a:r>
            <a:r>
              <a:rPr lang="en-ID" sz="2400" b="0" i="0" u="none" strike="noStrike" cap="none" dirty="0" err="1">
                <a:solidFill>
                  <a:srgbClr val="000000"/>
                </a:solidFill>
                <a:effectLst/>
                <a:latin typeface="Arial"/>
                <a:cs typeface="Arial"/>
                <a:sym typeface="Arial"/>
              </a:rPr>
              <a:t>Penasihat</a:t>
            </a:r>
            <a:r>
              <a:rPr lang="en-ID" sz="2400" b="0" i="0" u="none" strike="noStrike" cap="none" dirty="0">
                <a:solidFill>
                  <a:srgbClr val="000000"/>
                </a:solidFill>
                <a:effectLst/>
                <a:latin typeface="Arial"/>
                <a:cs typeface="Arial"/>
                <a:sym typeface="Arial"/>
              </a:rPr>
              <a:t> </a:t>
            </a:r>
            <a:r>
              <a:rPr lang="en-ID" sz="2400" b="0" i="0" u="none" strike="noStrike" cap="none" dirty="0" err="1">
                <a:solidFill>
                  <a:srgbClr val="000000"/>
                </a:solidFill>
                <a:effectLst/>
                <a:latin typeface="Arial"/>
                <a:cs typeface="Arial"/>
                <a:sym typeface="Arial"/>
              </a:rPr>
              <a:t>Umum</a:t>
            </a:r>
            <a:r>
              <a:rPr lang="en-ID" sz="2400" b="0" i="0" u="none" strike="noStrike" cap="none" dirty="0">
                <a:solidFill>
                  <a:srgbClr val="000000"/>
                </a:solidFill>
                <a:effectLst/>
                <a:latin typeface="Arial"/>
                <a:cs typeface="Arial"/>
                <a:sym typeface="Arial"/>
              </a:rPr>
              <a:t> Dan Scheinman, dan </a:t>
            </a:r>
            <a:r>
              <a:rPr lang="en-ID" sz="2400" b="0" i="0" u="none" strike="noStrike" cap="none" dirty="0" err="1">
                <a:solidFill>
                  <a:srgbClr val="000000"/>
                </a:solidFill>
                <a:effectLst/>
                <a:latin typeface="Arial"/>
                <a:cs typeface="Arial"/>
                <a:sym typeface="Arial"/>
              </a:rPr>
              <a:t>pemodal</a:t>
            </a:r>
            <a:r>
              <a:rPr lang="en-ID" sz="2400" b="0" i="0" u="none" strike="noStrike" cap="none" dirty="0">
                <a:solidFill>
                  <a:srgbClr val="000000"/>
                </a:solidFill>
                <a:effectLst/>
                <a:latin typeface="Arial"/>
                <a:cs typeface="Arial"/>
                <a:sym typeface="Arial"/>
              </a:rPr>
              <a:t> </a:t>
            </a:r>
            <a:r>
              <a:rPr lang="en-ID" sz="2400" b="0" i="0" u="none" strike="noStrike" cap="none" dirty="0" err="1">
                <a:solidFill>
                  <a:srgbClr val="000000"/>
                </a:solidFill>
                <a:effectLst/>
                <a:latin typeface="Arial"/>
                <a:cs typeface="Arial"/>
                <a:sym typeface="Arial"/>
              </a:rPr>
              <a:t>ventura</a:t>
            </a:r>
            <a:r>
              <a:rPr lang="en-ID" sz="2400" b="0" i="0" u="none" strike="noStrike" cap="none" dirty="0">
                <a:solidFill>
                  <a:srgbClr val="000000"/>
                </a:solidFill>
                <a:effectLst/>
                <a:latin typeface="Arial"/>
                <a:cs typeface="Arial"/>
                <a:sym typeface="Arial"/>
              </a:rPr>
              <a:t> Matt </a:t>
            </a:r>
            <a:r>
              <a:rPr lang="en-ID" sz="2400" b="0" i="0" u="none" strike="noStrike" cap="none" dirty="0" err="1">
                <a:solidFill>
                  <a:srgbClr val="000000"/>
                </a:solidFill>
                <a:effectLst/>
                <a:latin typeface="Arial"/>
                <a:cs typeface="Arial"/>
                <a:sym typeface="Arial"/>
              </a:rPr>
              <a:t>Ocko</a:t>
            </a:r>
            <a:r>
              <a:rPr lang="en-ID" sz="2400" b="0" i="0" u="none" strike="noStrike" cap="none" dirty="0">
                <a:solidFill>
                  <a:srgbClr val="000000"/>
                </a:solidFill>
                <a:effectLst/>
                <a:latin typeface="Arial"/>
                <a:cs typeface="Arial"/>
                <a:sym typeface="Arial"/>
              </a:rPr>
              <a:t>, TSVC, dan Bill Tai.[14] </a:t>
            </a:r>
          </a:p>
          <a:p>
            <a:pPr marL="0" lvl="0" indent="0" algn="l" rtl="0">
              <a:spcBef>
                <a:spcPts val="0"/>
              </a:spcBef>
              <a:spcAft>
                <a:spcPts val="0"/>
              </a:spcAft>
              <a:buNone/>
            </a:pPr>
            <a:endParaRPr lang="en-ID" sz="2400" b="0" i="0" u="none" strike="noStrike" cap="none" dirty="0">
              <a:solidFill>
                <a:srgbClr val="000000"/>
              </a:solidFill>
              <a:effectLst/>
              <a:latin typeface="Arial"/>
              <a:cs typeface="Arial"/>
              <a:sym typeface="Arial"/>
            </a:endParaRPr>
          </a:p>
          <a:p>
            <a:pPr marL="0" lvl="0" indent="0" algn="l" rtl="0">
              <a:spcBef>
                <a:spcPts val="0"/>
              </a:spcBef>
              <a:spcAft>
                <a:spcPts val="0"/>
              </a:spcAft>
              <a:buNone/>
            </a:pPr>
            <a:r>
              <a:rPr lang="en-ID" sz="2400" b="0" i="0" u="none" strike="noStrike" cap="none" dirty="0">
                <a:solidFill>
                  <a:srgbClr val="000000"/>
                </a:solidFill>
                <a:effectLst/>
                <a:latin typeface="Arial"/>
                <a:cs typeface="Arial"/>
                <a:sym typeface="Arial"/>
              </a:rPr>
              <a:t>Pada Mei 2012, </a:t>
            </a:r>
            <a:r>
              <a:rPr lang="en-ID" sz="2400" b="0" i="0" u="none" strike="noStrike" cap="none" dirty="0" err="1">
                <a:solidFill>
                  <a:srgbClr val="000000"/>
                </a:solidFill>
                <a:effectLst/>
                <a:latin typeface="Arial"/>
                <a:cs typeface="Arial"/>
                <a:sym typeface="Arial"/>
              </a:rPr>
              <a:t>perusahaan</a:t>
            </a:r>
            <a:r>
              <a:rPr lang="en-ID" sz="2400" b="0" i="0" u="none" strike="noStrike" cap="none" dirty="0">
                <a:solidFill>
                  <a:srgbClr val="000000"/>
                </a:solidFill>
                <a:effectLst/>
                <a:latin typeface="Arial"/>
                <a:cs typeface="Arial"/>
                <a:sym typeface="Arial"/>
              </a:rPr>
              <a:t> </a:t>
            </a:r>
            <a:r>
              <a:rPr lang="en-ID" sz="2400" b="0" i="0" u="none" strike="noStrike" cap="none" dirty="0" err="1">
                <a:solidFill>
                  <a:srgbClr val="000000"/>
                </a:solidFill>
                <a:effectLst/>
                <a:latin typeface="Arial"/>
                <a:cs typeface="Arial"/>
                <a:sym typeface="Arial"/>
              </a:rPr>
              <a:t>mengubah</a:t>
            </a:r>
            <a:r>
              <a:rPr lang="en-ID" sz="2400" b="0" i="0" u="none" strike="noStrike" cap="none" dirty="0">
                <a:solidFill>
                  <a:srgbClr val="000000"/>
                </a:solidFill>
                <a:effectLst/>
                <a:latin typeface="Arial"/>
                <a:cs typeface="Arial"/>
                <a:sym typeface="Arial"/>
              </a:rPr>
              <a:t> </a:t>
            </a:r>
            <a:r>
              <a:rPr lang="en-ID" sz="2400" b="0" i="0" u="none" strike="noStrike" cap="none" dirty="0" err="1">
                <a:solidFill>
                  <a:srgbClr val="000000"/>
                </a:solidFill>
                <a:effectLst/>
                <a:latin typeface="Arial"/>
                <a:cs typeface="Arial"/>
                <a:sym typeface="Arial"/>
              </a:rPr>
              <a:t>namanya</a:t>
            </a:r>
            <a:r>
              <a:rPr lang="en-ID" sz="2400" b="0" i="0" u="none" strike="noStrike" cap="none" dirty="0">
                <a:solidFill>
                  <a:srgbClr val="000000"/>
                </a:solidFill>
                <a:effectLst/>
                <a:latin typeface="Arial"/>
                <a:cs typeface="Arial"/>
                <a:sym typeface="Arial"/>
              </a:rPr>
              <a:t> </a:t>
            </a:r>
            <a:r>
              <a:rPr lang="en-ID" sz="2400" b="0" i="0" u="none" strike="noStrike" cap="none" dirty="0" err="1">
                <a:solidFill>
                  <a:srgbClr val="000000"/>
                </a:solidFill>
                <a:effectLst/>
                <a:latin typeface="Arial"/>
                <a:cs typeface="Arial"/>
                <a:sym typeface="Arial"/>
              </a:rPr>
              <a:t>menjadi</a:t>
            </a:r>
            <a:r>
              <a:rPr lang="en-ID" sz="2400" b="0" i="0" u="none" strike="noStrike" cap="none" dirty="0">
                <a:solidFill>
                  <a:srgbClr val="000000"/>
                </a:solidFill>
                <a:effectLst/>
                <a:latin typeface="Arial"/>
                <a:cs typeface="Arial"/>
                <a:sym typeface="Arial"/>
              </a:rPr>
              <a:t> Zoom, </a:t>
            </a:r>
            <a:r>
              <a:rPr lang="en-ID" sz="2400" b="0" i="0" u="none" strike="noStrike" cap="none" dirty="0" err="1">
                <a:solidFill>
                  <a:srgbClr val="000000"/>
                </a:solidFill>
                <a:effectLst/>
                <a:latin typeface="Arial"/>
                <a:cs typeface="Arial"/>
                <a:sym typeface="Arial"/>
              </a:rPr>
              <a:t>dipengaruhi</a:t>
            </a:r>
            <a:r>
              <a:rPr lang="en-ID" sz="2400" b="0" i="0" u="none" strike="noStrike" cap="none" dirty="0">
                <a:solidFill>
                  <a:srgbClr val="000000"/>
                </a:solidFill>
                <a:effectLst/>
                <a:latin typeface="Arial"/>
                <a:cs typeface="Arial"/>
                <a:sym typeface="Arial"/>
              </a:rPr>
              <a:t> oleh </a:t>
            </a:r>
            <a:r>
              <a:rPr lang="en-ID" sz="2400" b="0" i="0" u="none" strike="noStrike" cap="none" dirty="0" err="1">
                <a:solidFill>
                  <a:srgbClr val="000000"/>
                </a:solidFill>
                <a:effectLst/>
                <a:latin typeface="Arial"/>
                <a:cs typeface="Arial"/>
                <a:sym typeface="Arial"/>
              </a:rPr>
              <a:t>buku</a:t>
            </a:r>
            <a:r>
              <a:rPr lang="en-ID" sz="2400" b="0" i="0" u="none" strike="noStrike" cap="none" dirty="0">
                <a:solidFill>
                  <a:srgbClr val="000000"/>
                </a:solidFill>
                <a:effectLst/>
                <a:latin typeface="Arial"/>
                <a:cs typeface="Arial"/>
                <a:sym typeface="Arial"/>
              </a:rPr>
              <a:t> </a:t>
            </a:r>
            <a:r>
              <a:rPr lang="en-ID" sz="2400" b="0" i="0" u="none" strike="noStrike" cap="none" dirty="0" err="1">
                <a:solidFill>
                  <a:srgbClr val="000000"/>
                </a:solidFill>
                <a:effectLst/>
                <a:latin typeface="Arial"/>
                <a:cs typeface="Arial"/>
                <a:sym typeface="Arial"/>
              </a:rPr>
              <a:t>anak-anak</a:t>
            </a:r>
            <a:r>
              <a:rPr lang="en-ID" sz="2400" b="0" i="0" u="none" strike="noStrike" cap="none" dirty="0">
                <a:solidFill>
                  <a:srgbClr val="000000"/>
                </a:solidFill>
                <a:effectLst/>
                <a:latin typeface="Arial"/>
                <a:cs typeface="Arial"/>
                <a:sym typeface="Arial"/>
              </a:rPr>
              <a:t> </a:t>
            </a:r>
            <a:r>
              <a:rPr lang="en-ID" sz="2400" b="0" i="0" u="none" strike="noStrike" cap="none" dirty="0" err="1">
                <a:solidFill>
                  <a:srgbClr val="000000"/>
                </a:solidFill>
                <a:effectLst/>
                <a:latin typeface="Arial"/>
                <a:cs typeface="Arial"/>
                <a:sym typeface="Arial"/>
              </a:rPr>
              <a:t>Thacher</a:t>
            </a:r>
            <a:r>
              <a:rPr lang="en-ID" sz="2400" b="0" i="0" u="none" strike="noStrike" cap="none" dirty="0">
                <a:solidFill>
                  <a:srgbClr val="000000"/>
                </a:solidFill>
                <a:effectLst/>
                <a:latin typeface="Arial"/>
                <a:cs typeface="Arial"/>
                <a:sym typeface="Arial"/>
              </a:rPr>
              <a:t> Hurd, Zoom City.[14] Pada </a:t>
            </a:r>
            <a:r>
              <a:rPr lang="en-ID" sz="2400" b="0" i="0" u="none" strike="noStrike" cap="none" dirty="0" err="1">
                <a:solidFill>
                  <a:srgbClr val="000000"/>
                </a:solidFill>
                <a:effectLst/>
                <a:latin typeface="Arial"/>
                <a:cs typeface="Arial"/>
                <a:sym typeface="Arial"/>
              </a:rPr>
              <a:t>bulan</a:t>
            </a:r>
            <a:r>
              <a:rPr lang="en-ID" sz="2400" b="0" i="0" u="none" strike="noStrike" cap="none" dirty="0">
                <a:solidFill>
                  <a:srgbClr val="000000"/>
                </a:solidFill>
                <a:effectLst/>
                <a:latin typeface="Arial"/>
                <a:cs typeface="Arial"/>
                <a:sym typeface="Arial"/>
              </a:rPr>
              <a:t> September 2012, Zoom </a:t>
            </a:r>
            <a:r>
              <a:rPr lang="en-ID" sz="2400" b="0" i="0" u="none" strike="noStrike" cap="none" dirty="0" err="1">
                <a:solidFill>
                  <a:srgbClr val="000000"/>
                </a:solidFill>
                <a:effectLst/>
                <a:latin typeface="Arial"/>
                <a:cs typeface="Arial"/>
                <a:sym typeface="Arial"/>
              </a:rPr>
              <a:t>meluncurkan</a:t>
            </a:r>
            <a:r>
              <a:rPr lang="en-ID" sz="2400" b="0" i="0" u="none" strike="noStrike" cap="none" dirty="0">
                <a:solidFill>
                  <a:srgbClr val="000000"/>
                </a:solidFill>
                <a:effectLst/>
                <a:latin typeface="Arial"/>
                <a:cs typeface="Arial"/>
                <a:sym typeface="Arial"/>
              </a:rPr>
              <a:t> </a:t>
            </a:r>
            <a:r>
              <a:rPr lang="en-ID" sz="2400" b="0" i="0" u="none" strike="noStrike" cap="none" dirty="0" err="1">
                <a:solidFill>
                  <a:srgbClr val="000000"/>
                </a:solidFill>
                <a:effectLst/>
                <a:latin typeface="Arial"/>
                <a:cs typeface="Arial"/>
                <a:sym typeface="Arial"/>
              </a:rPr>
              <a:t>versi</a:t>
            </a:r>
            <a:r>
              <a:rPr lang="en-ID" sz="2400" b="0" i="0" u="none" strike="noStrike" cap="none" dirty="0">
                <a:solidFill>
                  <a:srgbClr val="000000"/>
                </a:solidFill>
                <a:effectLst/>
                <a:latin typeface="Arial"/>
                <a:cs typeface="Arial"/>
                <a:sym typeface="Arial"/>
              </a:rPr>
              <a:t> beta yang </a:t>
            </a:r>
            <a:r>
              <a:rPr lang="en-ID" sz="2400" b="0" i="0" u="none" strike="noStrike" cap="none" dirty="0" err="1">
                <a:solidFill>
                  <a:srgbClr val="000000"/>
                </a:solidFill>
                <a:effectLst/>
                <a:latin typeface="Arial"/>
                <a:cs typeface="Arial"/>
                <a:sym typeface="Arial"/>
              </a:rPr>
              <a:t>dapat</a:t>
            </a:r>
            <a:r>
              <a:rPr lang="en-ID" sz="2400" b="0" i="0" u="none" strike="noStrike" cap="none" dirty="0">
                <a:solidFill>
                  <a:srgbClr val="000000"/>
                </a:solidFill>
                <a:effectLst/>
                <a:latin typeface="Arial"/>
                <a:cs typeface="Arial"/>
                <a:sym typeface="Arial"/>
              </a:rPr>
              <a:t> </a:t>
            </a:r>
            <a:r>
              <a:rPr lang="en-ID" sz="2400" b="0" i="0" u="none" strike="noStrike" cap="none" dirty="0" err="1">
                <a:solidFill>
                  <a:srgbClr val="000000"/>
                </a:solidFill>
                <a:effectLst/>
                <a:latin typeface="Arial"/>
                <a:cs typeface="Arial"/>
                <a:sym typeface="Arial"/>
              </a:rPr>
              <a:t>menyelenggarakan</a:t>
            </a:r>
            <a:r>
              <a:rPr lang="en-ID" sz="2400" b="0" i="0" u="none" strike="noStrike" cap="none" dirty="0">
                <a:solidFill>
                  <a:srgbClr val="000000"/>
                </a:solidFill>
                <a:effectLst/>
                <a:latin typeface="Arial"/>
                <a:cs typeface="Arial"/>
                <a:sym typeface="Arial"/>
              </a:rPr>
              <a:t> </a:t>
            </a:r>
            <a:r>
              <a:rPr lang="en-ID" sz="2400" b="0" i="0" u="none" strike="noStrike" cap="none" dirty="0" err="1">
                <a:solidFill>
                  <a:srgbClr val="000000"/>
                </a:solidFill>
                <a:effectLst/>
                <a:latin typeface="Arial"/>
                <a:cs typeface="Arial"/>
                <a:sym typeface="Arial"/>
              </a:rPr>
              <a:t>konferensi</a:t>
            </a:r>
            <a:r>
              <a:rPr lang="en-ID" sz="2400" b="0" i="0" u="none" strike="noStrike" cap="none" dirty="0">
                <a:solidFill>
                  <a:srgbClr val="000000"/>
                </a:solidFill>
                <a:effectLst/>
                <a:latin typeface="Arial"/>
                <a:cs typeface="Arial"/>
                <a:sym typeface="Arial"/>
              </a:rPr>
              <a:t> </a:t>
            </a:r>
            <a:r>
              <a:rPr lang="en-ID" sz="2400" b="0" i="0" u="none" strike="noStrike" cap="none" dirty="0" err="1">
                <a:solidFill>
                  <a:srgbClr val="000000"/>
                </a:solidFill>
                <a:effectLst/>
                <a:latin typeface="Arial"/>
                <a:cs typeface="Arial"/>
                <a:sym typeface="Arial"/>
              </a:rPr>
              <a:t>hingga</a:t>
            </a:r>
            <a:r>
              <a:rPr lang="en-ID" sz="2400" b="0" i="0" u="none" strike="noStrike" cap="none" dirty="0">
                <a:solidFill>
                  <a:srgbClr val="000000"/>
                </a:solidFill>
                <a:effectLst/>
                <a:latin typeface="Arial"/>
                <a:cs typeface="Arial"/>
                <a:sym typeface="Arial"/>
              </a:rPr>
              <a:t> 15 </a:t>
            </a:r>
            <a:r>
              <a:rPr lang="en-ID" sz="2400" b="0" i="0" u="none" strike="noStrike" cap="none" dirty="0" err="1">
                <a:solidFill>
                  <a:srgbClr val="000000"/>
                </a:solidFill>
                <a:effectLst/>
                <a:latin typeface="Arial"/>
                <a:cs typeface="Arial"/>
                <a:sym typeface="Arial"/>
              </a:rPr>
              <a:t>peserta</a:t>
            </a:r>
            <a:r>
              <a:rPr lang="en-ID" sz="2400" b="0" i="0" u="none" strike="noStrike" cap="none" dirty="0">
                <a:solidFill>
                  <a:srgbClr val="000000"/>
                </a:solidFill>
                <a:effectLst/>
                <a:latin typeface="Arial"/>
                <a:cs typeface="Arial"/>
                <a:sym typeface="Arial"/>
              </a:rPr>
              <a:t> video.[15] Pada </a:t>
            </a:r>
            <a:r>
              <a:rPr lang="en-ID" sz="2400" b="0" i="0" u="none" strike="noStrike" cap="none" dirty="0" err="1">
                <a:solidFill>
                  <a:srgbClr val="000000"/>
                </a:solidFill>
                <a:effectLst/>
                <a:latin typeface="Arial"/>
                <a:cs typeface="Arial"/>
                <a:sym typeface="Arial"/>
              </a:rPr>
              <a:t>bulan</a:t>
            </a:r>
            <a:r>
              <a:rPr lang="en-ID" sz="2400" b="0" i="0" u="none" strike="noStrike" cap="none" dirty="0">
                <a:solidFill>
                  <a:srgbClr val="000000"/>
                </a:solidFill>
                <a:effectLst/>
                <a:latin typeface="Arial"/>
                <a:cs typeface="Arial"/>
                <a:sym typeface="Arial"/>
              </a:rPr>
              <a:t> November 2012, </a:t>
            </a:r>
            <a:r>
              <a:rPr lang="en-ID" sz="2400" b="0" i="0" u="none" strike="noStrike" cap="none" dirty="0" err="1">
                <a:solidFill>
                  <a:srgbClr val="000000"/>
                </a:solidFill>
                <a:effectLst/>
                <a:latin typeface="Arial"/>
                <a:cs typeface="Arial"/>
                <a:sym typeface="Arial"/>
              </a:rPr>
              <a:t>perusahaan</a:t>
            </a:r>
            <a:r>
              <a:rPr lang="en-ID" sz="2400" b="0" i="0" u="none" strike="noStrike" cap="none" dirty="0">
                <a:solidFill>
                  <a:srgbClr val="000000"/>
                </a:solidFill>
                <a:effectLst/>
                <a:latin typeface="Arial"/>
                <a:cs typeface="Arial"/>
                <a:sym typeface="Arial"/>
              </a:rPr>
              <a:t> </a:t>
            </a:r>
            <a:r>
              <a:rPr lang="en-ID" sz="2400" b="0" i="0" u="none" strike="noStrike" cap="none" dirty="0" err="1">
                <a:solidFill>
                  <a:srgbClr val="000000"/>
                </a:solidFill>
                <a:effectLst/>
                <a:latin typeface="Arial"/>
                <a:cs typeface="Arial"/>
                <a:sym typeface="Arial"/>
              </a:rPr>
              <a:t>menandatangani</a:t>
            </a:r>
            <a:r>
              <a:rPr lang="en-ID" sz="2400" b="0" i="0" u="none" strike="noStrike" cap="none" dirty="0">
                <a:solidFill>
                  <a:srgbClr val="000000"/>
                </a:solidFill>
                <a:effectLst/>
                <a:latin typeface="Arial"/>
                <a:cs typeface="Arial"/>
                <a:sym typeface="Arial"/>
              </a:rPr>
              <a:t> Universitas Stanford </a:t>
            </a:r>
            <a:r>
              <a:rPr lang="en-ID" sz="2400" b="0" i="0" u="none" strike="noStrike" cap="none" dirty="0" err="1">
                <a:solidFill>
                  <a:srgbClr val="000000"/>
                </a:solidFill>
                <a:effectLst/>
                <a:latin typeface="Arial"/>
                <a:cs typeface="Arial"/>
                <a:sym typeface="Arial"/>
              </a:rPr>
              <a:t>sebagai</a:t>
            </a:r>
            <a:r>
              <a:rPr lang="en-ID" sz="2400" b="0" i="0" u="none" strike="noStrike" cap="none" dirty="0">
                <a:solidFill>
                  <a:srgbClr val="000000"/>
                </a:solidFill>
                <a:effectLst/>
                <a:latin typeface="Arial"/>
                <a:cs typeface="Arial"/>
                <a:sym typeface="Arial"/>
              </a:rPr>
              <a:t> </a:t>
            </a:r>
            <a:r>
              <a:rPr lang="en-ID" sz="2400" b="0" i="0" u="none" strike="noStrike" cap="none" dirty="0" err="1">
                <a:solidFill>
                  <a:srgbClr val="000000"/>
                </a:solidFill>
                <a:effectLst/>
                <a:latin typeface="Arial"/>
                <a:cs typeface="Arial"/>
                <a:sym typeface="Arial"/>
              </a:rPr>
              <a:t>pelanggan</a:t>
            </a:r>
            <a:r>
              <a:rPr lang="en-ID" sz="2400" b="0" i="0" u="none" strike="noStrike" cap="none" dirty="0">
                <a:solidFill>
                  <a:srgbClr val="000000"/>
                </a:solidFill>
                <a:effectLst/>
                <a:latin typeface="Arial"/>
                <a:cs typeface="Arial"/>
                <a:sym typeface="Arial"/>
              </a:rPr>
              <a:t> </a:t>
            </a:r>
            <a:r>
              <a:rPr lang="en-ID" sz="2400" b="0" i="0" u="none" strike="noStrike" cap="none" dirty="0" err="1">
                <a:solidFill>
                  <a:srgbClr val="000000"/>
                </a:solidFill>
                <a:effectLst/>
                <a:latin typeface="Arial"/>
                <a:cs typeface="Arial"/>
                <a:sym typeface="Arial"/>
              </a:rPr>
              <a:t>pertamanya</a:t>
            </a:r>
            <a:r>
              <a:rPr lang="en-ID" sz="2400" b="0" i="0" u="none" strike="noStrike" cap="none" dirty="0">
                <a:solidFill>
                  <a:srgbClr val="000000"/>
                </a:solidFill>
                <a:effectLst/>
                <a:latin typeface="Arial"/>
                <a:cs typeface="Arial"/>
                <a:sym typeface="Arial"/>
              </a:rPr>
              <a:t>.[14] </a:t>
            </a:r>
            <a:r>
              <a:rPr lang="en-ID" sz="2400" b="0" i="0" u="none" strike="noStrike" cap="none" dirty="0" err="1">
                <a:solidFill>
                  <a:srgbClr val="000000"/>
                </a:solidFill>
                <a:effectLst/>
                <a:latin typeface="Arial"/>
                <a:cs typeface="Arial"/>
                <a:sym typeface="Arial"/>
              </a:rPr>
              <a:t>Layanan</a:t>
            </a:r>
            <a:r>
              <a:rPr lang="en-ID" sz="2400" b="0" i="0" u="none" strike="noStrike" cap="none" dirty="0">
                <a:solidFill>
                  <a:srgbClr val="000000"/>
                </a:solidFill>
                <a:effectLst/>
                <a:latin typeface="Arial"/>
                <a:cs typeface="Arial"/>
                <a:sym typeface="Arial"/>
              </a:rPr>
              <a:t> </a:t>
            </a:r>
            <a:r>
              <a:rPr lang="en-ID" sz="2400" b="0" i="0" u="none" strike="noStrike" cap="none" dirty="0" err="1">
                <a:solidFill>
                  <a:srgbClr val="000000"/>
                </a:solidFill>
                <a:effectLst/>
                <a:latin typeface="Arial"/>
                <a:cs typeface="Arial"/>
                <a:sym typeface="Arial"/>
              </a:rPr>
              <a:t>ini</a:t>
            </a:r>
            <a:r>
              <a:rPr lang="en-ID" sz="2400" b="0" i="0" u="none" strike="noStrike" cap="none" dirty="0">
                <a:solidFill>
                  <a:srgbClr val="000000"/>
                </a:solidFill>
                <a:effectLst/>
                <a:latin typeface="Arial"/>
                <a:cs typeface="Arial"/>
                <a:sym typeface="Arial"/>
              </a:rPr>
              <a:t> </a:t>
            </a:r>
            <a:r>
              <a:rPr lang="en-ID" sz="2400" b="0" i="0" u="none" strike="noStrike" cap="none" dirty="0" err="1">
                <a:solidFill>
                  <a:srgbClr val="000000"/>
                </a:solidFill>
                <a:effectLst/>
                <a:latin typeface="Arial"/>
                <a:cs typeface="Arial"/>
                <a:sym typeface="Arial"/>
              </a:rPr>
              <a:t>diluncurkan</a:t>
            </a:r>
            <a:r>
              <a:rPr lang="en-ID" sz="2400" b="0" i="0" u="none" strike="noStrike" cap="none" dirty="0">
                <a:solidFill>
                  <a:srgbClr val="000000"/>
                </a:solidFill>
                <a:effectLst/>
                <a:latin typeface="Arial"/>
                <a:cs typeface="Arial"/>
                <a:sym typeface="Arial"/>
              </a:rPr>
              <a:t> pada </a:t>
            </a:r>
            <a:r>
              <a:rPr lang="en-ID" sz="2400" b="0" i="0" u="none" strike="noStrike" cap="none" dirty="0" err="1">
                <a:solidFill>
                  <a:srgbClr val="000000"/>
                </a:solidFill>
                <a:effectLst/>
                <a:latin typeface="Arial"/>
                <a:cs typeface="Arial"/>
                <a:sym typeface="Arial"/>
              </a:rPr>
              <a:t>Januari</a:t>
            </a:r>
            <a:r>
              <a:rPr lang="en-ID" sz="2400" b="0" i="0" u="none" strike="noStrike" cap="none" dirty="0">
                <a:solidFill>
                  <a:srgbClr val="000000"/>
                </a:solidFill>
                <a:effectLst/>
                <a:latin typeface="Arial"/>
                <a:cs typeface="Arial"/>
                <a:sym typeface="Arial"/>
              </a:rPr>
              <a:t> 2013 </a:t>
            </a:r>
            <a:r>
              <a:rPr lang="en-ID" sz="2400" b="0" i="0" u="none" strike="noStrike" cap="none" dirty="0" err="1">
                <a:solidFill>
                  <a:srgbClr val="000000"/>
                </a:solidFill>
                <a:effectLst/>
                <a:latin typeface="Arial"/>
                <a:cs typeface="Arial"/>
                <a:sym typeface="Arial"/>
              </a:rPr>
              <a:t>setelah</a:t>
            </a:r>
            <a:r>
              <a:rPr lang="en-ID" sz="2400" b="0" i="0" u="none" strike="noStrike" cap="none" dirty="0">
                <a:solidFill>
                  <a:srgbClr val="000000"/>
                </a:solidFill>
                <a:effectLst/>
                <a:latin typeface="Arial"/>
                <a:cs typeface="Arial"/>
                <a:sym typeface="Arial"/>
              </a:rPr>
              <a:t> </a:t>
            </a:r>
            <a:r>
              <a:rPr lang="en-ID" sz="2400" b="0" i="0" u="none" strike="noStrike" cap="none" dirty="0" err="1">
                <a:solidFill>
                  <a:srgbClr val="000000"/>
                </a:solidFill>
                <a:effectLst/>
                <a:latin typeface="Arial"/>
                <a:cs typeface="Arial"/>
                <a:sym typeface="Arial"/>
              </a:rPr>
              <a:t>perusahaan</a:t>
            </a:r>
            <a:r>
              <a:rPr lang="en-ID" sz="2400" b="0" i="0" u="none" strike="noStrike" cap="none" dirty="0">
                <a:solidFill>
                  <a:srgbClr val="000000"/>
                </a:solidFill>
                <a:effectLst/>
                <a:latin typeface="Arial"/>
                <a:cs typeface="Arial"/>
                <a:sym typeface="Arial"/>
              </a:rPr>
              <a:t> </a:t>
            </a:r>
            <a:r>
              <a:rPr lang="en-ID" sz="2400" b="0" i="0" u="none" strike="noStrike" cap="none" dirty="0" err="1">
                <a:solidFill>
                  <a:srgbClr val="000000"/>
                </a:solidFill>
                <a:effectLst/>
                <a:latin typeface="Arial"/>
                <a:cs typeface="Arial"/>
                <a:sym typeface="Arial"/>
              </a:rPr>
              <a:t>mengumpulkan</a:t>
            </a:r>
            <a:r>
              <a:rPr lang="en-ID" sz="2400" b="0" i="0" u="none" strike="noStrike" cap="none" dirty="0">
                <a:solidFill>
                  <a:srgbClr val="000000"/>
                </a:solidFill>
                <a:effectLst/>
                <a:latin typeface="Arial"/>
                <a:cs typeface="Arial"/>
                <a:sym typeface="Arial"/>
              </a:rPr>
              <a:t> </a:t>
            </a:r>
            <a:r>
              <a:rPr lang="en-ID" sz="2400" b="0" i="0" u="none" strike="noStrike" cap="none" dirty="0" err="1">
                <a:solidFill>
                  <a:srgbClr val="000000"/>
                </a:solidFill>
                <a:effectLst/>
                <a:latin typeface="Arial"/>
                <a:cs typeface="Arial"/>
                <a:sym typeface="Arial"/>
              </a:rPr>
              <a:t>putaran</a:t>
            </a:r>
            <a:r>
              <a:rPr lang="en-ID" sz="2400" b="0" i="0" u="none" strike="noStrike" cap="none" dirty="0">
                <a:solidFill>
                  <a:srgbClr val="000000"/>
                </a:solidFill>
                <a:effectLst/>
                <a:latin typeface="Arial"/>
                <a:cs typeface="Arial"/>
                <a:sym typeface="Arial"/>
              </a:rPr>
              <a:t> Seri A </a:t>
            </a:r>
            <a:r>
              <a:rPr lang="en-ID" sz="2400" b="0" i="0" u="none" strike="noStrike" cap="none" dirty="0" err="1">
                <a:solidFill>
                  <a:srgbClr val="000000"/>
                </a:solidFill>
                <a:effectLst/>
                <a:latin typeface="Arial"/>
                <a:cs typeface="Arial"/>
                <a:sym typeface="Arial"/>
              </a:rPr>
              <a:t>senilai</a:t>
            </a:r>
            <a:r>
              <a:rPr lang="en-ID" sz="2400" b="0" i="0" u="none" strike="noStrike" cap="none" dirty="0">
                <a:solidFill>
                  <a:srgbClr val="000000"/>
                </a:solidFill>
                <a:effectLst/>
                <a:latin typeface="Arial"/>
                <a:cs typeface="Arial"/>
                <a:sym typeface="Arial"/>
              </a:rPr>
              <a:t> $6 </a:t>
            </a:r>
            <a:r>
              <a:rPr lang="en-ID" sz="2400" b="0" i="0" u="none" strike="noStrike" cap="none" dirty="0" err="1">
                <a:solidFill>
                  <a:srgbClr val="000000"/>
                </a:solidFill>
                <a:effectLst/>
                <a:latin typeface="Arial"/>
                <a:cs typeface="Arial"/>
                <a:sym typeface="Arial"/>
              </a:rPr>
              <a:t>juta</a:t>
            </a:r>
            <a:r>
              <a:rPr lang="en-ID" sz="2400" b="0" i="0" u="none" strike="noStrike" cap="none" dirty="0">
                <a:solidFill>
                  <a:srgbClr val="000000"/>
                </a:solidFill>
                <a:effectLst/>
                <a:latin typeface="Arial"/>
                <a:cs typeface="Arial"/>
                <a:sym typeface="Arial"/>
              </a:rPr>
              <a:t> </a:t>
            </a:r>
            <a:r>
              <a:rPr lang="en-ID" sz="2400" b="0" i="0" u="none" strike="noStrike" cap="none" dirty="0" err="1">
                <a:solidFill>
                  <a:srgbClr val="000000"/>
                </a:solidFill>
                <a:effectLst/>
                <a:latin typeface="Arial"/>
                <a:cs typeface="Arial"/>
                <a:sym typeface="Arial"/>
              </a:rPr>
              <a:t>dari</a:t>
            </a:r>
            <a:r>
              <a:rPr lang="en-ID" sz="2400" b="0" i="0" u="none" strike="noStrike" cap="none" dirty="0">
                <a:solidFill>
                  <a:srgbClr val="000000"/>
                </a:solidFill>
                <a:effectLst/>
                <a:latin typeface="Arial"/>
                <a:cs typeface="Arial"/>
                <a:sym typeface="Arial"/>
              </a:rPr>
              <a:t> Qualcomm Ventures, Yahoo! </a:t>
            </a:r>
            <a:r>
              <a:rPr lang="en-ID" sz="2400" b="0" i="0" u="none" strike="noStrike" cap="none" dirty="0" err="1">
                <a:solidFill>
                  <a:srgbClr val="000000"/>
                </a:solidFill>
                <a:effectLst/>
                <a:latin typeface="Arial"/>
                <a:cs typeface="Arial"/>
                <a:sym typeface="Arial"/>
              </a:rPr>
              <a:t>pendiri</a:t>
            </a:r>
            <a:r>
              <a:rPr lang="en-ID" sz="2400" b="0" i="0" u="none" strike="noStrike" cap="none" dirty="0">
                <a:solidFill>
                  <a:srgbClr val="000000"/>
                </a:solidFill>
                <a:effectLst/>
                <a:latin typeface="Arial"/>
                <a:cs typeface="Arial"/>
                <a:sym typeface="Arial"/>
              </a:rPr>
              <a:t> Jerry Yang, </a:t>
            </a:r>
            <a:r>
              <a:rPr lang="en-ID" sz="2400" b="0" i="0" u="none" strike="noStrike" cap="none" dirty="0" err="1">
                <a:solidFill>
                  <a:srgbClr val="000000"/>
                </a:solidFill>
                <a:effectLst/>
                <a:latin typeface="Arial"/>
                <a:cs typeface="Arial"/>
                <a:sym typeface="Arial"/>
              </a:rPr>
              <a:t>pendiri</a:t>
            </a:r>
            <a:r>
              <a:rPr lang="en-ID" sz="2400" b="0" i="0" u="none" strike="noStrike" cap="none" dirty="0">
                <a:solidFill>
                  <a:srgbClr val="000000"/>
                </a:solidFill>
                <a:effectLst/>
                <a:latin typeface="Arial"/>
                <a:cs typeface="Arial"/>
                <a:sym typeface="Arial"/>
              </a:rPr>
              <a:t> WebEx Subrah Iyar, dan </a:t>
            </a:r>
            <a:r>
              <a:rPr lang="en-ID" sz="2400" b="0" i="0" u="none" strike="noStrike" cap="none" dirty="0" err="1">
                <a:solidFill>
                  <a:srgbClr val="000000"/>
                </a:solidFill>
                <a:effectLst/>
                <a:latin typeface="Arial"/>
                <a:cs typeface="Arial"/>
                <a:sym typeface="Arial"/>
              </a:rPr>
              <a:t>mantan</a:t>
            </a:r>
            <a:r>
              <a:rPr lang="en-ID" sz="2400" b="0" i="0" u="none" strike="noStrike" cap="none" dirty="0">
                <a:solidFill>
                  <a:srgbClr val="000000"/>
                </a:solidFill>
                <a:effectLst/>
                <a:latin typeface="Arial"/>
                <a:cs typeface="Arial"/>
                <a:sym typeface="Arial"/>
              </a:rPr>
              <a:t> Cisco SVP dan </a:t>
            </a:r>
            <a:r>
              <a:rPr lang="en-ID" sz="2400" b="0" i="0" u="none" strike="noStrike" cap="none" dirty="0" err="1">
                <a:solidFill>
                  <a:srgbClr val="000000"/>
                </a:solidFill>
                <a:effectLst/>
                <a:latin typeface="Arial"/>
                <a:cs typeface="Arial"/>
                <a:sym typeface="Arial"/>
              </a:rPr>
              <a:t>Penasihat</a:t>
            </a:r>
            <a:r>
              <a:rPr lang="en-ID" sz="2400" b="0" i="0" u="none" strike="noStrike" cap="none" dirty="0">
                <a:solidFill>
                  <a:srgbClr val="000000"/>
                </a:solidFill>
                <a:effectLst/>
                <a:latin typeface="Arial"/>
                <a:cs typeface="Arial"/>
                <a:sym typeface="Arial"/>
              </a:rPr>
              <a:t> </a:t>
            </a:r>
            <a:r>
              <a:rPr lang="en-ID" sz="2400" b="0" i="0" u="none" strike="noStrike" cap="none" dirty="0" err="1">
                <a:solidFill>
                  <a:srgbClr val="000000"/>
                </a:solidFill>
                <a:effectLst/>
                <a:latin typeface="Arial"/>
                <a:cs typeface="Arial"/>
                <a:sym typeface="Arial"/>
              </a:rPr>
              <a:t>Umum</a:t>
            </a:r>
            <a:r>
              <a:rPr lang="en-ID" sz="2400" b="0" i="0" u="none" strike="noStrike" cap="none" dirty="0">
                <a:solidFill>
                  <a:srgbClr val="000000"/>
                </a:solidFill>
                <a:effectLst/>
                <a:latin typeface="Arial"/>
                <a:cs typeface="Arial"/>
                <a:sym typeface="Arial"/>
              </a:rPr>
              <a:t> Dan Scheinman.[16] Zoom </a:t>
            </a:r>
            <a:r>
              <a:rPr lang="en-ID" sz="2400" b="0" i="0" u="none" strike="noStrike" cap="none" dirty="0" err="1">
                <a:solidFill>
                  <a:srgbClr val="000000"/>
                </a:solidFill>
                <a:effectLst/>
                <a:latin typeface="Arial"/>
                <a:cs typeface="Arial"/>
                <a:sym typeface="Arial"/>
              </a:rPr>
              <a:t>meluncurkan</a:t>
            </a:r>
            <a:r>
              <a:rPr lang="en-ID" sz="2400" b="0" i="0" u="none" strike="noStrike" cap="none" dirty="0">
                <a:solidFill>
                  <a:srgbClr val="000000"/>
                </a:solidFill>
                <a:effectLst/>
                <a:latin typeface="Arial"/>
                <a:cs typeface="Arial"/>
                <a:sym typeface="Arial"/>
              </a:rPr>
              <a:t> </a:t>
            </a:r>
            <a:r>
              <a:rPr lang="en-ID" sz="2400" b="0" i="0" u="none" strike="noStrike" cap="none" dirty="0" err="1">
                <a:solidFill>
                  <a:srgbClr val="000000"/>
                </a:solidFill>
                <a:effectLst/>
                <a:latin typeface="Arial"/>
                <a:cs typeface="Arial"/>
                <a:sym typeface="Arial"/>
              </a:rPr>
              <a:t>versi</a:t>
            </a:r>
            <a:r>
              <a:rPr lang="en-ID" sz="2400" b="0" i="0" u="none" strike="noStrike" cap="none" dirty="0">
                <a:solidFill>
                  <a:srgbClr val="000000"/>
                </a:solidFill>
                <a:effectLst/>
                <a:latin typeface="Arial"/>
                <a:cs typeface="Arial"/>
                <a:sym typeface="Arial"/>
              </a:rPr>
              <a:t> 1.0 </a:t>
            </a:r>
            <a:r>
              <a:rPr lang="en-ID" sz="2400" b="0" i="0" u="none" strike="noStrike" cap="none" dirty="0" err="1">
                <a:solidFill>
                  <a:srgbClr val="000000"/>
                </a:solidFill>
                <a:effectLst/>
                <a:latin typeface="Arial"/>
                <a:cs typeface="Arial"/>
                <a:sym typeface="Arial"/>
              </a:rPr>
              <a:t>dari</a:t>
            </a:r>
            <a:r>
              <a:rPr lang="en-ID" sz="2400" b="0" i="0" u="none" strike="noStrike" cap="none" dirty="0">
                <a:solidFill>
                  <a:srgbClr val="000000"/>
                </a:solidFill>
                <a:effectLst/>
                <a:latin typeface="Arial"/>
                <a:cs typeface="Arial"/>
                <a:sym typeface="Arial"/>
              </a:rPr>
              <a:t> program yang </a:t>
            </a:r>
            <a:r>
              <a:rPr lang="en-ID" sz="2400" b="0" i="0" u="none" strike="noStrike" cap="none" dirty="0" err="1">
                <a:solidFill>
                  <a:srgbClr val="000000"/>
                </a:solidFill>
                <a:effectLst/>
                <a:latin typeface="Arial"/>
                <a:cs typeface="Arial"/>
                <a:sym typeface="Arial"/>
              </a:rPr>
              <a:t>memungkinkan</a:t>
            </a:r>
            <a:r>
              <a:rPr lang="en-ID" sz="2400" b="0" i="0" u="none" strike="noStrike" cap="none" dirty="0">
                <a:solidFill>
                  <a:srgbClr val="000000"/>
                </a:solidFill>
                <a:effectLst/>
                <a:latin typeface="Arial"/>
                <a:cs typeface="Arial"/>
                <a:sym typeface="Arial"/>
              </a:rPr>
              <a:t> </a:t>
            </a:r>
            <a:r>
              <a:rPr lang="en-ID" sz="2400" b="0" i="0" u="none" strike="noStrike" cap="none" dirty="0" err="1">
                <a:solidFill>
                  <a:srgbClr val="000000"/>
                </a:solidFill>
                <a:effectLst/>
                <a:latin typeface="Arial"/>
                <a:cs typeface="Arial"/>
                <a:sym typeface="Arial"/>
              </a:rPr>
              <a:t>jumlah</a:t>
            </a:r>
            <a:r>
              <a:rPr lang="en-ID" sz="2400" b="0" i="0" u="none" strike="noStrike" cap="none" dirty="0">
                <a:solidFill>
                  <a:srgbClr val="000000"/>
                </a:solidFill>
                <a:effectLst/>
                <a:latin typeface="Arial"/>
                <a:cs typeface="Arial"/>
                <a:sym typeface="Arial"/>
              </a:rPr>
              <a:t> </a:t>
            </a:r>
            <a:r>
              <a:rPr lang="en-ID" sz="2400" b="0" i="0" u="none" strike="noStrike" cap="none" dirty="0" err="1">
                <a:solidFill>
                  <a:srgbClr val="000000"/>
                </a:solidFill>
                <a:effectLst/>
                <a:latin typeface="Arial"/>
                <a:cs typeface="Arial"/>
                <a:sym typeface="Arial"/>
              </a:rPr>
              <a:t>maksimum</a:t>
            </a:r>
            <a:r>
              <a:rPr lang="en-ID" sz="2400" b="0" i="0" u="none" strike="noStrike" cap="none" dirty="0">
                <a:solidFill>
                  <a:srgbClr val="000000"/>
                </a:solidFill>
                <a:effectLst/>
                <a:latin typeface="Arial"/>
                <a:cs typeface="Arial"/>
                <a:sym typeface="Arial"/>
              </a:rPr>
              <a:t> </a:t>
            </a:r>
            <a:r>
              <a:rPr lang="en-ID" sz="2400" b="0" i="0" u="none" strike="noStrike" cap="none" dirty="0" err="1">
                <a:solidFill>
                  <a:srgbClr val="000000"/>
                </a:solidFill>
                <a:effectLst/>
                <a:latin typeface="Arial"/>
                <a:cs typeface="Arial"/>
                <a:sym typeface="Arial"/>
              </a:rPr>
              <a:t>peserta</a:t>
            </a:r>
            <a:r>
              <a:rPr lang="en-ID" sz="2400" b="0" i="0" u="none" strike="noStrike" cap="none" dirty="0">
                <a:solidFill>
                  <a:srgbClr val="000000"/>
                </a:solidFill>
                <a:effectLst/>
                <a:latin typeface="Arial"/>
                <a:cs typeface="Arial"/>
                <a:sym typeface="Arial"/>
              </a:rPr>
              <a:t> per </a:t>
            </a:r>
            <a:r>
              <a:rPr lang="en-ID" sz="2400" b="0" i="0" u="none" strike="noStrike" cap="none" dirty="0" err="1">
                <a:solidFill>
                  <a:srgbClr val="000000"/>
                </a:solidFill>
                <a:effectLst/>
                <a:latin typeface="Arial"/>
                <a:cs typeface="Arial"/>
                <a:sym typeface="Arial"/>
              </a:rPr>
              <a:t>konferensi</a:t>
            </a:r>
            <a:r>
              <a:rPr lang="en-ID" sz="2400" b="0" i="0" u="none" strike="noStrike" cap="none" dirty="0">
                <a:solidFill>
                  <a:srgbClr val="000000"/>
                </a:solidFill>
                <a:effectLst/>
                <a:latin typeface="Arial"/>
                <a:cs typeface="Arial"/>
                <a:sym typeface="Arial"/>
              </a:rPr>
              <a:t> </a:t>
            </a:r>
            <a:r>
              <a:rPr lang="en-ID" sz="2400" b="0" i="0" u="none" strike="noStrike" cap="none" dirty="0" err="1">
                <a:solidFill>
                  <a:srgbClr val="000000"/>
                </a:solidFill>
                <a:effectLst/>
                <a:latin typeface="Arial"/>
                <a:cs typeface="Arial"/>
                <a:sym typeface="Arial"/>
              </a:rPr>
              <a:t>menjadi</a:t>
            </a:r>
            <a:r>
              <a:rPr lang="en-ID" sz="2400" b="0" i="0" u="none" strike="noStrike" cap="none" dirty="0">
                <a:solidFill>
                  <a:srgbClr val="000000"/>
                </a:solidFill>
                <a:effectLst/>
                <a:latin typeface="Arial"/>
                <a:cs typeface="Arial"/>
                <a:sym typeface="Arial"/>
              </a:rPr>
              <a:t> 25.[17] Pada </a:t>
            </a:r>
            <a:r>
              <a:rPr lang="en-ID" sz="2400" b="0" i="0" u="none" strike="noStrike" cap="none" dirty="0" err="1">
                <a:solidFill>
                  <a:srgbClr val="000000"/>
                </a:solidFill>
                <a:effectLst/>
                <a:latin typeface="Arial"/>
                <a:cs typeface="Arial"/>
                <a:sym typeface="Arial"/>
              </a:rPr>
              <a:t>akhir</a:t>
            </a:r>
            <a:r>
              <a:rPr lang="en-ID" sz="2400" b="0" i="0" u="none" strike="noStrike" cap="none" dirty="0">
                <a:solidFill>
                  <a:srgbClr val="000000"/>
                </a:solidFill>
                <a:effectLst/>
                <a:latin typeface="Arial"/>
                <a:cs typeface="Arial"/>
                <a:sym typeface="Arial"/>
              </a:rPr>
              <a:t> </a:t>
            </a:r>
            <a:r>
              <a:rPr lang="en-ID" sz="2400" b="0" i="0" u="none" strike="noStrike" cap="none" dirty="0" err="1">
                <a:solidFill>
                  <a:srgbClr val="000000"/>
                </a:solidFill>
                <a:effectLst/>
                <a:latin typeface="Arial"/>
                <a:cs typeface="Arial"/>
                <a:sym typeface="Arial"/>
              </a:rPr>
              <a:t>bulan</a:t>
            </a:r>
            <a:r>
              <a:rPr lang="en-ID" sz="2400" b="0" i="0" u="none" strike="noStrike" cap="none" dirty="0">
                <a:solidFill>
                  <a:srgbClr val="000000"/>
                </a:solidFill>
                <a:effectLst/>
                <a:latin typeface="Arial"/>
                <a:cs typeface="Arial"/>
                <a:sym typeface="Arial"/>
              </a:rPr>
              <a:t> </a:t>
            </a:r>
            <a:r>
              <a:rPr lang="en-ID" sz="2400" b="0" i="0" u="none" strike="noStrike" cap="none" dirty="0" err="1">
                <a:solidFill>
                  <a:srgbClr val="000000"/>
                </a:solidFill>
                <a:effectLst/>
                <a:latin typeface="Arial"/>
                <a:cs typeface="Arial"/>
                <a:sym typeface="Arial"/>
              </a:rPr>
              <a:t>pertama</a:t>
            </a:r>
            <a:r>
              <a:rPr lang="en-ID" sz="2400" b="0" i="0" u="none" strike="noStrike" cap="none" dirty="0">
                <a:solidFill>
                  <a:srgbClr val="000000"/>
                </a:solidFill>
                <a:effectLst/>
                <a:latin typeface="Arial"/>
                <a:cs typeface="Arial"/>
                <a:sym typeface="Arial"/>
              </a:rPr>
              <a:t>, Zoom </a:t>
            </a:r>
            <a:r>
              <a:rPr lang="en-ID" sz="2400" b="0" i="0" u="none" strike="noStrike" cap="none" dirty="0" err="1">
                <a:solidFill>
                  <a:srgbClr val="000000"/>
                </a:solidFill>
                <a:effectLst/>
                <a:latin typeface="Arial"/>
                <a:cs typeface="Arial"/>
                <a:sym typeface="Arial"/>
              </a:rPr>
              <a:t>memiliki</a:t>
            </a:r>
            <a:r>
              <a:rPr lang="en-ID" sz="2400" b="0" i="0" u="none" strike="noStrike" cap="none" dirty="0">
                <a:solidFill>
                  <a:srgbClr val="000000"/>
                </a:solidFill>
                <a:effectLst/>
                <a:latin typeface="Arial"/>
                <a:cs typeface="Arial"/>
                <a:sym typeface="Arial"/>
              </a:rPr>
              <a:t> 400.000 </a:t>
            </a:r>
            <a:r>
              <a:rPr lang="en-ID" sz="2400" b="0" i="0" u="none" strike="noStrike" cap="none" dirty="0" err="1">
                <a:solidFill>
                  <a:srgbClr val="000000"/>
                </a:solidFill>
                <a:effectLst/>
                <a:latin typeface="Arial"/>
                <a:cs typeface="Arial"/>
                <a:sym typeface="Arial"/>
              </a:rPr>
              <a:t>pengguna</a:t>
            </a:r>
            <a:r>
              <a:rPr lang="en-ID" sz="2400" b="0" i="0" u="none" strike="noStrike" cap="none" dirty="0">
                <a:solidFill>
                  <a:srgbClr val="000000"/>
                </a:solidFill>
                <a:effectLst/>
                <a:latin typeface="Arial"/>
                <a:cs typeface="Arial"/>
                <a:sym typeface="Arial"/>
              </a:rPr>
              <a:t> dan pada Mei 2013 </a:t>
            </a:r>
            <a:r>
              <a:rPr lang="en-ID" sz="2400" b="0" i="0" u="none" strike="noStrike" cap="none" dirty="0" err="1">
                <a:solidFill>
                  <a:srgbClr val="000000"/>
                </a:solidFill>
                <a:effectLst/>
                <a:latin typeface="Arial"/>
                <a:cs typeface="Arial"/>
                <a:sym typeface="Arial"/>
              </a:rPr>
              <a:t>memiliki</a:t>
            </a:r>
            <a:r>
              <a:rPr lang="en-ID" sz="2400" b="0" i="0" u="none" strike="noStrike" cap="none" dirty="0">
                <a:solidFill>
                  <a:srgbClr val="000000"/>
                </a:solidFill>
                <a:effectLst/>
                <a:latin typeface="Arial"/>
                <a:cs typeface="Arial"/>
                <a:sym typeface="Arial"/>
              </a:rPr>
              <a:t> 1 </a:t>
            </a:r>
            <a:r>
              <a:rPr lang="en-ID" sz="2400" b="0" i="0" u="none" strike="noStrike" cap="none" dirty="0" err="1">
                <a:solidFill>
                  <a:srgbClr val="000000"/>
                </a:solidFill>
                <a:effectLst/>
                <a:latin typeface="Arial"/>
                <a:cs typeface="Arial"/>
                <a:sym typeface="Arial"/>
              </a:rPr>
              <a:t>juta</a:t>
            </a:r>
            <a:r>
              <a:rPr lang="en-ID" sz="2400" b="0" i="0" u="none" strike="noStrike" cap="none" dirty="0">
                <a:solidFill>
                  <a:srgbClr val="000000"/>
                </a:solidFill>
                <a:effectLst/>
                <a:latin typeface="Arial"/>
                <a:cs typeface="Arial"/>
                <a:sym typeface="Arial"/>
              </a:rPr>
              <a:t> </a:t>
            </a:r>
            <a:r>
              <a:rPr lang="en-ID" sz="2400" b="0" i="0" u="none" strike="noStrike" cap="none" dirty="0" err="1">
                <a:solidFill>
                  <a:srgbClr val="000000"/>
                </a:solidFill>
                <a:effectLst/>
                <a:latin typeface="Arial"/>
                <a:cs typeface="Arial"/>
                <a:sym typeface="Arial"/>
              </a:rPr>
              <a:t>pengguna</a:t>
            </a:r>
            <a:r>
              <a:rPr lang="en-ID" sz="2400" b="0" i="0" u="none" strike="noStrike" cap="none" dirty="0">
                <a:solidFill>
                  <a:srgbClr val="000000"/>
                </a:solidFill>
                <a:effectLst/>
                <a:latin typeface="Arial"/>
                <a:cs typeface="Arial"/>
                <a:sym typeface="Arial"/>
              </a:rPr>
              <a:t>.[18][19]</a:t>
            </a:r>
            <a:endParaRPr lang="en-ID" sz="2400" b="0" i="0" u="none" strike="noStrike" cap="none" dirty="0">
              <a:solidFill>
                <a:srgbClr val="000000"/>
              </a:solidFill>
              <a:latin typeface="Arial"/>
              <a:cs typeface="Arial"/>
              <a:sym typeface="Arial"/>
            </a:endParaRPr>
          </a:p>
          <a:p>
            <a:pPr marL="457200" lvl="0" indent="-457200" algn="l" rtl="0">
              <a:spcBef>
                <a:spcPts val="0"/>
              </a:spcBef>
              <a:spcAft>
                <a:spcPts val="0"/>
              </a:spcAft>
              <a:buAutoNum type="arabicPeriod"/>
            </a:pPr>
            <a:endParaRPr sz="1400" b="0" i="0" u="none" strike="noStrike" cap="none" dirty="0">
              <a:solidFill>
                <a:srgbClr val="000000"/>
              </a:solidFill>
              <a:latin typeface="Arial"/>
              <a:cs typeface="Arial"/>
              <a:sym typeface="Arial"/>
            </a:endParaRPr>
          </a:p>
        </p:txBody>
      </p:sp>
    </p:spTree>
    <p:extLst>
      <p:ext uri="{BB962C8B-B14F-4D97-AF65-F5344CB8AC3E}">
        <p14:creationId xmlns:p14="http://schemas.microsoft.com/office/powerpoint/2010/main" val="2431357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D" dirty="0"/>
          </a:p>
        </p:txBody>
      </p:sp>
    </p:spTree>
    <p:extLst>
      <p:ext uri="{BB962C8B-B14F-4D97-AF65-F5344CB8AC3E}">
        <p14:creationId xmlns:p14="http://schemas.microsoft.com/office/powerpoint/2010/main" val="1827333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144d0225c7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144d0225c7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D" sz="1100" dirty="0" err="1"/>
              <a:t>Usia</a:t>
            </a:r>
            <a:r>
              <a:rPr lang="en-ID" sz="1100" dirty="0"/>
              <a:t> rata-rata </a:t>
            </a:r>
            <a:r>
              <a:rPr lang="en-ID" sz="1100" dirty="0" err="1"/>
              <a:t>adalah</a:t>
            </a:r>
            <a:r>
              <a:rPr lang="en-ID" sz="1100" dirty="0"/>
              <a:t> 35 </a:t>
            </a:r>
            <a:r>
              <a:rPr lang="en-ID" sz="1100" dirty="0" err="1"/>
              <a:t>tahun</a:t>
            </a:r>
            <a:r>
              <a:rPr lang="en-ID" sz="1100" dirty="0"/>
              <a:t> </a:t>
            </a:r>
            <a:r>
              <a:rPr lang="en-ID" sz="1100" dirty="0" err="1"/>
              <a:t>dengan</a:t>
            </a:r>
            <a:r>
              <a:rPr lang="en-ID" sz="1100" dirty="0"/>
              <a:t> 52 </a:t>
            </a:r>
            <a:r>
              <a:rPr lang="en-ID" sz="1100" dirty="0" err="1"/>
              <a:t>laki-laki</a:t>
            </a:r>
            <a:r>
              <a:rPr lang="en-ID" sz="1100" dirty="0"/>
              <a:t> (30%) dan 123 </a:t>
            </a:r>
            <a:r>
              <a:rPr lang="en-ID" sz="1100" dirty="0" err="1"/>
              <a:t>perempuan</a:t>
            </a:r>
            <a:r>
              <a:rPr lang="en-ID" sz="1100" dirty="0"/>
              <a:t> (70%) </a:t>
            </a:r>
            <a:r>
              <a:rPr lang="en-ID" sz="1100" dirty="0" err="1"/>
              <a:t>dalam</a:t>
            </a:r>
            <a:r>
              <a:rPr lang="en-ID" sz="1100" dirty="0"/>
              <a:t> </a:t>
            </a:r>
            <a:r>
              <a:rPr lang="en-ID" sz="1100" dirty="0" err="1"/>
              <a:t>jenis</a:t>
            </a:r>
            <a:r>
              <a:rPr lang="en-ID" sz="1100" dirty="0"/>
              <a:t> </a:t>
            </a:r>
            <a:r>
              <a:rPr lang="en-ID" sz="1100" dirty="0" err="1"/>
              <a:t>kelamin</a:t>
            </a:r>
            <a:r>
              <a:rPr lang="en-ID" sz="1100" dirty="0"/>
              <a:t>. Nilai </a:t>
            </a:r>
            <a:r>
              <a:rPr lang="en-ID" sz="1100" dirty="0" err="1"/>
              <a:t>solusi</a:t>
            </a:r>
            <a:r>
              <a:rPr lang="en-ID" sz="1100" dirty="0"/>
              <a:t> </a:t>
            </a:r>
            <a:r>
              <a:rPr lang="en-ID" sz="1100" dirty="0" err="1"/>
              <a:t>terbaik</a:t>
            </a:r>
            <a:r>
              <a:rPr lang="en-ID" sz="1100" dirty="0"/>
              <a:t> </a:t>
            </a:r>
            <a:r>
              <a:rPr lang="en-ID" sz="1100" dirty="0" err="1"/>
              <a:t>pendidikan</a:t>
            </a:r>
            <a:r>
              <a:rPr lang="en-ID" sz="1100" dirty="0"/>
              <a:t> di Indonesia yang </a:t>
            </a:r>
            <a:r>
              <a:rPr lang="en-ID" sz="1100" dirty="0" err="1"/>
              <a:t>akan</a:t>
            </a:r>
            <a:r>
              <a:rPr lang="en-ID" sz="1100" dirty="0"/>
              <a:t> </a:t>
            </a:r>
            <a:r>
              <a:rPr lang="en-ID" sz="1100" dirty="0" err="1"/>
              <a:t>dikaji</a:t>
            </a:r>
            <a:r>
              <a:rPr lang="en-ID" sz="1100" dirty="0"/>
              <a:t> </a:t>
            </a:r>
            <a:r>
              <a:rPr lang="en-ID" sz="1100" dirty="0" err="1"/>
              <a:t>dalam</a:t>
            </a:r>
            <a:r>
              <a:rPr lang="en-ID" sz="1100" dirty="0"/>
              <a:t> </a:t>
            </a:r>
            <a:r>
              <a:rPr lang="en-ID" sz="1100" dirty="0" err="1"/>
              <a:t>masalah</a:t>
            </a:r>
            <a:r>
              <a:rPr lang="en-ID" sz="1100" dirty="0"/>
              <a:t> </a:t>
            </a:r>
            <a:r>
              <a:rPr lang="en-ID" sz="1100" dirty="0" err="1"/>
              <a:t>penelitian</a:t>
            </a:r>
            <a:r>
              <a:rPr lang="en-ID" sz="1100" dirty="0"/>
              <a:t>, </a:t>
            </a:r>
            <a:r>
              <a:rPr lang="en-ID" sz="1100" dirty="0" err="1"/>
              <a:t>dosen</a:t>
            </a:r>
            <a:r>
              <a:rPr lang="en-ID" sz="1100" dirty="0"/>
              <a:t>, guru, dan </a:t>
            </a:r>
            <a:r>
              <a:rPr lang="en-ID" sz="1100" dirty="0" err="1"/>
              <a:t>mahasiswa</a:t>
            </a:r>
            <a:r>
              <a:rPr lang="en-ID" sz="1100" dirty="0"/>
              <a:t> </a:t>
            </a:r>
            <a:r>
              <a:rPr lang="en-ID" sz="1100" dirty="0" err="1"/>
              <a:t>akan</a:t>
            </a:r>
            <a:r>
              <a:rPr lang="en-ID" sz="1100" dirty="0"/>
              <a:t> </a:t>
            </a:r>
            <a:r>
              <a:rPr lang="en-ID" sz="1100" dirty="0" err="1"/>
              <a:t>diundang</a:t>
            </a:r>
            <a:r>
              <a:rPr lang="en-ID" sz="1100" dirty="0"/>
              <a:t> </a:t>
            </a:r>
            <a:r>
              <a:rPr lang="en-ID" sz="1100" dirty="0" err="1"/>
              <a:t>untuk</a:t>
            </a:r>
            <a:r>
              <a:rPr lang="en-ID" sz="1100" dirty="0"/>
              <a:t> </a:t>
            </a:r>
            <a:r>
              <a:rPr lang="en-ID" sz="1100" dirty="0" err="1"/>
              <a:t>erkontribusi</a:t>
            </a:r>
            <a:r>
              <a:rPr lang="en-ID" sz="1100" dirty="0"/>
              <a:t> </a:t>
            </a:r>
            <a:r>
              <a:rPr lang="en-ID" sz="1100" dirty="0" err="1"/>
              <a:t>dalam</a:t>
            </a:r>
            <a:r>
              <a:rPr lang="en-ID" sz="1100" dirty="0"/>
              <a:t> </a:t>
            </a:r>
            <a:r>
              <a:rPr lang="en-ID" sz="1100" dirty="0" err="1"/>
              <a:t>penelitian</a:t>
            </a:r>
            <a:r>
              <a:rPr lang="en-ID" sz="1100" dirty="0"/>
              <a:t> </a:t>
            </a:r>
            <a:r>
              <a:rPr lang="en-ID" sz="1100" dirty="0" err="1"/>
              <a:t>ini</a:t>
            </a:r>
            <a:r>
              <a:rPr lang="en-ID" sz="1100" dirty="0"/>
              <a:t> </a:t>
            </a:r>
            <a:r>
              <a:rPr lang="en-ID" sz="1100" dirty="0" err="1"/>
              <a:t>dengan</a:t>
            </a:r>
            <a:r>
              <a:rPr lang="en-ID" sz="1100" dirty="0"/>
              <a:t> </a:t>
            </a:r>
            <a:r>
              <a:rPr lang="en-ID" sz="1100" dirty="0" err="1"/>
              <a:t>memberikan</a:t>
            </a:r>
            <a:r>
              <a:rPr lang="en-ID" sz="1100" dirty="0"/>
              <a:t> </a:t>
            </a:r>
            <a:r>
              <a:rPr lang="en-ID" sz="1100" dirty="0" err="1"/>
              <a:t>pengalaman</a:t>
            </a:r>
            <a:r>
              <a:rPr lang="en-ID" sz="1100" dirty="0"/>
              <a:t> platform </a:t>
            </a:r>
            <a:r>
              <a:rPr lang="en-ID" sz="1100" dirty="0" err="1"/>
              <a:t>tertinggi</a:t>
            </a:r>
            <a:r>
              <a:rPr lang="en-ID" sz="1100" dirty="0"/>
              <a:t> </a:t>
            </a:r>
            <a:r>
              <a:rPr lang="en-ID" sz="1100" dirty="0" err="1"/>
              <a:t>dalam</a:t>
            </a:r>
            <a:r>
              <a:rPr lang="en-ID" sz="1100" dirty="0"/>
              <a:t> proses </a:t>
            </a:r>
            <a:r>
              <a:rPr lang="en-ID" sz="1100" dirty="0" err="1"/>
              <a:t>pembelajaran</a:t>
            </a:r>
            <a:r>
              <a:rPr lang="en-ID" sz="1100" dirty="0"/>
              <a:t> di masa </a:t>
            </a:r>
            <a:r>
              <a:rPr lang="en-ID" sz="1100" dirty="0" err="1"/>
              <a:t>pandemi</a:t>
            </a:r>
            <a:r>
              <a:rPr lang="en-ID" sz="1100" dirty="0"/>
              <a:t> COVID-19 </a:t>
            </a:r>
            <a:r>
              <a:rPr lang="en-ID" sz="1100" dirty="0" err="1"/>
              <a:t>menggunakan</a:t>
            </a:r>
            <a:r>
              <a:rPr lang="en-ID" sz="1100" dirty="0"/>
              <a:t> Zoom </a:t>
            </a:r>
            <a:r>
              <a:rPr lang="en-ID" sz="1100" dirty="0" err="1"/>
              <a:t>rapat</a:t>
            </a:r>
            <a:r>
              <a:rPr lang="en-ID" sz="1100" dirty="0"/>
              <a:t> </a:t>
            </a:r>
            <a:r>
              <a:rPr lang="en-ID" sz="1100" dirty="0" err="1"/>
              <a:t>awan</a:t>
            </a:r>
            <a:r>
              <a:rPr lang="en-ID" sz="1100" dirty="0"/>
              <a:t>. </a:t>
            </a:r>
            <a:r>
              <a:rPr lang="en-ID" sz="1100" dirty="0" err="1"/>
              <a:t>Sebelum</a:t>
            </a:r>
            <a:r>
              <a:rPr lang="en-ID" sz="1100" dirty="0"/>
              <a:t> </a:t>
            </a:r>
            <a:r>
              <a:rPr lang="en-ID" sz="1100" dirty="0" err="1"/>
              <a:t>mengisi</a:t>
            </a:r>
            <a:r>
              <a:rPr lang="en-ID" sz="1100" dirty="0"/>
              <a:t> </a:t>
            </a:r>
            <a:r>
              <a:rPr lang="en-ID" sz="1100" dirty="0" err="1"/>
              <a:t>kuesioner</a:t>
            </a:r>
            <a:r>
              <a:rPr lang="en-ID" sz="1100" dirty="0"/>
              <a:t> </a:t>
            </a:r>
            <a:r>
              <a:rPr lang="en-ID" sz="1100" dirty="0" err="1"/>
              <a:t>survei</a:t>
            </a:r>
            <a:r>
              <a:rPr lang="en-ID" sz="1100" dirty="0"/>
              <a:t> yang </a:t>
            </a:r>
            <a:r>
              <a:rPr lang="en-ID" sz="1100" dirty="0" err="1"/>
              <a:t>diberikan</a:t>
            </a:r>
            <a:r>
              <a:rPr lang="en-ID" sz="1100" dirty="0"/>
              <a:t> oleh </a:t>
            </a:r>
            <a:r>
              <a:rPr lang="en-ID" sz="1100" dirty="0" err="1"/>
              <a:t>peneliti</a:t>
            </a:r>
            <a:r>
              <a:rPr lang="en-ID" sz="1100" dirty="0"/>
              <a:t> </a:t>
            </a:r>
            <a:r>
              <a:rPr lang="en-ID" sz="1100" dirty="0" err="1"/>
              <a:t>seluruh</a:t>
            </a:r>
            <a:r>
              <a:rPr lang="en-ID" sz="1100" dirty="0"/>
              <a:t> </a:t>
            </a:r>
            <a:r>
              <a:rPr lang="en-ID" sz="1100" dirty="0" err="1"/>
              <a:t>partisipan</a:t>
            </a:r>
            <a:r>
              <a:rPr lang="en-ID" sz="1100" dirty="0"/>
              <a:t> </a:t>
            </a:r>
            <a:r>
              <a:rPr lang="en-ID" sz="1100" dirty="0" err="1"/>
              <a:t>dijelaskan</a:t>
            </a:r>
            <a:r>
              <a:rPr lang="en-ID" sz="1100" dirty="0"/>
              <a:t> </a:t>
            </a:r>
            <a:r>
              <a:rPr lang="en-ID" sz="1100" dirty="0" err="1"/>
              <a:t>tentang</a:t>
            </a:r>
            <a:r>
              <a:rPr lang="en-ID" sz="1100" dirty="0"/>
              <a:t> </a:t>
            </a:r>
            <a:r>
              <a:rPr lang="en-ID" sz="1100" dirty="0" err="1"/>
              <a:t>tujuan</a:t>
            </a:r>
            <a:r>
              <a:rPr lang="en-ID" sz="1100" dirty="0"/>
              <a:t> </a:t>
            </a:r>
            <a:r>
              <a:rPr lang="en-ID" sz="1100" dirty="0" err="1"/>
              <a:t>penelitian</a:t>
            </a:r>
            <a:r>
              <a:rPr lang="en-ID" sz="1100" dirty="0"/>
              <a:t> </a:t>
            </a:r>
            <a:r>
              <a:rPr lang="en-ID" sz="1100" dirty="0" err="1"/>
              <a:t>ini</a:t>
            </a:r>
            <a:r>
              <a:rPr lang="en-ID" sz="1100" dirty="0"/>
              <a:t> dan </a:t>
            </a:r>
            <a:r>
              <a:rPr lang="en-ID" sz="1100" dirty="0" err="1"/>
              <a:t>kelengkapan</a:t>
            </a:r>
            <a:r>
              <a:rPr lang="en-ID" sz="1100" dirty="0"/>
              <a:t> </a:t>
            </a:r>
            <a:r>
              <a:rPr lang="en-ID" sz="1100" dirty="0" err="1"/>
              <a:t>prosedur</a:t>
            </a:r>
            <a:r>
              <a:rPr lang="en-ID" sz="1100" dirty="0"/>
              <a:t> </a:t>
            </a:r>
            <a:r>
              <a:rPr lang="en-ID" sz="1100" dirty="0" err="1"/>
              <a:t>pengisian</a:t>
            </a:r>
            <a:r>
              <a:rPr lang="en-ID" sz="1100" dirty="0"/>
              <a:t> </a:t>
            </a:r>
            <a:r>
              <a:rPr lang="en-ID" sz="1100" dirty="0" err="1"/>
              <a:t>kuesioner</a:t>
            </a:r>
            <a:r>
              <a:rPr lang="en-ID" sz="1100" dirty="0"/>
              <a:t> yang </a:t>
            </a:r>
            <a:r>
              <a:rPr lang="en-ID" sz="1100" dirty="0" err="1"/>
              <a:t>disediakan</a:t>
            </a:r>
            <a:r>
              <a:rPr lang="en-ID" sz="1100" dirty="0"/>
              <a:t>. Rata-rata </a:t>
            </a:r>
            <a:r>
              <a:rPr lang="en-ID" sz="1100" dirty="0" err="1"/>
              <a:t>setiap</a:t>
            </a:r>
            <a:r>
              <a:rPr lang="en-ID" sz="1100" dirty="0"/>
              <a:t> </a:t>
            </a:r>
            <a:r>
              <a:rPr lang="en-ID" sz="1100" dirty="0" err="1"/>
              <a:t>peserta</a:t>
            </a:r>
            <a:r>
              <a:rPr lang="en-ID" sz="1100" dirty="0"/>
              <a:t> </a:t>
            </a:r>
            <a:r>
              <a:rPr lang="en-ID" sz="1100" dirty="0" err="1"/>
              <a:t>membutuhkan</a:t>
            </a:r>
            <a:r>
              <a:rPr lang="en-ID" sz="1100" dirty="0"/>
              <a:t> </a:t>
            </a:r>
            <a:r>
              <a:rPr lang="en-ID" sz="1100" dirty="0" err="1"/>
              <a:t>waktu</a:t>
            </a:r>
            <a:r>
              <a:rPr lang="en-ID" sz="1100" dirty="0"/>
              <a:t> </a:t>
            </a:r>
            <a:r>
              <a:rPr lang="en-ID" sz="1100" dirty="0" err="1"/>
              <a:t>tidak</a:t>
            </a:r>
            <a:r>
              <a:rPr lang="en-ID" sz="1100" dirty="0"/>
              <a:t> </a:t>
            </a:r>
            <a:r>
              <a:rPr lang="en-ID" sz="1100" dirty="0" err="1"/>
              <a:t>lebih</a:t>
            </a:r>
            <a:r>
              <a:rPr lang="en-ID" sz="1100" dirty="0"/>
              <a:t> </a:t>
            </a:r>
            <a:r>
              <a:rPr lang="en-ID" sz="1100" dirty="0" err="1"/>
              <a:t>dari</a:t>
            </a:r>
            <a:r>
              <a:rPr lang="en-ID" sz="1100" dirty="0"/>
              <a:t> 15 </a:t>
            </a:r>
            <a:r>
              <a:rPr lang="en-ID" sz="1100" dirty="0" err="1"/>
              <a:t>menit</a:t>
            </a:r>
            <a:r>
              <a:rPr lang="en-ID" sz="1100" dirty="0"/>
              <a:t> </a:t>
            </a:r>
            <a:r>
              <a:rPr lang="en-ID" sz="1100" dirty="0" err="1"/>
              <a:t>untuk</a:t>
            </a:r>
            <a:r>
              <a:rPr lang="en-ID" sz="1100" dirty="0"/>
              <a:t> </a:t>
            </a:r>
            <a:r>
              <a:rPr lang="en-ID" sz="1100" dirty="0" err="1"/>
              <a:t>menyelesaikan</a:t>
            </a:r>
            <a:r>
              <a:rPr lang="en-ID" sz="1100" dirty="0"/>
              <a:t> </a:t>
            </a:r>
            <a:r>
              <a:rPr lang="en-ID" sz="1100" dirty="0" err="1"/>
              <a:t>kuesioner</a:t>
            </a:r>
            <a:endParaRPr lang="en-ID" sz="110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D" sz="110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D" sz="1100" dirty="0"/>
              <a:t>Independent = </a:t>
            </a:r>
            <a:r>
              <a:rPr lang="en-ID" sz="1100" dirty="0" err="1"/>
              <a:t>penyebab</a:t>
            </a:r>
            <a:r>
              <a:rPr lang="en-ID" sz="1100" dirty="0"/>
              <a:t> </a:t>
            </a:r>
            <a:r>
              <a:rPr lang="en-ID" sz="1100" dirty="0" err="1"/>
              <a:t>hasil</a:t>
            </a:r>
            <a:r>
              <a:rPr lang="en-ID" sz="1100" dirty="0"/>
              <a:t> dan </a:t>
            </a:r>
            <a:r>
              <a:rPr lang="en-ID" sz="1100" dirty="0" err="1"/>
              <a:t>tidak</a:t>
            </a:r>
            <a:r>
              <a:rPr lang="en-ID" sz="1100" dirty="0"/>
              <a:t> </a:t>
            </a:r>
            <a:r>
              <a:rPr lang="en-ID" sz="1100" dirty="0" err="1"/>
              <a:t>terpengaruh</a:t>
            </a:r>
            <a:r>
              <a:rPr lang="en-ID" sz="1100" dirty="0"/>
              <a:t> oleh factor lain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D" sz="110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D" sz="1100" dirty="0" err="1"/>
              <a:t>Dependen</a:t>
            </a:r>
            <a:r>
              <a:rPr lang="en-ID" sz="1100" dirty="0"/>
              <a:t> = </a:t>
            </a:r>
            <a:r>
              <a:rPr lang="en-ID" sz="1100" dirty="0" err="1"/>
              <a:t>Variabel</a:t>
            </a:r>
            <a:r>
              <a:rPr lang="en-ID" sz="1100" dirty="0"/>
              <a:t> yang </a:t>
            </a:r>
            <a:r>
              <a:rPr lang="en-ID" sz="1100" dirty="0" err="1"/>
              <a:t>tergantung</a:t>
            </a:r>
            <a:r>
              <a:rPr lang="en-ID" sz="1100" dirty="0"/>
              <a:t> pada </a:t>
            </a:r>
            <a:r>
              <a:rPr lang="en-ID" sz="1100" dirty="0" err="1"/>
              <a:t>faktor</a:t>
            </a:r>
            <a:r>
              <a:rPr lang="en-ID" sz="1100" dirty="0"/>
              <a:t> lain</a:t>
            </a:r>
            <a:endParaRPr lang="en-ID" dirty="0"/>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43c1aa37d5_0_27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143c1aa37d5_0_27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b="1" dirty="0"/>
              <a:t>Structural Equation Model (SEM) </a:t>
            </a:r>
            <a:r>
              <a:rPr lang="en-ID" dirty="0" err="1"/>
              <a:t>merupakan</a:t>
            </a:r>
            <a:r>
              <a:rPr lang="en-ID" dirty="0"/>
              <a:t> </a:t>
            </a:r>
            <a:r>
              <a:rPr lang="en-ID" dirty="0" err="1"/>
              <a:t>teknik</a:t>
            </a:r>
            <a:r>
              <a:rPr lang="en-ID" dirty="0"/>
              <a:t> </a:t>
            </a:r>
            <a:r>
              <a:rPr lang="en-ID" dirty="0" err="1"/>
              <a:t>analisis</a:t>
            </a:r>
            <a:r>
              <a:rPr lang="en-ID" dirty="0"/>
              <a:t> yang me- </a:t>
            </a:r>
            <a:r>
              <a:rPr lang="en-ID" dirty="0" err="1"/>
              <a:t>mungkingkan</a:t>
            </a:r>
            <a:r>
              <a:rPr lang="en-ID" dirty="0"/>
              <a:t> </a:t>
            </a:r>
            <a:r>
              <a:rPr lang="en-ID" dirty="0" err="1"/>
              <a:t>pengujian</a:t>
            </a:r>
            <a:r>
              <a:rPr lang="en-ID" dirty="0"/>
              <a:t> </a:t>
            </a:r>
            <a:r>
              <a:rPr lang="en-ID" dirty="0" err="1"/>
              <a:t>sebuah</a:t>
            </a:r>
            <a:r>
              <a:rPr lang="en-ID" dirty="0"/>
              <a:t> </a:t>
            </a:r>
            <a:r>
              <a:rPr lang="en-ID" dirty="0" err="1"/>
              <a:t>rangkaian</a:t>
            </a:r>
            <a:r>
              <a:rPr lang="en-ID" dirty="0"/>
              <a:t> </a:t>
            </a:r>
            <a:r>
              <a:rPr lang="en-ID" dirty="0" err="1"/>
              <a:t>hubungan</a:t>
            </a:r>
            <a:r>
              <a:rPr lang="en-ID" dirty="0"/>
              <a:t> </a:t>
            </a:r>
            <a:r>
              <a:rPr lang="en-ID" dirty="0" err="1"/>
              <a:t>secara</a:t>
            </a:r>
            <a:r>
              <a:rPr lang="en-ID" dirty="0"/>
              <a:t> </a:t>
            </a:r>
            <a:r>
              <a:rPr lang="en-ID" dirty="0" err="1"/>
              <a:t>simultan</a:t>
            </a:r>
            <a:r>
              <a:rPr lang="en-ID" dirty="0"/>
              <a:t>. </a:t>
            </a:r>
            <a:r>
              <a:rPr lang="en-ID" dirty="0" err="1"/>
              <a:t>Hubu</a:t>
            </a:r>
            <a:r>
              <a:rPr lang="en-ID" dirty="0"/>
              <a:t>- </a:t>
            </a:r>
            <a:r>
              <a:rPr lang="en-ID" dirty="0" err="1"/>
              <a:t>ngan</a:t>
            </a:r>
            <a:r>
              <a:rPr lang="en-ID" dirty="0"/>
              <a:t> </a:t>
            </a:r>
            <a:r>
              <a:rPr lang="en-ID" dirty="0" err="1"/>
              <a:t>ini</a:t>
            </a:r>
            <a:r>
              <a:rPr lang="en-ID" dirty="0"/>
              <a:t> </a:t>
            </a:r>
            <a:r>
              <a:rPr lang="en-ID" dirty="0" err="1"/>
              <a:t>dibangun</a:t>
            </a:r>
            <a:r>
              <a:rPr lang="en-ID" dirty="0"/>
              <a:t> </a:t>
            </a:r>
            <a:r>
              <a:rPr lang="en-ID" dirty="0" err="1"/>
              <a:t>antara</a:t>
            </a:r>
            <a:r>
              <a:rPr lang="en-ID" dirty="0"/>
              <a:t> </a:t>
            </a:r>
            <a:r>
              <a:rPr lang="en-ID" dirty="0" err="1"/>
              <a:t>satu</a:t>
            </a:r>
            <a:r>
              <a:rPr lang="en-ID" dirty="0"/>
              <a:t> </a:t>
            </a:r>
            <a:r>
              <a:rPr lang="en-ID" dirty="0" err="1"/>
              <a:t>atau</a:t>
            </a:r>
            <a:r>
              <a:rPr lang="en-ID" dirty="0"/>
              <a:t> </a:t>
            </a:r>
            <a:r>
              <a:rPr lang="en-ID" dirty="0" err="1"/>
              <a:t>beberapa</a:t>
            </a:r>
            <a:r>
              <a:rPr lang="en-ID" dirty="0"/>
              <a:t> </a:t>
            </a:r>
            <a:r>
              <a:rPr lang="en-ID" dirty="0" err="1"/>
              <a:t>variabel</a:t>
            </a:r>
            <a:r>
              <a:rPr lang="en-ID" dirty="0"/>
              <a:t> </a:t>
            </a:r>
            <a:r>
              <a:rPr lang="en-ID" dirty="0" err="1"/>
              <a:t>independen</a:t>
            </a:r>
            <a:r>
              <a:rPr lang="en-ID" dirty="0"/>
              <a:t> </a:t>
            </a:r>
            <a:r>
              <a:rPr lang="en-ID" dirty="0" err="1"/>
              <a:t>dengan</a:t>
            </a:r>
            <a:r>
              <a:rPr lang="en-ID" dirty="0"/>
              <a:t> </a:t>
            </a:r>
            <a:r>
              <a:rPr lang="en-ID" dirty="0" err="1"/>
              <a:t>satu</a:t>
            </a:r>
            <a:r>
              <a:rPr lang="en-ID" dirty="0"/>
              <a:t> </a:t>
            </a:r>
            <a:r>
              <a:rPr lang="en-ID" dirty="0" err="1"/>
              <a:t>atau</a:t>
            </a:r>
            <a:r>
              <a:rPr lang="en-ID" dirty="0"/>
              <a:t> </a:t>
            </a:r>
            <a:r>
              <a:rPr lang="en-ID" dirty="0" err="1"/>
              <a:t>beberapa</a:t>
            </a:r>
            <a:r>
              <a:rPr lang="en-ID" dirty="0"/>
              <a:t> </a:t>
            </a:r>
            <a:r>
              <a:rPr lang="en-ID" dirty="0" err="1"/>
              <a:t>variabel</a:t>
            </a:r>
            <a:r>
              <a:rPr lang="en-ID" dirty="0"/>
              <a:t> </a:t>
            </a:r>
            <a:r>
              <a:rPr lang="en-ID" dirty="0" err="1"/>
              <a:t>dependen</a:t>
            </a:r>
            <a:r>
              <a:rPr lang="en-ID" dirty="0"/>
              <a:t>.</a:t>
            </a:r>
          </a:p>
          <a:p>
            <a:pPr marL="0" lvl="0" indent="0" algn="l" rtl="0">
              <a:spcBef>
                <a:spcPts val="0"/>
              </a:spcBef>
              <a:spcAft>
                <a:spcPts val="0"/>
              </a:spcAft>
              <a:buNone/>
            </a:pPr>
            <a:endParaRPr lang="en-ID" dirty="0"/>
          </a:p>
          <a:p>
            <a:pPr marL="0" lvl="0" indent="0" algn="l" rtl="0">
              <a:spcBef>
                <a:spcPts val="0"/>
              </a:spcBef>
              <a:spcAft>
                <a:spcPts val="0"/>
              </a:spcAft>
              <a:buNone/>
            </a:pPr>
            <a:r>
              <a:rPr lang="en-ID" b="1" dirty="0" err="1"/>
              <a:t>SmartPLS</a:t>
            </a:r>
            <a:r>
              <a:rPr lang="en-ID" b="1" dirty="0"/>
              <a:t> </a:t>
            </a:r>
            <a:r>
              <a:rPr lang="en-ID" dirty="0" err="1"/>
              <a:t>adalah</a:t>
            </a:r>
            <a:r>
              <a:rPr lang="en-ID" dirty="0"/>
              <a:t> </a:t>
            </a:r>
            <a:r>
              <a:rPr lang="en-ID" dirty="0" err="1"/>
              <a:t>nama</a:t>
            </a:r>
            <a:r>
              <a:rPr lang="en-ID" dirty="0"/>
              <a:t> </a:t>
            </a:r>
            <a:r>
              <a:rPr lang="en-ID" dirty="0" err="1"/>
              <a:t>aplikasi</a:t>
            </a:r>
            <a:r>
              <a:rPr lang="en-ID" dirty="0"/>
              <a:t> </a:t>
            </a:r>
            <a:r>
              <a:rPr lang="en-ID" dirty="0" err="1"/>
              <a:t>teknik</a:t>
            </a:r>
            <a:r>
              <a:rPr lang="en-ID" dirty="0"/>
              <a:t> yang </a:t>
            </a:r>
            <a:r>
              <a:rPr lang="en-ID" dirty="0" err="1"/>
              <a:t>mengkhususkan</a:t>
            </a:r>
            <a:r>
              <a:rPr lang="en-ID" dirty="0"/>
              <a:t> </a:t>
            </a:r>
            <a:r>
              <a:rPr lang="en-ID" dirty="0" err="1"/>
              <a:t>diri</a:t>
            </a:r>
            <a:r>
              <a:rPr lang="en-ID" dirty="0"/>
              <a:t> </a:t>
            </a:r>
            <a:r>
              <a:rPr lang="en-ID" dirty="0" err="1"/>
              <a:t>dalam</a:t>
            </a:r>
            <a:r>
              <a:rPr lang="en-ID" dirty="0"/>
              <a:t> </a:t>
            </a:r>
            <a:r>
              <a:rPr lang="en-ID" dirty="0" err="1"/>
              <a:t>pemodelan</a:t>
            </a:r>
            <a:r>
              <a:rPr lang="en-ID" dirty="0"/>
              <a:t> </a:t>
            </a:r>
            <a:r>
              <a:rPr lang="en-ID" dirty="0" err="1"/>
              <a:t>persamaan</a:t>
            </a:r>
            <a:r>
              <a:rPr lang="en-ID" dirty="0"/>
              <a:t> </a:t>
            </a:r>
            <a:r>
              <a:rPr lang="en-ID" dirty="0" err="1"/>
              <a:t>struktural</a:t>
            </a:r>
            <a:r>
              <a:rPr lang="en-ID" dirty="0"/>
              <a:t>. </a:t>
            </a:r>
            <a:r>
              <a:rPr lang="en-ID" dirty="0" err="1"/>
              <a:t>Dengan</a:t>
            </a:r>
            <a:r>
              <a:rPr lang="en-ID" dirty="0"/>
              <a:t> </a:t>
            </a:r>
            <a:r>
              <a:rPr lang="en-ID" dirty="0" err="1"/>
              <a:t>perangkat</a:t>
            </a:r>
            <a:r>
              <a:rPr lang="en-ID" dirty="0"/>
              <a:t> </a:t>
            </a:r>
            <a:r>
              <a:rPr lang="en-ID" dirty="0" err="1"/>
              <a:t>lunak</a:t>
            </a:r>
            <a:r>
              <a:rPr lang="en-ID" dirty="0"/>
              <a:t> </a:t>
            </a:r>
            <a:r>
              <a:rPr lang="en-ID" dirty="0" err="1"/>
              <a:t>ini</a:t>
            </a:r>
            <a:r>
              <a:rPr lang="en-ID" dirty="0"/>
              <a:t> Anda </a:t>
            </a:r>
            <a:r>
              <a:rPr lang="en-ID" dirty="0" err="1"/>
              <a:t>akan</a:t>
            </a:r>
            <a:r>
              <a:rPr lang="en-ID" dirty="0"/>
              <a:t> </a:t>
            </a:r>
            <a:r>
              <a:rPr lang="en-ID" dirty="0" err="1"/>
              <a:t>dapat</a:t>
            </a:r>
            <a:r>
              <a:rPr lang="en-ID" dirty="0"/>
              <a:t> </a:t>
            </a:r>
            <a:r>
              <a:rPr lang="en-ID" dirty="0" err="1"/>
              <a:t>melakukan</a:t>
            </a:r>
            <a:r>
              <a:rPr lang="en-ID" dirty="0"/>
              <a:t> </a:t>
            </a:r>
            <a:r>
              <a:rPr lang="en-ID" dirty="0" err="1"/>
              <a:t>metode</a:t>
            </a:r>
            <a:r>
              <a:rPr lang="en-ID" dirty="0"/>
              <a:t> PLS-SEM </a:t>
            </a:r>
            <a:r>
              <a:rPr lang="en-ID" dirty="0" err="1"/>
              <a:t>hanya</a:t>
            </a:r>
            <a:r>
              <a:rPr lang="en-ID" dirty="0"/>
              <a:t> </a:t>
            </a:r>
            <a:r>
              <a:rPr lang="en-ID" dirty="0" err="1"/>
              <a:t>dalam</a:t>
            </a:r>
            <a:r>
              <a:rPr lang="en-ID" dirty="0"/>
              <a:t> </a:t>
            </a:r>
            <a:r>
              <a:rPr lang="en-ID" dirty="0" err="1"/>
              <a:t>satu</a:t>
            </a:r>
            <a:r>
              <a:rPr lang="en-ID" dirty="0"/>
              <a:t> </a:t>
            </a:r>
            <a:r>
              <a:rPr lang="en-ID" dirty="0" err="1"/>
              <a:t>menit</a:t>
            </a:r>
            <a:r>
              <a:rPr lang="en-ID" dirty="0"/>
              <a:t>. </a:t>
            </a:r>
            <a:r>
              <a:rPr lang="en-ID" dirty="0" err="1"/>
              <a:t>Ini</a:t>
            </a:r>
            <a:r>
              <a:rPr lang="en-ID" dirty="0"/>
              <a:t> juga </a:t>
            </a:r>
            <a:r>
              <a:rPr lang="en-ID" dirty="0" err="1"/>
              <a:t>mudah</a:t>
            </a:r>
            <a:r>
              <a:rPr lang="en-ID" dirty="0"/>
              <a:t> </a:t>
            </a:r>
            <a:r>
              <a:rPr lang="en-ID" dirty="0" err="1"/>
              <a:t>digunakan</a:t>
            </a:r>
            <a:r>
              <a:rPr lang="en-ID" dirty="0"/>
              <a:t> dan </a:t>
            </a:r>
            <a:r>
              <a:rPr lang="en-ID" dirty="0" err="1"/>
              <a:t>mudah</a:t>
            </a:r>
            <a:r>
              <a:rPr lang="en-ID" dirty="0"/>
              <a:t> </a:t>
            </a:r>
            <a:r>
              <a:rPr lang="en-ID" dirty="0" err="1"/>
              <a:t>digunakan</a:t>
            </a:r>
            <a:r>
              <a:rPr lang="en-ID" dirty="0"/>
              <a:t>. Smart PLS </a:t>
            </a:r>
            <a:r>
              <a:rPr lang="en-ID" dirty="0" err="1"/>
              <a:t>mempunyai</a:t>
            </a:r>
            <a:r>
              <a:rPr lang="en-ID" dirty="0"/>
              <a:t>  </a:t>
            </a:r>
            <a:r>
              <a:rPr lang="en-ID" dirty="0" err="1"/>
              <a:t>keunggulan</a:t>
            </a:r>
            <a:r>
              <a:rPr lang="en-ID" dirty="0"/>
              <a:t> yang </a:t>
            </a:r>
            <a:r>
              <a:rPr lang="en-ID" dirty="0" err="1"/>
              <a:t>antara</a:t>
            </a:r>
            <a:r>
              <a:rPr lang="en-ID" dirty="0"/>
              <a:t> lain: </a:t>
            </a:r>
            <a:r>
              <a:rPr lang="en-ID" dirty="0" err="1"/>
              <a:t>aplikasi</a:t>
            </a:r>
            <a:r>
              <a:rPr lang="en-ID" dirty="0"/>
              <a:t> yang </a:t>
            </a:r>
            <a:r>
              <a:rPr lang="en-ID" dirty="0" err="1"/>
              <a:t>ringan</a:t>
            </a:r>
            <a:r>
              <a:rPr lang="en-ID" dirty="0"/>
              <a:t>, </a:t>
            </a:r>
            <a:r>
              <a:rPr lang="en-ID" dirty="0" err="1"/>
              <a:t>tidak</a:t>
            </a:r>
            <a:r>
              <a:rPr lang="en-ID" dirty="0"/>
              <a:t> </a:t>
            </a:r>
            <a:r>
              <a:rPr lang="en-ID" dirty="0" err="1"/>
              <a:t>membutuhkan</a:t>
            </a:r>
            <a:r>
              <a:rPr lang="en-ID" dirty="0"/>
              <a:t> memory/RAM </a:t>
            </a:r>
            <a:r>
              <a:rPr lang="en-ID" dirty="0" err="1"/>
              <a:t>dalam</a:t>
            </a:r>
            <a:r>
              <a:rPr lang="en-ID" dirty="0"/>
              <a:t> </a:t>
            </a:r>
            <a:r>
              <a:rPr lang="en-ID" dirty="0" err="1"/>
              <a:t>jumlah</a:t>
            </a:r>
            <a:r>
              <a:rPr lang="en-ID" dirty="0"/>
              <a:t> </a:t>
            </a:r>
            <a:r>
              <a:rPr lang="en-ID" dirty="0" err="1"/>
              <a:t>besar</a:t>
            </a:r>
            <a:r>
              <a:rPr lang="en-ID" dirty="0"/>
              <a:t>. </a:t>
            </a:r>
            <a:r>
              <a:rPr lang="en-ID" dirty="0" err="1"/>
              <a:t>Instalasinya</a:t>
            </a:r>
            <a:r>
              <a:rPr lang="en-ID" dirty="0"/>
              <a:t> pun </a:t>
            </a:r>
            <a:r>
              <a:rPr lang="en-ID" dirty="0" err="1"/>
              <a:t>cenderung</a:t>
            </a:r>
            <a:r>
              <a:rPr lang="en-ID" dirty="0"/>
              <a:t> </a:t>
            </a:r>
            <a:r>
              <a:rPr lang="en-ID" dirty="0" err="1"/>
              <a:t>mudah</a:t>
            </a:r>
            <a:r>
              <a:rPr lang="en-ID" dirty="0"/>
              <a:t>, </a:t>
            </a:r>
            <a:r>
              <a:rPr lang="en-ID" dirty="0" err="1"/>
              <a:t>cepat</a:t>
            </a:r>
            <a:r>
              <a:rPr lang="en-ID" dirty="0"/>
              <a:t> dan </a:t>
            </a:r>
            <a:r>
              <a:rPr lang="en-ID" dirty="0" err="1"/>
              <a:t>tersedia</a:t>
            </a:r>
            <a:r>
              <a:rPr lang="en-ID" dirty="0"/>
              <a:t> software open source </a:t>
            </a:r>
            <a:r>
              <a:rPr lang="en-ID" dirty="0" err="1"/>
              <a:t>nya</a:t>
            </a:r>
            <a:r>
              <a:rPr lang="en-ID" dirty="0"/>
              <a:t> </a:t>
            </a:r>
            <a:r>
              <a:rPr lang="en-ID" dirty="0" err="1"/>
              <a:t>atau</a:t>
            </a:r>
            <a:r>
              <a:rPr lang="en-ID" dirty="0"/>
              <a:t> </a:t>
            </a:r>
            <a:r>
              <a:rPr lang="en-ID" dirty="0" err="1"/>
              <a:t>versi</a:t>
            </a:r>
            <a:r>
              <a:rPr lang="en-ID" dirty="0"/>
              <a:t> student yang </a:t>
            </a:r>
            <a:r>
              <a:rPr lang="en-ID" dirty="0" err="1"/>
              <a:t>dapat</a:t>
            </a:r>
            <a:r>
              <a:rPr lang="en-ID" dirty="0"/>
              <a:t> </a:t>
            </a:r>
            <a:r>
              <a:rPr lang="en-ID" dirty="0" err="1"/>
              <a:t>digunakan</a:t>
            </a:r>
            <a:r>
              <a:rPr lang="en-ID" dirty="0"/>
              <a:t> </a:t>
            </a:r>
            <a:r>
              <a:rPr lang="en-ID" dirty="0" err="1"/>
              <a:t>secara</a:t>
            </a:r>
            <a:r>
              <a:rPr lang="en-ID" dirty="0"/>
              <a:t> gratis.</a:t>
            </a:r>
          </a:p>
          <a:p>
            <a:pPr marL="0" lvl="0" indent="0" algn="l" rtl="0">
              <a:spcBef>
                <a:spcPts val="0"/>
              </a:spcBef>
              <a:spcAft>
                <a:spcPts val="0"/>
              </a:spcAft>
              <a:buNone/>
            </a:pPr>
            <a:endParaRPr lang="en-ID" dirty="0"/>
          </a:p>
          <a:p>
            <a:pPr marL="0" lvl="0" indent="0" algn="l" rtl="0">
              <a:spcBef>
                <a:spcPts val="0"/>
              </a:spcBef>
              <a:spcAft>
                <a:spcPts val="0"/>
              </a:spcAft>
              <a:buNone/>
            </a:pPr>
            <a:endParaRPr lang="en-ID" dirty="0"/>
          </a:p>
          <a:p>
            <a:pPr marL="0" lvl="0" indent="0" algn="l" rtl="0">
              <a:spcBef>
                <a:spcPts val="0"/>
              </a:spcBef>
              <a:spcAft>
                <a:spcPts val="0"/>
              </a:spcAft>
              <a:buNone/>
            </a:pPr>
            <a:r>
              <a:rPr lang="en-ID" b="1" dirty="0"/>
              <a:t>Structural Equation Modelling (SEM)</a:t>
            </a:r>
            <a:r>
              <a:rPr lang="en-ID" dirty="0"/>
              <a:t> </a:t>
            </a:r>
            <a:r>
              <a:rPr lang="en-ID" dirty="0" err="1"/>
              <a:t>adalah</a:t>
            </a:r>
            <a:r>
              <a:rPr lang="en-ID" dirty="0"/>
              <a:t> </a:t>
            </a:r>
            <a:r>
              <a:rPr lang="en-ID" dirty="0" err="1"/>
              <a:t>alat</a:t>
            </a:r>
            <a:r>
              <a:rPr lang="en-ID" dirty="0"/>
              <a:t> </a:t>
            </a:r>
            <a:r>
              <a:rPr lang="en-ID" dirty="0" err="1"/>
              <a:t>analisis</a:t>
            </a:r>
            <a:r>
              <a:rPr lang="en-ID" dirty="0"/>
              <a:t> statistic yang </a:t>
            </a:r>
            <a:r>
              <a:rPr lang="en-ID" dirty="0" err="1"/>
              <a:t>semakin</a:t>
            </a:r>
            <a:r>
              <a:rPr lang="en-ID" dirty="0"/>
              <a:t> popular. </a:t>
            </a:r>
            <a:r>
              <a:rPr lang="en-ID" dirty="0" err="1"/>
              <a:t>Dilihat</a:t>
            </a:r>
            <a:r>
              <a:rPr lang="en-ID" dirty="0"/>
              <a:t> </a:t>
            </a:r>
            <a:r>
              <a:rPr lang="en-ID" dirty="0" err="1"/>
              <a:t>dari</a:t>
            </a:r>
            <a:r>
              <a:rPr lang="en-ID" dirty="0"/>
              <a:t> </a:t>
            </a:r>
            <a:r>
              <a:rPr lang="en-ID" dirty="0" err="1"/>
              <a:t>penyusunan</a:t>
            </a:r>
            <a:r>
              <a:rPr lang="en-ID" dirty="0"/>
              <a:t> </a:t>
            </a:r>
            <a:r>
              <a:rPr lang="en-ID" dirty="0" err="1"/>
              <a:t>serta</a:t>
            </a:r>
            <a:r>
              <a:rPr lang="en-ID" dirty="0"/>
              <a:t> </a:t>
            </a:r>
            <a:r>
              <a:rPr lang="en-ID" dirty="0" err="1"/>
              <a:t>cara</a:t>
            </a:r>
            <a:r>
              <a:rPr lang="en-ID" dirty="0"/>
              <a:t> </a:t>
            </a:r>
            <a:r>
              <a:rPr lang="en-ID" dirty="0" err="1"/>
              <a:t>kerjanya</a:t>
            </a:r>
            <a:r>
              <a:rPr lang="en-ID" dirty="0"/>
              <a:t>, SEM </a:t>
            </a:r>
            <a:r>
              <a:rPr lang="en-ID" dirty="0" err="1"/>
              <a:t>adalah</a:t>
            </a:r>
            <a:r>
              <a:rPr lang="en-ID" dirty="0"/>
              <a:t> </a:t>
            </a:r>
            <a:r>
              <a:rPr lang="en-ID" dirty="0" err="1"/>
              <a:t>gabungan</a:t>
            </a:r>
            <a:r>
              <a:rPr lang="en-ID" dirty="0"/>
              <a:t> </a:t>
            </a:r>
            <a:r>
              <a:rPr lang="en-ID" dirty="0" err="1"/>
              <a:t>dari</a:t>
            </a:r>
            <a:r>
              <a:rPr lang="en-ID" dirty="0"/>
              <a:t> </a:t>
            </a:r>
            <a:r>
              <a:rPr lang="en-ID" dirty="0" err="1"/>
              <a:t>analisis</a:t>
            </a:r>
            <a:r>
              <a:rPr lang="en-ID" dirty="0"/>
              <a:t> </a:t>
            </a:r>
            <a:r>
              <a:rPr lang="en-ID" dirty="0" err="1"/>
              <a:t>faktor</a:t>
            </a:r>
            <a:r>
              <a:rPr lang="en-ID" dirty="0"/>
              <a:t> dan </a:t>
            </a:r>
            <a:r>
              <a:rPr lang="en-ID" dirty="0" err="1"/>
              <a:t>analisis</a:t>
            </a:r>
            <a:r>
              <a:rPr lang="en-ID" dirty="0"/>
              <a:t> </a:t>
            </a:r>
            <a:r>
              <a:rPr lang="en-ID" dirty="0" err="1"/>
              <a:t>regresi</a:t>
            </a:r>
            <a:r>
              <a:rPr lang="en-ID" dirty="0"/>
              <a:t>. Pada </a:t>
            </a:r>
            <a:r>
              <a:rPr lang="en-ID" dirty="0" err="1"/>
              <a:t>tahun</a:t>
            </a:r>
            <a:r>
              <a:rPr lang="en-ID" dirty="0"/>
              <a:t> 1950-an SEM </a:t>
            </a:r>
            <a:r>
              <a:rPr lang="en-ID" dirty="0" err="1"/>
              <a:t>sudah</a:t>
            </a:r>
            <a:r>
              <a:rPr lang="en-ID" dirty="0"/>
              <a:t> </a:t>
            </a:r>
            <a:r>
              <a:rPr lang="en-ID" dirty="0" err="1"/>
              <a:t>mulai</a:t>
            </a:r>
            <a:r>
              <a:rPr lang="en-ID" dirty="0"/>
              <a:t> </a:t>
            </a:r>
            <a:r>
              <a:rPr lang="en-ID" dirty="0" err="1"/>
              <a:t>dikemukakan</a:t>
            </a:r>
            <a:r>
              <a:rPr lang="en-ID" dirty="0"/>
              <a:t> oleh para </a:t>
            </a:r>
            <a:r>
              <a:rPr lang="en-ID" dirty="0" err="1"/>
              <a:t>ahli</a:t>
            </a:r>
            <a:r>
              <a:rPr lang="en-ID" dirty="0"/>
              <a:t> statistic yang </a:t>
            </a:r>
            <a:r>
              <a:rPr lang="en-ID" dirty="0" err="1"/>
              <a:t>mencari</a:t>
            </a:r>
            <a:r>
              <a:rPr lang="en-ID" dirty="0"/>
              <a:t> </a:t>
            </a:r>
            <a:r>
              <a:rPr lang="en-ID" dirty="0" err="1"/>
              <a:t>metode</a:t>
            </a:r>
            <a:r>
              <a:rPr lang="en-ID" dirty="0"/>
              <a:t> </a:t>
            </a:r>
            <a:r>
              <a:rPr lang="en-ID" dirty="0" err="1"/>
              <a:t>untuk</a:t>
            </a:r>
            <a:r>
              <a:rPr lang="en-ID" dirty="0"/>
              <a:t> </a:t>
            </a:r>
            <a:r>
              <a:rPr lang="en-ID" dirty="0" err="1"/>
              <a:t>membuat</a:t>
            </a:r>
            <a:r>
              <a:rPr lang="en-ID" dirty="0"/>
              <a:t> model yang </a:t>
            </a:r>
            <a:r>
              <a:rPr lang="en-ID" dirty="0" err="1"/>
              <a:t>dapat</a:t>
            </a:r>
            <a:r>
              <a:rPr lang="en-ID" dirty="0"/>
              <a:t> </a:t>
            </a:r>
            <a:r>
              <a:rPr lang="en-ID" dirty="0" err="1"/>
              <a:t>menjelaskan</a:t>
            </a:r>
            <a:r>
              <a:rPr lang="en-ID" dirty="0"/>
              <a:t> </a:t>
            </a:r>
            <a:r>
              <a:rPr lang="en-ID" dirty="0" err="1"/>
              <a:t>hubungan</a:t>
            </a:r>
            <a:r>
              <a:rPr lang="en-ID" dirty="0"/>
              <a:t> di </a:t>
            </a:r>
            <a:r>
              <a:rPr lang="en-ID" dirty="0" err="1"/>
              <a:t>antara</a:t>
            </a:r>
            <a:r>
              <a:rPr lang="en-ID" dirty="0"/>
              <a:t> variable-</a:t>
            </a:r>
            <a:r>
              <a:rPr lang="en-ID" dirty="0" err="1"/>
              <a:t>variabel</a:t>
            </a:r>
            <a:r>
              <a:rPr lang="en-ID" dirty="0"/>
              <a:t>. </a:t>
            </a:r>
            <a:r>
              <a:rPr lang="en-ID" dirty="0" err="1"/>
              <a:t>Dalam</a:t>
            </a:r>
            <a:r>
              <a:rPr lang="en-ID" dirty="0"/>
              <a:t> </a:t>
            </a:r>
            <a:r>
              <a:rPr lang="en-ID" dirty="0" err="1"/>
              <a:t>kenyataanya</a:t>
            </a:r>
            <a:r>
              <a:rPr lang="en-ID" dirty="0"/>
              <a:t> </a:t>
            </a:r>
            <a:r>
              <a:rPr lang="en-ID" dirty="0" err="1"/>
              <a:t>banyak</a:t>
            </a:r>
            <a:r>
              <a:rPr lang="en-ID" dirty="0"/>
              <a:t> variable yang </a:t>
            </a:r>
            <a:r>
              <a:rPr lang="en-ID" dirty="0" err="1"/>
              <a:t>bersifat</a:t>
            </a:r>
            <a:r>
              <a:rPr lang="en-ID" dirty="0"/>
              <a:t> laten, </a:t>
            </a:r>
            <a:r>
              <a:rPr lang="en-ID" dirty="0" err="1"/>
              <a:t>sepeti</a:t>
            </a:r>
            <a:r>
              <a:rPr lang="en-ID" dirty="0"/>
              <a:t> </a:t>
            </a:r>
            <a:r>
              <a:rPr lang="en-ID" dirty="0" err="1"/>
              <a:t>Kualitas</a:t>
            </a:r>
            <a:r>
              <a:rPr lang="en-ID" dirty="0"/>
              <a:t> </a:t>
            </a:r>
            <a:r>
              <a:rPr lang="en-ID" dirty="0" err="1"/>
              <a:t>Sistem</a:t>
            </a:r>
            <a:r>
              <a:rPr lang="en-ID" dirty="0"/>
              <a:t>, </a:t>
            </a:r>
            <a:r>
              <a:rPr lang="en-ID" dirty="0" err="1"/>
              <a:t>Kualitas</a:t>
            </a:r>
            <a:r>
              <a:rPr lang="en-ID" dirty="0"/>
              <a:t> </a:t>
            </a:r>
            <a:r>
              <a:rPr lang="en-ID" dirty="0" err="1"/>
              <a:t>Informasi</a:t>
            </a:r>
            <a:r>
              <a:rPr lang="en-ID" dirty="0"/>
              <a:t>, </a:t>
            </a:r>
            <a:r>
              <a:rPr lang="en-ID" dirty="0" err="1"/>
              <a:t>Kepuasan</a:t>
            </a:r>
            <a:r>
              <a:rPr lang="en-ID" dirty="0"/>
              <a:t> </a:t>
            </a:r>
            <a:r>
              <a:rPr lang="en-ID" dirty="0" err="1"/>
              <a:t>Pengguna</a:t>
            </a:r>
            <a:r>
              <a:rPr lang="en-ID" dirty="0"/>
              <a:t> dan lain-lain. </a:t>
            </a:r>
            <a:r>
              <a:rPr lang="en-ID" dirty="0" err="1"/>
              <a:t>Variabel-variabel</a:t>
            </a:r>
            <a:r>
              <a:rPr lang="en-ID" dirty="0"/>
              <a:t> </a:t>
            </a:r>
            <a:r>
              <a:rPr lang="en-ID" dirty="0" err="1"/>
              <a:t>tersebut</a:t>
            </a:r>
            <a:r>
              <a:rPr lang="en-ID" dirty="0"/>
              <a:t> </a:t>
            </a:r>
            <a:r>
              <a:rPr lang="en-ID" dirty="0" err="1"/>
              <a:t>baru</a:t>
            </a:r>
            <a:r>
              <a:rPr lang="en-ID" dirty="0"/>
              <a:t> </a:t>
            </a:r>
            <a:r>
              <a:rPr lang="en-ID" dirty="0" err="1"/>
              <a:t>bisa</a:t>
            </a:r>
            <a:r>
              <a:rPr lang="en-ID" dirty="0"/>
              <a:t> </a:t>
            </a:r>
            <a:r>
              <a:rPr lang="en-ID" dirty="0" err="1"/>
              <a:t>diukur</a:t>
            </a:r>
            <a:r>
              <a:rPr lang="en-ID" dirty="0"/>
              <a:t> </a:t>
            </a:r>
            <a:r>
              <a:rPr lang="en-ID" dirty="0" err="1"/>
              <a:t>dengan</a:t>
            </a:r>
            <a:r>
              <a:rPr lang="en-ID" dirty="0"/>
              <a:t> </a:t>
            </a:r>
            <a:r>
              <a:rPr lang="en-ID" dirty="0" err="1"/>
              <a:t>sejumlah</a:t>
            </a:r>
            <a:r>
              <a:rPr lang="en-ID" dirty="0"/>
              <a:t> </a:t>
            </a:r>
            <a:r>
              <a:rPr lang="en-ID" dirty="0" err="1"/>
              <a:t>indikator</a:t>
            </a:r>
            <a:r>
              <a:rPr lang="en-ID" dirty="0"/>
              <a:t> (variable </a:t>
            </a:r>
            <a:r>
              <a:rPr lang="en-ID" dirty="0" err="1"/>
              <a:t>manifes</a:t>
            </a:r>
            <a:r>
              <a:rPr lang="en-ID" dirty="0"/>
              <a:t>), dan </a:t>
            </a:r>
            <a:r>
              <a:rPr lang="en-ID" dirty="0" err="1"/>
              <a:t>hubungan</a:t>
            </a:r>
            <a:r>
              <a:rPr lang="en-ID" dirty="0"/>
              <a:t> di </a:t>
            </a:r>
            <a:r>
              <a:rPr lang="en-ID" dirty="0" err="1"/>
              <a:t>antara</a:t>
            </a:r>
            <a:r>
              <a:rPr lang="en-ID" dirty="0"/>
              <a:t> </a:t>
            </a:r>
            <a:r>
              <a:rPr lang="en-ID" dirty="0" err="1"/>
              <a:t>keduanya</a:t>
            </a:r>
            <a:r>
              <a:rPr lang="en-ID" dirty="0"/>
              <a:t>, </a:t>
            </a:r>
            <a:r>
              <a:rPr lang="en-ID" dirty="0" err="1"/>
              <a:t>serta</a:t>
            </a:r>
            <a:r>
              <a:rPr lang="en-ID" dirty="0"/>
              <a:t> </a:t>
            </a:r>
            <a:r>
              <a:rPr lang="en-ID" dirty="0" err="1"/>
              <a:t>antar</a:t>
            </a:r>
            <a:r>
              <a:rPr lang="en-ID" dirty="0"/>
              <a:t> variable laten </a:t>
            </a:r>
            <a:r>
              <a:rPr lang="en-ID" dirty="0" err="1"/>
              <a:t>memunculkan</a:t>
            </a:r>
            <a:r>
              <a:rPr lang="en-ID" dirty="0"/>
              <a:t> model yang </a:t>
            </a:r>
            <a:r>
              <a:rPr lang="en-ID" dirty="0" err="1"/>
              <a:t>membutuhkan</a:t>
            </a:r>
            <a:r>
              <a:rPr lang="en-ID" dirty="0"/>
              <a:t> </a:t>
            </a:r>
            <a:r>
              <a:rPr lang="en-ID" dirty="0" err="1"/>
              <a:t>alat</a:t>
            </a:r>
            <a:r>
              <a:rPr lang="en-ID" dirty="0"/>
              <a:t> </a:t>
            </a:r>
            <a:r>
              <a:rPr lang="en-ID" dirty="0" err="1"/>
              <a:t>analisis</a:t>
            </a:r>
            <a:r>
              <a:rPr lang="en-ID" dirty="0"/>
              <a:t> </a:t>
            </a:r>
            <a:r>
              <a:rPr lang="en-ID" dirty="0" err="1"/>
              <a:t>lanjutan</a:t>
            </a:r>
            <a:r>
              <a:rPr lang="en-ID" dirty="0"/>
              <a:t> </a:t>
            </a:r>
            <a:r>
              <a:rPr lang="en-ID" dirty="0" err="1"/>
              <a:t>untuk</a:t>
            </a:r>
            <a:r>
              <a:rPr lang="en-ID" dirty="0"/>
              <a:t> </a:t>
            </a:r>
            <a:r>
              <a:rPr lang="en-ID" dirty="0" err="1"/>
              <a:t>menyelesaikannya</a:t>
            </a:r>
            <a:r>
              <a:rPr lang="en-ID" dirty="0"/>
              <a:t>. </a:t>
            </a:r>
          </a:p>
          <a:p>
            <a:pPr marL="0" lvl="0" indent="0" algn="l" rtl="0">
              <a:spcBef>
                <a:spcPts val="0"/>
              </a:spcBef>
              <a:spcAft>
                <a:spcPts val="0"/>
              </a:spcAft>
              <a:buNone/>
            </a:pPr>
            <a:endParaRPr lang="en-ID" dirty="0"/>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83150" y="759188"/>
            <a:ext cx="3321300" cy="30906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8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38900" y="3970225"/>
            <a:ext cx="4009800" cy="3663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1400"/>
              <a:buNone/>
              <a:defRPr>
                <a:solidFill>
                  <a:schemeClr val="lt1"/>
                </a:solidFill>
                <a:latin typeface="Sora"/>
                <a:ea typeface="Sora"/>
                <a:cs typeface="Sora"/>
                <a:sym typeface="Sora"/>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a:spLocks noGrp="1"/>
          </p:cNvSpPr>
          <p:nvPr>
            <p:ph type="pic" idx="2"/>
          </p:nvPr>
        </p:nvSpPr>
        <p:spPr>
          <a:xfrm>
            <a:off x="6397483" y="1375533"/>
            <a:ext cx="1709100" cy="1685400"/>
          </a:xfrm>
          <a:prstGeom prst="rect">
            <a:avLst/>
          </a:prstGeom>
          <a:noFill/>
          <a:ln>
            <a:noFill/>
          </a:ln>
        </p:spPr>
      </p:sp>
      <p:sp>
        <p:nvSpPr>
          <p:cNvPr id="12" name="Google Shape;12;p2"/>
          <p:cNvSpPr/>
          <p:nvPr/>
        </p:nvSpPr>
        <p:spPr>
          <a:xfrm>
            <a:off x="0" y="-1912"/>
            <a:ext cx="5401200" cy="5143500"/>
          </a:xfrm>
          <a:prstGeom prst="rect">
            <a:avLst/>
          </a:prstGeom>
          <a:solidFill>
            <a:srgbClr val="B1B4A6">
              <a:alpha val="61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_1">
    <p:bg>
      <p:bgPr>
        <a:solidFill>
          <a:schemeClr val="lt2"/>
        </a:solidFill>
        <a:effectLst/>
      </p:bgPr>
    </p:bg>
    <p:spTree>
      <p:nvGrpSpPr>
        <p:cNvPr id="1" name="Shape 14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37"/>
        <p:cNvGrpSpPr/>
        <p:nvPr/>
      </p:nvGrpSpPr>
      <p:grpSpPr>
        <a:xfrm>
          <a:off x="0" y="0"/>
          <a:ext cx="0" cy="0"/>
          <a:chOff x="0" y="0"/>
          <a:chExt cx="0" cy="0"/>
        </a:xfrm>
      </p:grpSpPr>
      <p:sp>
        <p:nvSpPr>
          <p:cNvPr id="38" name="Google Shape;38;p8"/>
          <p:cNvSpPr/>
          <p:nvPr/>
        </p:nvSpPr>
        <p:spPr>
          <a:xfrm>
            <a:off x="-15000" y="7"/>
            <a:ext cx="9174000" cy="3395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1115550" y="535000"/>
            <a:ext cx="6912900" cy="189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2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4"/>
        </a:solidFill>
        <a:effectLst/>
      </p:bgPr>
    </p:bg>
    <p:spTree>
      <p:nvGrpSpPr>
        <p:cNvPr id="1" name="Shape 40"/>
        <p:cNvGrpSpPr/>
        <p:nvPr/>
      </p:nvGrpSpPr>
      <p:grpSpPr>
        <a:xfrm>
          <a:off x="0" y="0"/>
          <a:ext cx="0" cy="0"/>
          <a:chOff x="0" y="0"/>
          <a:chExt cx="0" cy="0"/>
        </a:xfrm>
      </p:grpSpPr>
      <p:sp>
        <p:nvSpPr>
          <p:cNvPr id="41" name="Google Shape;41;p9"/>
          <p:cNvSpPr/>
          <p:nvPr/>
        </p:nvSpPr>
        <p:spPr>
          <a:xfrm flipH="1">
            <a:off x="225" y="0"/>
            <a:ext cx="47592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42" name="Google Shape;42;p9"/>
          <p:cNvSpPr txBox="1">
            <a:spLocks noGrp="1"/>
          </p:cNvSpPr>
          <p:nvPr>
            <p:ph type="title"/>
          </p:nvPr>
        </p:nvSpPr>
        <p:spPr>
          <a:xfrm>
            <a:off x="5226350" y="2150850"/>
            <a:ext cx="32853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3" name="Google Shape;43;p9"/>
          <p:cNvSpPr txBox="1">
            <a:spLocks noGrp="1"/>
          </p:cNvSpPr>
          <p:nvPr>
            <p:ph type="subTitle" idx="1"/>
          </p:nvPr>
        </p:nvSpPr>
        <p:spPr>
          <a:xfrm>
            <a:off x="685500" y="1462800"/>
            <a:ext cx="3562500" cy="2217900"/>
          </a:xfrm>
          <a:prstGeom prst="rect">
            <a:avLst/>
          </a:prstGeom>
        </p:spPr>
        <p:txBody>
          <a:bodyPr spcFirstLastPara="1" wrap="square" lIns="91425" tIns="91425" rIns="91425" bIns="91425" anchor="ctr" anchorCtr="0">
            <a:noAutofit/>
          </a:bodyPr>
          <a:lstStyle>
            <a:lvl1pPr lvl="0" algn="ctr" rtl="0">
              <a:lnSpc>
                <a:spcPct val="13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accent2"/>
        </a:solidFill>
        <a:effectLst/>
      </p:bgPr>
    </p:bg>
    <p:spTree>
      <p:nvGrpSpPr>
        <p:cNvPr id="1" name="Shape 51"/>
        <p:cNvGrpSpPr/>
        <p:nvPr/>
      </p:nvGrpSpPr>
      <p:grpSpPr>
        <a:xfrm>
          <a:off x="0" y="0"/>
          <a:ext cx="0" cy="0"/>
          <a:chOff x="0" y="0"/>
          <a:chExt cx="0" cy="0"/>
        </a:xfrm>
      </p:grpSpPr>
      <p:sp>
        <p:nvSpPr>
          <p:cNvPr id="52" name="Google Shape;52;p13"/>
          <p:cNvSpPr/>
          <p:nvPr/>
        </p:nvSpPr>
        <p:spPr>
          <a:xfrm>
            <a:off x="3276150" y="0"/>
            <a:ext cx="58827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3"/>
          <p:cNvSpPr txBox="1">
            <a:spLocks noGrp="1"/>
          </p:cNvSpPr>
          <p:nvPr>
            <p:ph type="title" hasCustomPrompt="1"/>
          </p:nvPr>
        </p:nvSpPr>
        <p:spPr>
          <a:xfrm>
            <a:off x="4210925" y="517588"/>
            <a:ext cx="12753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700">
                <a:solidFill>
                  <a:schemeClr val="accent1"/>
                </a:solidFill>
                <a:latin typeface="Sora SemiBold"/>
                <a:ea typeface="Sora SemiBold"/>
                <a:cs typeface="Sora SemiBold"/>
                <a:sym typeface="Sora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 name="Google Shape;54;p13"/>
          <p:cNvSpPr txBox="1">
            <a:spLocks noGrp="1"/>
          </p:cNvSpPr>
          <p:nvPr>
            <p:ph type="subTitle" idx="1"/>
          </p:nvPr>
        </p:nvSpPr>
        <p:spPr>
          <a:xfrm>
            <a:off x="3616775" y="1196636"/>
            <a:ext cx="24636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5" name="Google Shape;55;p13"/>
          <p:cNvSpPr txBox="1">
            <a:spLocks noGrp="1"/>
          </p:cNvSpPr>
          <p:nvPr>
            <p:ph type="title" idx="2" hasCustomPrompt="1"/>
          </p:nvPr>
        </p:nvSpPr>
        <p:spPr>
          <a:xfrm>
            <a:off x="6677221" y="517600"/>
            <a:ext cx="12753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700">
                <a:solidFill>
                  <a:schemeClr val="accent1"/>
                </a:solidFill>
                <a:latin typeface="Sora SemiBold"/>
                <a:ea typeface="Sora SemiBold"/>
                <a:cs typeface="Sora SemiBold"/>
                <a:sym typeface="Sora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a:spLocks noGrp="1"/>
          </p:cNvSpPr>
          <p:nvPr>
            <p:ph type="subTitle" idx="3"/>
          </p:nvPr>
        </p:nvSpPr>
        <p:spPr>
          <a:xfrm>
            <a:off x="6080371" y="1196648"/>
            <a:ext cx="24690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7" name="Google Shape;57;p13"/>
          <p:cNvSpPr txBox="1">
            <a:spLocks noGrp="1"/>
          </p:cNvSpPr>
          <p:nvPr>
            <p:ph type="title" idx="4" hasCustomPrompt="1"/>
          </p:nvPr>
        </p:nvSpPr>
        <p:spPr>
          <a:xfrm>
            <a:off x="4210925" y="1986888"/>
            <a:ext cx="12753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700">
                <a:solidFill>
                  <a:schemeClr val="accent1"/>
                </a:solidFill>
                <a:latin typeface="Sora SemiBold"/>
                <a:ea typeface="Sora SemiBold"/>
                <a:cs typeface="Sora SemiBold"/>
                <a:sym typeface="Sora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a:spLocks noGrp="1"/>
          </p:cNvSpPr>
          <p:nvPr>
            <p:ph type="subTitle" idx="5"/>
          </p:nvPr>
        </p:nvSpPr>
        <p:spPr>
          <a:xfrm>
            <a:off x="3616775" y="2665936"/>
            <a:ext cx="24636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9" name="Google Shape;59;p13"/>
          <p:cNvSpPr txBox="1">
            <a:spLocks noGrp="1"/>
          </p:cNvSpPr>
          <p:nvPr>
            <p:ph type="title" idx="6" hasCustomPrompt="1"/>
          </p:nvPr>
        </p:nvSpPr>
        <p:spPr>
          <a:xfrm>
            <a:off x="6677221" y="1998438"/>
            <a:ext cx="12753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700">
                <a:solidFill>
                  <a:schemeClr val="accent1"/>
                </a:solidFill>
                <a:latin typeface="Sora SemiBold"/>
                <a:ea typeface="Sora SemiBold"/>
                <a:cs typeface="Sora SemiBold"/>
                <a:sym typeface="Sora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 name="Google Shape;60;p13"/>
          <p:cNvSpPr txBox="1">
            <a:spLocks noGrp="1"/>
          </p:cNvSpPr>
          <p:nvPr>
            <p:ph type="subTitle" idx="7"/>
          </p:nvPr>
        </p:nvSpPr>
        <p:spPr>
          <a:xfrm>
            <a:off x="6083071" y="2665936"/>
            <a:ext cx="24636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1" name="Google Shape;61;p13"/>
          <p:cNvSpPr txBox="1">
            <a:spLocks noGrp="1"/>
          </p:cNvSpPr>
          <p:nvPr>
            <p:ph type="title" idx="8" hasCustomPrompt="1"/>
          </p:nvPr>
        </p:nvSpPr>
        <p:spPr>
          <a:xfrm>
            <a:off x="4210925" y="3456200"/>
            <a:ext cx="12753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700">
                <a:solidFill>
                  <a:schemeClr val="accent1"/>
                </a:solidFill>
                <a:latin typeface="Sora SemiBold"/>
                <a:ea typeface="Sora SemiBold"/>
                <a:cs typeface="Sora SemiBold"/>
                <a:sym typeface="Sora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a:spLocks noGrp="1"/>
          </p:cNvSpPr>
          <p:nvPr>
            <p:ph type="subTitle" idx="9"/>
          </p:nvPr>
        </p:nvSpPr>
        <p:spPr>
          <a:xfrm>
            <a:off x="3614075" y="4123703"/>
            <a:ext cx="24690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3" name="Google Shape;63;p13"/>
          <p:cNvSpPr txBox="1">
            <a:spLocks noGrp="1"/>
          </p:cNvSpPr>
          <p:nvPr>
            <p:ph type="title" idx="13" hasCustomPrompt="1"/>
          </p:nvPr>
        </p:nvSpPr>
        <p:spPr>
          <a:xfrm>
            <a:off x="6677221" y="3456200"/>
            <a:ext cx="12753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700">
                <a:solidFill>
                  <a:schemeClr val="accent1"/>
                </a:solidFill>
                <a:latin typeface="Sora SemiBold"/>
                <a:ea typeface="Sora SemiBold"/>
                <a:cs typeface="Sora SemiBold"/>
                <a:sym typeface="Sora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 name="Google Shape;64;p13"/>
          <p:cNvSpPr txBox="1">
            <a:spLocks noGrp="1"/>
          </p:cNvSpPr>
          <p:nvPr>
            <p:ph type="subTitle" idx="14"/>
          </p:nvPr>
        </p:nvSpPr>
        <p:spPr>
          <a:xfrm>
            <a:off x="6083071" y="4123703"/>
            <a:ext cx="24636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5" name="Google Shape;65;p13"/>
          <p:cNvSpPr txBox="1">
            <a:spLocks noGrp="1"/>
          </p:cNvSpPr>
          <p:nvPr>
            <p:ph type="title" idx="15"/>
          </p:nvPr>
        </p:nvSpPr>
        <p:spPr>
          <a:xfrm>
            <a:off x="602450" y="2009400"/>
            <a:ext cx="2262900" cy="1124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6" name="Google Shape;66;p13"/>
          <p:cNvSpPr txBox="1">
            <a:spLocks noGrp="1"/>
          </p:cNvSpPr>
          <p:nvPr>
            <p:ph type="subTitle" idx="16"/>
          </p:nvPr>
        </p:nvSpPr>
        <p:spPr>
          <a:xfrm>
            <a:off x="3616775" y="940750"/>
            <a:ext cx="2463600" cy="255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1800">
                <a:solidFill>
                  <a:schemeClr val="accent3"/>
                </a:solidFill>
                <a:latin typeface="Sora SemiBold"/>
                <a:ea typeface="Sora SemiBold"/>
                <a:cs typeface="Sora SemiBold"/>
                <a:sym typeface="Sora SemiBold"/>
              </a:defRPr>
            </a:lvl1pPr>
            <a:lvl2pPr lvl="1" rtl="0">
              <a:lnSpc>
                <a:spcPct val="100000"/>
              </a:lnSpc>
              <a:spcBef>
                <a:spcPts val="0"/>
              </a:spcBef>
              <a:spcAft>
                <a:spcPts val="0"/>
              </a:spcAft>
              <a:buClr>
                <a:schemeClr val="dk1"/>
              </a:buClr>
              <a:buSzPts val="2400"/>
              <a:buNone/>
              <a:defRPr sz="2400" b="1">
                <a:solidFill>
                  <a:schemeClr val="dk1"/>
                </a:solidFill>
              </a:defRPr>
            </a:lvl2pPr>
            <a:lvl3pPr lvl="2" rtl="0">
              <a:lnSpc>
                <a:spcPct val="100000"/>
              </a:lnSpc>
              <a:spcBef>
                <a:spcPts val="0"/>
              </a:spcBef>
              <a:spcAft>
                <a:spcPts val="0"/>
              </a:spcAft>
              <a:buClr>
                <a:schemeClr val="dk1"/>
              </a:buClr>
              <a:buSzPts val="2400"/>
              <a:buNone/>
              <a:defRPr sz="2400" b="1">
                <a:solidFill>
                  <a:schemeClr val="dk1"/>
                </a:solidFill>
              </a:defRPr>
            </a:lvl3pPr>
            <a:lvl4pPr lvl="3" rtl="0">
              <a:lnSpc>
                <a:spcPct val="100000"/>
              </a:lnSpc>
              <a:spcBef>
                <a:spcPts val="0"/>
              </a:spcBef>
              <a:spcAft>
                <a:spcPts val="0"/>
              </a:spcAft>
              <a:buClr>
                <a:schemeClr val="dk1"/>
              </a:buClr>
              <a:buSzPts val="2400"/>
              <a:buNone/>
              <a:defRPr sz="2400" b="1">
                <a:solidFill>
                  <a:schemeClr val="dk1"/>
                </a:solidFill>
              </a:defRPr>
            </a:lvl4pPr>
            <a:lvl5pPr lvl="4" rtl="0">
              <a:lnSpc>
                <a:spcPct val="100000"/>
              </a:lnSpc>
              <a:spcBef>
                <a:spcPts val="0"/>
              </a:spcBef>
              <a:spcAft>
                <a:spcPts val="0"/>
              </a:spcAft>
              <a:buClr>
                <a:schemeClr val="dk1"/>
              </a:buClr>
              <a:buSzPts val="2400"/>
              <a:buNone/>
              <a:defRPr sz="2400" b="1">
                <a:solidFill>
                  <a:schemeClr val="dk1"/>
                </a:solidFill>
              </a:defRPr>
            </a:lvl5pPr>
            <a:lvl6pPr lvl="5" rtl="0">
              <a:lnSpc>
                <a:spcPct val="100000"/>
              </a:lnSpc>
              <a:spcBef>
                <a:spcPts val="0"/>
              </a:spcBef>
              <a:spcAft>
                <a:spcPts val="0"/>
              </a:spcAft>
              <a:buClr>
                <a:schemeClr val="dk1"/>
              </a:buClr>
              <a:buSzPts val="2400"/>
              <a:buNone/>
              <a:defRPr sz="2400" b="1">
                <a:solidFill>
                  <a:schemeClr val="dk1"/>
                </a:solidFill>
              </a:defRPr>
            </a:lvl6pPr>
            <a:lvl7pPr lvl="6" rtl="0">
              <a:lnSpc>
                <a:spcPct val="100000"/>
              </a:lnSpc>
              <a:spcBef>
                <a:spcPts val="0"/>
              </a:spcBef>
              <a:spcAft>
                <a:spcPts val="0"/>
              </a:spcAft>
              <a:buClr>
                <a:schemeClr val="dk1"/>
              </a:buClr>
              <a:buSzPts val="2400"/>
              <a:buNone/>
              <a:defRPr sz="2400" b="1">
                <a:solidFill>
                  <a:schemeClr val="dk1"/>
                </a:solidFill>
              </a:defRPr>
            </a:lvl7pPr>
            <a:lvl8pPr lvl="7" rtl="0">
              <a:lnSpc>
                <a:spcPct val="100000"/>
              </a:lnSpc>
              <a:spcBef>
                <a:spcPts val="0"/>
              </a:spcBef>
              <a:spcAft>
                <a:spcPts val="0"/>
              </a:spcAft>
              <a:buClr>
                <a:schemeClr val="dk1"/>
              </a:buClr>
              <a:buSzPts val="2400"/>
              <a:buNone/>
              <a:defRPr sz="2400" b="1">
                <a:solidFill>
                  <a:schemeClr val="dk1"/>
                </a:solidFill>
              </a:defRPr>
            </a:lvl8pPr>
            <a:lvl9pPr lvl="8" rtl="0">
              <a:lnSpc>
                <a:spcPct val="100000"/>
              </a:lnSpc>
              <a:spcBef>
                <a:spcPts val="0"/>
              </a:spcBef>
              <a:spcAft>
                <a:spcPts val="0"/>
              </a:spcAft>
              <a:buClr>
                <a:schemeClr val="dk1"/>
              </a:buClr>
              <a:buSzPts val="2400"/>
              <a:buNone/>
              <a:defRPr sz="2400" b="1">
                <a:solidFill>
                  <a:schemeClr val="dk1"/>
                </a:solidFill>
              </a:defRPr>
            </a:lvl9pPr>
          </a:lstStyle>
          <a:p>
            <a:endParaRPr/>
          </a:p>
        </p:txBody>
      </p:sp>
      <p:sp>
        <p:nvSpPr>
          <p:cNvPr id="67" name="Google Shape;67;p13"/>
          <p:cNvSpPr txBox="1">
            <a:spLocks noGrp="1"/>
          </p:cNvSpPr>
          <p:nvPr>
            <p:ph type="subTitle" idx="17"/>
          </p:nvPr>
        </p:nvSpPr>
        <p:spPr>
          <a:xfrm>
            <a:off x="6080371" y="940759"/>
            <a:ext cx="2469000" cy="255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1800">
                <a:solidFill>
                  <a:schemeClr val="accent3"/>
                </a:solidFill>
                <a:latin typeface="Sora SemiBold"/>
                <a:ea typeface="Sora SemiBold"/>
                <a:cs typeface="Sora SemiBold"/>
                <a:sym typeface="Sora SemiBold"/>
              </a:defRPr>
            </a:lvl1pPr>
            <a:lvl2pPr lvl="1" rtl="0">
              <a:lnSpc>
                <a:spcPct val="100000"/>
              </a:lnSpc>
              <a:spcBef>
                <a:spcPts val="0"/>
              </a:spcBef>
              <a:spcAft>
                <a:spcPts val="0"/>
              </a:spcAft>
              <a:buClr>
                <a:schemeClr val="dk1"/>
              </a:buClr>
              <a:buSzPts val="2400"/>
              <a:buNone/>
              <a:defRPr sz="2400" b="1">
                <a:solidFill>
                  <a:schemeClr val="dk1"/>
                </a:solidFill>
              </a:defRPr>
            </a:lvl2pPr>
            <a:lvl3pPr lvl="2" rtl="0">
              <a:lnSpc>
                <a:spcPct val="100000"/>
              </a:lnSpc>
              <a:spcBef>
                <a:spcPts val="0"/>
              </a:spcBef>
              <a:spcAft>
                <a:spcPts val="0"/>
              </a:spcAft>
              <a:buClr>
                <a:schemeClr val="dk1"/>
              </a:buClr>
              <a:buSzPts val="2400"/>
              <a:buNone/>
              <a:defRPr sz="2400" b="1">
                <a:solidFill>
                  <a:schemeClr val="dk1"/>
                </a:solidFill>
              </a:defRPr>
            </a:lvl3pPr>
            <a:lvl4pPr lvl="3" rtl="0">
              <a:lnSpc>
                <a:spcPct val="100000"/>
              </a:lnSpc>
              <a:spcBef>
                <a:spcPts val="0"/>
              </a:spcBef>
              <a:spcAft>
                <a:spcPts val="0"/>
              </a:spcAft>
              <a:buClr>
                <a:schemeClr val="dk1"/>
              </a:buClr>
              <a:buSzPts val="2400"/>
              <a:buNone/>
              <a:defRPr sz="2400" b="1">
                <a:solidFill>
                  <a:schemeClr val="dk1"/>
                </a:solidFill>
              </a:defRPr>
            </a:lvl4pPr>
            <a:lvl5pPr lvl="4" rtl="0">
              <a:lnSpc>
                <a:spcPct val="100000"/>
              </a:lnSpc>
              <a:spcBef>
                <a:spcPts val="0"/>
              </a:spcBef>
              <a:spcAft>
                <a:spcPts val="0"/>
              </a:spcAft>
              <a:buClr>
                <a:schemeClr val="dk1"/>
              </a:buClr>
              <a:buSzPts val="2400"/>
              <a:buNone/>
              <a:defRPr sz="2400" b="1">
                <a:solidFill>
                  <a:schemeClr val="dk1"/>
                </a:solidFill>
              </a:defRPr>
            </a:lvl5pPr>
            <a:lvl6pPr lvl="5" rtl="0">
              <a:lnSpc>
                <a:spcPct val="100000"/>
              </a:lnSpc>
              <a:spcBef>
                <a:spcPts val="0"/>
              </a:spcBef>
              <a:spcAft>
                <a:spcPts val="0"/>
              </a:spcAft>
              <a:buClr>
                <a:schemeClr val="dk1"/>
              </a:buClr>
              <a:buSzPts val="2400"/>
              <a:buNone/>
              <a:defRPr sz="2400" b="1">
                <a:solidFill>
                  <a:schemeClr val="dk1"/>
                </a:solidFill>
              </a:defRPr>
            </a:lvl6pPr>
            <a:lvl7pPr lvl="6" rtl="0">
              <a:lnSpc>
                <a:spcPct val="100000"/>
              </a:lnSpc>
              <a:spcBef>
                <a:spcPts val="0"/>
              </a:spcBef>
              <a:spcAft>
                <a:spcPts val="0"/>
              </a:spcAft>
              <a:buClr>
                <a:schemeClr val="dk1"/>
              </a:buClr>
              <a:buSzPts val="2400"/>
              <a:buNone/>
              <a:defRPr sz="2400" b="1">
                <a:solidFill>
                  <a:schemeClr val="dk1"/>
                </a:solidFill>
              </a:defRPr>
            </a:lvl7pPr>
            <a:lvl8pPr lvl="7" rtl="0">
              <a:lnSpc>
                <a:spcPct val="100000"/>
              </a:lnSpc>
              <a:spcBef>
                <a:spcPts val="0"/>
              </a:spcBef>
              <a:spcAft>
                <a:spcPts val="0"/>
              </a:spcAft>
              <a:buClr>
                <a:schemeClr val="dk1"/>
              </a:buClr>
              <a:buSzPts val="2400"/>
              <a:buNone/>
              <a:defRPr sz="2400" b="1">
                <a:solidFill>
                  <a:schemeClr val="dk1"/>
                </a:solidFill>
              </a:defRPr>
            </a:lvl8pPr>
            <a:lvl9pPr lvl="8" rtl="0">
              <a:lnSpc>
                <a:spcPct val="100000"/>
              </a:lnSpc>
              <a:spcBef>
                <a:spcPts val="0"/>
              </a:spcBef>
              <a:spcAft>
                <a:spcPts val="0"/>
              </a:spcAft>
              <a:buClr>
                <a:schemeClr val="dk1"/>
              </a:buClr>
              <a:buSzPts val="2400"/>
              <a:buNone/>
              <a:defRPr sz="2400" b="1">
                <a:solidFill>
                  <a:schemeClr val="dk1"/>
                </a:solidFill>
              </a:defRPr>
            </a:lvl9pPr>
          </a:lstStyle>
          <a:p>
            <a:endParaRPr/>
          </a:p>
        </p:txBody>
      </p:sp>
      <p:sp>
        <p:nvSpPr>
          <p:cNvPr id="68" name="Google Shape;68;p13"/>
          <p:cNvSpPr txBox="1">
            <a:spLocks noGrp="1"/>
          </p:cNvSpPr>
          <p:nvPr>
            <p:ph type="subTitle" idx="18"/>
          </p:nvPr>
        </p:nvSpPr>
        <p:spPr>
          <a:xfrm>
            <a:off x="3616775" y="2409963"/>
            <a:ext cx="2463600" cy="247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1800">
                <a:solidFill>
                  <a:schemeClr val="accent3"/>
                </a:solidFill>
                <a:latin typeface="Sora SemiBold"/>
                <a:ea typeface="Sora SemiBold"/>
                <a:cs typeface="Sora SemiBold"/>
                <a:sym typeface="Sora SemiBold"/>
              </a:defRPr>
            </a:lvl1pPr>
            <a:lvl2pPr lvl="1" rtl="0">
              <a:lnSpc>
                <a:spcPct val="100000"/>
              </a:lnSpc>
              <a:spcBef>
                <a:spcPts val="0"/>
              </a:spcBef>
              <a:spcAft>
                <a:spcPts val="0"/>
              </a:spcAft>
              <a:buClr>
                <a:schemeClr val="dk1"/>
              </a:buClr>
              <a:buSzPts val="2400"/>
              <a:buNone/>
              <a:defRPr sz="2400" b="1">
                <a:solidFill>
                  <a:schemeClr val="dk1"/>
                </a:solidFill>
              </a:defRPr>
            </a:lvl2pPr>
            <a:lvl3pPr lvl="2" rtl="0">
              <a:lnSpc>
                <a:spcPct val="100000"/>
              </a:lnSpc>
              <a:spcBef>
                <a:spcPts val="0"/>
              </a:spcBef>
              <a:spcAft>
                <a:spcPts val="0"/>
              </a:spcAft>
              <a:buClr>
                <a:schemeClr val="dk1"/>
              </a:buClr>
              <a:buSzPts val="2400"/>
              <a:buNone/>
              <a:defRPr sz="2400" b="1">
                <a:solidFill>
                  <a:schemeClr val="dk1"/>
                </a:solidFill>
              </a:defRPr>
            </a:lvl3pPr>
            <a:lvl4pPr lvl="3" rtl="0">
              <a:lnSpc>
                <a:spcPct val="100000"/>
              </a:lnSpc>
              <a:spcBef>
                <a:spcPts val="0"/>
              </a:spcBef>
              <a:spcAft>
                <a:spcPts val="0"/>
              </a:spcAft>
              <a:buClr>
                <a:schemeClr val="dk1"/>
              </a:buClr>
              <a:buSzPts val="2400"/>
              <a:buNone/>
              <a:defRPr sz="2400" b="1">
                <a:solidFill>
                  <a:schemeClr val="dk1"/>
                </a:solidFill>
              </a:defRPr>
            </a:lvl4pPr>
            <a:lvl5pPr lvl="4" rtl="0">
              <a:lnSpc>
                <a:spcPct val="100000"/>
              </a:lnSpc>
              <a:spcBef>
                <a:spcPts val="0"/>
              </a:spcBef>
              <a:spcAft>
                <a:spcPts val="0"/>
              </a:spcAft>
              <a:buClr>
                <a:schemeClr val="dk1"/>
              </a:buClr>
              <a:buSzPts val="2400"/>
              <a:buNone/>
              <a:defRPr sz="2400" b="1">
                <a:solidFill>
                  <a:schemeClr val="dk1"/>
                </a:solidFill>
              </a:defRPr>
            </a:lvl5pPr>
            <a:lvl6pPr lvl="5" rtl="0">
              <a:lnSpc>
                <a:spcPct val="100000"/>
              </a:lnSpc>
              <a:spcBef>
                <a:spcPts val="0"/>
              </a:spcBef>
              <a:spcAft>
                <a:spcPts val="0"/>
              </a:spcAft>
              <a:buClr>
                <a:schemeClr val="dk1"/>
              </a:buClr>
              <a:buSzPts val="2400"/>
              <a:buNone/>
              <a:defRPr sz="2400" b="1">
                <a:solidFill>
                  <a:schemeClr val="dk1"/>
                </a:solidFill>
              </a:defRPr>
            </a:lvl6pPr>
            <a:lvl7pPr lvl="6" rtl="0">
              <a:lnSpc>
                <a:spcPct val="100000"/>
              </a:lnSpc>
              <a:spcBef>
                <a:spcPts val="0"/>
              </a:spcBef>
              <a:spcAft>
                <a:spcPts val="0"/>
              </a:spcAft>
              <a:buClr>
                <a:schemeClr val="dk1"/>
              </a:buClr>
              <a:buSzPts val="2400"/>
              <a:buNone/>
              <a:defRPr sz="2400" b="1">
                <a:solidFill>
                  <a:schemeClr val="dk1"/>
                </a:solidFill>
              </a:defRPr>
            </a:lvl7pPr>
            <a:lvl8pPr lvl="7" rtl="0">
              <a:lnSpc>
                <a:spcPct val="100000"/>
              </a:lnSpc>
              <a:spcBef>
                <a:spcPts val="0"/>
              </a:spcBef>
              <a:spcAft>
                <a:spcPts val="0"/>
              </a:spcAft>
              <a:buClr>
                <a:schemeClr val="dk1"/>
              </a:buClr>
              <a:buSzPts val="2400"/>
              <a:buNone/>
              <a:defRPr sz="2400" b="1">
                <a:solidFill>
                  <a:schemeClr val="dk1"/>
                </a:solidFill>
              </a:defRPr>
            </a:lvl8pPr>
            <a:lvl9pPr lvl="8" rtl="0">
              <a:lnSpc>
                <a:spcPct val="100000"/>
              </a:lnSpc>
              <a:spcBef>
                <a:spcPts val="0"/>
              </a:spcBef>
              <a:spcAft>
                <a:spcPts val="0"/>
              </a:spcAft>
              <a:buClr>
                <a:schemeClr val="dk1"/>
              </a:buClr>
              <a:buSzPts val="2400"/>
              <a:buNone/>
              <a:defRPr sz="2400" b="1">
                <a:solidFill>
                  <a:schemeClr val="dk1"/>
                </a:solidFill>
              </a:defRPr>
            </a:lvl9pPr>
          </a:lstStyle>
          <a:p>
            <a:endParaRPr/>
          </a:p>
        </p:txBody>
      </p:sp>
      <p:sp>
        <p:nvSpPr>
          <p:cNvPr id="69" name="Google Shape;69;p13"/>
          <p:cNvSpPr txBox="1">
            <a:spLocks noGrp="1"/>
          </p:cNvSpPr>
          <p:nvPr>
            <p:ph type="subTitle" idx="19"/>
          </p:nvPr>
        </p:nvSpPr>
        <p:spPr>
          <a:xfrm>
            <a:off x="6083071" y="2409963"/>
            <a:ext cx="2463600" cy="247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1800">
                <a:solidFill>
                  <a:schemeClr val="accent3"/>
                </a:solidFill>
                <a:latin typeface="Sora SemiBold"/>
                <a:ea typeface="Sora SemiBold"/>
                <a:cs typeface="Sora SemiBold"/>
                <a:sym typeface="Sora SemiBold"/>
              </a:defRPr>
            </a:lvl1pPr>
            <a:lvl2pPr lvl="1" rtl="0">
              <a:lnSpc>
                <a:spcPct val="100000"/>
              </a:lnSpc>
              <a:spcBef>
                <a:spcPts val="0"/>
              </a:spcBef>
              <a:spcAft>
                <a:spcPts val="0"/>
              </a:spcAft>
              <a:buClr>
                <a:schemeClr val="dk1"/>
              </a:buClr>
              <a:buSzPts val="2400"/>
              <a:buNone/>
              <a:defRPr sz="2400" b="1">
                <a:solidFill>
                  <a:schemeClr val="dk1"/>
                </a:solidFill>
              </a:defRPr>
            </a:lvl2pPr>
            <a:lvl3pPr lvl="2" rtl="0">
              <a:lnSpc>
                <a:spcPct val="100000"/>
              </a:lnSpc>
              <a:spcBef>
                <a:spcPts val="0"/>
              </a:spcBef>
              <a:spcAft>
                <a:spcPts val="0"/>
              </a:spcAft>
              <a:buClr>
                <a:schemeClr val="dk1"/>
              </a:buClr>
              <a:buSzPts val="2400"/>
              <a:buNone/>
              <a:defRPr sz="2400" b="1">
                <a:solidFill>
                  <a:schemeClr val="dk1"/>
                </a:solidFill>
              </a:defRPr>
            </a:lvl3pPr>
            <a:lvl4pPr lvl="3" rtl="0">
              <a:lnSpc>
                <a:spcPct val="100000"/>
              </a:lnSpc>
              <a:spcBef>
                <a:spcPts val="0"/>
              </a:spcBef>
              <a:spcAft>
                <a:spcPts val="0"/>
              </a:spcAft>
              <a:buClr>
                <a:schemeClr val="dk1"/>
              </a:buClr>
              <a:buSzPts val="2400"/>
              <a:buNone/>
              <a:defRPr sz="2400" b="1">
                <a:solidFill>
                  <a:schemeClr val="dk1"/>
                </a:solidFill>
              </a:defRPr>
            </a:lvl4pPr>
            <a:lvl5pPr lvl="4" rtl="0">
              <a:lnSpc>
                <a:spcPct val="100000"/>
              </a:lnSpc>
              <a:spcBef>
                <a:spcPts val="0"/>
              </a:spcBef>
              <a:spcAft>
                <a:spcPts val="0"/>
              </a:spcAft>
              <a:buClr>
                <a:schemeClr val="dk1"/>
              </a:buClr>
              <a:buSzPts val="2400"/>
              <a:buNone/>
              <a:defRPr sz="2400" b="1">
                <a:solidFill>
                  <a:schemeClr val="dk1"/>
                </a:solidFill>
              </a:defRPr>
            </a:lvl5pPr>
            <a:lvl6pPr lvl="5" rtl="0">
              <a:lnSpc>
                <a:spcPct val="100000"/>
              </a:lnSpc>
              <a:spcBef>
                <a:spcPts val="0"/>
              </a:spcBef>
              <a:spcAft>
                <a:spcPts val="0"/>
              </a:spcAft>
              <a:buClr>
                <a:schemeClr val="dk1"/>
              </a:buClr>
              <a:buSzPts val="2400"/>
              <a:buNone/>
              <a:defRPr sz="2400" b="1">
                <a:solidFill>
                  <a:schemeClr val="dk1"/>
                </a:solidFill>
              </a:defRPr>
            </a:lvl6pPr>
            <a:lvl7pPr lvl="6" rtl="0">
              <a:lnSpc>
                <a:spcPct val="100000"/>
              </a:lnSpc>
              <a:spcBef>
                <a:spcPts val="0"/>
              </a:spcBef>
              <a:spcAft>
                <a:spcPts val="0"/>
              </a:spcAft>
              <a:buClr>
                <a:schemeClr val="dk1"/>
              </a:buClr>
              <a:buSzPts val="2400"/>
              <a:buNone/>
              <a:defRPr sz="2400" b="1">
                <a:solidFill>
                  <a:schemeClr val="dk1"/>
                </a:solidFill>
              </a:defRPr>
            </a:lvl7pPr>
            <a:lvl8pPr lvl="7" rtl="0">
              <a:lnSpc>
                <a:spcPct val="100000"/>
              </a:lnSpc>
              <a:spcBef>
                <a:spcPts val="0"/>
              </a:spcBef>
              <a:spcAft>
                <a:spcPts val="0"/>
              </a:spcAft>
              <a:buClr>
                <a:schemeClr val="dk1"/>
              </a:buClr>
              <a:buSzPts val="2400"/>
              <a:buNone/>
              <a:defRPr sz="2400" b="1">
                <a:solidFill>
                  <a:schemeClr val="dk1"/>
                </a:solidFill>
              </a:defRPr>
            </a:lvl8pPr>
            <a:lvl9pPr lvl="8" rtl="0">
              <a:lnSpc>
                <a:spcPct val="100000"/>
              </a:lnSpc>
              <a:spcBef>
                <a:spcPts val="0"/>
              </a:spcBef>
              <a:spcAft>
                <a:spcPts val="0"/>
              </a:spcAft>
              <a:buClr>
                <a:schemeClr val="dk1"/>
              </a:buClr>
              <a:buSzPts val="2400"/>
              <a:buNone/>
              <a:defRPr sz="2400" b="1">
                <a:solidFill>
                  <a:schemeClr val="dk1"/>
                </a:solidFill>
              </a:defRPr>
            </a:lvl9pPr>
          </a:lstStyle>
          <a:p>
            <a:endParaRPr/>
          </a:p>
        </p:txBody>
      </p:sp>
      <p:sp>
        <p:nvSpPr>
          <p:cNvPr id="70" name="Google Shape;70;p13"/>
          <p:cNvSpPr txBox="1">
            <a:spLocks noGrp="1"/>
          </p:cNvSpPr>
          <p:nvPr>
            <p:ph type="subTitle" idx="20"/>
          </p:nvPr>
        </p:nvSpPr>
        <p:spPr>
          <a:xfrm>
            <a:off x="3614075" y="3867800"/>
            <a:ext cx="2469000" cy="255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1800">
                <a:solidFill>
                  <a:schemeClr val="accent3"/>
                </a:solidFill>
                <a:latin typeface="Sora SemiBold"/>
                <a:ea typeface="Sora SemiBold"/>
                <a:cs typeface="Sora SemiBold"/>
                <a:sym typeface="Sora SemiBold"/>
              </a:defRPr>
            </a:lvl1pPr>
            <a:lvl2pPr lvl="1" rtl="0">
              <a:lnSpc>
                <a:spcPct val="100000"/>
              </a:lnSpc>
              <a:spcBef>
                <a:spcPts val="0"/>
              </a:spcBef>
              <a:spcAft>
                <a:spcPts val="0"/>
              </a:spcAft>
              <a:buClr>
                <a:schemeClr val="dk1"/>
              </a:buClr>
              <a:buSzPts val="2400"/>
              <a:buNone/>
              <a:defRPr sz="2400" b="1">
                <a:solidFill>
                  <a:schemeClr val="dk1"/>
                </a:solidFill>
              </a:defRPr>
            </a:lvl2pPr>
            <a:lvl3pPr lvl="2" rtl="0">
              <a:lnSpc>
                <a:spcPct val="100000"/>
              </a:lnSpc>
              <a:spcBef>
                <a:spcPts val="0"/>
              </a:spcBef>
              <a:spcAft>
                <a:spcPts val="0"/>
              </a:spcAft>
              <a:buClr>
                <a:schemeClr val="dk1"/>
              </a:buClr>
              <a:buSzPts val="2400"/>
              <a:buNone/>
              <a:defRPr sz="2400" b="1">
                <a:solidFill>
                  <a:schemeClr val="dk1"/>
                </a:solidFill>
              </a:defRPr>
            </a:lvl3pPr>
            <a:lvl4pPr lvl="3" rtl="0">
              <a:lnSpc>
                <a:spcPct val="100000"/>
              </a:lnSpc>
              <a:spcBef>
                <a:spcPts val="0"/>
              </a:spcBef>
              <a:spcAft>
                <a:spcPts val="0"/>
              </a:spcAft>
              <a:buClr>
                <a:schemeClr val="dk1"/>
              </a:buClr>
              <a:buSzPts val="2400"/>
              <a:buNone/>
              <a:defRPr sz="2400" b="1">
                <a:solidFill>
                  <a:schemeClr val="dk1"/>
                </a:solidFill>
              </a:defRPr>
            </a:lvl4pPr>
            <a:lvl5pPr lvl="4" rtl="0">
              <a:lnSpc>
                <a:spcPct val="100000"/>
              </a:lnSpc>
              <a:spcBef>
                <a:spcPts val="0"/>
              </a:spcBef>
              <a:spcAft>
                <a:spcPts val="0"/>
              </a:spcAft>
              <a:buClr>
                <a:schemeClr val="dk1"/>
              </a:buClr>
              <a:buSzPts val="2400"/>
              <a:buNone/>
              <a:defRPr sz="2400" b="1">
                <a:solidFill>
                  <a:schemeClr val="dk1"/>
                </a:solidFill>
              </a:defRPr>
            </a:lvl5pPr>
            <a:lvl6pPr lvl="5" rtl="0">
              <a:lnSpc>
                <a:spcPct val="100000"/>
              </a:lnSpc>
              <a:spcBef>
                <a:spcPts val="0"/>
              </a:spcBef>
              <a:spcAft>
                <a:spcPts val="0"/>
              </a:spcAft>
              <a:buClr>
                <a:schemeClr val="dk1"/>
              </a:buClr>
              <a:buSzPts val="2400"/>
              <a:buNone/>
              <a:defRPr sz="2400" b="1">
                <a:solidFill>
                  <a:schemeClr val="dk1"/>
                </a:solidFill>
              </a:defRPr>
            </a:lvl6pPr>
            <a:lvl7pPr lvl="6" rtl="0">
              <a:lnSpc>
                <a:spcPct val="100000"/>
              </a:lnSpc>
              <a:spcBef>
                <a:spcPts val="0"/>
              </a:spcBef>
              <a:spcAft>
                <a:spcPts val="0"/>
              </a:spcAft>
              <a:buClr>
                <a:schemeClr val="dk1"/>
              </a:buClr>
              <a:buSzPts val="2400"/>
              <a:buNone/>
              <a:defRPr sz="2400" b="1">
                <a:solidFill>
                  <a:schemeClr val="dk1"/>
                </a:solidFill>
              </a:defRPr>
            </a:lvl7pPr>
            <a:lvl8pPr lvl="7" rtl="0">
              <a:lnSpc>
                <a:spcPct val="100000"/>
              </a:lnSpc>
              <a:spcBef>
                <a:spcPts val="0"/>
              </a:spcBef>
              <a:spcAft>
                <a:spcPts val="0"/>
              </a:spcAft>
              <a:buClr>
                <a:schemeClr val="dk1"/>
              </a:buClr>
              <a:buSzPts val="2400"/>
              <a:buNone/>
              <a:defRPr sz="2400" b="1">
                <a:solidFill>
                  <a:schemeClr val="dk1"/>
                </a:solidFill>
              </a:defRPr>
            </a:lvl8pPr>
            <a:lvl9pPr lvl="8" rtl="0">
              <a:lnSpc>
                <a:spcPct val="100000"/>
              </a:lnSpc>
              <a:spcBef>
                <a:spcPts val="0"/>
              </a:spcBef>
              <a:spcAft>
                <a:spcPts val="0"/>
              </a:spcAft>
              <a:buClr>
                <a:schemeClr val="dk1"/>
              </a:buClr>
              <a:buSzPts val="2400"/>
              <a:buNone/>
              <a:defRPr sz="2400" b="1">
                <a:solidFill>
                  <a:schemeClr val="dk1"/>
                </a:solidFill>
              </a:defRPr>
            </a:lvl9pPr>
          </a:lstStyle>
          <a:p>
            <a:endParaRPr/>
          </a:p>
        </p:txBody>
      </p:sp>
      <p:sp>
        <p:nvSpPr>
          <p:cNvPr id="71" name="Google Shape;71;p13"/>
          <p:cNvSpPr txBox="1">
            <a:spLocks noGrp="1"/>
          </p:cNvSpPr>
          <p:nvPr>
            <p:ph type="subTitle" idx="21"/>
          </p:nvPr>
        </p:nvSpPr>
        <p:spPr>
          <a:xfrm>
            <a:off x="6083071" y="3867800"/>
            <a:ext cx="2463600" cy="255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1800">
                <a:solidFill>
                  <a:schemeClr val="accent3"/>
                </a:solidFill>
                <a:latin typeface="Sora SemiBold"/>
                <a:ea typeface="Sora SemiBold"/>
                <a:cs typeface="Sora SemiBold"/>
                <a:sym typeface="Sora SemiBold"/>
              </a:defRPr>
            </a:lvl1pPr>
            <a:lvl2pPr lvl="1" rtl="0">
              <a:lnSpc>
                <a:spcPct val="100000"/>
              </a:lnSpc>
              <a:spcBef>
                <a:spcPts val="0"/>
              </a:spcBef>
              <a:spcAft>
                <a:spcPts val="0"/>
              </a:spcAft>
              <a:buClr>
                <a:schemeClr val="dk1"/>
              </a:buClr>
              <a:buSzPts val="2400"/>
              <a:buNone/>
              <a:defRPr sz="2400" b="1">
                <a:solidFill>
                  <a:schemeClr val="dk1"/>
                </a:solidFill>
              </a:defRPr>
            </a:lvl2pPr>
            <a:lvl3pPr lvl="2" rtl="0">
              <a:lnSpc>
                <a:spcPct val="100000"/>
              </a:lnSpc>
              <a:spcBef>
                <a:spcPts val="0"/>
              </a:spcBef>
              <a:spcAft>
                <a:spcPts val="0"/>
              </a:spcAft>
              <a:buClr>
                <a:schemeClr val="dk1"/>
              </a:buClr>
              <a:buSzPts val="2400"/>
              <a:buNone/>
              <a:defRPr sz="2400" b="1">
                <a:solidFill>
                  <a:schemeClr val="dk1"/>
                </a:solidFill>
              </a:defRPr>
            </a:lvl3pPr>
            <a:lvl4pPr lvl="3" rtl="0">
              <a:lnSpc>
                <a:spcPct val="100000"/>
              </a:lnSpc>
              <a:spcBef>
                <a:spcPts val="0"/>
              </a:spcBef>
              <a:spcAft>
                <a:spcPts val="0"/>
              </a:spcAft>
              <a:buClr>
                <a:schemeClr val="dk1"/>
              </a:buClr>
              <a:buSzPts val="2400"/>
              <a:buNone/>
              <a:defRPr sz="2400" b="1">
                <a:solidFill>
                  <a:schemeClr val="dk1"/>
                </a:solidFill>
              </a:defRPr>
            </a:lvl4pPr>
            <a:lvl5pPr lvl="4" rtl="0">
              <a:lnSpc>
                <a:spcPct val="100000"/>
              </a:lnSpc>
              <a:spcBef>
                <a:spcPts val="0"/>
              </a:spcBef>
              <a:spcAft>
                <a:spcPts val="0"/>
              </a:spcAft>
              <a:buClr>
                <a:schemeClr val="dk1"/>
              </a:buClr>
              <a:buSzPts val="2400"/>
              <a:buNone/>
              <a:defRPr sz="2400" b="1">
                <a:solidFill>
                  <a:schemeClr val="dk1"/>
                </a:solidFill>
              </a:defRPr>
            </a:lvl5pPr>
            <a:lvl6pPr lvl="5" rtl="0">
              <a:lnSpc>
                <a:spcPct val="100000"/>
              </a:lnSpc>
              <a:spcBef>
                <a:spcPts val="0"/>
              </a:spcBef>
              <a:spcAft>
                <a:spcPts val="0"/>
              </a:spcAft>
              <a:buClr>
                <a:schemeClr val="dk1"/>
              </a:buClr>
              <a:buSzPts val="2400"/>
              <a:buNone/>
              <a:defRPr sz="2400" b="1">
                <a:solidFill>
                  <a:schemeClr val="dk1"/>
                </a:solidFill>
              </a:defRPr>
            </a:lvl6pPr>
            <a:lvl7pPr lvl="6" rtl="0">
              <a:lnSpc>
                <a:spcPct val="100000"/>
              </a:lnSpc>
              <a:spcBef>
                <a:spcPts val="0"/>
              </a:spcBef>
              <a:spcAft>
                <a:spcPts val="0"/>
              </a:spcAft>
              <a:buClr>
                <a:schemeClr val="dk1"/>
              </a:buClr>
              <a:buSzPts val="2400"/>
              <a:buNone/>
              <a:defRPr sz="2400" b="1">
                <a:solidFill>
                  <a:schemeClr val="dk1"/>
                </a:solidFill>
              </a:defRPr>
            </a:lvl7pPr>
            <a:lvl8pPr lvl="7" rtl="0">
              <a:lnSpc>
                <a:spcPct val="100000"/>
              </a:lnSpc>
              <a:spcBef>
                <a:spcPts val="0"/>
              </a:spcBef>
              <a:spcAft>
                <a:spcPts val="0"/>
              </a:spcAft>
              <a:buClr>
                <a:schemeClr val="dk1"/>
              </a:buClr>
              <a:buSzPts val="2400"/>
              <a:buNone/>
              <a:defRPr sz="2400" b="1">
                <a:solidFill>
                  <a:schemeClr val="dk1"/>
                </a:solidFill>
              </a:defRPr>
            </a:lvl8pPr>
            <a:lvl9pPr lvl="8" rtl="0">
              <a:lnSpc>
                <a:spcPct val="100000"/>
              </a:lnSpc>
              <a:spcBef>
                <a:spcPts val="0"/>
              </a:spcBef>
              <a:spcAft>
                <a:spcPts val="0"/>
              </a:spcAft>
              <a:buClr>
                <a:schemeClr val="dk1"/>
              </a:buClr>
              <a:buSzPts val="2400"/>
              <a:buNone/>
              <a:defRPr sz="2400" b="1">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BLANK_1_1">
    <p:bg>
      <p:bgPr>
        <a:solidFill>
          <a:schemeClr val="accent1"/>
        </a:solidFill>
        <a:effectLst/>
      </p:bgPr>
    </p:bg>
    <p:spTree>
      <p:nvGrpSpPr>
        <p:cNvPr id="1" name="Shape 72"/>
        <p:cNvGrpSpPr/>
        <p:nvPr/>
      </p:nvGrpSpPr>
      <p:grpSpPr>
        <a:xfrm>
          <a:off x="0" y="0"/>
          <a:ext cx="0" cy="0"/>
          <a:chOff x="0" y="0"/>
          <a:chExt cx="0" cy="0"/>
        </a:xfrm>
      </p:grpSpPr>
      <p:sp>
        <p:nvSpPr>
          <p:cNvPr id="73" name="Google Shape;73;p14"/>
          <p:cNvSpPr/>
          <p:nvPr/>
        </p:nvSpPr>
        <p:spPr>
          <a:xfrm>
            <a:off x="-15000" y="7"/>
            <a:ext cx="9174000" cy="3395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4"/>
          <p:cNvSpPr txBox="1">
            <a:spLocks noGrp="1"/>
          </p:cNvSpPr>
          <p:nvPr>
            <p:ph type="title"/>
          </p:nvPr>
        </p:nvSpPr>
        <p:spPr>
          <a:xfrm>
            <a:off x="2290025" y="3933500"/>
            <a:ext cx="4563900" cy="53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75" name="Google Shape;75;p14"/>
          <p:cNvSpPr txBox="1">
            <a:spLocks noGrp="1"/>
          </p:cNvSpPr>
          <p:nvPr>
            <p:ph type="subTitle" idx="1"/>
          </p:nvPr>
        </p:nvSpPr>
        <p:spPr>
          <a:xfrm>
            <a:off x="992075" y="535000"/>
            <a:ext cx="7159800" cy="21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33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solidFill>
          <a:schemeClr val="accent2"/>
        </a:solidFill>
        <a:effectLst/>
      </p:bgPr>
    </p:bg>
    <p:spTree>
      <p:nvGrpSpPr>
        <p:cNvPr id="1" name="Shape 81"/>
        <p:cNvGrpSpPr/>
        <p:nvPr/>
      </p:nvGrpSpPr>
      <p:grpSpPr>
        <a:xfrm>
          <a:off x="0" y="0"/>
          <a:ext cx="0" cy="0"/>
          <a:chOff x="0" y="0"/>
          <a:chExt cx="0" cy="0"/>
        </a:xfrm>
      </p:grpSpPr>
      <p:sp>
        <p:nvSpPr>
          <p:cNvPr id="82" name="Google Shape;82;p16"/>
          <p:cNvSpPr/>
          <p:nvPr/>
        </p:nvSpPr>
        <p:spPr>
          <a:xfrm>
            <a:off x="3652400" y="0"/>
            <a:ext cx="55065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6"/>
          <p:cNvSpPr txBox="1">
            <a:spLocks noGrp="1"/>
          </p:cNvSpPr>
          <p:nvPr>
            <p:ph type="subTitle" idx="1"/>
          </p:nvPr>
        </p:nvSpPr>
        <p:spPr>
          <a:xfrm>
            <a:off x="5171150" y="856700"/>
            <a:ext cx="2469000" cy="438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2400">
                <a:solidFill>
                  <a:schemeClr val="accent3"/>
                </a:solidFill>
                <a:latin typeface="Sora SemiBold"/>
                <a:ea typeface="Sora SemiBold"/>
                <a:cs typeface="Sora SemiBold"/>
                <a:sym typeface="Sora SemiBold"/>
              </a:defRPr>
            </a:lvl1pPr>
            <a:lvl2pPr lvl="1" algn="ctr" rtl="0">
              <a:lnSpc>
                <a:spcPct val="100000"/>
              </a:lnSpc>
              <a:spcBef>
                <a:spcPts val="0"/>
              </a:spcBef>
              <a:spcAft>
                <a:spcPts val="0"/>
              </a:spcAft>
              <a:buClr>
                <a:schemeClr val="dk1"/>
              </a:buClr>
              <a:buSzPts val="2400"/>
              <a:buNone/>
              <a:defRPr sz="2400" b="1">
                <a:solidFill>
                  <a:schemeClr val="dk1"/>
                </a:solidFill>
              </a:defRPr>
            </a:lvl2pPr>
            <a:lvl3pPr lvl="2" algn="ctr" rtl="0">
              <a:lnSpc>
                <a:spcPct val="100000"/>
              </a:lnSpc>
              <a:spcBef>
                <a:spcPts val="0"/>
              </a:spcBef>
              <a:spcAft>
                <a:spcPts val="0"/>
              </a:spcAft>
              <a:buClr>
                <a:schemeClr val="dk1"/>
              </a:buClr>
              <a:buSzPts val="2400"/>
              <a:buNone/>
              <a:defRPr sz="2400" b="1">
                <a:solidFill>
                  <a:schemeClr val="dk1"/>
                </a:solidFill>
              </a:defRPr>
            </a:lvl3pPr>
            <a:lvl4pPr lvl="3" algn="ctr" rtl="0">
              <a:lnSpc>
                <a:spcPct val="100000"/>
              </a:lnSpc>
              <a:spcBef>
                <a:spcPts val="0"/>
              </a:spcBef>
              <a:spcAft>
                <a:spcPts val="0"/>
              </a:spcAft>
              <a:buClr>
                <a:schemeClr val="dk1"/>
              </a:buClr>
              <a:buSzPts val="2400"/>
              <a:buNone/>
              <a:defRPr sz="2400" b="1">
                <a:solidFill>
                  <a:schemeClr val="dk1"/>
                </a:solidFill>
              </a:defRPr>
            </a:lvl4pPr>
            <a:lvl5pPr lvl="4" algn="ctr" rtl="0">
              <a:lnSpc>
                <a:spcPct val="100000"/>
              </a:lnSpc>
              <a:spcBef>
                <a:spcPts val="0"/>
              </a:spcBef>
              <a:spcAft>
                <a:spcPts val="0"/>
              </a:spcAft>
              <a:buClr>
                <a:schemeClr val="dk1"/>
              </a:buClr>
              <a:buSzPts val="2400"/>
              <a:buNone/>
              <a:defRPr sz="2400" b="1">
                <a:solidFill>
                  <a:schemeClr val="dk1"/>
                </a:solidFill>
              </a:defRPr>
            </a:lvl5pPr>
            <a:lvl6pPr lvl="5" algn="ctr" rtl="0">
              <a:lnSpc>
                <a:spcPct val="100000"/>
              </a:lnSpc>
              <a:spcBef>
                <a:spcPts val="0"/>
              </a:spcBef>
              <a:spcAft>
                <a:spcPts val="0"/>
              </a:spcAft>
              <a:buClr>
                <a:schemeClr val="dk1"/>
              </a:buClr>
              <a:buSzPts val="2400"/>
              <a:buNone/>
              <a:defRPr sz="2400" b="1">
                <a:solidFill>
                  <a:schemeClr val="dk1"/>
                </a:solidFill>
              </a:defRPr>
            </a:lvl6pPr>
            <a:lvl7pPr lvl="6" algn="ctr" rtl="0">
              <a:lnSpc>
                <a:spcPct val="100000"/>
              </a:lnSpc>
              <a:spcBef>
                <a:spcPts val="0"/>
              </a:spcBef>
              <a:spcAft>
                <a:spcPts val="0"/>
              </a:spcAft>
              <a:buClr>
                <a:schemeClr val="dk1"/>
              </a:buClr>
              <a:buSzPts val="2400"/>
              <a:buNone/>
              <a:defRPr sz="2400" b="1">
                <a:solidFill>
                  <a:schemeClr val="dk1"/>
                </a:solidFill>
              </a:defRPr>
            </a:lvl7pPr>
            <a:lvl8pPr lvl="7" algn="ctr" rtl="0">
              <a:lnSpc>
                <a:spcPct val="100000"/>
              </a:lnSpc>
              <a:spcBef>
                <a:spcPts val="0"/>
              </a:spcBef>
              <a:spcAft>
                <a:spcPts val="0"/>
              </a:spcAft>
              <a:buClr>
                <a:schemeClr val="dk1"/>
              </a:buClr>
              <a:buSzPts val="2400"/>
              <a:buNone/>
              <a:defRPr sz="2400" b="1">
                <a:solidFill>
                  <a:schemeClr val="dk1"/>
                </a:solidFill>
              </a:defRPr>
            </a:lvl8pPr>
            <a:lvl9pPr lvl="8" algn="ctr" rtl="0">
              <a:lnSpc>
                <a:spcPct val="100000"/>
              </a:lnSpc>
              <a:spcBef>
                <a:spcPts val="0"/>
              </a:spcBef>
              <a:spcAft>
                <a:spcPts val="0"/>
              </a:spcAft>
              <a:buClr>
                <a:schemeClr val="dk1"/>
              </a:buClr>
              <a:buSzPts val="2400"/>
              <a:buNone/>
              <a:defRPr sz="2400" b="1">
                <a:solidFill>
                  <a:schemeClr val="dk1"/>
                </a:solidFill>
              </a:defRPr>
            </a:lvl9pPr>
          </a:lstStyle>
          <a:p>
            <a:endParaRPr/>
          </a:p>
        </p:txBody>
      </p:sp>
      <p:sp>
        <p:nvSpPr>
          <p:cNvPr id="84" name="Google Shape;84;p16"/>
          <p:cNvSpPr txBox="1">
            <a:spLocks noGrp="1"/>
          </p:cNvSpPr>
          <p:nvPr>
            <p:ph type="subTitle" idx="2"/>
          </p:nvPr>
        </p:nvSpPr>
        <p:spPr>
          <a:xfrm>
            <a:off x="5171150" y="1312788"/>
            <a:ext cx="2469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 name="Google Shape;85;p16"/>
          <p:cNvSpPr txBox="1">
            <a:spLocks noGrp="1"/>
          </p:cNvSpPr>
          <p:nvPr>
            <p:ph type="subTitle" idx="3"/>
          </p:nvPr>
        </p:nvSpPr>
        <p:spPr>
          <a:xfrm>
            <a:off x="5171150" y="2557388"/>
            <a:ext cx="2469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 name="Google Shape;86;p16"/>
          <p:cNvSpPr txBox="1">
            <a:spLocks noGrp="1"/>
          </p:cNvSpPr>
          <p:nvPr>
            <p:ph type="subTitle" idx="4"/>
          </p:nvPr>
        </p:nvSpPr>
        <p:spPr>
          <a:xfrm>
            <a:off x="5171150" y="3801988"/>
            <a:ext cx="2469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7" name="Google Shape;87;p16"/>
          <p:cNvSpPr txBox="1">
            <a:spLocks noGrp="1"/>
          </p:cNvSpPr>
          <p:nvPr>
            <p:ph type="title"/>
          </p:nvPr>
        </p:nvSpPr>
        <p:spPr>
          <a:xfrm>
            <a:off x="720000" y="2009400"/>
            <a:ext cx="2441400" cy="1124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8" name="Google Shape;88;p16"/>
          <p:cNvSpPr txBox="1">
            <a:spLocks noGrp="1"/>
          </p:cNvSpPr>
          <p:nvPr>
            <p:ph type="subTitle" idx="5"/>
          </p:nvPr>
        </p:nvSpPr>
        <p:spPr>
          <a:xfrm>
            <a:off x="5171150" y="2101300"/>
            <a:ext cx="2469000" cy="438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2400">
                <a:solidFill>
                  <a:schemeClr val="accent3"/>
                </a:solidFill>
                <a:latin typeface="Sora SemiBold"/>
                <a:ea typeface="Sora SemiBold"/>
                <a:cs typeface="Sora SemiBold"/>
                <a:sym typeface="Sora SemiBold"/>
              </a:defRPr>
            </a:lvl1pPr>
            <a:lvl2pPr lvl="1" algn="ctr" rtl="0">
              <a:lnSpc>
                <a:spcPct val="100000"/>
              </a:lnSpc>
              <a:spcBef>
                <a:spcPts val="0"/>
              </a:spcBef>
              <a:spcAft>
                <a:spcPts val="0"/>
              </a:spcAft>
              <a:buClr>
                <a:schemeClr val="dk1"/>
              </a:buClr>
              <a:buSzPts val="2400"/>
              <a:buNone/>
              <a:defRPr sz="2400" b="1">
                <a:solidFill>
                  <a:schemeClr val="dk1"/>
                </a:solidFill>
              </a:defRPr>
            </a:lvl2pPr>
            <a:lvl3pPr lvl="2" algn="ctr" rtl="0">
              <a:lnSpc>
                <a:spcPct val="100000"/>
              </a:lnSpc>
              <a:spcBef>
                <a:spcPts val="0"/>
              </a:spcBef>
              <a:spcAft>
                <a:spcPts val="0"/>
              </a:spcAft>
              <a:buClr>
                <a:schemeClr val="dk1"/>
              </a:buClr>
              <a:buSzPts val="2400"/>
              <a:buNone/>
              <a:defRPr sz="2400" b="1">
                <a:solidFill>
                  <a:schemeClr val="dk1"/>
                </a:solidFill>
              </a:defRPr>
            </a:lvl3pPr>
            <a:lvl4pPr lvl="3" algn="ctr" rtl="0">
              <a:lnSpc>
                <a:spcPct val="100000"/>
              </a:lnSpc>
              <a:spcBef>
                <a:spcPts val="0"/>
              </a:spcBef>
              <a:spcAft>
                <a:spcPts val="0"/>
              </a:spcAft>
              <a:buClr>
                <a:schemeClr val="dk1"/>
              </a:buClr>
              <a:buSzPts val="2400"/>
              <a:buNone/>
              <a:defRPr sz="2400" b="1">
                <a:solidFill>
                  <a:schemeClr val="dk1"/>
                </a:solidFill>
              </a:defRPr>
            </a:lvl4pPr>
            <a:lvl5pPr lvl="4" algn="ctr" rtl="0">
              <a:lnSpc>
                <a:spcPct val="100000"/>
              </a:lnSpc>
              <a:spcBef>
                <a:spcPts val="0"/>
              </a:spcBef>
              <a:spcAft>
                <a:spcPts val="0"/>
              </a:spcAft>
              <a:buClr>
                <a:schemeClr val="dk1"/>
              </a:buClr>
              <a:buSzPts val="2400"/>
              <a:buNone/>
              <a:defRPr sz="2400" b="1">
                <a:solidFill>
                  <a:schemeClr val="dk1"/>
                </a:solidFill>
              </a:defRPr>
            </a:lvl5pPr>
            <a:lvl6pPr lvl="5" algn="ctr" rtl="0">
              <a:lnSpc>
                <a:spcPct val="100000"/>
              </a:lnSpc>
              <a:spcBef>
                <a:spcPts val="0"/>
              </a:spcBef>
              <a:spcAft>
                <a:spcPts val="0"/>
              </a:spcAft>
              <a:buClr>
                <a:schemeClr val="dk1"/>
              </a:buClr>
              <a:buSzPts val="2400"/>
              <a:buNone/>
              <a:defRPr sz="2400" b="1">
                <a:solidFill>
                  <a:schemeClr val="dk1"/>
                </a:solidFill>
              </a:defRPr>
            </a:lvl6pPr>
            <a:lvl7pPr lvl="6" algn="ctr" rtl="0">
              <a:lnSpc>
                <a:spcPct val="100000"/>
              </a:lnSpc>
              <a:spcBef>
                <a:spcPts val="0"/>
              </a:spcBef>
              <a:spcAft>
                <a:spcPts val="0"/>
              </a:spcAft>
              <a:buClr>
                <a:schemeClr val="dk1"/>
              </a:buClr>
              <a:buSzPts val="2400"/>
              <a:buNone/>
              <a:defRPr sz="2400" b="1">
                <a:solidFill>
                  <a:schemeClr val="dk1"/>
                </a:solidFill>
              </a:defRPr>
            </a:lvl7pPr>
            <a:lvl8pPr lvl="7" algn="ctr" rtl="0">
              <a:lnSpc>
                <a:spcPct val="100000"/>
              </a:lnSpc>
              <a:spcBef>
                <a:spcPts val="0"/>
              </a:spcBef>
              <a:spcAft>
                <a:spcPts val="0"/>
              </a:spcAft>
              <a:buClr>
                <a:schemeClr val="dk1"/>
              </a:buClr>
              <a:buSzPts val="2400"/>
              <a:buNone/>
              <a:defRPr sz="2400" b="1">
                <a:solidFill>
                  <a:schemeClr val="dk1"/>
                </a:solidFill>
              </a:defRPr>
            </a:lvl8pPr>
            <a:lvl9pPr lvl="8" algn="ctr" rtl="0">
              <a:lnSpc>
                <a:spcPct val="100000"/>
              </a:lnSpc>
              <a:spcBef>
                <a:spcPts val="0"/>
              </a:spcBef>
              <a:spcAft>
                <a:spcPts val="0"/>
              </a:spcAft>
              <a:buClr>
                <a:schemeClr val="dk1"/>
              </a:buClr>
              <a:buSzPts val="2400"/>
              <a:buNone/>
              <a:defRPr sz="2400" b="1">
                <a:solidFill>
                  <a:schemeClr val="dk1"/>
                </a:solidFill>
              </a:defRPr>
            </a:lvl9pPr>
          </a:lstStyle>
          <a:p>
            <a:endParaRPr/>
          </a:p>
        </p:txBody>
      </p:sp>
      <p:sp>
        <p:nvSpPr>
          <p:cNvPr id="89" name="Google Shape;89;p16"/>
          <p:cNvSpPr txBox="1">
            <a:spLocks noGrp="1"/>
          </p:cNvSpPr>
          <p:nvPr>
            <p:ph type="subTitle" idx="6"/>
          </p:nvPr>
        </p:nvSpPr>
        <p:spPr>
          <a:xfrm>
            <a:off x="5171150" y="3345900"/>
            <a:ext cx="2469000" cy="438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2400">
                <a:solidFill>
                  <a:schemeClr val="accent3"/>
                </a:solidFill>
                <a:latin typeface="Sora SemiBold"/>
                <a:ea typeface="Sora SemiBold"/>
                <a:cs typeface="Sora SemiBold"/>
                <a:sym typeface="Sora SemiBold"/>
              </a:defRPr>
            </a:lvl1pPr>
            <a:lvl2pPr lvl="1" algn="ctr" rtl="0">
              <a:lnSpc>
                <a:spcPct val="100000"/>
              </a:lnSpc>
              <a:spcBef>
                <a:spcPts val="0"/>
              </a:spcBef>
              <a:spcAft>
                <a:spcPts val="0"/>
              </a:spcAft>
              <a:buClr>
                <a:schemeClr val="dk1"/>
              </a:buClr>
              <a:buSzPts val="2400"/>
              <a:buNone/>
              <a:defRPr sz="2400" b="1">
                <a:solidFill>
                  <a:schemeClr val="dk1"/>
                </a:solidFill>
              </a:defRPr>
            </a:lvl2pPr>
            <a:lvl3pPr lvl="2" algn="ctr" rtl="0">
              <a:lnSpc>
                <a:spcPct val="100000"/>
              </a:lnSpc>
              <a:spcBef>
                <a:spcPts val="0"/>
              </a:spcBef>
              <a:spcAft>
                <a:spcPts val="0"/>
              </a:spcAft>
              <a:buClr>
                <a:schemeClr val="dk1"/>
              </a:buClr>
              <a:buSzPts val="2400"/>
              <a:buNone/>
              <a:defRPr sz="2400" b="1">
                <a:solidFill>
                  <a:schemeClr val="dk1"/>
                </a:solidFill>
              </a:defRPr>
            </a:lvl3pPr>
            <a:lvl4pPr lvl="3" algn="ctr" rtl="0">
              <a:lnSpc>
                <a:spcPct val="100000"/>
              </a:lnSpc>
              <a:spcBef>
                <a:spcPts val="0"/>
              </a:spcBef>
              <a:spcAft>
                <a:spcPts val="0"/>
              </a:spcAft>
              <a:buClr>
                <a:schemeClr val="dk1"/>
              </a:buClr>
              <a:buSzPts val="2400"/>
              <a:buNone/>
              <a:defRPr sz="2400" b="1">
                <a:solidFill>
                  <a:schemeClr val="dk1"/>
                </a:solidFill>
              </a:defRPr>
            </a:lvl4pPr>
            <a:lvl5pPr lvl="4" algn="ctr" rtl="0">
              <a:lnSpc>
                <a:spcPct val="100000"/>
              </a:lnSpc>
              <a:spcBef>
                <a:spcPts val="0"/>
              </a:spcBef>
              <a:spcAft>
                <a:spcPts val="0"/>
              </a:spcAft>
              <a:buClr>
                <a:schemeClr val="dk1"/>
              </a:buClr>
              <a:buSzPts val="2400"/>
              <a:buNone/>
              <a:defRPr sz="2400" b="1">
                <a:solidFill>
                  <a:schemeClr val="dk1"/>
                </a:solidFill>
              </a:defRPr>
            </a:lvl5pPr>
            <a:lvl6pPr lvl="5" algn="ctr" rtl="0">
              <a:lnSpc>
                <a:spcPct val="100000"/>
              </a:lnSpc>
              <a:spcBef>
                <a:spcPts val="0"/>
              </a:spcBef>
              <a:spcAft>
                <a:spcPts val="0"/>
              </a:spcAft>
              <a:buClr>
                <a:schemeClr val="dk1"/>
              </a:buClr>
              <a:buSzPts val="2400"/>
              <a:buNone/>
              <a:defRPr sz="2400" b="1">
                <a:solidFill>
                  <a:schemeClr val="dk1"/>
                </a:solidFill>
              </a:defRPr>
            </a:lvl6pPr>
            <a:lvl7pPr lvl="6" algn="ctr" rtl="0">
              <a:lnSpc>
                <a:spcPct val="100000"/>
              </a:lnSpc>
              <a:spcBef>
                <a:spcPts val="0"/>
              </a:spcBef>
              <a:spcAft>
                <a:spcPts val="0"/>
              </a:spcAft>
              <a:buClr>
                <a:schemeClr val="dk1"/>
              </a:buClr>
              <a:buSzPts val="2400"/>
              <a:buNone/>
              <a:defRPr sz="2400" b="1">
                <a:solidFill>
                  <a:schemeClr val="dk1"/>
                </a:solidFill>
              </a:defRPr>
            </a:lvl7pPr>
            <a:lvl8pPr lvl="7" algn="ctr" rtl="0">
              <a:lnSpc>
                <a:spcPct val="100000"/>
              </a:lnSpc>
              <a:spcBef>
                <a:spcPts val="0"/>
              </a:spcBef>
              <a:spcAft>
                <a:spcPts val="0"/>
              </a:spcAft>
              <a:buClr>
                <a:schemeClr val="dk1"/>
              </a:buClr>
              <a:buSzPts val="2400"/>
              <a:buNone/>
              <a:defRPr sz="2400" b="1">
                <a:solidFill>
                  <a:schemeClr val="dk1"/>
                </a:solidFill>
              </a:defRPr>
            </a:lvl8pPr>
            <a:lvl9pPr lvl="8" algn="ctr" rtl="0">
              <a:lnSpc>
                <a:spcPct val="100000"/>
              </a:lnSpc>
              <a:spcBef>
                <a:spcPts val="0"/>
              </a:spcBef>
              <a:spcAft>
                <a:spcPts val="0"/>
              </a:spcAft>
              <a:buClr>
                <a:schemeClr val="dk1"/>
              </a:buClr>
              <a:buSzPts val="2400"/>
              <a:buNone/>
              <a:defRPr sz="2400" b="1">
                <a:solidFill>
                  <a:schemeClr val="dk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3">
  <p:cSld name="TITLE_ONLY_2">
    <p:bg>
      <p:bgPr>
        <a:solidFill>
          <a:schemeClr val="accent3"/>
        </a:solidFill>
        <a:effectLst/>
      </p:bgPr>
    </p:bg>
    <p:spTree>
      <p:nvGrpSpPr>
        <p:cNvPr id="1" name="Shape 135"/>
        <p:cNvGrpSpPr/>
        <p:nvPr/>
      </p:nvGrpSpPr>
      <p:grpSpPr>
        <a:xfrm>
          <a:off x="0" y="0"/>
          <a:ext cx="0" cy="0"/>
          <a:chOff x="0" y="0"/>
          <a:chExt cx="0" cy="0"/>
        </a:xfrm>
      </p:grpSpPr>
      <p:sp>
        <p:nvSpPr>
          <p:cNvPr id="136" name="Google Shape;136;p23"/>
          <p:cNvSpPr/>
          <p:nvPr/>
        </p:nvSpPr>
        <p:spPr>
          <a:xfrm rot="10800000" flipH="1">
            <a:off x="0" y="-15000"/>
            <a:ext cx="4714200" cy="515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3"/>
          <p:cNvSpPr txBox="1">
            <a:spLocks noGrp="1"/>
          </p:cNvSpPr>
          <p:nvPr>
            <p:ph type="title"/>
          </p:nvPr>
        </p:nvSpPr>
        <p:spPr>
          <a:xfrm>
            <a:off x="5162175" y="2151150"/>
            <a:ext cx="3374100" cy="8412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_1">
    <p:bg>
      <p:bgPr>
        <a:solidFill>
          <a:schemeClr val="lt1"/>
        </a:solidFill>
        <a:effectLst/>
      </p:bgPr>
    </p:bg>
    <p:spTree>
      <p:nvGrpSpPr>
        <p:cNvPr id="1" name="Shape 14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2"/>
              </a:buClr>
              <a:buSzPts val="3500"/>
              <a:buFont typeface="Sora ExtraLight"/>
              <a:buNone/>
              <a:defRPr sz="3500">
                <a:solidFill>
                  <a:schemeClr val="dk2"/>
                </a:solidFill>
                <a:latin typeface="Sora ExtraLight"/>
                <a:ea typeface="Sora ExtraLight"/>
                <a:cs typeface="Sora ExtraLight"/>
                <a:sym typeface="Sora ExtraLight"/>
              </a:defRPr>
            </a:lvl1pPr>
            <a:lvl2pPr lvl="1" rtl="0">
              <a:spcBef>
                <a:spcPts val="0"/>
              </a:spcBef>
              <a:spcAft>
                <a:spcPts val="0"/>
              </a:spcAft>
              <a:buClr>
                <a:schemeClr val="dk2"/>
              </a:buClr>
              <a:buSzPts val="3500"/>
              <a:buFont typeface="Sora ExtraLight"/>
              <a:buNone/>
              <a:defRPr sz="3500">
                <a:solidFill>
                  <a:schemeClr val="dk2"/>
                </a:solidFill>
                <a:latin typeface="Sora ExtraLight"/>
                <a:ea typeface="Sora ExtraLight"/>
                <a:cs typeface="Sora ExtraLight"/>
                <a:sym typeface="Sora ExtraLight"/>
              </a:defRPr>
            </a:lvl2pPr>
            <a:lvl3pPr lvl="2" rtl="0">
              <a:spcBef>
                <a:spcPts val="0"/>
              </a:spcBef>
              <a:spcAft>
                <a:spcPts val="0"/>
              </a:spcAft>
              <a:buClr>
                <a:schemeClr val="dk2"/>
              </a:buClr>
              <a:buSzPts val="3500"/>
              <a:buFont typeface="Sora ExtraLight"/>
              <a:buNone/>
              <a:defRPr sz="3500">
                <a:solidFill>
                  <a:schemeClr val="dk2"/>
                </a:solidFill>
                <a:latin typeface="Sora ExtraLight"/>
                <a:ea typeface="Sora ExtraLight"/>
                <a:cs typeface="Sora ExtraLight"/>
                <a:sym typeface="Sora ExtraLight"/>
              </a:defRPr>
            </a:lvl3pPr>
            <a:lvl4pPr lvl="3" rtl="0">
              <a:spcBef>
                <a:spcPts val="0"/>
              </a:spcBef>
              <a:spcAft>
                <a:spcPts val="0"/>
              </a:spcAft>
              <a:buClr>
                <a:schemeClr val="dk2"/>
              </a:buClr>
              <a:buSzPts val="3500"/>
              <a:buFont typeface="Sora ExtraLight"/>
              <a:buNone/>
              <a:defRPr sz="3500">
                <a:solidFill>
                  <a:schemeClr val="dk2"/>
                </a:solidFill>
                <a:latin typeface="Sora ExtraLight"/>
                <a:ea typeface="Sora ExtraLight"/>
                <a:cs typeface="Sora ExtraLight"/>
                <a:sym typeface="Sora ExtraLight"/>
              </a:defRPr>
            </a:lvl4pPr>
            <a:lvl5pPr lvl="4" rtl="0">
              <a:spcBef>
                <a:spcPts val="0"/>
              </a:spcBef>
              <a:spcAft>
                <a:spcPts val="0"/>
              </a:spcAft>
              <a:buClr>
                <a:schemeClr val="dk2"/>
              </a:buClr>
              <a:buSzPts val="3500"/>
              <a:buFont typeface="Sora ExtraLight"/>
              <a:buNone/>
              <a:defRPr sz="3500">
                <a:solidFill>
                  <a:schemeClr val="dk2"/>
                </a:solidFill>
                <a:latin typeface="Sora ExtraLight"/>
                <a:ea typeface="Sora ExtraLight"/>
                <a:cs typeface="Sora ExtraLight"/>
                <a:sym typeface="Sora ExtraLight"/>
              </a:defRPr>
            </a:lvl5pPr>
            <a:lvl6pPr lvl="5" rtl="0">
              <a:spcBef>
                <a:spcPts val="0"/>
              </a:spcBef>
              <a:spcAft>
                <a:spcPts val="0"/>
              </a:spcAft>
              <a:buClr>
                <a:schemeClr val="dk2"/>
              </a:buClr>
              <a:buSzPts val="3500"/>
              <a:buFont typeface="Sora ExtraLight"/>
              <a:buNone/>
              <a:defRPr sz="3500">
                <a:solidFill>
                  <a:schemeClr val="dk2"/>
                </a:solidFill>
                <a:latin typeface="Sora ExtraLight"/>
                <a:ea typeface="Sora ExtraLight"/>
                <a:cs typeface="Sora ExtraLight"/>
                <a:sym typeface="Sora ExtraLight"/>
              </a:defRPr>
            </a:lvl6pPr>
            <a:lvl7pPr lvl="6" rtl="0">
              <a:spcBef>
                <a:spcPts val="0"/>
              </a:spcBef>
              <a:spcAft>
                <a:spcPts val="0"/>
              </a:spcAft>
              <a:buClr>
                <a:schemeClr val="dk2"/>
              </a:buClr>
              <a:buSzPts val="3500"/>
              <a:buFont typeface="Sora ExtraLight"/>
              <a:buNone/>
              <a:defRPr sz="3500">
                <a:solidFill>
                  <a:schemeClr val="dk2"/>
                </a:solidFill>
                <a:latin typeface="Sora ExtraLight"/>
                <a:ea typeface="Sora ExtraLight"/>
                <a:cs typeface="Sora ExtraLight"/>
                <a:sym typeface="Sora ExtraLight"/>
              </a:defRPr>
            </a:lvl7pPr>
            <a:lvl8pPr lvl="7" rtl="0">
              <a:spcBef>
                <a:spcPts val="0"/>
              </a:spcBef>
              <a:spcAft>
                <a:spcPts val="0"/>
              </a:spcAft>
              <a:buClr>
                <a:schemeClr val="dk2"/>
              </a:buClr>
              <a:buSzPts val="3500"/>
              <a:buFont typeface="Sora ExtraLight"/>
              <a:buNone/>
              <a:defRPr sz="3500">
                <a:solidFill>
                  <a:schemeClr val="dk2"/>
                </a:solidFill>
                <a:latin typeface="Sora ExtraLight"/>
                <a:ea typeface="Sora ExtraLight"/>
                <a:cs typeface="Sora ExtraLight"/>
                <a:sym typeface="Sora ExtraLight"/>
              </a:defRPr>
            </a:lvl8pPr>
            <a:lvl9pPr lvl="8" rtl="0">
              <a:spcBef>
                <a:spcPts val="0"/>
              </a:spcBef>
              <a:spcAft>
                <a:spcPts val="0"/>
              </a:spcAft>
              <a:buClr>
                <a:schemeClr val="dk2"/>
              </a:buClr>
              <a:buSzPts val="3500"/>
              <a:buFont typeface="Sora ExtraLight"/>
              <a:buNone/>
              <a:defRPr sz="3500">
                <a:solidFill>
                  <a:schemeClr val="dk2"/>
                </a:solidFill>
                <a:latin typeface="Sora ExtraLight"/>
                <a:ea typeface="Sora ExtraLight"/>
                <a:cs typeface="Sora ExtraLight"/>
                <a:sym typeface="Sora ExtraLigh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Sora Light"/>
              <a:buChar char="●"/>
              <a:defRPr>
                <a:solidFill>
                  <a:schemeClr val="dk1"/>
                </a:solidFill>
                <a:latin typeface="Sora Light"/>
                <a:ea typeface="Sora Light"/>
                <a:cs typeface="Sora Light"/>
                <a:sym typeface="Sora Light"/>
              </a:defRPr>
            </a:lvl1pPr>
            <a:lvl2pPr marL="914400" lvl="1" indent="-317500">
              <a:lnSpc>
                <a:spcPct val="100000"/>
              </a:lnSpc>
              <a:spcBef>
                <a:spcPts val="1600"/>
              </a:spcBef>
              <a:spcAft>
                <a:spcPts val="0"/>
              </a:spcAft>
              <a:buClr>
                <a:schemeClr val="dk1"/>
              </a:buClr>
              <a:buSzPts val="1400"/>
              <a:buFont typeface="Sora Light"/>
              <a:buChar char="○"/>
              <a:defRPr>
                <a:solidFill>
                  <a:schemeClr val="dk1"/>
                </a:solidFill>
                <a:latin typeface="Sora Light"/>
                <a:ea typeface="Sora Light"/>
                <a:cs typeface="Sora Light"/>
                <a:sym typeface="Sora Light"/>
              </a:defRPr>
            </a:lvl2pPr>
            <a:lvl3pPr marL="1371600" lvl="2" indent="-317500">
              <a:lnSpc>
                <a:spcPct val="100000"/>
              </a:lnSpc>
              <a:spcBef>
                <a:spcPts val="1600"/>
              </a:spcBef>
              <a:spcAft>
                <a:spcPts val="0"/>
              </a:spcAft>
              <a:buClr>
                <a:schemeClr val="dk1"/>
              </a:buClr>
              <a:buSzPts val="1400"/>
              <a:buFont typeface="Sora Light"/>
              <a:buChar char="■"/>
              <a:defRPr>
                <a:solidFill>
                  <a:schemeClr val="dk1"/>
                </a:solidFill>
                <a:latin typeface="Sora Light"/>
                <a:ea typeface="Sora Light"/>
                <a:cs typeface="Sora Light"/>
                <a:sym typeface="Sora Light"/>
              </a:defRPr>
            </a:lvl3pPr>
            <a:lvl4pPr marL="1828800" lvl="3" indent="-317500">
              <a:lnSpc>
                <a:spcPct val="100000"/>
              </a:lnSpc>
              <a:spcBef>
                <a:spcPts val="1600"/>
              </a:spcBef>
              <a:spcAft>
                <a:spcPts val="0"/>
              </a:spcAft>
              <a:buClr>
                <a:schemeClr val="dk1"/>
              </a:buClr>
              <a:buSzPts val="1400"/>
              <a:buFont typeface="Sora Light"/>
              <a:buChar char="●"/>
              <a:defRPr>
                <a:solidFill>
                  <a:schemeClr val="dk1"/>
                </a:solidFill>
                <a:latin typeface="Sora Light"/>
                <a:ea typeface="Sora Light"/>
                <a:cs typeface="Sora Light"/>
                <a:sym typeface="Sora Light"/>
              </a:defRPr>
            </a:lvl4pPr>
            <a:lvl5pPr marL="2286000" lvl="4" indent="-317500">
              <a:lnSpc>
                <a:spcPct val="100000"/>
              </a:lnSpc>
              <a:spcBef>
                <a:spcPts val="1600"/>
              </a:spcBef>
              <a:spcAft>
                <a:spcPts val="0"/>
              </a:spcAft>
              <a:buClr>
                <a:schemeClr val="dk1"/>
              </a:buClr>
              <a:buSzPts val="1400"/>
              <a:buFont typeface="Sora Light"/>
              <a:buChar char="○"/>
              <a:defRPr>
                <a:solidFill>
                  <a:schemeClr val="dk1"/>
                </a:solidFill>
                <a:latin typeface="Sora Light"/>
                <a:ea typeface="Sora Light"/>
                <a:cs typeface="Sora Light"/>
                <a:sym typeface="Sora Light"/>
              </a:defRPr>
            </a:lvl5pPr>
            <a:lvl6pPr marL="2743200" lvl="5" indent="-317500">
              <a:lnSpc>
                <a:spcPct val="100000"/>
              </a:lnSpc>
              <a:spcBef>
                <a:spcPts val="1600"/>
              </a:spcBef>
              <a:spcAft>
                <a:spcPts val="0"/>
              </a:spcAft>
              <a:buClr>
                <a:schemeClr val="dk1"/>
              </a:buClr>
              <a:buSzPts val="1400"/>
              <a:buFont typeface="Sora Light"/>
              <a:buChar char="■"/>
              <a:defRPr>
                <a:solidFill>
                  <a:schemeClr val="dk1"/>
                </a:solidFill>
                <a:latin typeface="Sora Light"/>
                <a:ea typeface="Sora Light"/>
                <a:cs typeface="Sora Light"/>
                <a:sym typeface="Sora Light"/>
              </a:defRPr>
            </a:lvl6pPr>
            <a:lvl7pPr marL="3200400" lvl="6" indent="-317500">
              <a:lnSpc>
                <a:spcPct val="100000"/>
              </a:lnSpc>
              <a:spcBef>
                <a:spcPts val="1600"/>
              </a:spcBef>
              <a:spcAft>
                <a:spcPts val="0"/>
              </a:spcAft>
              <a:buClr>
                <a:schemeClr val="dk1"/>
              </a:buClr>
              <a:buSzPts val="1400"/>
              <a:buFont typeface="Sora Light"/>
              <a:buChar char="●"/>
              <a:defRPr>
                <a:solidFill>
                  <a:schemeClr val="dk1"/>
                </a:solidFill>
                <a:latin typeface="Sora Light"/>
                <a:ea typeface="Sora Light"/>
                <a:cs typeface="Sora Light"/>
                <a:sym typeface="Sora Light"/>
              </a:defRPr>
            </a:lvl7pPr>
            <a:lvl8pPr marL="3657600" lvl="7" indent="-317500">
              <a:lnSpc>
                <a:spcPct val="100000"/>
              </a:lnSpc>
              <a:spcBef>
                <a:spcPts val="1600"/>
              </a:spcBef>
              <a:spcAft>
                <a:spcPts val="0"/>
              </a:spcAft>
              <a:buClr>
                <a:schemeClr val="dk1"/>
              </a:buClr>
              <a:buSzPts val="1400"/>
              <a:buFont typeface="Sora Light"/>
              <a:buChar char="○"/>
              <a:defRPr>
                <a:solidFill>
                  <a:schemeClr val="dk1"/>
                </a:solidFill>
                <a:latin typeface="Sora Light"/>
                <a:ea typeface="Sora Light"/>
                <a:cs typeface="Sora Light"/>
                <a:sym typeface="Sora Light"/>
              </a:defRPr>
            </a:lvl8pPr>
            <a:lvl9pPr marL="4114800" lvl="8" indent="-317500">
              <a:lnSpc>
                <a:spcPct val="100000"/>
              </a:lnSpc>
              <a:spcBef>
                <a:spcPts val="1600"/>
              </a:spcBef>
              <a:spcAft>
                <a:spcPts val="1600"/>
              </a:spcAft>
              <a:buClr>
                <a:schemeClr val="dk1"/>
              </a:buClr>
              <a:buSzPts val="1400"/>
              <a:buFont typeface="Sora Light"/>
              <a:buChar char="■"/>
              <a:defRPr>
                <a:solidFill>
                  <a:schemeClr val="dk1"/>
                </a:solidFill>
                <a:latin typeface="Sora Light"/>
                <a:ea typeface="Sora Light"/>
                <a:cs typeface="Sora Light"/>
                <a:sym typeface="Sora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5" r:id="rId3"/>
    <p:sldLayoutId id="2147483658" r:id="rId4"/>
    <p:sldLayoutId id="2147483659" r:id="rId5"/>
    <p:sldLayoutId id="2147483660" r:id="rId6"/>
    <p:sldLayoutId id="2147483662" r:id="rId7"/>
    <p:sldLayoutId id="2147483669" r:id="rId8"/>
    <p:sldLayoutId id="2147483671" r:id="rId9"/>
    <p:sldLayoutId id="214748367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20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0"/>
          <p:cNvSpPr txBox="1">
            <a:spLocks noGrp="1"/>
          </p:cNvSpPr>
          <p:nvPr>
            <p:ph type="ctrTitle"/>
          </p:nvPr>
        </p:nvSpPr>
        <p:spPr>
          <a:xfrm>
            <a:off x="19873" y="47660"/>
            <a:ext cx="5046269" cy="314193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endParaRPr lang="en" sz="3200" dirty="0">
              <a:latin typeface="Sora Light"/>
              <a:ea typeface="Sora Light"/>
              <a:cs typeface="Sora Light"/>
              <a:sym typeface="Sora Light"/>
            </a:endParaRPr>
          </a:p>
          <a:p>
            <a:pPr marL="0" lvl="0" indent="0" rtl="0">
              <a:lnSpc>
                <a:spcPct val="100000"/>
              </a:lnSpc>
              <a:spcBef>
                <a:spcPts val="0"/>
              </a:spcBef>
              <a:spcAft>
                <a:spcPts val="0"/>
              </a:spcAft>
              <a:buNone/>
            </a:pPr>
            <a:r>
              <a:rPr lang="en" sz="3200" dirty="0">
                <a:latin typeface="Sora Medium" panose="020B0604020202020204" charset="0"/>
                <a:ea typeface="Sora Medium"/>
                <a:cs typeface="Sora Medium" panose="020B0604020202020204" charset="0"/>
                <a:sym typeface="Sora Medium"/>
              </a:rPr>
              <a:t>Faktor Dari Zoom Cloud Meeting : Adopsi Teknologi Pada Pandemi COVID-19</a:t>
            </a:r>
            <a:br>
              <a:rPr lang="en" sz="3200" dirty="0">
                <a:latin typeface="Times New Roman" panose="02020603050405020304" pitchFamily="18" charset="0"/>
                <a:ea typeface="Sora Medium"/>
                <a:cs typeface="Times New Roman" panose="02020603050405020304" pitchFamily="18" charset="0"/>
                <a:sym typeface="Sora Medium"/>
              </a:rPr>
            </a:br>
            <a:br>
              <a:rPr lang="en" sz="3200" dirty="0">
                <a:latin typeface="Times New Roman" panose="02020603050405020304" pitchFamily="18" charset="0"/>
                <a:ea typeface="Sora Medium"/>
                <a:cs typeface="Times New Roman" panose="02020603050405020304" pitchFamily="18" charset="0"/>
                <a:sym typeface="Sora Medium"/>
              </a:rPr>
            </a:br>
            <a:r>
              <a:rPr lang="en-ID" sz="2000" b="1" dirty="0">
                <a:latin typeface="Times New Roman" panose="02020603050405020304" pitchFamily="18" charset="0"/>
                <a:cs typeface="Times New Roman" panose="02020603050405020304" pitchFamily="18" charset="0"/>
              </a:rPr>
              <a:t>Zulherman1, </a:t>
            </a:r>
            <a:r>
              <a:rPr lang="en-ID" sz="2000" b="1" dirty="0" err="1">
                <a:latin typeface="Times New Roman" panose="02020603050405020304" pitchFamily="18" charset="0"/>
                <a:cs typeface="Times New Roman" panose="02020603050405020304" pitchFamily="18" charset="0"/>
              </a:rPr>
              <a:t>Zalik</a:t>
            </a:r>
            <a:r>
              <a:rPr lang="en-ID" sz="2000" b="1" dirty="0">
                <a:latin typeface="Times New Roman" panose="02020603050405020304" pitchFamily="18" charset="0"/>
                <a:cs typeface="Times New Roman" panose="02020603050405020304" pitchFamily="18" charset="0"/>
              </a:rPr>
              <a:t> </a:t>
            </a:r>
            <a:r>
              <a:rPr lang="en-ID" sz="2000" b="1" dirty="0" err="1">
                <a:latin typeface="Times New Roman" panose="02020603050405020304" pitchFamily="18" charset="0"/>
                <a:cs typeface="Times New Roman" panose="02020603050405020304" pitchFamily="18" charset="0"/>
              </a:rPr>
              <a:t>Nuryana</a:t>
            </a:r>
            <a:r>
              <a:rPr lang="en-ID" sz="2000" b="1" dirty="0">
                <a:latin typeface="Times New Roman" panose="02020603050405020304" pitchFamily="18" charset="0"/>
                <a:cs typeface="Times New Roman" panose="02020603050405020304" pitchFamily="18" charset="0"/>
              </a:rPr>
              <a:t> , </a:t>
            </a:r>
            <a:r>
              <a:rPr lang="en-ID" sz="2000" b="1" dirty="0" err="1">
                <a:latin typeface="Times New Roman" panose="02020603050405020304" pitchFamily="18" charset="0"/>
                <a:cs typeface="Times New Roman" panose="02020603050405020304" pitchFamily="18" charset="0"/>
              </a:rPr>
              <a:t>Astadi</a:t>
            </a:r>
            <a:r>
              <a:rPr lang="en-ID" sz="2000" b="1" dirty="0">
                <a:latin typeface="Times New Roman" panose="02020603050405020304" pitchFamily="18" charset="0"/>
                <a:cs typeface="Times New Roman" panose="02020603050405020304" pitchFamily="18" charset="0"/>
              </a:rPr>
              <a:t> </a:t>
            </a:r>
            <a:r>
              <a:rPr lang="en-ID" sz="2000" b="1" dirty="0" err="1">
                <a:latin typeface="Times New Roman" panose="02020603050405020304" pitchFamily="18" charset="0"/>
                <a:cs typeface="Times New Roman" panose="02020603050405020304" pitchFamily="18" charset="0"/>
              </a:rPr>
              <a:t>Pangarso</a:t>
            </a:r>
            <a:r>
              <a:rPr lang="en-ID" sz="2000" b="1" dirty="0">
                <a:latin typeface="Times New Roman" panose="02020603050405020304" pitchFamily="18" charset="0"/>
                <a:cs typeface="Times New Roman" panose="02020603050405020304" pitchFamily="18" charset="0"/>
              </a:rPr>
              <a:t> , Farah Mohamad Zain</a:t>
            </a:r>
            <a:endParaRPr lang="en" sz="2000" b="1" dirty="0">
              <a:latin typeface="Times New Roman" panose="02020603050405020304" pitchFamily="18" charset="0"/>
              <a:ea typeface="Sora Medium"/>
              <a:cs typeface="Times New Roman" panose="02020603050405020304" pitchFamily="18" charset="0"/>
              <a:sym typeface="Sora Medium"/>
            </a:endParaRPr>
          </a:p>
          <a:p>
            <a:pPr marL="0" lvl="0" indent="0" algn="l" rtl="0">
              <a:spcBef>
                <a:spcPts val="0"/>
              </a:spcBef>
              <a:spcAft>
                <a:spcPts val="0"/>
              </a:spcAft>
              <a:buNone/>
            </a:pPr>
            <a:endParaRPr lang="en-US" sz="4100" dirty="0">
              <a:solidFill>
                <a:schemeClr val="lt1"/>
              </a:solidFill>
              <a:latin typeface="Sora ExtraBold"/>
              <a:ea typeface="Sora ExtraBold"/>
              <a:cs typeface="Sora ExtraBold"/>
              <a:sym typeface="Sora ExtraBold"/>
            </a:endParaRPr>
          </a:p>
        </p:txBody>
      </p:sp>
      <p:sp>
        <p:nvSpPr>
          <p:cNvPr id="296" name="Google Shape;296;p30"/>
          <p:cNvSpPr txBox="1">
            <a:spLocks noGrp="1"/>
          </p:cNvSpPr>
          <p:nvPr>
            <p:ph type="subTitle" idx="1"/>
          </p:nvPr>
        </p:nvSpPr>
        <p:spPr>
          <a:xfrm>
            <a:off x="501874" y="3009882"/>
            <a:ext cx="4009800" cy="1719508"/>
          </a:xfrm>
          <a:prstGeom prst="rect">
            <a:avLst/>
          </a:prstGeom>
        </p:spPr>
        <p:txBody>
          <a:bodyPr spcFirstLastPara="1" wrap="square" lIns="182875" tIns="91425" rIns="182875" bIns="91425" anchor="b" anchorCtr="0">
            <a:noAutofit/>
          </a:bodyPr>
          <a:lstStyle/>
          <a:p>
            <a:pPr marL="0" lvl="0" indent="0" algn="ctr" rtl="0">
              <a:spcBef>
                <a:spcPts val="0"/>
              </a:spcBef>
              <a:spcAft>
                <a:spcPts val="0"/>
              </a:spcAft>
              <a:buNone/>
            </a:pPr>
            <a:r>
              <a:rPr lang="en" sz="1800" dirty="0"/>
              <a:t>K</a:t>
            </a:r>
            <a:r>
              <a:rPr lang="en-US" sz="1800" dirty="0"/>
              <a:t>ELOMPOK 3 :</a:t>
            </a:r>
          </a:p>
          <a:p>
            <a:pPr marL="0" lvl="0" indent="0" algn="ctr" rtl="0">
              <a:spcBef>
                <a:spcPts val="0"/>
              </a:spcBef>
              <a:spcAft>
                <a:spcPts val="0"/>
              </a:spcAft>
              <a:buNone/>
            </a:pPr>
            <a:endParaRPr lang="en-US" sz="1800" dirty="0"/>
          </a:p>
          <a:p>
            <a:pPr marL="0" indent="0"/>
            <a:r>
              <a:rPr lang="en-US" sz="1800" dirty="0"/>
              <a:t>Jamaluddin  : 1910131210017</a:t>
            </a:r>
          </a:p>
          <a:p>
            <a:pPr marL="0" indent="0"/>
            <a:r>
              <a:rPr lang="en-US" sz="1800" dirty="0" err="1"/>
              <a:t>Naily</a:t>
            </a:r>
            <a:r>
              <a:rPr lang="en-US" sz="1800" dirty="0"/>
              <a:t> </a:t>
            </a:r>
            <a:r>
              <a:rPr lang="en-US" sz="1800" dirty="0" err="1"/>
              <a:t>Arifah</a:t>
            </a:r>
            <a:r>
              <a:rPr lang="en-US" sz="1800" dirty="0"/>
              <a:t>     : 1910131320006</a:t>
            </a:r>
          </a:p>
          <a:p>
            <a:pPr marL="0" lvl="0" indent="0" algn="ctr" rtl="0">
              <a:spcBef>
                <a:spcPts val="0"/>
              </a:spcBef>
              <a:spcAft>
                <a:spcPts val="0"/>
              </a:spcAft>
              <a:buNone/>
            </a:pPr>
            <a:endParaRPr sz="1800" dirty="0"/>
          </a:p>
        </p:txBody>
      </p:sp>
      <p:grpSp>
        <p:nvGrpSpPr>
          <p:cNvPr id="297" name="Google Shape;297;p30"/>
          <p:cNvGrpSpPr/>
          <p:nvPr/>
        </p:nvGrpSpPr>
        <p:grpSpPr>
          <a:xfrm>
            <a:off x="5056389" y="323238"/>
            <a:ext cx="662151" cy="4493176"/>
            <a:chOff x="5056389" y="323238"/>
            <a:chExt cx="662151" cy="4493176"/>
          </a:xfrm>
        </p:grpSpPr>
        <p:grpSp>
          <p:nvGrpSpPr>
            <p:cNvPr id="298" name="Google Shape;298;p30"/>
            <p:cNvGrpSpPr/>
            <p:nvPr/>
          </p:nvGrpSpPr>
          <p:grpSpPr>
            <a:xfrm>
              <a:off x="5058293" y="1859452"/>
              <a:ext cx="658344" cy="658344"/>
              <a:chOff x="7928625" y="2245138"/>
              <a:chExt cx="597300" cy="597300"/>
            </a:xfrm>
          </p:grpSpPr>
          <p:sp>
            <p:nvSpPr>
              <p:cNvPr id="299" name="Google Shape;299;p30"/>
              <p:cNvSpPr/>
              <p:nvPr/>
            </p:nvSpPr>
            <p:spPr>
              <a:xfrm>
                <a:off x="7928625" y="2245138"/>
                <a:ext cx="597300" cy="597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8054443" y="2370761"/>
                <a:ext cx="345674" cy="34605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 name="Google Shape;301;p30"/>
            <p:cNvGrpSpPr/>
            <p:nvPr/>
          </p:nvGrpSpPr>
          <p:grpSpPr>
            <a:xfrm>
              <a:off x="5056389" y="323238"/>
              <a:ext cx="662151" cy="662151"/>
              <a:chOff x="7928625" y="3680700"/>
              <a:chExt cx="879000" cy="879000"/>
            </a:xfrm>
          </p:grpSpPr>
          <p:sp>
            <p:nvSpPr>
              <p:cNvPr id="302" name="Google Shape;302;p30"/>
              <p:cNvSpPr/>
              <p:nvPr/>
            </p:nvSpPr>
            <p:spPr>
              <a:xfrm>
                <a:off x="7928625" y="3680700"/>
                <a:ext cx="879000" cy="879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 name="Google Shape;303;p30"/>
              <p:cNvGrpSpPr/>
              <p:nvPr/>
            </p:nvGrpSpPr>
            <p:grpSpPr>
              <a:xfrm>
                <a:off x="8069479" y="3821884"/>
                <a:ext cx="597292" cy="596633"/>
                <a:chOff x="3303268" y="3817349"/>
                <a:chExt cx="346056" cy="345674"/>
              </a:xfrm>
            </p:grpSpPr>
            <p:sp>
              <p:nvSpPr>
                <p:cNvPr id="304" name="Google Shape;304;p30"/>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8" name="Google Shape;308;p30"/>
            <p:cNvGrpSpPr/>
            <p:nvPr/>
          </p:nvGrpSpPr>
          <p:grpSpPr>
            <a:xfrm>
              <a:off x="5058293" y="1093248"/>
              <a:ext cx="658344" cy="658344"/>
              <a:chOff x="4821763" y="2979500"/>
              <a:chExt cx="597300" cy="597300"/>
            </a:xfrm>
          </p:grpSpPr>
          <p:sp>
            <p:nvSpPr>
              <p:cNvPr id="309" name="Google Shape;309;p30"/>
              <p:cNvSpPr/>
              <p:nvPr/>
            </p:nvSpPr>
            <p:spPr>
              <a:xfrm>
                <a:off x="4821763" y="2979500"/>
                <a:ext cx="597300" cy="597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0" name="Google Shape;310;p30"/>
              <p:cNvGrpSpPr/>
              <p:nvPr/>
            </p:nvGrpSpPr>
            <p:grpSpPr>
              <a:xfrm>
                <a:off x="4947385" y="3105313"/>
                <a:ext cx="346056" cy="345674"/>
                <a:chOff x="3752358" y="3817349"/>
                <a:chExt cx="346056" cy="345674"/>
              </a:xfrm>
            </p:grpSpPr>
            <p:sp>
              <p:nvSpPr>
                <p:cNvPr id="311" name="Google Shape;311;p30"/>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0"/>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5" name="Google Shape;315;p30"/>
            <p:cNvGrpSpPr/>
            <p:nvPr/>
          </p:nvGrpSpPr>
          <p:grpSpPr>
            <a:xfrm>
              <a:off x="5058293" y="4158070"/>
              <a:ext cx="658344" cy="658344"/>
              <a:chOff x="4750238" y="629850"/>
              <a:chExt cx="597300" cy="597300"/>
            </a:xfrm>
          </p:grpSpPr>
          <p:sp>
            <p:nvSpPr>
              <p:cNvPr id="316" name="Google Shape;316;p30"/>
              <p:cNvSpPr/>
              <p:nvPr/>
            </p:nvSpPr>
            <p:spPr>
              <a:xfrm>
                <a:off x="4750238" y="629850"/>
                <a:ext cx="597300" cy="597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 name="Google Shape;317;p30"/>
              <p:cNvGrpSpPr/>
              <p:nvPr/>
            </p:nvGrpSpPr>
            <p:grpSpPr>
              <a:xfrm>
                <a:off x="4875876" y="755663"/>
                <a:ext cx="346024" cy="345674"/>
                <a:chOff x="4201447" y="3817349"/>
                <a:chExt cx="346024" cy="345674"/>
              </a:xfrm>
            </p:grpSpPr>
            <p:sp>
              <p:nvSpPr>
                <p:cNvPr id="318" name="Google Shape;318;p30"/>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0" name="Google Shape;320;p30"/>
            <p:cNvGrpSpPr/>
            <p:nvPr/>
          </p:nvGrpSpPr>
          <p:grpSpPr>
            <a:xfrm>
              <a:off x="5058290" y="2625656"/>
              <a:ext cx="658350" cy="658350"/>
              <a:chOff x="7810124" y="497375"/>
              <a:chExt cx="997500" cy="997500"/>
            </a:xfrm>
          </p:grpSpPr>
          <p:sp>
            <p:nvSpPr>
              <p:cNvPr id="321" name="Google Shape;321;p30"/>
              <p:cNvSpPr/>
              <p:nvPr/>
            </p:nvSpPr>
            <p:spPr>
              <a:xfrm>
                <a:off x="7810124" y="497375"/>
                <a:ext cx="997500" cy="997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30"/>
              <p:cNvGrpSpPr/>
              <p:nvPr/>
            </p:nvGrpSpPr>
            <p:grpSpPr>
              <a:xfrm>
                <a:off x="7974290" y="661893"/>
                <a:ext cx="669168" cy="668464"/>
                <a:chOff x="2238181" y="4120624"/>
                <a:chExt cx="346056" cy="345674"/>
              </a:xfrm>
            </p:grpSpPr>
            <p:grpSp>
              <p:nvGrpSpPr>
                <p:cNvPr id="323" name="Google Shape;323;p30"/>
                <p:cNvGrpSpPr/>
                <p:nvPr/>
              </p:nvGrpSpPr>
              <p:grpSpPr>
                <a:xfrm>
                  <a:off x="2309155" y="4177413"/>
                  <a:ext cx="203862" cy="231903"/>
                  <a:chOff x="1512725" y="258500"/>
                  <a:chExt cx="4570900" cy="5199625"/>
                </a:xfrm>
              </p:grpSpPr>
              <p:sp>
                <p:nvSpPr>
                  <p:cNvPr id="324" name="Google Shape;324;p30"/>
                  <p:cNvSpPr/>
                  <p:nvPr/>
                </p:nvSpPr>
                <p:spPr>
                  <a:xfrm>
                    <a:off x="1512725" y="2700900"/>
                    <a:ext cx="2654475" cy="2757225"/>
                  </a:xfrm>
                  <a:custGeom>
                    <a:avLst/>
                    <a:gdLst/>
                    <a:ahLst/>
                    <a:cxnLst/>
                    <a:rect l="l" t="t" r="r" b="b"/>
                    <a:pathLst>
                      <a:path w="106179" h="110289" extrusionOk="0">
                        <a:moveTo>
                          <a:pt x="19199" y="1"/>
                        </a:moveTo>
                        <a:cubicBezTo>
                          <a:pt x="18076" y="1"/>
                          <a:pt x="16954" y="466"/>
                          <a:pt x="16148" y="1404"/>
                        </a:cubicBezTo>
                        <a:cubicBezTo>
                          <a:pt x="5840" y="13310"/>
                          <a:pt x="1" y="28739"/>
                          <a:pt x="33" y="44494"/>
                        </a:cubicBezTo>
                        <a:cubicBezTo>
                          <a:pt x="33" y="62077"/>
                          <a:pt x="6916" y="78582"/>
                          <a:pt x="19442" y="91010"/>
                        </a:cubicBezTo>
                        <a:cubicBezTo>
                          <a:pt x="31968" y="103439"/>
                          <a:pt x="48572" y="110289"/>
                          <a:pt x="66252" y="110289"/>
                        </a:cubicBezTo>
                        <a:cubicBezTo>
                          <a:pt x="69546" y="110289"/>
                          <a:pt x="72939" y="110060"/>
                          <a:pt x="76201" y="109571"/>
                        </a:cubicBezTo>
                        <a:cubicBezTo>
                          <a:pt x="86248" y="108071"/>
                          <a:pt x="95675" y="104352"/>
                          <a:pt x="103895" y="98643"/>
                        </a:cubicBezTo>
                        <a:cubicBezTo>
                          <a:pt x="105983" y="97208"/>
                          <a:pt x="106179" y="94272"/>
                          <a:pt x="104417" y="92478"/>
                        </a:cubicBezTo>
                        <a:cubicBezTo>
                          <a:pt x="104384" y="92348"/>
                          <a:pt x="104384" y="92315"/>
                          <a:pt x="104352" y="92315"/>
                        </a:cubicBezTo>
                        <a:cubicBezTo>
                          <a:pt x="103555" y="91537"/>
                          <a:pt x="102517" y="91128"/>
                          <a:pt x="101470" y="91128"/>
                        </a:cubicBezTo>
                        <a:cubicBezTo>
                          <a:pt x="100673" y="91128"/>
                          <a:pt x="99870" y="91365"/>
                          <a:pt x="99165" y="91859"/>
                        </a:cubicBezTo>
                        <a:cubicBezTo>
                          <a:pt x="91956" y="96849"/>
                          <a:pt x="83769" y="100111"/>
                          <a:pt x="74994" y="101416"/>
                        </a:cubicBezTo>
                        <a:cubicBezTo>
                          <a:pt x="72091" y="101808"/>
                          <a:pt x="69155" y="102069"/>
                          <a:pt x="66252" y="102069"/>
                        </a:cubicBezTo>
                        <a:cubicBezTo>
                          <a:pt x="50757" y="102069"/>
                          <a:pt x="36176" y="96066"/>
                          <a:pt x="25216" y="85171"/>
                        </a:cubicBezTo>
                        <a:cubicBezTo>
                          <a:pt x="14256" y="74309"/>
                          <a:pt x="8221" y="59826"/>
                          <a:pt x="8188" y="44462"/>
                        </a:cubicBezTo>
                        <a:cubicBezTo>
                          <a:pt x="8188" y="30664"/>
                          <a:pt x="13277" y="17126"/>
                          <a:pt x="22313" y="6721"/>
                        </a:cubicBezTo>
                        <a:cubicBezTo>
                          <a:pt x="23650" y="5188"/>
                          <a:pt x="23650" y="2904"/>
                          <a:pt x="22248" y="1404"/>
                        </a:cubicBezTo>
                        <a:lnTo>
                          <a:pt x="22215" y="1338"/>
                        </a:lnTo>
                        <a:cubicBezTo>
                          <a:pt x="21407" y="449"/>
                          <a:pt x="20302" y="1"/>
                          <a:pt x="191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2323325" y="258500"/>
                    <a:ext cx="3760300" cy="4390225"/>
                  </a:xfrm>
                  <a:custGeom>
                    <a:avLst/>
                    <a:gdLst/>
                    <a:ahLst/>
                    <a:cxnLst/>
                    <a:rect l="l" t="t" r="r" b="b"/>
                    <a:pathLst>
                      <a:path w="150412" h="175609" extrusionOk="0">
                        <a:moveTo>
                          <a:pt x="63610" y="0"/>
                        </a:moveTo>
                        <a:cubicBezTo>
                          <a:pt x="61359" y="0"/>
                          <a:pt x="59532" y="1827"/>
                          <a:pt x="59532" y="4078"/>
                        </a:cubicBezTo>
                        <a:lnTo>
                          <a:pt x="59532" y="93228"/>
                        </a:lnTo>
                        <a:lnTo>
                          <a:pt x="59467" y="142060"/>
                        </a:lnTo>
                        <a:cubicBezTo>
                          <a:pt x="59467" y="153020"/>
                          <a:pt x="52421" y="162741"/>
                          <a:pt x="41950" y="166199"/>
                        </a:cubicBezTo>
                        <a:cubicBezTo>
                          <a:pt x="39320" y="167047"/>
                          <a:pt x="36616" y="167503"/>
                          <a:pt x="33881" y="167503"/>
                        </a:cubicBezTo>
                        <a:cubicBezTo>
                          <a:pt x="33462" y="167503"/>
                          <a:pt x="33042" y="167493"/>
                          <a:pt x="32621" y="167471"/>
                        </a:cubicBezTo>
                        <a:cubicBezTo>
                          <a:pt x="19181" y="166818"/>
                          <a:pt x="8515" y="155793"/>
                          <a:pt x="8319" y="142419"/>
                        </a:cubicBezTo>
                        <a:cubicBezTo>
                          <a:pt x="8221" y="135569"/>
                          <a:pt x="10798" y="129143"/>
                          <a:pt x="15593" y="124250"/>
                        </a:cubicBezTo>
                        <a:cubicBezTo>
                          <a:pt x="20454" y="119291"/>
                          <a:pt x="26978" y="116584"/>
                          <a:pt x="33926" y="116584"/>
                        </a:cubicBezTo>
                        <a:cubicBezTo>
                          <a:pt x="36633" y="116584"/>
                          <a:pt x="39373" y="117041"/>
                          <a:pt x="41983" y="117889"/>
                        </a:cubicBezTo>
                        <a:cubicBezTo>
                          <a:pt x="42399" y="118019"/>
                          <a:pt x="42825" y="118082"/>
                          <a:pt x="43246" y="118082"/>
                        </a:cubicBezTo>
                        <a:cubicBezTo>
                          <a:pt x="44409" y="118082"/>
                          <a:pt x="45540" y="117600"/>
                          <a:pt x="46354" y="116714"/>
                        </a:cubicBezTo>
                        <a:cubicBezTo>
                          <a:pt x="47006" y="115931"/>
                          <a:pt x="47332" y="114920"/>
                          <a:pt x="47332" y="113909"/>
                        </a:cubicBezTo>
                        <a:lnTo>
                          <a:pt x="47332" y="81028"/>
                        </a:lnTo>
                        <a:cubicBezTo>
                          <a:pt x="47332" y="79038"/>
                          <a:pt x="45865" y="77277"/>
                          <a:pt x="43875" y="76983"/>
                        </a:cubicBezTo>
                        <a:cubicBezTo>
                          <a:pt x="40547" y="76494"/>
                          <a:pt x="37220" y="76233"/>
                          <a:pt x="33926" y="76233"/>
                        </a:cubicBezTo>
                        <a:cubicBezTo>
                          <a:pt x="26651" y="76233"/>
                          <a:pt x="19638" y="77407"/>
                          <a:pt x="12984" y="79593"/>
                        </a:cubicBezTo>
                        <a:cubicBezTo>
                          <a:pt x="10831" y="80311"/>
                          <a:pt x="9820" y="82724"/>
                          <a:pt x="10831" y="84780"/>
                        </a:cubicBezTo>
                        <a:lnTo>
                          <a:pt x="10831" y="84812"/>
                        </a:lnTo>
                        <a:cubicBezTo>
                          <a:pt x="10961" y="85008"/>
                          <a:pt x="11092" y="85269"/>
                          <a:pt x="11157" y="85465"/>
                        </a:cubicBezTo>
                        <a:cubicBezTo>
                          <a:pt x="11790" y="86730"/>
                          <a:pt x="13091" y="87485"/>
                          <a:pt x="14435" y="87485"/>
                        </a:cubicBezTo>
                        <a:cubicBezTo>
                          <a:pt x="14823" y="87485"/>
                          <a:pt x="15214" y="87423"/>
                          <a:pt x="15593" y="87291"/>
                        </a:cubicBezTo>
                        <a:cubicBezTo>
                          <a:pt x="21400" y="85367"/>
                          <a:pt x="27565" y="84388"/>
                          <a:pt x="33860" y="84388"/>
                        </a:cubicBezTo>
                        <a:cubicBezTo>
                          <a:pt x="35622" y="84388"/>
                          <a:pt x="37383" y="84486"/>
                          <a:pt x="39145" y="84649"/>
                        </a:cubicBezTo>
                        <a:lnTo>
                          <a:pt x="39145" y="108853"/>
                        </a:lnTo>
                        <a:cubicBezTo>
                          <a:pt x="37383" y="108592"/>
                          <a:pt x="35622" y="108462"/>
                          <a:pt x="33860" y="108462"/>
                        </a:cubicBezTo>
                        <a:cubicBezTo>
                          <a:pt x="24727" y="108462"/>
                          <a:pt x="16180" y="112050"/>
                          <a:pt x="9787" y="118541"/>
                        </a:cubicBezTo>
                        <a:cubicBezTo>
                          <a:pt x="3426" y="124967"/>
                          <a:pt x="1" y="133481"/>
                          <a:pt x="99" y="142549"/>
                        </a:cubicBezTo>
                        <a:cubicBezTo>
                          <a:pt x="360" y="160197"/>
                          <a:pt x="14452" y="174712"/>
                          <a:pt x="32164" y="175561"/>
                        </a:cubicBezTo>
                        <a:cubicBezTo>
                          <a:pt x="32758" y="175593"/>
                          <a:pt x="33351" y="175609"/>
                          <a:pt x="33941" y="175609"/>
                        </a:cubicBezTo>
                        <a:cubicBezTo>
                          <a:pt x="37530" y="175609"/>
                          <a:pt x="41044" y="175018"/>
                          <a:pt x="44462" y="173897"/>
                        </a:cubicBezTo>
                        <a:cubicBezTo>
                          <a:pt x="58325" y="169330"/>
                          <a:pt x="67622" y="156543"/>
                          <a:pt x="67622" y="142027"/>
                        </a:cubicBezTo>
                        <a:lnTo>
                          <a:pt x="67687" y="93163"/>
                        </a:lnTo>
                        <a:lnTo>
                          <a:pt x="67687" y="8155"/>
                        </a:lnTo>
                        <a:lnTo>
                          <a:pt x="78321" y="8155"/>
                        </a:lnTo>
                        <a:cubicBezTo>
                          <a:pt x="81697" y="8133"/>
                          <a:pt x="85305" y="8095"/>
                          <a:pt x="88344" y="8095"/>
                        </a:cubicBezTo>
                        <a:cubicBezTo>
                          <a:pt x="89709" y="8095"/>
                          <a:pt x="90960" y="8103"/>
                          <a:pt x="92022" y="8123"/>
                        </a:cubicBezTo>
                        <a:cubicBezTo>
                          <a:pt x="93098" y="21073"/>
                          <a:pt x="98643" y="33110"/>
                          <a:pt x="107973" y="42374"/>
                        </a:cubicBezTo>
                        <a:cubicBezTo>
                          <a:pt x="117269" y="51573"/>
                          <a:pt x="129339" y="57053"/>
                          <a:pt x="142256" y="58031"/>
                        </a:cubicBezTo>
                        <a:cubicBezTo>
                          <a:pt x="142256" y="64131"/>
                          <a:pt x="142289" y="76005"/>
                          <a:pt x="142354" y="82333"/>
                        </a:cubicBezTo>
                        <a:cubicBezTo>
                          <a:pt x="133155" y="81876"/>
                          <a:pt x="124250" y="79821"/>
                          <a:pt x="115769" y="76233"/>
                        </a:cubicBezTo>
                        <a:cubicBezTo>
                          <a:pt x="109506" y="73624"/>
                          <a:pt x="103700" y="70198"/>
                          <a:pt x="98350" y="66088"/>
                        </a:cubicBezTo>
                        <a:cubicBezTo>
                          <a:pt x="97610" y="65524"/>
                          <a:pt x="96719" y="65238"/>
                          <a:pt x="95830" y="65238"/>
                        </a:cubicBezTo>
                        <a:cubicBezTo>
                          <a:pt x="95229" y="65238"/>
                          <a:pt x="94629" y="65369"/>
                          <a:pt x="94077" y="65632"/>
                        </a:cubicBezTo>
                        <a:cubicBezTo>
                          <a:pt x="92674" y="66284"/>
                          <a:pt x="91793" y="67752"/>
                          <a:pt x="91793" y="69318"/>
                        </a:cubicBezTo>
                        <a:lnTo>
                          <a:pt x="91956" y="142354"/>
                        </a:lnTo>
                        <a:cubicBezTo>
                          <a:pt x="91891" y="150443"/>
                          <a:pt x="90195" y="158272"/>
                          <a:pt x="86966" y="165514"/>
                        </a:cubicBezTo>
                        <a:cubicBezTo>
                          <a:pt x="86150" y="167308"/>
                          <a:pt x="86802" y="169428"/>
                          <a:pt x="88433" y="170472"/>
                        </a:cubicBezTo>
                        <a:cubicBezTo>
                          <a:pt x="88466" y="170472"/>
                          <a:pt x="88466" y="170505"/>
                          <a:pt x="88531" y="170505"/>
                        </a:cubicBezTo>
                        <a:cubicBezTo>
                          <a:pt x="89214" y="170960"/>
                          <a:pt x="89984" y="171174"/>
                          <a:pt x="90744" y="171174"/>
                        </a:cubicBezTo>
                        <a:cubicBezTo>
                          <a:pt x="92271" y="171174"/>
                          <a:pt x="93760" y="170311"/>
                          <a:pt x="94436" y="168808"/>
                        </a:cubicBezTo>
                        <a:cubicBezTo>
                          <a:pt x="98089" y="160555"/>
                          <a:pt x="100046" y="151650"/>
                          <a:pt x="100111" y="142354"/>
                        </a:cubicBezTo>
                        <a:lnTo>
                          <a:pt x="99850" y="77049"/>
                        </a:lnTo>
                        <a:lnTo>
                          <a:pt x="99850" y="77049"/>
                        </a:lnTo>
                        <a:cubicBezTo>
                          <a:pt x="103895" y="79593"/>
                          <a:pt x="108071" y="81844"/>
                          <a:pt x="112474" y="83670"/>
                        </a:cubicBezTo>
                        <a:cubicBezTo>
                          <a:pt x="123206" y="88205"/>
                          <a:pt x="134591" y="90521"/>
                          <a:pt x="146301" y="90521"/>
                        </a:cubicBezTo>
                        <a:cubicBezTo>
                          <a:pt x="147410" y="90521"/>
                          <a:pt x="148454" y="90097"/>
                          <a:pt x="149237" y="89346"/>
                        </a:cubicBezTo>
                        <a:cubicBezTo>
                          <a:pt x="149987" y="88563"/>
                          <a:pt x="150411" y="87552"/>
                          <a:pt x="150411" y="86443"/>
                        </a:cubicBezTo>
                        <a:lnTo>
                          <a:pt x="150379" y="70231"/>
                        </a:lnTo>
                        <a:lnTo>
                          <a:pt x="150313" y="54345"/>
                        </a:lnTo>
                        <a:cubicBezTo>
                          <a:pt x="150281" y="49974"/>
                          <a:pt x="146301" y="49942"/>
                          <a:pt x="146236" y="49942"/>
                        </a:cubicBezTo>
                        <a:cubicBezTo>
                          <a:pt x="120955" y="49942"/>
                          <a:pt x="100177" y="29358"/>
                          <a:pt x="99981" y="4045"/>
                        </a:cubicBezTo>
                        <a:cubicBezTo>
                          <a:pt x="99981" y="2121"/>
                          <a:pt x="98546" y="131"/>
                          <a:pt x="95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 name="Google Shape;326;p30"/>
                <p:cNvSpPr/>
                <p:nvPr/>
              </p:nvSpPr>
              <p:spPr>
                <a:xfrm>
                  <a:off x="2238181" y="4120624"/>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7" name="Google Shape;327;p30"/>
            <p:cNvGrpSpPr/>
            <p:nvPr/>
          </p:nvGrpSpPr>
          <p:grpSpPr>
            <a:xfrm>
              <a:off x="5058293" y="3391866"/>
              <a:ext cx="658344" cy="658344"/>
              <a:chOff x="4892375" y="1804675"/>
              <a:chExt cx="597300" cy="597300"/>
            </a:xfrm>
          </p:grpSpPr>
          <p:sp>
            <p:nvSpPr>
              <p:cNvPr id="328" name="Google Shape;328;p30"/>
              <p:cNvSpPr/>
              <p:nvPr/>
            </p:nvSpPr>
            <p:spPr>
              <a:xfrm>
                <a:off x="4892375" y="1804675"/>
                <a:ext cx="597300" cy="597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9" name="Google Shape;329;p30"/>
              <p:cNvGrpSpPr/>
              <p:nvPr/>
            </p:nvGrpSpPr>
            <p:grpSpPr>
              <a:xfrm>
                <a:off x="5018220" y="1930490"/>
                <a:ext cx="345642" cy="345674"/>
                <a:chOff x="5549861" y="3817349"/>
                <a:chExt cx="345642" cy="345674"/>
              </a:xfrm>
            </p:grpSpPr>
            <p:sp>
              <p:nvSpPr>
                <p:cNvPr id="330" name="Google Shape;330;p30"/>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0"/>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33" name="Google Shape;48;p15">
            <a:extLst>
              <a:ext uri="{FF2B5EF4-FFF2-40B4-BE49-F238E27FC236}">
                <a16:creationId xmlns:a16="http://schemas.microsoft.com/office/drawing/2014/main" id="{A1C734B5-C64D-43D7-B3FC-E8766252F8BA}"/>
              </a:ext>
            </a:extLst>
          </p:cNvPr>
          <p:cNvGrpSpPr/>
          <p:nvPr/>
        </p:nvGrpSpPr>
        <p:grpSpPr>
          <a:xfrm>
            <a:off x="5685580" y="1674368"/>
            <a:ext cx="3182459" cy="3434995"/>
            <a:chOff x="457194" y="411475"/>
            <a:chExt cx="4385617" cy="4733627"/>
          </a:xfrm>
        </p:grpSpPr>
        <p:sp>
          <p:nvSpPr>
            <p:cNvPr id="334" name="Google Shape;49;p15">
              <a:extLst>
                <a:ext uri="{FF2B5EF4-FFF2-40B4-BE49-F238E27FC236}">
                  <a16:creationId xmlns:a16="http://schemas.microsoft.com/office/drawing/2014/main" id="{D6B9956E-5987-4707-9E8F-4458101B3567}"/>
                </a:ext>
              </a:extLst>
            </p:cNvPr>
            <p:cNvSpPr/>
            <p:nvPr/>
          </p:nvSpPr>
          <p:spPr>
            <a:xfrm>
              <a:off x="489688" y="411475"/>
              <a:ext cx="4320600" cy="4320600"/>
            </a:xfrm>
            <a:prstGeom prst="ellipse">
              <a:avLst/>
            </a:pr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35" name="Google Shape;50;p15">
              <a:extLst>
                <a:ext uri="{FF2B5EF4-FFF2-40B4-BE49-F238E27FC236}">
                  <a16:creationId xmlns:a16="http://schemas.microsoft.com/office/drawing/2014/main" id="{9D3840BE-C01A-4708-8E0A-F9E009A590B7}"/>
                </a:ext>
              </a:extLst>
            </p:cNvPr>
            <p:cNvGrpSpPr/>
            <p:nvPr/>
          </p:nvGrpSpPr>
          <p:grpSpPr>
            <a:xfrm>
              <a:off x="457194" y="824705"/>
              <a:ext cx="4385617" cy="4320397"/>
              <a:chOff x="457209" y="411470"/>
              <a:chExt cx="4385617" cy="4320397"/>
            </a:xfrm>
          </p:grpSpPr>
          <p:sp>
            <p:nvSpPr>
              <p:cNvPr id="342" name="Google Shape;51;p15">
                <a:extLst>
                  <a:ext uri="{FF2B5EF4-FFF2-40B4-BE49-F238E27FC236}">
                    <a16:creationId xmlns:a16="http://schemas.microsoft.com/office/drawing/2014/main" id="{2CA07B1D-9224-4BC7-A3E6-61FA871FD198}"/>
                  </a:ext>
                </a:extLst>
              </p:cNvPr>
              <p:cNvSpPr/>
              <p:nvPr/>
            </p:nvSpPr>
            <p:spPr>
              <a:xfrm>
                <a:off x="3130216" y="1066327"/>
                <a:ext cx="1060482" cy="580506"/>
              </a:xfrm>
              <a:custGeom>
                <a:avLst/>
                <a:gdLst/>
                <a:ahLst/>
                <a:cxnLst/>
                <a:rect l="l" t="t" r="r" b="b"/>
                <a:pathLst>
                  <a:path w="51436" h="28156" extrusionOk="0">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52;p15">
                <a:extLst>
                  <a:ext uri="{FF2B5EF4-FFF2-40B4-BE49-F238E27FC236}">
                    <a16:creationId xmlns:a16="http://schemas.microsoft.com/office/drawing/2014/main" id="{D1CC4401-22B7-4A18-B724-C458C24A3098}"/>
                  </a:ext>
                </a:extLst>
              </p:cNvPr>
              <p:cNvSpPr/>
              <p:nvPr/>
            </p:nvSpPr>
            <p:spPr>
              <a:xfrm>
                <a:off x="4063251" y="2231933"/>
                <a:ext cx="62574" cy="63090"/>
              </a:xfrm>
              <a:custGeom>
                <a:avLst/>
                <a:gdLst/>
                <a:ahLst/>
                <a:cxnLst/>
                <a:rect l="l" t="t" r="r" b="b"/>
                <a:pathLst>
                  <a:path w="3035" h="3060" fill="none" extrusionOk="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53;p15">
                <a:extLst>
                  <a:ext uri="{FF2B5EF4-FFF2-40B4-BE49-F238E27FC236}">
                    <a16:creationId xmlns:a16="http://schemas.microsoft.com/office/drawing/2014/main" id="{077D11B1-FFE6-4EA3-A1BD-08DCF59F7586}"/>
                  </a:ext>
                </a:extLst>
              </p:cNvPr>
              <p:cNvSpPr/>
              <p:nvPr/>
            </p:nvSpPr>
            <p:spPr>
              <a:xfrm>
                <a:off x="4094527" y="2018604"/>
                <a:ext cx="21" cy="213350"/>
              </a:xfrm>
              <a:custGeom>
                <a:avLst/>
                <a:gdLst/>
                <a:ahLst/>
                <a:cxnLst/>
                <a:rect l="l" t="t" r="r" b="b"/>
                <a:pathLst>
                  <a:path w="1" h="10348" fill="none" extrusionOk="0">
                    <a:moveTo>
                      <a:pt x="0" y="0"/>
                    </a:moveTo>
                    <a:lnTo>
                      <a:pt x="0" y="1034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54;p15">
                <a:extLst>
                  <a:ext uri="{FF2B5EF4-FFF2-40B4-BE49-F238E27FC236}">
                    <a16:creationId xmlns:a16="http://schemas.microsoft.com/office/drawing/2014/main" id="{64432F19-29E2-4CFD-97A5-1F9BA847FC44}"/>
                  </a:ext>
                </a:extLst>
              </p:cNvPr>
              <p:cNvSpPr/>
              <p:nvPr/>
            </p:nvSpPr>
            <p:spPr>
              <a:xfrm>
                <a:off x="3717619" y="1521681"/>
                <a:ext cx="126674" cy="405649"/>
              </a:xfrm>
              <a:custGeom>
                <a:avLst/>
                <a:gdLst/>
                <a:ahLst/>
                <a:cxnLst/>
                <a:rect l="l" t="t" r="r" b="b"/>
                <a:pathLst>
                  <a:path w="6144" h="19675" fill="none" extrusionOk="0">
                    <a:moveTo>
                      <a:pt x="0" y="1"/>
                    </a:moveTo>
                    <a:lnTo>
                      <a:pt x="0" y="8482"/>
                    </a:lnTo>
                    <a:lnTo>
                      <a:pt x="6144" y="11616"/>
                    </a:lnTo>
                    <a:lnTo>
                      <a:pt x="6144" y="19675"/>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55;p15">
                <a:extLst>
                  <a:ext uri="{FF2B5EF4-FFF2-40B4-BE49-F238E27FC236}">
                    <a16:creationId xmlns:a16="http://schemas.microsoft.com/office/drawing/2014/main" id="{54D5058C-0542-40C3-9F8B-FF6A7876934C}"/>
                  </a:ext>
                </a:extLst>
              </p:cNvPr>
              <p:cNvSpPr/>
              <p:nvPr/>
            </p:nvSpPr>
            <p:spPr>
              <a:xfrm>
                <a:off x="4151947" y="1978606"/>
                <a:ext cx="76429" cy="335385"/>
              </a:xfrm>
              <a:custGeom>
                <a:avLst/>
                <a:gdLst/>
                <a:ahLst/>
                <a:cxnLst/>
                <a:rect l="l" t="t" r="r" b="b"/>
                <a:pathLst>
                  <a:path w="3707" h="16267" fill="none" extrusionOk="0">
                    <a:moveTo>
                      <a:pt x="3707" y="16267"/>
                    </a:moveTo>
                    <a:lnTo>
                      <a:pt x="3632" y="11342"/>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56;p15">
                <a:extLst>
                  <a:ext uri="{FF2B5EF4-FFF2-40B4-BE49-F238E27FC236}">
                    <a16:creationId xmlns:a16="http://schemas.microsoft.com/office/drawing/2014/main" id="{356A540A-3BA2-40C2-8D12-6B1F6EAC7567}"/>
                  </a:ext>
                </a:extLst>
              </p:cNvPr>
              <p:cNvSpPr/>
              <p:nvPr/>
            </p:nvSpPr>
            <p:spPr>
              <a:xfrm>
                <a:off x="3979647" y="2052953"/>
                <a:ext cx="45668" cy="387197"/>
              </a:xfrm>
              <a:custGeom>
                <a:avLst/>
                <a:gdLst/>
                <a:ahLst/>
                <a:cxnLst/>
                <a:rect l="l" t="t" r="r" b="b"/>
                <a:pathLst>
                  <a:path w="2215" h="18780" fill="none" extrusionOk="0">
                    <a:moveTo>
                      <a:pt x="1" y="18779"/>
                    </a:moveTo>
                    <a:lnTo>
                      <a:pt x="1" y="8930"/>
                    </a:lnTo>
                    <a:lnTo>
                      <a:pt x="2215" y="7487"/>
                    </a:lnTo>
                    <a:lnTo>
                      <a:pt x="2215"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57;p15">
                <a:extLst>
                  <a:ext uri="{FF2B5EF4-FFF2-40B4-BE49-F238E27FC236}">
                    <a16:creationId xmlns:a16="http://schemas.microsoft.com/office/drawing/2014/main" id="{5F595E98-6713-4CD6-A965-C27703FA3E75}"/>
                  </a:ext>
                </a:extLst>
              </p:cNvPr>
              <p:cNvSpPr/>
              <p:nvPr/>
            </p:nvSpPr>
            <p:spPr>
              <a:xfrm>
                <a:off x="3844272" y="1521681"/>
                <a:ext cx="21" cy="53358"/>
              </a:xfrm>
              <a:custGeom>
                <a:avLst/>
                <a:gdLst/>
                <a:ahLst/>
                <a:cxnLst/>
                <a:rect l="l" t="t" r="r" b="b"/>
                <a:pathLst>
                  <a:path w="1" h="2588" fill="none" extrusionOk="0">
                    <a:moveTo>
                      <a:pt x="1" y="1"/>
                    </a:moveTo>
                    <a:lnTo>
                      <a:pt x="1" y="258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58;p15">
                <a:extLst>
                  <a:ext uri="{FF2B5EF4-FFF2-40B4-BE49-F238E27FC236}">
                    <a16:creationId xmlns:a16="http://schemas.microsoft.com/office/drawing/2014/main" id="{9CC967B9-EDC1-4ED0-AFAE-20E7345CB85B}"/>
                  </a:ext>
                </a:extLst>
              </p:cNvPr>
              <p:cNvSpPr/>
              <p:nvPr/>
            </p:nvSpPr>
            <p:spPr>
              <a:xfrm>
                <a:off x="3844272" y="1624769"/>
                <a:ext cx="21" cy="86161"/>
              </a:xfrm>
              <a:custGeom>
                <a:avLst/>
                <a:gdLst/>
                <a:ahLst/>
                <a:cxnLst/>
                <a:rect l="l" t="t" r="r" b="b"/>
                <a:pathLst>
                  <a:path w="1" h="4179" fill="none" extrusionOk="0">
                    <a:moveTo>
                      <a:pt x="1" y="0"/>
                    </a:moveTo>
                    <a:lnTo>
                      <a:pt x="1" y="4179"/>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59;p15">
                <a:extLst>
                  <a:ext uri="{FF2B5EF4-FFF2-40B4-BE49-F238E27FC236}">
                    <a16:creationId xmlns:a16="http://schemas.microsoft.com/office/drawing/2014/main" id="{DD127B41-B13E-47D5-BC64-F696E96D096A}"/>
                  </a:ext>
                </a:extLst>
              </p:cNvPr>
              <p:cNvSpPr/>
              <p:nvPr/>
            </p:nvSpPr>
            <p:spPr>
              <a:xfrm>
                <a:off x="4094527" y="2353968"/>
                <a:ext cx="21" cy="132323"/>
              </a:xfrm>
              <a:custGeom>
                <a:avLst/>
                <a:gdLst/>
                <a:ahLst/>
                <a:cxnLst/>
                <a:rect l="l" t="t" r="r" b="b"/>
                <a:pathLst>
                  <a:path w="1" h="6418" fill="none" extrusionOk="0">
                    <a:moveTo>
                      <a:pt x="0" y="641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60;p15">
                <a:extLst>
                  <a:ext uri="{FF2B5EF4-FFF2-40B4-BE49-F238E27FC236}">
                    <a16:creationId xmlns:a16="http://schemas.microsoft.com/office/drawing/2014/main" id="{58EC2AF3-30A9-446A-9823-9631FB6CFAB9}"/>
                  </a:ext>
                </a:extLst>
              </p:cNvPr>
              <p:cNvSpPr/>
              <p:nvPr/>
            </p:nvSpPr>
            <p:spPr>
              <a:xfrm>
                <a:off x="1327432" y="1744762"/>
                <a:ext cx="21" cy="213350"/>
              </a:xfrm>
              <a:custGeom>
                <a:avLst/>
                <a:gdLst/>
                <a:ahLst/>
                <a:cxnLst/>
                <a:rect l="l" t="t" r="r" b="b"/>
                <a:pathLst>
                  <a:path w="1" h="10348" fill="none" extrusionOk="0">
                    <a:moveTo>
                      <a:pt x="0" y="1034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61;p15">
                <a:extLst>
                  <a:ext uri="{FF2B5EF4-FFF2-40B4-BE49-F238E27FC236}">
                    <a16:creationId xmlns:a16="http://schemas.microsoft.com/office/drawing/2014/main" id="{48171174-8C30-4B72-9461-72B5F3FE32E0}"/>
                  </a:ext>
                </a:extLst>
              </p:cNvPr>
              <p:cNvSpPr/>
              <p:nvPr/>
            </p:nvSpPr>
            <p:spPr>
              <a:xfrm>
                <a:off x="1396666" y="1497579"/>
                <a:ext cx="45647" cy="508737"/>
              </a:xfrm>
              <a:custGeom>
                <a:avLst/>
                <a:gdLst/>
                <a:ahLst/>
                <a:cxnLst/>
                <a:rect l="l" t="t" r="r" b="b"/>
                <a:pathLst>
                  <a:path w="2214" h="24675" fill="none" extrusionOk="0">
                    <a:moveTo>
                      <a:pt x="2214" y="1"/>
                    </a:moveTo>
                    <a:lnTo>
                      <a:pt x="2214" y="9875"/>
                    </a:lnTo>
                    <a:lnTo>
                      <a:pt x="0" y="11293"/>
                    </a:lnTo>
                    <a:lnTo>
                      <a:pt x="0" y="24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62;p15">
                <a:extLst>
                  <a:ext uri="{FF2B5EF4-FFF2-40B4-BE49-F238E27FC236}">
                    <a16:creationId xmlns:a16="http://schemas.microsoft.com/office/drawing/2014/main" id="{261B3435-1079-4035-A5E3-C19D1B1CD57D}"/>
                  </a:ext>
                </a:extLst>
              </p:cNvPr>
              <p:cNvSpPr/>
              <p:nvPr/>
            </p:nvSpPr>
            <p:spPr>
              <a:xfrm>
                <a:off x="2875064" y="1207841"/>
                <a:ext cx="197969" cy="191825"/>
              </a:xfrm>
              <a:custGeom>
                <a:avLst/>
                <a:gdLst/>
                <a:ahLst/>
                <a:cxnLst/>
                <a:rect l="l" t="t" r="r" b="b"/>
                <a:pathLst>
                  <a:path w="9602" h="9304" extrusionOk="0">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63;p15">
                <a:extLst>
                  <a:ext uri="{FF2B5EF4-FFF2-40B4-BE49-F238E27FC236}">
                    <a16:creationId xmlns:a16="http://schemas.microsoft.com/office/drawing/2014/main" id="{DEC7E284-41E6-4735-90BD-4BAABE9A21A0}"/>
                  </a:ext>
                </a:extLst>
              </p:cNvPr>
              <p:cNvSpPr/>
              <p:nvPr/>
            </p:nvSpPr>
            <p:spPr>
              <a:xfrm>
                <a:off x="2948916" y="960163"/>
                <a:ext cx="197454" cy="223081"/>
              </a:xfrm>
              <a:custGeom>
                <a:avLst/>
                <a:gdLst/>
                <a:ahLst/>
                <a:cxnLst/>
                <a:rect l="l" t="t" r="r" b="b"/>
                <a:pathLst>
                  <a:path w="9577" h="10820" extrusionOk="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64;p15">
                <a:extLst>
                  <a:ext uri="{FF2B5EF4-FFF2-40B4-BE49-F238E27FC236}">
                    <a16:creationId xmlns:a16="http://schemas.microsoft.com/office/drawing/2014/main" id="{92C97DBC-21CF-4760-8DB0-E07460ADDD64}"/>
                  </a:ext>
                </a:extLst>
              </p:cNvPr>
              <p:cNvSpPr/>
              <p:nvPr/>
            </p:nvSpPr>
            <p:spPr>
              <a:xfrm>
                <a:off x="2641241" y="1232974"/>
                <a:ext cx="251802" cy="232318"/>
              </a:xfrm>
              <a:custGeom>
                <a:avLst/>
                <a:gdLst/>
                <a:ahLst/>
                <a:cxnLst/>
                <a:rect l="l" t="t" r="r" b="b"/>
                <a:pathLst>
                  <a:path w="12213" h="11268" extrusionOk="0">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65;p15">
                <a:extLst>
                  <a:ext uri="{FF2B5EF4-FFF2-40B4-BE49-F238E27FC236}">
                    <a16:creationId xmlns:a16="http://schemas.microsoft.com/office/drawing/2014/main" id="{F31D584D-EC4E-4FE4-B375-EBAF0273151A}"/>
                  </a:ext>
                </a:extLst>
              </p:cNvPr>
              <p:cNvSpPr/>
              <p:nvPr/>
            </p:nvSpPr>
            <p:spPr>
              <a:xfrm>
                <a:off x="2948916" y="694012"/>
                <a:ext cx="197454" cy="223102"/>
              </a:xfrm>
              <a:custGeom>
                <a:avLst/>
                <a:gdLst/>
                <a:ahLst/>
                <a:cxnLst/>
                <a:rect l="l" t="t" r="r" b="b"/>
                <a:pathLst>
                  <a:path w="9577" h="10821" extrusionOk="0">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66;p15">
                <a:extLst>
                  <a:ext uri="{FF2B5EF4-FFF2-40B4-BE49-F238E27FC236}">
                    <a16:creationId xmlns:a16="http://schemas.microsoft.com/office/drawing/2014/main" id="{3DEE97A7-90FB-4DC9-BC73-9A3D597D5F60}"/>
                  </a:ext>
                </a:extLst>
              </p:cNvPr>
              <p:cNvSpPr/>
              <p:nvPr/>
            </p:nvSpPr>
            <p:spPr>
              <a:xfrm>
                <a:off x="2641241" y="960163"/>
                <a:ext cx="288727" cy="243080"/>
              </a:xfrm>
              <a:custGeom>
                <a:avLst/>
                <a:gdLst/>
                <a:ahLst/>
                <a:cxnLst/>
                <a:rect l="l" t="t" r="r" b="b"/>
                <a:pathLst>
                  <a:path w="14004" h="11790" extrusionOk="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67;p15">
                <a:extLst>
                  <a:ext uri="{FF2B5EF4-FFF2-40B4-BE49-F238E27FC236}">
                    <a16:creationId xmlns:a16="http://schemas.microsoft.com/office/drawing/2014/main" id="{02063100-6D10-44B4-AEA5-C3DD334B3849}"/>
                  </a:ext>
                </a:extLst>
              </p:cNvPr>
              <p:cNvSpPr/>
              <p:nvPr/>
            </p:nvSpPr>
            <p:spPr>
              <a:xfrm>
                <a:off x="2875064" y="477095"/>
                <a:ext cx="197969" cy="192320"/>
              </a:xfrm>
              <a:custGeom>
                <a:avLst/>
                <a:gdLst/>
                <a:ahLst/>
                <a:cxnLst/>
                <a:rect l="l" t="t" r="r" b="b"/>
                <a:pathLst>
                  <a:path w="9602" h="9328" extrusionOk="0">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68;p15">
                <a:extLst>
                  <a:ext uri="{FF2B5EF4-FFF2-40B4-BE49-F238E27FC236}">
                    <a16:creationId xmlns:a16="http://schemas.microsoft.com/office/drawing/2014/main" id="{29B4744C-8C25-4116-8DBB-752F5AA3954E}"/>
                  </a:ext>
                </a:extLst>
              </p:cNvPr>
              <p:cNvSpPr/>
              <p:nvPr/>
            </p:nvSpPr>
            <p:spPr>
              <a:xfrm>
                <a:off x="2641241" y="673498"/>
                <a:ext cx="288727" cy="243616"/>
              </a:xfrm>
              <a:custGeom>
                <a:avLst/>
                <a:gdLst/>
                <a:ahLst/>
                <a:cxnLst/>
                <a:rect l="l" t="t" r="r" b="b"/>
                <a:pathLst>
                  <a:path w="14004" h="11816" extrusionOk="0">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69;p15">
                <a:extLst>
                  <a:ext uri="{FF2B5EF4-FFF2-40B4-BE49-F238E27FC236}">
                    <a16:creationId xmlns:a16="http://schemas.microsoft.com/office/drawing/2014/main" id="{05EE63B5-B986-4324-9242-10D8C49CA4DB}"/>
                  </a:ext>
                </a:extLst>
              </p:cNvPr>
              <p:cNvSpPr/>
              <p:nvPr/>
            </p:nvSpPr>
            <p:spPr>
              <a:xfrm>
                <a:off x="2641241" y="411470"/>
                <a:ext cx="251802" cy="232833"/>
              </a:xfrm>
              <a:custGeom>
                <a:avLst/>
                <a:gdLst/>
                <a:ahLst/>
                <a:cxnLst/>
                <a:rect l="l" t="t" r="r" b="b"/>
                <a:pathLst>
                  <a:path w="12213" h="11293" extrusionOk="0">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70;p15">
                <a:extLst>
                  <a:ext uri="{FF2B5EF4-FFF2-40B4-BE49-F238E27FC236}">
                    <a16:creationId xmlns:a16="http://schemas.microsoft.com/office/drawing/2014/main" id="{C4C7B538-F8E0-4907-8F39-A950D1970400}"/>
                  </a:ext>
                </a:extLst>
              </p:cNvPr>
              <p:cNvSpPr/>
              <p:nvPr/>
            </p:nvSpPr>
            <p:spPr>
              <a:xfrm>
                <a:off x="2308928" y="673498"/>
                <a:ext cx="289243" cy="243616"/>
              </a:xfrm>
              <a:custGeom>
                <a:avLst/>
                <a:gdLst/>
                <a:ahLst/>
                <a:cxnLst/>
                <a:rect l="l" t="t" r="r" b="b"/>
                <a:pathLst>
                  <a:path w="14029" h="11816" extrusionOk="0">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71;p15">
                <a:extLst>
                  <a:ext uri="{FF2B5EF4-FFF2-40B4-BE49-F238E27FC236}">
                    <a16:creationId xmlns:a16="http://schemas.microsoft.com/office/drawing/2014/main" id="{BB014F71-44F8-4960-B073-6E70DF564A9B}"/>
                  </a:ext>
                </a:extLst>
              </p:cNvPr>
              <p:cNvSpPr/>
              <p:nvPr/>
            </p:nvSpPr>
            <p:spPr>
              <a:xfrm>
                <a:off x="2092527" y="694012"/>
                <a:ext cx="197454" cy="223102"/>
              </a:xfrm>
              <a:custGeom>
                <a:avLst/>
                <a:gdLst/>
                <a:ahLst/>
                <a:cxnLst/>
                <a:rect l="l" t="t" r="r" b="b"/>
                <a:pathLst>
                  <a:path w="9577" h="10821" extrusionOk="0">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72;p15">
                <a:extLst>
                  <a:ext uri="{FF2B5EF4-FFF2-40B4-BE49-F238E27FC236}">
                    <a16:creationId xmlns:a16="http://schemas.microsoft.com/office/drawing/2014/main" id="{D718BE55-93F8-4F48-A6E6-C224D0FE1AD5}"/>
                  </a:ext>
                </a:extLst>
              </p:cNvPr>
              <p:cNvSpPr/>
              <p:nvPr/>
            </p:nvSpPr>
            <p:spPr>
              <a:xfrm>
                <a:off x="2346369" y="1232974"/>
                <a:ext cx="251802" cy="232318"/>
              </a:xfrm>
              <a:custGeom>
                <a:avLst/>
                <a:gdLst/>
                <a:ahLst/>
                <a:cxnLst/>
                <a:rect l="l" t="t" r="r" b="b"/>
                <a:pathLst>
                  <a:path w="12213" h="11268" extrusionOk="0">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73;p15">
                <a:extLst>
                  <a:ext uri="{FF2B5EF4-FFF2-40B4-BE49-F238E27FC236}">
                    <a16:creationId xmlns:a16="http://schemas.microsoft.com/office/drawing/2014/main" id="{65EBC524-A056-46D6-B0B9-B7820C617B82}"/>
                  </a:ext>
                </a:extLst>
              </p:cNvPr>
              <p:cNvSpPr/>
              <p:nvPr/>
            </p:nvSpPr>
            <p:spPr>
              <a:xfrm>
                <a:off x="2346369" y="411470"/>
                <a:ext cx="251802" cy="232833"/>
              </a:xfrm>
              <a:custGeom>
                <a:avLst/>
                <a:gdLst/>
                <a:ahLst/>
                <a:cxnLst/>
                <a:rect l="l" t="t" r="r" b="b"/>
                <a:pathLst>
                  <a:path w="12213" h="11293" extrusionOk="0">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74;p15">
                <a:extLst>
                  <a:ext uri="{FF2B5EF4-FFF2-40B4-BE49-F238E27FC236}">
                    <a16:creationId xmlns:a16="http://schemas.microsoft.com/office/drawing/2014/main" id="{B7B36F81-7F47-4AAD-B330-96826BD1B7D7}"/>
                  </a:ext>
                </a:extLst>
              </p:cNvPr>
              <p:cNvSpPr/>
              <p:nvPr/>
            </p:nvSpPr>
            <p:spPr>
              <a:xfrm>
                <a:off x="2308928" y="960163"/>
                <a:ext cx="289243" cy="243080"/>
              </a:xfrm>
              <a:custGeom>
                <a:avLst/>
                <a:gdLst/>
                <a:ahLst/>
                <a:cxnLst/>
                <a:rect l="l" t="t" r="r" b="b"/>
                <a:pathLst>
                  <a:path w="14029" h="11790" extrusionOk="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75;p15">
                <a:extLst>
                  <a:ext uri="{FF2B5EF4-FFF2-40B4-BE49-F238E27FC236}">
                    <a16:creationId xmlns:a16="http://schemas.microsoft.com/office/drawing/2014/main" id="{F2D86DBF-957A-4FCC-A7D6-EFE569DF7707}"/>
                  </a:ext>
                </a:extLst>
              </p:cNvPr>
              <p:cNvSpPr/>
              <p:nvPr/>
            </p:nvSpPr>
            <p:spPr>
              <a:xfrm>
                <a:off x="2166379" y="1207841"/>
                <a:ext cx="197454" cy="191825"/>
              </a:xfrm>
              <a:custGeom>
                <a:avLst/>
                <a:gdLst/>
                <a:ahLst/>
                <a:cxnLst/>
                <a:rect l="l" t="t" r="r" b="b"/>
                <a:pathLst>
                  <a:path w="9577" h="9304" extrusionOk="0">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76;p15">
                <a:extLst>
                  <a:ext uri="{FF2B5EF4-FFF2-40B4-BE49-F238E27FC236}">
                    <a16:creationId xmlns:a16="http://schemas.microsoft.com/office/drawing/2014/main" id="{828ED173-B468-444D-9F60-3A3D6685F5F5}"/>
                  </a:ext>
                </a:extLst>
              </p:cNvPr>
              <p:cNvSpPr/>
              <p:nvPr/>
            </p:nvSpPr>
            <p:spPr>
              <a:xfrm>
                <a:off x="2166379" y="477095"/>
                <a:ext cx="197454" cy="192320"/>
              </a:xfrm>
              <a:custGeom>
                <a:avLst/>
                <a:gdLst/>
                <a:ahLst/>
                <a:cxnLst/>
                <a:rect l="l" t="t" r="r" b="b"/>
                <a:pathLst>
                  <a:path w="9577" h="9328" extrusionOk="0">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77;p15">
                <a:extLst>
                  <a:ext uri="{FF2B5EF4-FFF2-40B4-BE49-F238E27FC236}">
                    <a16:creationId xmlns:a16="http://schemas.microsoft.com/office/drawing/2014/main" id="{C1F347DD-2495-4F12-AEA4-5F64EBE34BE0}"/>
                  </a:ext>
                </a:extLst>
              </p:cNvPr>
              <p:cNvSpPr/>
              <p:nvPr/>
            </p:nvSpPr>
            <p:spPr>
              <a:xfrm>
                <a:off x="2092527" y="960163"/>
                <a:ext cx="197454" cy="223081"/>
              </a:xfrm>
              <a:custGeom>
                <a:avLst/>
                <a:gdLst/>
                <a:ahLst/>
                <a:cxnLst/>
                <a:rect l="l" t="t" r="r" b="b"/>
                <a:pathLst>
                  <a:path w="9577" h="10820" extrusionOk="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78;p15">
                <a:extLst>
                  <a:ext uri="{FF2B5EF4-FFF2-40B4-BE49-F238E27FC236}">
                    <a16:creationId xmlns:a16="http://schemas.microsoft.com/office/drawing/2014/main" id="{E75E8265-65A9-4D85-9B97-2C90B293BAAE}"/>
                  </a:ext>
                </a:extLst>
              </p:cNvPr>
              <p:cNvSpPr/>
              <p:nvPr/>
            </p:nvSpPr>
            <p:spPr>
              <a:xfrm>
                <a:off x="954585" y="892465"/>
                <a:ext cx="1060502" cy="580506"/>
              </a:xfrm>
              <a:custGeom>
                <a:avLst/>
                <a:gdLst/>
                <a:ahLst/>
                <a:cxnLst/>
                <a:rect l="l" t="t" r="r" b="b"/>
                <a:pathLst>
                  <a:path w="51437" h="28156" extrusionOk="0">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79;p15">
                <a:extLst>
                  <a:ext uri="{FF2B5EF4-FFF2-40B4-BE49-F238E27FC236}">
                    <a16:creationId xmlns:a16="http://schemas.microsoft.com/office/drawing/2014/main" id="{872F4D97-4FE5-4D2C-B3F8-6BB2031409DD}"/>
                  </a:ext>
                </a:extLst>
              </p:cNvPr>
              <p:cNvSpPr/>
              <p:nvPr/>
            </p:nvSpPr>
            <p:spPr>
              <a:xfrm>
                <a:off x="930009" y="3342660"/>
                <a:ext cx="3397352" cy="1389207"/>
              </a:xfrm>
              <a:custGeom>
                <a:avLst/>
                <a:gdLst/>
                <a:ahLst/>
                <a:cxnLst/>
                <a:rect l="l" t="t" r="r" b="b"/>
                <a:pathLst>
                  <a:path w="164780" h="67380" extrusionOk="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80;p15">
                <a:extLst>
                  <a:ext uri="{FF2B5EF4-FFF2-40B4-BE49-F238E27FC236}">
                    <a16:creationId xmlns:a16="http://schemas.microsoft.com/office/drawing/2014/main" id="{A3E44295-AB51-4E7B-931E-DC1C2EF2E9C7}"/>
                  </a:ext>
                </a:extLst>
              </p:cNvPr>
              <p:cNvSpPr/>
              <p:nvPr/>
            </p:nvSpPr>
            <p:spPr>
              <a:xfrm>
                <a:off x="1934081" y="2035016"/>
                <a:ext cx="1389207" cy="1967652"/>
              </a:xfrm>
              <a:custGeom>
                <a:avLst/>
                <a:gdLst/>
                <a:ahLst/>
                <a:cxnLst/>
                <a:rect l="l" t="t" r="r" b="b"/>
                <a:pathLst>
                  <a:path w="67380" h="95436" extrusionOk="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81;p15">
                <a:extLst>
                  <a:ext uri="{FF2B5EF4-FFF2-40B4-BE49-F238E27FC236}">
                    <a16:creationId xmlns:a16="http://schemas.microsoft.com/office/drawing/2014/main" id="{F629C336-43AC-481B-A54A-6088E929F32C}"/>
                  </a:ext>
                </a:extLst>
              </p:cNvPr>
              <p:cNvSpPr/>
              <p:nvPr/>
            </p:nvSpPr>
            <p:spPr>
              <a:xfrm>
                <a:off x="3280198" y="2814976"/>
                <a:ext cx="130777" cy="429256"/>
              </a:xfrm>
              <a:custGeom>
                <a:avLst/>
                <a:gdLst/>
                <a:ahLst/>
                <a:cxnLst/>
                <a:rect l="l" t="t" r="r" b="b"/>
                <a:pathLst>
                  <a:path w="6343" h="20820" extrusionOk="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82;p15">
                <a:extLst>
                  <a:ext uri="{FF2B5EF4-FFF2-40B4-BE49-F238E27FC236}">
                    <a16:creationId xmlns:a16="http://schemas.microsoft.com/office/drawing/2014/main" id="{0FF4B929-6408-4FF1-A308-DACD70BB99DA}"/>
                  </a:ext>
                </a:extLst>
              </p:cNvPr>
              <p:cNvSpPr/>
              <p:nvPr/>
            </p:nvSpPr>
            <p:spPr>
              <a:xfrm>
                <a:off x="1846395" y="2814976"/>
                <a:ext cx="131292" cy="429256"/>
              </a:xfrm>
              <a:custGeom>
                <a:avLst/>
                <a:gdLst/>
                <a:ahLst/>
                <a:cxnLst/>
                <a:rect l="l" t="t" r="r" b="b"/>
                <a:pathLst>
                  <a:path w="6368" h="20820" extrusionOk="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83;p15">
                <a:extLst>
                  <a:ext uri="{FF2B5EF4-FFF2-40B4-BE49-F238E27FC236}">
                    <a16:creationId xmlns:a16="http://schemas.microsoft.com/office/drawing/2014/main" id="{956B7D57-587C-4F88-9F44-DFC4B60F2D17}"/>
                  </a:ext>
                </a:extLst>
              </p:cNvPr>
              <p:cNvSpPr/>
              <p:nvPr/>
            </p:nvSpPr>
            <p:spPr>
              <a:xfrm>
                <a:off x="2155101" y="3728805"/>
                <a:ext cx="947683" cy="464121"/>
              </a:xfrm>
              <a:custGeom>
                <a:avLst/>
                <a:gdLst/>
                <a:ahLst/>
                <a:cxnLst/>
                <a:rect l="l" t="t" r="r" b="b"/>
                <a:pathLst>
                  <a:path w="45965" h="22511" extrusionOk="0">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84;p15">
                <a:extLst>
                  <a:ext uri="{FF2B5EF4-FFF2-40B4-BE49-F238E27FC236}">
                    <a16:creationId xmlns:a16="http://schemas.microsoft.com/office/drawing/2014/main" id="{90501CF2-C9A6-4E54-BB9B-A2C298625B3C}"/>
                  </a:ext>
                </a:extLst>
              </p:cNvPr>
              <p:cNvSpPr/>
              <p:nvPr/>
            </p:nvSpPr>
            <p:spPr>
              <a:xfrm>
                <a:off x="2097661" y="2136021"/>
                <a:ext cx="1062049" cy="738993"/>
              </a:xfrm>
              <a:custGeom>
                <a:avLst/>
                <a:gdLst/>
                <a:ahLst/>
                <a:cxnLst/>
                <a:rect l="l" t="t" r="r" b="b"/>
                <a:pathLst>
                  <a:path w="51512" h="35843" extrusionOk="0">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85;p15">
                <a:extLst>
                  <a:ext uri="{FF2B5EF4-FFF2-40B4-BE49-F238E27FC236}">
                    <a16:creationId xmlns:a16="http://schemas.microsoft.com/office/drawing/2014/main" id="{FE650D60-CF38-4CA2-8889-6C6BD26B252F}"/>
                  </a:ext>
                </a:extLst>
              </p:cNvPr>
              <p:cNvSpPr/>
              <p:nvPr/>
            </p:nvSpPr>
            <p:spPr>
              <a:xfrm>
                <a:off x="2636107" y="2307826"/>
                <a:ext cx="421030" cy="461028"/>
              </a:xfrm>
              <a:custGeom>
                <a:avLst/>
                <a:gdLst/>
                <a:ahLst/>
                <a:cxnLst/>
                <a:rect l="l" t="t" r="r" b="b"/>
                <a:pathLst>
                  <a:path w="20421" h="22361" extrusionOk="0">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86;p15">
                <a:extLst>
                  <a:ext uri="{FF2B5EF4-FFF2-40B4-BE49-F238E27FC236}">
                    <a16:creationId xmlns:a16="http://schemas.microsoft.com/office/drawing/2014/main" id="{4797A509-1635-41AE-8E0D-699BCB8C21E0}"/>
                  </a:ext>
                </a:extLst>
              </p:cNvPr>
              <p:cNvSpPr/>
              <p:nvPr/>
            </p:nvSpPr>
            <p:spPr>
              <a:xfrm>
                <a:off x="2636107" y="2212429"/>
                <a:ext cx="292830" cy="384640"/>
              </a:xfrm>
              <a:custGeom>
                <a:avLst/>
                <a:gdLst/>
                <a:ahLst/>
                <a:cxnLst/>
                <a:rect l="l" t="t" r="r" b="b"/>
                <a:pathLst>
                  <a:path w="14203" h="18656" extrusionOk="0">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87;p15">
                <a:extLst>
                  <a:ext uri="{FF2B5EF4-FFF2-40B4-BE49-F238E27FC236}">
                    <a16:creationId xmlns:a16="http://schemas.microsoft.com/office/drawing/2014/main" id="{10FF9521-7569-4CDC-9A4F-10D3D79BF3C5}"/>
                  </a:ext>
                </a:extLst>
              </p:cNvPr>
              <p:cNvSpPr/>
              <p:nvPr/>
            </p:nvSpPr>
            <p:spPr>
              <a:xfrm>
                <a:off x="2328927" y="2212429"/>
                <a:ext cx="292336" cy="384640"/>
              </a:xfrm>
              <a:custGeom>
                <a:avLst/>
                <a:gdLst/>
                <a:ahLst/>
                <a:cxnLst/>
                <a:rect l="l" t="t" r="r" b="b"/>
                <a:pathLst>
                  <a:path w="14179" h="18656" extrusionOk="0">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88;p15">
                <a:extLst>
                  <a:ext uri="{FF2B5EF4-FFF2-40B4-BE49-F238E27FC236}">
                    <a16:creationId xmlns:a16="http://schemas.microsoft.com/office/drawing/2014/main" id="{773E6FB5-98EA-499A-B757-180F4D7FEB98}"/>
                  </a:ext>
                </a:extLst>
              </p:cNvPr>
              <p:cNvSpPr/>
              <p:nvPr/>
            </p:nvSpPr>
            <p:spPr>
              <a:xfrm>
                <a:off x="2200212" y="2307826"/>
                <a:ext cx="421051" cy="461028"/>
              </a:xfrm>
              <a:custGeom>
                <a:avLst/>
                <a:gdLst/>
                <a:ahLst/>
                <a:cxnLst/>
                <a:rect l="l" t="t" r="r" b="b"/>
                <a:pathLst>
                  <a:path w="20422" h="22361" extrusionOk="0">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89;p15">
                <a:extLst>
                  <a:ext uri="{FF2B5EF4-FFF2-40B4-BE49-F238E27FC236}">
                    <a16:creationId xmlns:a16="http://schemas.microsoft.com/office/drawing/2014/main" id="{83115B94-A910-404F-A7DF-BBF7C2E2D2EA}"/>
                  </a:ext>
                </a:extLst>
              </p:cNvPr>
              <p:cNvSpPr/>
              <p:nvPr/>
            </p:nvSpPr>
            <p:spPr>
              <a:xfrm>
                <a:off x="2256621" y="1553473"/>
                <a:ext cx="114901" cy="309757"/>
              </a:xfrm>
              <a:custGeom>
                <a:avLst/>
                <a:gdLst/>
                <a:ahLst/>
                <a:cxnLst/>
                <a:rect l="l" t="t" r="r" b="b"/>
                <a:pathLst>
                  <a:path w="5573" h="15024" fill="none" extrusionOk="0">
                    <a:moveTo>
                      <a:pt x="5572" y="1"/>
                    </a:moveTo>
                    <a:lnTo>
                      <a:pt x="5572" y="6891"/>
                    </a:lnTo>
                    <a:lnTo>
                      <a:pt x="1" y="10074"/>
                    </a:lnTo>
                    <a:lnTo>
                      <a:pt x="1" y="1502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90;p15">
                <a:extLst>
                  <a:ext uri="{FF2B5EF4-FFF2-40B4-BE49-F238E27FC236}">
                    <a16:creationId xmlns:a16="http://schemas.microsoft.com/office/drawing/2014/main" id="{476FE500-2F40-49B1-BF12-16D8BB10A1A5}"/>
                  </a:ext>
                </a:extLst>
              </p:cNvPr>
              <p:cNvSpPr/>
              <p:nvPr/>
            </p:nvSpPr>
            <p:spPr>
              <a:xfrm>
                <a:off x="2224829" y="1863210"/>
                <a:ext cx="63110" cy="63110"/>
              </a:xfrm>
              <a:custGeom>
                <a:avLst/>
                <a:gdLst/>
                <a:ahLst/>
                <a:cxnLst/>
                <a:rect l="l" t="t" r="r" b="b"/>
                <a:pathLst>
                  <a:path w="3061" h="3061" fill="none" extrusionOk="0">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91;p15">
                <a:extLst>
                  <a:ext uri="{FF2B5EF4-FFF2-40B4-BE49-F238E27FC236}">
                    <a16:creationId xmlns:a16="http://schemas.microsoft.com/office/drawing/2014/main" id="{28A81868-170C-45D6-B5E9-98C1C9E96417}"/>
                  </a:ext>
                </a:extLst>
              </p:cNvPr>
              <p:cNvSpPr/>
              <p:nvPr/>
            </p:nvSpPr>
            <p:spPr>
              <a:xfrm>
                <a:off x="2443292"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92;p15">
                <a:extLst>
                  <a:ext uri="{FF2B5EF4-FFF2-40B4-BE49-F238E27FC236}">
                    <a16:creationId xmlns:a16="http://schemas.microsoft.com/office/drawing/2014/main" id="{B45B365D-C270-4566-AC42-BB725A94F712}"/>
                  </a:ext>
                </a:extLst>
              </p:cNvPr>
              <p:cNvSpPr/>
              <p:nvPr/>
            </p:nvSpPr>
            <p:spPr>
              <a:xfrm>
                <a:off x="2503289" y="1469890"/>
                <a:ext cx="20535" cy="320520"/>
              </a:xfrm>
              <a:custGeom>
                <a:avLst/>
                <a:gdLst/>
                <a:ahLst/>
                <a:cxnLst/>
                <a:rect l="l" t="t" r="r" b="b"/>
                <a:pathLst>
                  <a:path w="996" h="15546" fill="none" extrusionOk="0">
                    <a:moveTo>
                      <a:pt x="1" y="1"/>
                    </a:moveTo>
                    <a:lnTo>
                      <a:pt x="1"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93;p15">
                <a:extLst>
                  <a:ext uri="{FF2B5EF4-FFF2-40B4-BE49-F238E27FC236}">
                    <a16:creationId xmlns:a16="http://schemas.microsoft.com/office/drawing/2014/main" id="{3C56F45B-6476-41D5-A66C-BB826DE44072}"/>
                  </a:ext>
                </a:extLst>
              </p:cNvPr>
              <p:cNvSpPr/>
              <p:nvPr/>
            </p:nvSpPr>
            <p:spPr>
              <a:xfrm>
                <a:off x="2325340" y="1721671"/>
                <a:ext cx="21" cy="94387"/>
              </a:xfrm>
              <a:custGeom>
                <a:avLst/>
                <a:gdLst/>
                <a:ahLst/>
                <a:cxnLst/>
                <a:rect l="l" t="t" r="r" b="b"/>
                <a:pathLst>
                  <a:path w="1" h="4578" fill="none" extrusionOk="0">
                    <a:moveTo>
                      <a:pt x="1" y="1"/>
                    </a:moveTo>
                    <a:lnTo>
                      <a:pt x="1" y="457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94;p15">
                <a:extLst>
                  <a:ext uri="{FF2B5EF4-FFF2-40B4-BE49-F238E27FC236}">
                    <a16:creationId xmlns:a16="http://schemas.microsoft.com/office/drawing/2014/main" id="{6087BAB5-FB49-4713-826F-A2B6BDCB16AC}"/>
                  </a:ext>
                </a:extLst>
              </p:cNvPr>
              <p:cNvSpPr/>
              <p:nvPr/>
            </p:nvSpPr>
            <p:spPr>
              <a:xfrm>
                <a:off x="2371502" y="1458097"/>
                <a:ext cx="10783" cy="93356"/>
              </a:xfrm>
              <a:custGeom>
                <a:avLst/>
                <a:gdLst/>
                <a:ahLst/>
                <a:cxnLst/>
                <a:rect l="l" t="t" r="r" b="b"/>
                <a:pathLst>
                  <a:path w="523" h="4528" fill="none" extrusionOk="0">
                    <a:moveTo>
                      <a:pt x="0" y="4527"/>
                    </a:moveTo>
                    <a:lnTo>
                      <a:pt x="523" y="4179"/>
                    </a:lnTo>
                    <a:lnTo>
                      <a:pt x="523"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95;p15">
                <a:extLst>
                  <a:ext uri="{FF2B5EF4-FFF2-40B4-BE49-F238E27FC236}">
                    <a16:creationId xmlns:a16="http://schemas.microsoft.com/office/drawing/2014/main" id="{9C2C3784-E8EA-41CE-9705-FD10B58D2D36}"/>
                  </a:ext>
                </a:extLst>
              </p:cNvPr>
              <p:cNvSpPr/>
              <p:nvPr/>
            </p:nvSpPr>
            <p:spPr>
              <a:xfrm>
                <a:off x="2412016" y="1658602"/>
                <a:ext cx="63090" cy="63090"/>
              </a:xfrm>
              <a:custGeom>
                <a:avLst/>
                <a:gdLst/>
                <a:ahLst/>
                <a:cxnLst/>
                <a:rect l="l" t="t" r="r" b="b"/>
                <a:pathLst>
                  <a:path w="3060" h="3060" fill="none" extrusionOk="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96;p15">
                <a:extLst>
                  <a:ext uri="{FF2B5EF4-FFF2-40B4-BE49-F238E27FC236}">
                    <a16:creationId xmlns:a16="http://schemas.microsoft.com/office/drawing/2014/main" id="{19478AFD-543D-4B18-B0CC-A097BA718DAC}"/>
                  </a:ext>
                </a:extLst>
              </p:cNvPr>
              <p:cNvSpPr/>
              <p:nvPr/>
            </p:nvSpPr>
            <p:spPr>
              <a:xfrm>
                <a:off x="2256622" y="1992956"/>
                <a:ext cx="21" cy="213350"/>
              </a:xfrm>
              <a:custGeom>
                <a:avLst/>
                <a:gdLst/>
                <a:ahLst/>
                <a:cxnLst/>
                <a:rect l="l" t="t" r="r" b="b"/>
                <a:pathLst>
                  <a:path w="1" h="10348" fill="none" extrusionOk="0">
                    <a:moveTo>
                      <a:pt x="1" y="10347"/>
                    </a:moveTo>
                    <a:lnTo>
                      <a:pt x="1"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97;p15">
                <a:extLst>
                  <a:ext uri="{FF2B5EF4-FFF2-40B4-BE49-F238E27FC236}">
                    <a16:creationId xmlns:a16="http://schemas.microsoft.com/office/drawing/2014/main" id="{93112056-A0A7-4FD7-AA8E-3985C3928FB8}"/>
                  </a:ext>
                </a:extLst>
              </p:cNvPr>
              <p:cNvSpPr/>
              <p:nvPr/>
            </p:nvSpPr>
            <p:spPr>
              <a:xfrm>
                <a:off x="2443292" y="1721671"/>
                <a:ext cx="126674" cy="405670"/>
              </a:xfrm>
              <a:custGeom>
                <a:avLst/>
                <a:gdLst/>
                <a:ahLst/>
                <a:cxnLst/>
                <a:rect l="l" t="t" r="r" b="b"/>
                <a:pathLst>
                  <a:path w="6144" h="19676" fill="none" extrusionOk="0">
                    <a:moveTo>
                      <a:pt x="6144" y="19675"/>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98;p15">
                <a:extLst>
                  <a:ext uri="{FF2B5EF4-FFF2-40B4-BE49-F238E27FC236}">
                    <a16:creationId xmlns:a16="http://schemas.microsoft.com/office/drawing/2014/main" id="{6EB8F01D-9C8C-421B-B231-5DF9C8AF50C0}"/>
                  </a:ext>
                </a:extLst>
              </p:cNvPr>
              <p:cNvSpPr/>
              <p:nvPr/>
            </p:nvSpPr>
            <p:spPr>
              <a:xfrm>
                <a:off x="2325340" y="1784760"/>
                <a:ext cx="46183" cy="387691"/>
              </a:xfrm>
              <a:custGeom>
                <a:avLst/>
                <a:gdLst/>
                <a:ahLst/>
                <a:cxnLst/>
                <a:rect l="l" t="t" r="r" b="b"/>
                <a:pathLst>
                  <a:path w="2240" h="18804" fill="none" extrusionOk="0">
                    <a:moveTo>
                      <a:pt x="2239" y="0"/>
                    </a:moveTo>
                    <a:lnTo>
                      <a:pt x="2239" y="9850"/>
                    </a:lnTo>
                    <a:lnTo>
                      <a:pt x="1" y="11292"/>
                    </a:lnTo>
                    <a:lnTo>
                      <a:pt x="1" y="1880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99;p15">
                <a:extLst>
                  <a:ext uri="{FF2B5EF4-FFF2-40B4-BE49-F238E27FC236}">
                    <a16:creationId xmlns:a16="http://schemas.microsoft.com/office/drawing/2014/main" id="{4343C09F-69B8-4F60-9AC1-5B2D441FF012}"/>
                  </a:ext>
                </a:extLst>
              </p:cNvPr>
              <p:cNvSpPr/>
              <p:nvPr/>
            </p:nvSpPr>
            <p:spPr>
              <a:xfrm>
                <a:off x="2443292"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100;p15">
                <a:extLst>
                  <a:ext uri="{FF2B5EF4-FFF2-40B4-BE49-F238E27FC236}">
                    <a16:creationId xmlns:a16="http://schemas.microsoft.com/office/drawing/2014/main" id="{89DAB456-0228-4F10-B460-9969BD1A9A00}"/>
                  </a:ext>
                </a:extLst>
              </p:cNvPr>
              <p:cNvSpPr/>
              <p:nvPr/>
            </p:nvSpPr>
            <p:spPr>
              <a:xfrm>
                <a:off x="2443292"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101;p15">
                <a:extLst>
                  <a:ext uri="{FF2B5EF4-FFF2-40B4-BE49-F238E27FC236}">
                    <a16:creationId xmlns:a16="http://schemas.microsoft.com/office/drawing/2014/main" id="{4EC7C745-B615-4016-909E-E27AC3885948}"/>
                  </a:ext>
                </a:extLst>
              </p:cNvPr>
              <p:cNvSpPr/>
              <p:nvPr/>
            </p:nvSpPr>
            <p:spPr>
              <a:xfrm>
                <a:off x="2523804"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102;p15">
                <a:extLst>
                  <a:ext uri="{FF2B5EF4-FFF2-40B4-BE49-F238E27FC236}">
                    <a16:creationId xmlns:a16="http://schemas.microsoft.com/office/drawing/2014/main" id="{49EC6EEC-FE08-46FF-946A-08A75E9F4A03}"/>
                  </a:ext>
                </a:extLst>
              </p:cNvPr>
              <p:cNvSpPr/>
              <p:nvPr/>
            </p:nvSpPr>
            <p:spPr>
              <a:xfrm>
                <a:off x="2889950" y="1846283"/>
                <a:ext cx="63090" cy="62595"/>
              </a:xfrm>
              <a:custGeom>
                <a:avLst/>
                <a:gdLst/>
                <a:ahLst/>
                <a:cxnLst/>
                <a:rect l="l" t="t" r="r" b="b"/>
                <a:pathLst>
                  <a:path w="3060" h="3036" fill="none" extrusionOk="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103;p15">
                <a:extLst>
                  <a:ext uri="{FF2B5EF4-FFF2-40B4-BE49-F238E27FC236}">
                    <a16:creationId xmlns:a16="http://schemas.microsoft.com/office/drawing/2014/main" id="{EF4192D6-A0E6-4AF1-8864-5CEA51202C16}"/>
                  </a:ext>
                </a:extLst>
              </p:cNvPr>
              <p:cNvSpPr/>
              <p:nvPr/>
            </p:nvSpPr>
            <p:spPr>
              <a:xfrm>
                <a:off x="2714062" y="1658602"/>
                <a:ext cx="62574" cy="63090"/>
              </a:xfrm>
              <a:custGeom>
                <a:avLst/>
                <a:gdLst/>
                <a:ahLst/>
                <a:cxnLst/>
                <a:rect l="l" t="t" r="r" b="b"/>
                <a:pathLst>
                  <a:path w="3035" h="3060" fill="none" extrusionOk="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104;p15">
                <a:extLst>
                  <a:ext uri="{FF2B5EF4-FFF2-40B4-BE49-F238E27FC236}">
                    <a16:creationId xmlns:a16="http://schemas.microsoft.com/office/drawing/2014/main" id="{FE1912CB-37E0-4D20-A0B4-7038FCB0DF61}"/>
                  </a:ext>
                </a:extLst>
              </p:cNvPr>
              <p:cNvSpPr/>
              <p:nvPr/>
            </p:nvSpPr>
            <p:spPr>
              <a:xfrm>
                <a:off x="2745339"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105;p15">
                <a:extLst>
                  <a:ext uri="{FF2B5EF4-FFF2-40B4-BE49-F238E27FC236}">
                    <a16:creationId xmlns:a16="http://schemas.microsoft.com/office/drawing/2014/main" id="{EE4070DA-FB26-4162-B9A1-8210B40A6D5B}"/>
                  </a:ext>
                </a:extLst>
              </p:cNvPr>
              <p:cNvSpPr/>
              <p:nvPr/>
            </p:nvSpPr>
            <p:spPr>
              <a:xfrm>
                <a:off x="2804820" y="1469890"/>
                <a:ext cx="20535" cy="320520"/>
              </a:xfrm>
              <a:custGeom>
                <a:avLst/>
                <a:gdLst/>
                <a:ahLst/>
                <a:cxnLst/>
                <a:rect l="l" t="t" r="r" b="b"/>
                <a:pathLst>
                  <a:path w="996" h="15546" fill="none" extrusionOk="0">
                    <a:moveTo>
                      <a:pt x="0" y="1"/>
                    </a:moveTo>
                    <a:lnTo>
                      <a:pt x="0"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106;p15">
                <a:extLst>
                  <a:ext uri="{FF2B5EF4-FFF2-40B4-BE49-F238E27FC236}">
                    <a16:creationId xmlns:a16="http://schemas.microsoft.com/office/drawing/2014/main" id="{978AAF89-1A19-4694-BDF2-2DDC10609DA3}"/>
                  </a:ext>
                </a:extLst>
              </p:cNvPr>
              <p:cNvSpPr/>
              <p:nvPr/>
            </p:nvSpPr>
            <p:spPr>
              <a:xfrm>
                <a:off x="2745339" y="1721671"/>
                <a:ext cx="126674" cy="434369"/>
              </a:xfrm>
              <a:custGeom>
                <a:avLst/>
                <a:gdLst/>
                <a:ahLst/>
                <a:cxnLst/>
                <a:rect l="l" t="t" r="r" b="b"/>
                <a:pathLst>
                  <a:path w="6144" h="21068" fill="none" extrusionOk="0">
                    <a:moveTo>
                      <a:pt x="6144" y="21068"/>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107;p15">
                <a:extLst>
                  <a:ext uri="{FF2B5EF4-FFF2-40B4-BE49-F238E27FC236}">
                    <a16:creationId xmlns:a16="http://schemas.microsoft.com/office/drawing/2014/main" id="{5494B9E6-1006-4701-9E69-3EB78979F31C}"/>
                  </a:ext>
                </a:extLst>
              </p:cNvPr>
              <p:cNvSpPr/>
              <p:nvPr/>
            </p:nvSpPr>
            <p:spPr>
              <a:xfrm>
                <a:off x="2623799" y="1728866"/>
                <a:ext cx="21" cy="94366"/>
              </a:xfrm>
              <a:custGeom>
                <a:avLst/>
                <a:gdLst/>
                <a:ahLst/>
                <a:cxnLst/>
                <a:rect l="l" t="t" r="r" b="b"/>
                <a:pathLst>
                  <a:path w="1" h="4577" fill="none" extrusionOk="0">
                    <a:moveTo>
                      <a:pt x="0" y="0"/>
                    </a:moveTo>
                    <a:lnTo>
                      <a:pt x="0" y="457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108;p15">
                <a:extLst>
                  <a:ext uri="{FF2B5EF4-FFF2-40B4-BE49-F238E27FC236}">
                    <a16:creationId xmlns:a16="http://schemas.microsoft.com/office/drawing/2014/main" id="{7BCB2897-C75C-4821-AB2D-023A59D85409}"/>
                  </a:ext>
                </a:extLst>
              </p:cNvPr>
              <p:cNvSpPr/>
              <p:nvPr/>
            </p:nvSpPr>
            <p:spPr>
              <a:xfrm>
                <a:off x="2627386" y="1784760"/>
                <a:ext cx="46183" cy="335385"/>
              </a:xfrm>
              <a:custGeom>
                <a:avLst/>
                <a:gdLst/>
                <a:ahLst/>
                <a:cxnLst/>
                <a:rect l="l" t="t" r="r" b="b"/>
                <a:pathLst>
                  <a:path w="2240" h="16267" fill="none" extrusionOk="0">
                    <a:moveTo>
                      <a:pt x="2239" y="0"/>
                    </a:moveTo>
                    <a:lnTo>
                      <a:pt x="2239" y="9850"/>
                    </a:lnTo>
                    <a:lnTo>
                      <a:pt x="1" y="11292"/>
                    </a:lnTo>
                    <a:lnTo>
                      <a:pt x="1" y="1626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109;p15">
                <a:extLst>
                  <a:ext uri="{FF2B5EF4-FFF2-40B4-BE49-F238E27FC236}">
                    <a16:creationId xmlns:a16="http://schemas.microsoft.com/office/drawing/2014/main" id="{6A5DFC01-FB90-49F1-A998-DF6E9E072D69}"/>
                  </a:ext>
                </a:extLst>
              </p:cNvPr>
              <p:cNvSpPr/>
              <p:nvPr/>
            </p:nvSpPr>
            <p:spPr>
              <a:xfrm>
                <a:off x="2745339"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110;p15">
                <a:extLst>
                  <a:ext uri="{FF2B5EF4-FFF2-40B4-BE49-F238E27FC236}">
                    <a16:creationId xmlns:a16="http://schemas.microsoft.com/office/drawing/2014/main" id="{7F8198FF-081F-4EAB-A1C6-601F982ACBA0}"/>
                  </a:ext>
                </a:extLst>
              </p:cNvPr>
              <p:cNvSpPr/>
              <p:nvPr/>
            </p:nvSpPr>
            <p:spPr>
              <a:xfrm>
                <a:off x="2745339"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111;p15">
                <a:extLst>
                  <a:ext uri="{FF2B5EF4-FFF2-40B4-BE49-F238E27FC236}">
                    <a16:creationId xmlns:a16="http://schemas.microsoft.com/office/drawing/2014/main" id="{32DFFCA5-8D33-4289-81C8-C8694612DD45}"/>
                  </a:ext>
                </a:extLst>
              </p:cNvPr>
              <p:cNvSpPr/>
              <p:nvPr/>
            </p:nvSpPr>
            <p:spPr>
              <a:xfrm>
                <a:off x="2673549" y="1458097"/>
                <a:ext cx="10268" cy="93356"/>
              </a:xfrm>
              <a:custGeom>
                <a:avLst/>
                <a:gdLst/>
                <a:ahLst/>
                <a:cxnLst/>
                <a:rect l="l" t="t" r="r" b="b"/>
                <a:pathLst>
                  <a:path w="498" h="4528" fill="none" extrusionOk="0">
                    <a:moveTo>
                      <a:pt x="0" y="4527"/>
                    </a:moveTo>
                    <a:lnTo>
                      <a:pt x="498" y="4179"/>
                    </a:lnTo>
                    <a:lnTo>
                      <a:pt x="498"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112;p15">
                <a:extLst>
                  <a:ext uri="{FF2B5EF4-FFF2-40B4-BE49-F238E27FC236}">
                    <a16:creationId xmlns:a16="http://schemas.microsoft.com/office/drawing/2014/main" id="{74FAFB40-CD29-4A16-8A64-2747CFD9BDF9}"/>
                  </a:ext>
                </a:extLst>
              </p:cNvPr>
              <p:cNvSpPr/>
              <p:nvPr/>
            </p:nvSpPr>
            <p:spPr>
              <a:xfrm>
                <a:off x="2825335"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113;p15">
                <a:extLst>
                  <a:ext uri="{FF2B5EF4-FFF2-40B4-BE49-F238E27FC236}">
                    <a16:creationId xmlns:a16="http://schemas.microsoft.com/office/drawing/2014/main" id="{BE517454-C2F9-4ABA-AC08-83ADF698BBA8}"/>
                  </a:ext>
                </a:extLst>
              </p:cNvPr>
              <p:cNvSpPr/>
              <p:nvPr/>
            </p:nvSpPr>
            <p:spPr>
              <a:xfrm>
                <a:off x="2563286" y="1469890"/>
                <a:ext cx="21" cy="52843"/>
              </a:xfrm>
              <a:custGeom>
                <a:avLst/>
                <a:gdLst/>
                <a:ahLst/>
                <a:cxnLst/>
                <a:rect l="l" t="t" r="r" b="b"/>
                <a:pathLst>
                  <a:path w="1" h="2563" fill="none" extrusionOk="0">
                    <a:moveTo>
                      <a:pt x="1" y="1"/>
                    </a:moveTo>
                    <a:lnTo>
                      <a:pt x="1" y="256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114;p15">
                <a:extLst>
                  <a:ext uri="{FF2B5EF4-FFF2-40B4-BE49-F238E27FC236}">
                    <a16:creationId xmlns:a16="http://schemas.microsoft.com/office/drawing/2014/main" id="{65FE86A9-158C-452D-86BC-78DB00E2F9C2}"/>
                  </a:ext>
                </a:extLst>
              </p:cNvPr>
              <p:cNvSpPr/>
              <p:nvPr/>
            </p:nvSpPr>
            <p:spPr>
              <a:xfrm>
                <a:off x="2563286" y="1565782"/>
                <a:ext cx="57976" cy="91810"/>
              </a:xfrm>
              <a:custGeom>
                <a:avLst/>
                <a:gdLst/>
                <a:ahLst/>
                <a:cxnLst/>
                <a:rect l="l" t="t" r="r" b="b"/>
                <a:pathLst>
                  <a:path w="2812" h="4453" fill="none" extrusionOk="0">
                    <a:moveTo>
                      <a:pt x="1" y="1"/>
                    </a:moveTo>
                    <a:lnTo>
                      <a:pt x="2811" y="971"/>
                    </a:lnTo>
                    <a:lnTo>
                      <a:pt x="2811" y="445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115;p15">
                <a:extLst>
                  <a:ext uri="{FF2B5EF4-FFF2-40B4-BE49-F238E27FC236}">
                    <a16:creationId xmlns:a16="http://schemas.microsoft.com/office/drawing/2014/main" id="{21D03D74-C1AD-4D18-9439-9D57CAC25B8A}"/>
                  </a:ext>
                </a:extLst>
              </p:cNvPr>
              <p:cNvSpPr/>
              <p:nvPr/>
            </p:nvSpPr>
            <p:spPr>
              <a:xfrm>
                <a:off x="2569946" y="1553473"/>
                <a:ext cx="103624" cy="352848"/>
              </a:xfrm>
              <a:custGeom>
                <a:avLst/>
                <a:gdLst/>
                <a:ahLst/>
                <a:cxnLst/>
                <a:rect l="l" t="t" r="r" b="b"/>
                <a:pathLst>
                  <a:path w="5026" h="17114" fill="none" extrusionOk="0">
                    <a:moveTo>
                      <a:pt x="1" y="17113"/>
                    </a:moveTo>
                    <a:lnTo>
                      <a:pt x="1" y="10074"/>
                    </a:lnTo>
                    <a:lnTo>
                      <a:pt x="5025" y="6891"/>
                    </a:lnTo>
                    <a:lnTo>
                      <a:pt x="5025"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116;p15">
                <a:extLst>
                  <a:ext uri="{FF2B5EF4-FFF2-40B4-BE49-F238E27FC236}">
                    <a16:creationId xmlns:a16="http://schemas.microsoft.com/office/drawing/2014/main" id="{821FAC57-0431-40C2-A22B-F5773598C4E1}"/>
                  </a:ext>
                </a:extLst>
              </p:cNvPr>
              <p:cNvSpPr/>
              <p:nvPr/>
            </p:nvSpPr>
            <p:spPr>
              <a:xfrm>
                <a:off x="2367399"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117;p15">
                <a:extLst>
                  <a:ext uri="{FF2B5EF4-FFF2-40B4-BE49-F238E27FC236}">
                    <a16:creationId xmlns:a16="http://schemas.microsoft.com/office/drawing/2014/main" id="{04F2C2C2-FE4F-4112-A2E1-252C1B036267}"/>
                  </a:ext>
                </a:extLst>
              </p:cNvPr>
              <p:cNvSpPr/>
              <p:nvPr/>
            </p:nvSpPr>
            <p:spPr>
              <a:xfrm>
                <a:off x="2427912"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118;p15">
                <a:extLst>
                  <a:ext uri="{FF2B5EF4-FFF2-40B4-BE49-F238E27FC236}">
                    <a16:creationId xmlns:a16="http://schemas.microsoft.com/office/drawing/2014/main" id="{D0477BD4-4B6F-445B-A25B-7CC3F90CA78B}"/>
                  </a:ext>
                </a:extLst>
              </p:cNvPr>
              <p:cNvSpPr/>
              <p:nvPr/>
            </p:nvSpPr>
            <p:spPr>
              <a:xfrm>
                <a:off x="2488424"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119;p15">
                <a:extLst>
                  <a:ext uri="{FF2B5EF4-FFF2-40B4-BE49-F238E27FC236}">
                    <a16:creationId xmlns:a16="http://schemas.microsoft.com/office/drawing/2014/main" id="{BC0BED9E-7A2A-4965-99D0-634A5B07A58A}"/>
                  </a:ext>
                </a:extLst>
              </p:cNvPr>
              <p:cNvSpPr/>
              <p:nvPr/>
            </p:nvSpPr>
            <p:spPr>
              <a:xfrm>
                <a:off x="2548936"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120;p15">
                <a:extLst>
                  <a:ext uri="{FF2B5EF4-FFF2-40B4-BE49-F238E27FC236}">
                    <a16:creationId xmlns:a16="http://schemas.microsoft.com/office/drawing/2014/main" id="{09F59BDB-7E9B-4E60-8FDA-0954E516CD4A}"/>
                  </a:ext>
                </a:extLst>
              </p:cNvPr>
              <p:cNvSpPr/>
              <p:nvPr/>
            </p:nvSpPr>
            <p:spPr>
              <a:xfrm>
                <a:off x="2608933"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121;p15">
                <a:extLst>
                  <a:ext uri="{FF2B5EF4-FFF2-40B4-BE49-F238E27FC236}">
                    <a16:creationId xmlns:a16="http://schemas.microsoft.com/office/drawing/2014/main" id="{3564D0D1-497B-4599-BA7E-2AC511F91686}"/>
                  </a:ext>
                </a:extLst>
              </p:cNvPr>
              <p:cNvSpPr/>
              <p:nvPr/>
            </p:nvSpPr>
            <p:spPr>
              <a:xfrm>
                <a:off x="2669446"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122;p15">
                <a:extLst>
                  <a:ext uri="{FF2B5EF4-FFF2-40B4-BE49-F238E27FC236}">
                    <a16:creationId xmlns:a16="http://schemas.microsoft.com/office/drawing/2014/main" id="{69F77A04-5251-4665-80C5-4A1734619D65}"/>
                  </a:ext>
                </a:extLst>
              </p:cNvPr>
              <p:cNvSpPr/>
              <p:nvPr/>
            </p:nvSpPr>
            <p:spPr>
              <a:xfrm>
                <a:off x="2729958"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123;p15">
                <a:extLst>
                  <a:ext uri="{FF2B5EF4-FFF2-40B4-BE49-F238E27FC236}">
                    <a16:creationId xmlns:a16="http://schemas.microsoft.com/office/drawing/2014/main" id="{9ABD9E31-38B3-41E9-A39D-E2FCB6157326}"/>
                  </a:ext>
                </a:extLst>
              </p:cNvPr>
              <p:cNvSpPr/>
              <p:nvPr/>
            </p:nvSpPr>
            <p:spPr>
              <a:xfrm>
                <a:off x="2790450" y="881693"/>
                <a:ext cx="29772" cy="52327"/>
              </a:xfrm>
              <a:custGeom>
                <a:avLst/>
                <a:gdLst/>
                <a:ahLst/>
                <a:cxnLst/>
                <a:rect l="l" t="t" r="r" b="b"/>
                <a:pathLst>
                  <a:path w="1444" h="2538" extrusionOk="0">
                    <a:moveTo>
                      <a:pt x="1" y="1"/>
                    </a:moveTo>
                    <a:lnTo>
                      <a:pt x="1" y="2538"/>
                    </a:lnTo>
                    <a:lnTo>
                      <a:pt x="1444" y="2538"/>
                    </a:lnTo>
                    <a:lnTo>
                      <a:pt x="1444"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124;p15">
                <a:extLst>
                  <a:ext uri="{FF2B5EF4-FFF2-40B4-BE49-F238E27FC236}">
                    <a16:creationId xmlns:a16="http://schemas.microsoft.com/office/drawing/2014/main" id="{63FC5D41-2228-45CC-9BEC-9114494C8457}"/>
                  </a:ext>
                </a:extLst>
              </p:cNvPr>
              <p:cNvSpPr/>
              <p:nvPr/>
            </p:nvSpPr>
            <p:spPr>
              <a:xfrm>
                <a:off x="2367399"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125;p15">
                <a:extLst>
                  <a:ext uri="{FF2B5EF4-FFF2-40B4-BE49-F238E27FC236}">
                    <a16:creationId xmlns:a16="http://schemas.microsoft.com/office/drawing/2014/main" id="{8680AA06-2500-4DA3-9204-B4C30FB84911}"/>
                  </a:ext>
                </a:extLst>
              </p:cNvPr>
              <p:cNvSpPr/>
              <p:nvPr/>
            </p:nvSpPr>
            <p:spPr>
              <a:xfrm>
                <a:off x="2427912"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126;p15">
                <a:extLst>
                  <a:ext uri="{FF2B5EF4-FFF2-40B4-BE49-F238E27FC236}">
                    <a16:creationId xmlns:a16="http://schemas.microsoft.com/office/drawing/2014/main" id="{87B70E34-1045-47EC-B942-DD89651399BF}"/>
                  </a:ext>
                </a:extLst>
              </p:cNvPr>
              <p:cNvSpPr/>
              <p:nvPr/>
            </p:nvSpPr>
            <p:spPr>
              <a:xfrm>
                <a:off x="2488424"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127;p15">
                <a:extLst>
                  <a:ext uri="{FF2B5EF4-FFF2-40B4-BE49-F238E27FC236}">
                    <a16:creationId xmlns:a16="http://schemas.microsoft.com/office/drawing/2014/main" id="{0C1C47EA-8FF3-4A91-AE5C-CF1F3F23D5C6}"/>
                  </a:ext>
                </a:extLst>
              </p:cNvPr>
              <p:cNvSpPr/>
              <p:nvPr/>
            </p:nvSpPr>
            <p:spPr>
              <a:xfrm>
                <a:off x="2548936"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128;p15">
                <a:extLst>
                  <a:ext uri="{FF2B5EF4-FFF2-40B4-BE49-F238E27FC236}">
                    <a16:creationId xmlns:a16="http://schemas.microsoft.com/office/drawing/2014/main" id="{EB300AF1-0C8C-482D-8605-766FBEEBC9C5}"/>
                  </a:ext>
                </a:extLst>
              </p:cNvPr>
              <p:cNvSpPr/>
              <p:nvPr/>
            </p:nvSpPr>
            <p:spPr>
              <a:xfrm>
                <a:off x="2608933"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129;p15">
                <a:extLst>
                  <a:ext uri="{FF2B5EF4-FFF2-40B4-BE49-F238E27FC236}">
                    <a16:creationId xmlns:a16="http://schemas.microsoft.com/office/drawing/2014/main" id="{0344E5C9-060B-4C02-B1EB-9F7EB7A5A539}"/>
                  </a:ext>
                </a:extLst>
              </p:cNvPr>
              <p:cNvSpPr/>
              <p:nvPr/>
            </p:nvSpPr>
            <p:spPr>
              <a:xfrm>
                <a:off x="2669446"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130;p15">
                <a:extLst>
                  <a:ext uri="{FF2B5EF4-FFF2-40B4-BE49-F238E27FC236}">
                    <a16:creationId xmlns:a16="http://schemas.microsoft.com/office/drawing/2014/main" id="{A8AD22F3-0093-4806-8B3E-50BAF78068C5}"/>
                  </a:ext>
                </a:extLst>
              </p:cNvPr>
              <p:cNvSpPr/>
              <p:nvPr/>
            </p:nvSpPr>
            <p:spPr>
              <a:xfrm>
                <a:off x="2729958"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131;p15">
                <a:extLst>
                  <a:ext uri="{FF2B5EF4-FFF2-40B4-BE49-F238E27FC236}">
                    <a16:creationId xmlns:a16="http://schemas.microsoft.com/office/drawing/2014/main" id="{FD58508B-9B1D-4D2F-BA95-04A6F2100E1F}"/>
                  </a:ext>
                </a:extLst>
              </p:cNvPr>
              <p:cNvSpPr/>
              <p:nvPr/>
            </p:nvSpPr>
            <p:spPr>
              <a:xfrm>
                <a:off x="2790450" y="1422717"/>
                <a:ext cx="29772" cy="52327"/>
              </a:xfrm>
              <a:custGeom>
                <a:avLst/>
                <a:gdLst/>
                <a:ahLst/>
                <a:cxnLst/>
                <a:rect l="l" t="t" r="r" b="b"/>
                <a:pathLst>
                  <a:path w="1444" h="2538" extrusionOk="0">
                    <a:moveTo>
                      <a:pt x="1" y="0"/>
                    </a:moveTo>
                    <a:lnTo>
                      <a:pt x="1" y="2537"/>
                    </a:lnTo>
                    <a:lnTo>
                      <a:pt x="1444" y="2537"/>
                    </a:lnTo>
                    <a:lnTo>
                      <a:pt x="1444"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132;p15">
                <a:extLst>
                  <a:ext uri="{FF2B5EF4-FFF2-40B4-BE49-F238E27FC236}">
                    <a16:creationId xmlns:a16="http://schemas.microsoft.com/office/drawing/2014/main" id="{139885A3-6FC1-4BDD-B58F-0FD18E5B79A1}"/>
                  </a:ext>
                </a:extLst>
              </p:cNvPr>
              <p:cNvSpPr/>
              <p:nvPr/>
            </p:nvSpPr>
            <p:spPr>
              <a:xfrm>
                <a:off x="2841746" y="951958"/>
                <a:ext cx="51812" cy="29256"/>
              </a:xfrm>
              <a:custGeom>
                <a:avLst/>
                <a:gdLst/>
                <a:ahLst/>
                <a:cxnLst/>
                <a:rect l="l" t="t" r="r" b="b"/>
                <a:pathLst>
                  <a:path w="2513" h="1419" extrusionOk="0">
                    <a:moveTo>
                      <a:pt x="0" y="1"/>
                    </a:moveTo>
                    <a:lnTo>
                      <a:pt x="0" y="1418"/>
                    </a:lnTo>
                    <a:lnTo>
                      <a:pt x="2512" y="1418"/>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133;p15">
                <a:extLst>
                  <a:ext uri="{FF2B5EF4-FFF2-40B4-BE49-F238E27FC236}">
                    <a16:creationId xmlns:a16="http://schemas.microsoft.com/office/drawing/2014/main" id="{38283A7A-C184-4B1F-A31A-E47FE5042EB7}"/>
                  </a:ext>
                </a:extLst>
              </p:cNvPr>
              <p:cNvSpPr/>
              <p:nvPr/>
            </p:nvSpPr>
            <p:spPr>
              <a:xfrm>
                <a:off x="2841746" y="1011955"/>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134;p15">
                <a:extLst>
                  <a:ext uri="{FF2B5EF4-FFF2-40B4-BE49-F238E27FC236}">
                    <a16:creationId xmlns:a16="http://schemas.microsoft.com/office/drawing/2014/main" id="{DC414C91-BE94-4B8C-A80A-C2C1CB67024E}"/>
                  </a:ext>
                </a:extLst>
              </p:cNvPr>
              <p:cNvSpPr/>
              <p:nvPr/>
            </p:nvSpPr>
            <p:spPr>
              <a:xfrm>
                <a:off x="2841746" y="1072467"/>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135;p15">
                <a:extLst>
                  <a:ext uri="{FF2B5EF4-FFF2-40B4-BE49-F238E27FC236}">
                    <a16:creationId xmlns:a16="http://schemas.microsoft.com/office/drawing/2014/main" id="{EB825459-4DB2-4448-B1E4-C55942BB0AEC}"/>
                  </a:ext>
                </a:extLst>
              </p:cNvPr>
              <p:cNvSpPr/>
              <p:nvPr/>
            </p:nvSpPr>
            <p:spPr>
              <a:xfrm>
                <a:off x="2841746" y="1132979"/>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136;p15">
                <a:extLst>
                  <a:ext uri="{FF2B5EF4-FFF2-40B4-BE49-F238E27FC236}">
                    <a16:creationId xmlns:a16="http://schemas.microsoft.com/office/drawing/2014/main" id="{6623ADA4-4E31-483E-ACD0-696F989367F8}"/>
                  </a:ext>
                </a:extLst>
              </p:cNvPr>
              <p:cNvSpPr/>
              <p:nvPr/>
            </p:nvSpPr>
            <p:spPr>
              <a:xfrm>
                <a:off x="2841746" y="1193492"/>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137;p15">
                <a:extLst>
                  <a:ext uri="{FF2B5EF4-FFF2-40B4-BE49-F238E27FC236}">
                    <a16:creationId xmlns:a16="http://schemas.microsoft.com/office/drawing/2014/main" id="{44C4B61D-5338-4CAD-A99B-38BD569CCF19}"/>
                  </a:ext>
                </a:extLst>
              </p:cNvPr>
              <p:cNvSpPr/>
              <p:nvPr/>
            </p:nvSpPr>
            <p:spPr>
              <a:xfrm>
                <a:off x="2841746" y="1254004"/>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138;p15">
                <a:extLst>
                  <a:ext uri="{FF2B5EF4-FFF2-40B4-BE49-F238E27FC236}">
                    <a16:creationId xmlns:a16="http://schemas.microsoft.com/office/drawing/2014/main" id="{EF34AD64-C1BF-4ED2-9E43-FC5EA2C8E575}"/>
                  </a:ext>
                </a:extLst>
              </p:cNvPr>
              <p:cNvSpPr/>
              <p:nvPr/>
            </p:nvSpPr>
            <p:spPr>
              <a:xfrm>
                <a:off x="2841746" y="1314516"/>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139;p15">
                <a:extLst>
                  <a:ext uri="{FF2B5EF4-FFF2-40B4-BE49-F238E27FC236}">
                    <a16:creationId xmlns:a16="http://schemas.microsoft.com/office/drawing/2014/main" id="{EA00CEB3-C72C-4576-9897-8D562C913466}"/>
                  </a:ext>
                </a:extLst>
              </p:cNvPr>
              <p:cNvSpPr/>
              <p:nvPr/>
            </p:nvSpPr>
            <p:spPr>
              <a:xfrm>
                <a:off x="2841746" y="1375029"/>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140;p15">
                <a:extLst>
                  <a:ext uri="{FF2B5EF4-FFF2-40B4-BE49-F238E27FC236}">
                    <a16:creationId xmlns:a16="http://schemas.microsoft.com/office/drawing/2014/main" id="{A17E270F-BAED-44B2-A35F-832C0FA53047}"/>
                  </a:ext>
                </a:extLst>
              </p:cNvPr>
              <p:cNvSpPr/>
              <p:nvPr/>
            </p:nvSpPr>
            <p:spPr>
              <a:xfrm>
                <a:off x="2294063" y="951958"/>
                <a:ext cx="51812" cy="29256"/>
              </a:xfrm>
              <a:custGeom>
                <a:avLst/>
                <a:gdLst/>
                <a:ahLst/>
                <a:cxnLst/>
                <a:rect l="l" t="t" r="r" b="b"/>
                <a:pathLst>
                  <a:path w="2513" h="1419" extrusionOk="0">
                    <a:moveTo>
                      <a:pt x="1" y="1"/>
                    </a:moveTo>
                    <a:lnTo>
                      <a:pt x="1" y="1418"/>
                    </a:lnTo>
                    <a:lnTo>
                      <a:pt x="2513" y="1418"/>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141;p15">
                <a:extLst>
                  <a:ext uri="{FF2B5EF4-FFF2-40B4-BE49-F238E27FC236}">
                    <a16:creationId xmlns:a16="http://schemas.microsoft.com/office/drawing/2014/main" id="{B59B9F01-6C58-4F99-9009-0AB846B94B3D}"/>
                  </a:ext>
                </a:extLst>
              </p:cNvPr>
              <p:cNvSpPr/>
              <p:nvPr/>
            </p:nvSpPr>
            <p:spPr>
              <a:xfrm>
                <a:off x="2294063" y="1011955"/>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142;p15">
                <a:extLst>
                  <a:ext uri="{FF2B5EF4-FFF2-40B4-BE49-F238E27FC236}">
                    <a16:creationId xmlns:a16="http://schemas.microsoft.com/office/drawing/2014/main" id="{B21C6887-DD27-40A8-876F-F661E7DF5162}"/>
                  </a:ext>
                </a:extLst>
              </p:cNvPr>
              <p:cNvSpPr/>
              <p:nvPr/>
            </p:nvSpPr>
            <p:spPr>
              <a:xfrm>
                <a:off x="2294063" y="1072467"/>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143;p15">
                <a:extLst>
                  <a:ext uri="{FF2B5EF4-FFF2-40B4-BE49-F238E27FC236}">
                    <a16:creationId xmlns:a16="http://schemas.microsoft.com/office/drawing/2014/main" id="{283F1FB3-252C-47F1-9D45-84A189F85291}"/>
                  </a:ext>
                </a:extLst>
              </p:cNvPr>
              <p:cNvSpPr/>
              <p:nvPr/>
            </p:nvSpPr>
            <p:spPr>
              <a:xfrm>
                <a:off x="2294063" y="1132979"/>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144;p15">
                <a:extLst>
                  <a:ext uri="{FF2B5EF4-FFF2-40B4-BE49-F238E27FC236}">
                    <a16:creationId xmlns:a16="http://schemas.microsoft.com/office/drawing/2014/main" id="{E624F187-97CD-44E6-8D96-CB6B14236F64}"/>
                  </a:ext>
                </a:extLst>
              </p:cNvPr>
              <p:cNvSpPr/>
              <p:nvPr/>
            </p:nvSpPr>
            <p:spPr>
              <a:xfrm>
                <a:off x="2294063" y="1193492"/>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145;p15">
                <a:extLst>
                  <a:ext uri="{FF2B5EF4-FFF2-40B4-BE49-F238E27FC236}">
                    <a16:creationId xmlns:a16="http://schemas.microsoft.com/office/drawing/2014/main" id="{466CF486-78CE-41BC-A435-7E4DF3DFB673}"/>
                  </a:ext>
                </a:extLst>
              </p:cNvPr>
              <p:cNvSpPr/>
              <p:nvPr/>
            </p:nvSpPr>
            <p:spPr>
              <a:xfrm>
                <a:off x="2294063" y="1254004"/>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146;p15">
                <a:extLst>
                  <a:ext uri="{FF2B5EF4-FFF2-40B4-BE49-F238E27FC236}">
                    <a16:creationId xmlns:a16="http://schemas.microsoft.com/office/drawing/2014/main" id="{9FA88481-C83F-4F2D-B695-9DDD5A22BDCB}"/>
                  </a:ext>
                </a:extLst>
              </p:cNvPr>
              <p:cNvSpPr/>
              <p:nvPr/>
            </p:nvSpPr>
            <p:spPr>
              <a:xfrm>
                <a:off x="2294063" y="1314516"/>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147;p15">
                <a:extLst>
                  <a:ext uri="{FF2B5EF4-FFF2-40B4-BE49-F238E27FC236}">
                    <a16:creationId xmlns:a16="http://schemas.microsoft.com/office/drawing/2014/main" id="{8BF01E3D-E0D3-4863-A140-00AD94691097}"/>
                  </a:ext>
                </a:extLst>
              </p:cNvPr>
              <p:cNvSpPr/>
              <p:nvPr/>
            </p:nvSpPr>
            <p:spPr>
              <a:xfrm>
                <a:off x="2294063" y="1375029"/>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148;p15">
                <a:extLst>
                  <a:ext uri="{FF2B5EF4-FFF2-40B4-BE49-F238E27FC236}">
                    <a16:creationId xmlns:a16="http://schemas.microsoft.com/office/drawing/2014/main" id="{27354D53-104E-4A55-9148-A0756F40DD9F}"/>
                  </a:ext>
                </a:extLst>
              </p:cNvPr>
              <p:cNvSpPr/>
              <p:nvPr/>
            </p:nvSpPr>
            <p:spPr>
              <a:xfrm>
                <a:off x="2341751" y="925815"/>
                <a:ext cx="504118" cy="504613"/>
              </a:xfrm>
              <a:custGeom>
                <a:avLst/>
                <a:gdLst/>
                <a:ahLst/>
                <a:cxnLst/>
                <a:rect l="l" t="t" r="r" b="b"/>
                <a:pathLst>
                  <a:path w="24451" h="24475" extrusionOk="0">
                    <a:moveTo>
                      <a:pt x="1" y="0"/>
                    </a:moveTo>
                    <a:lnTo>
                      <a:pt x="1" y="24474"/>
                    </a:lnTo>
                    <a:lnTo>
                      <a:pt x="24450" y="24474"/>
                    </a:lnTo>
                    <a:lnTo>
                      <a:pt x="24450" y="0"/>
                    </a:lnTo>
                    <a:close/>
                  </a:path>
                </a:pathLst>
              </a:custGeom>
              <a:solidFill>
                <a:srgbClr val="8F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149;p15">
                <a:extLst>
                  <a:ext uri="{FF2B5EF4-FFF2-40B4-BE49-F238E27FC236}">
                    <a16:creationId xmlns:a16="http://schemas.microsoft.com/office/drawing/2014/main" id="{35611294-ED38-41DA-8FCF-7A6FE06FDDDB}"/>
                  </a:ext>
                </a:extLst>
              </p:cNvPr>
              <p:cNvSpPr/>
              <p:nvPr/>
            </p:nvSpPr>
            <p:spPr>
              <a:xfrm>
                <a:off x="2376636" y="961194"/>
                <a:ext cx="434349" cy="433854"/>
              </a:xfrm>
              <a:custGeom>
                <a:avLst/>
                <a:gdLst/>
                <a:ahLst/>
                <a:cxnLst/>
                <a:rect l="l" t="t" r="r" b="b"/>
                <a:pathLst>
                  <a:path w="21067" h="21043" extrusionOk="0">
                    <a:moveTo>
                      <a:pt x="3084" y="0"/>
                    </a:moveTo>
                    <a:lnTo>
                      <a:pt x="0" y="3234"/>
                    </a:lnTo>
                    <a:lnTo>
                      <a:pt x="0" y="21042"/>
                    </a:lnTo>
                    <a:lnTo>
                      <a:pt x="21067" y="21042"/>
                    </a:lnTo>
                    <a:lnTo>
                      <a:pt x="21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150;p15">
                <a:extLst>
                  <a:ext uri="{FF2B5EF4-FFF2-40B4-BE49-F238E27FC236}">
                    <a16:creationId xmlns:a16="http://schemas.microsoft.com/office/drawing/2014/main" id="{7F237D63-2BAA-4F47-9200-D0A403955E5A}"/>
                  </a:ext>
                </a:extLst>
              </p:cNvPr>
              <p:cNvSpPr/>
              <p:nvPr/>
            </p:nvSpPr>
            <p:spPr>
              <a:xfrm>
                <a:off x="2341751" y="1395028"/>
                <a:ext cx="504118" cy="35400"/>
              </a:xfrm>
              <a:custGeom>
                <a:avLst/>
                <a:gdLst/>
                <a:ahLst/>
                <a:cxnLst/>
                <a:rect l="l" t="t" r="r" b="b"/>
                <a:pathLst>
                  <a:path w="24451" h="1717" extrusionOk="0">
                    <a:moveTo>
                      <a:pt x="1692" y="0"/>
                    </a:moveTo>
                    <a:lnTo>
                      <a:pt x="1" y="1716"/>
                    </a:lnTo>
                    <a:lnTo>
                      <a:pt x="24450" y="1716"/>
                    </a:lnTo>
                    <a:lnTo>
                      <a:pt x="22759"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151;p15">
                <a:extLst>
                  <a:ext uri="{FF2B5EF4-FFF2-40B4-BE49-F238E27FC236}">
                    <a16:creationId xmlns:a16="http://schemas.microsoft.com/office/drawing/2014/main" id="{8A792B08-4879-4A0F-B77F-800B230079EB}"/>
                  </a:ext>
                </a:extLst>
              </p:cNvPr>
              <p:cNvSpPr/>
              <p:nvPr/>
            </p:nvSpPr>
            <p:spPr>
              <a:xfrm>
                <a:off x="2341751" y="925815"/>
                <a:ext cx="504118" cy="35400"/>
              </a:xfrm>
              <a:custGeom>
                <a:avLst/>
                <a:gdLst/>
                <a:ahLst/>
                <a:cxnLst/>
                <a:rect l="l" t="t" r="r" b="b"/>
                <a:pathLst>
                  <a:path w="24451" h="1717" extrusionOk="0">
                    <a:moveTo>
                      <a:pt x="1" y="0"/>
                    </a:moveTo>
                    <a:lnTo>
                      <a:pt x="1692" y="1716"/>
                    </a:lnTo>
                    <a:lnTo>
                      <a:pt x="22759" y="1716"/>
                    </a:lnTo>
                    <a:lnTo>
                      <a:pt x="24450"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152;p15">
                <a:extLst>
                  <a:ext uri="{FF2B5EF4-FFF2-40B4-BE49-F238E27FC236}">
                    <a16:creationId xmlns:a16="http://schemas.microsoft.com/office/drawing/2014/main" id="{6C9290B0-89E6-4137-BF17-E6EEAE1D1D5E}"/>
                  </a:ext>
                </a:extLst>
              </p:cNvPr>
              <p:cNvSpPr/>
              <p:nvPr/>
            </p:nvSpPr>
            <p:spPr>
              <a:xfrm>
                <a:off x="2341751" y="925815"/>
                <a:ext cx="34905" cy="504613"/>
              </a:xfrm>
              <a:custGeom>
                <a:avLst/>
                <a:gdLst/>
                <a:ahLst/>
                <a:cxnLst/>
                <a:rect l="l" t="t" r="r" b="b"/>
                <a:pathLst>
                  <a:path w="1693" h="24475" extrusionOk="0">
                    <a:moveTo>
                      <a:pt x="1" y="0"/>
                    </a:moveTo>
                    <a:lnTo>
                      <a:pt x="1" y="24474"/>
                    </a:lnTo>
                    <a:lnTo>
                      <a:pt x="1692" y="22758"/>
                    </a:lnTo>
                    <a:lnTo>
                      <a:pt x="1692" y="1716"/>
                    </a:lnTo>
                    <a:lnTo>
                      <a:pt x="1"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153;p15">
                <a:extLst>
                  <a:ext uri="{FF2B5EF4-FFF2-40B4-BE49-F238E27FC236}">
                    <a16:creationId xmlns:a16="http://schemas.microsoft.com/office/drawing/2014/main" id="{1F6867B8-EA33-47A2-9800-FAA537F9DFFB}"/>
                  </a:ext>
                </a:extLst>
              </p:cNvPr>
              <p:cNvSpPr/>
              <p:nvPr/>
            </p:nvSpPr>
            <p:spPr>
              <a:xfrm>
                <a:off x="2427912" y="1128361"/>
                <a:ext cx="97954" cy="114386"/>
              </a:xfrm>
              <a:custGeom>
                <a:avLst/>
                <a:gdLst/>
                <a:ahLst/>
                <a:cxnLst/>
                <a:rect l="l" t="t" r="r" b="b"/>
                <a:pathLst>
                  <a:path w="4751" h="5548" extrusionOk="0">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154;p15">
                <a:extLst>
                  <a:ext uri="{FF2B5EF4-FFF2-40B4-BE49-F238E27FC236}">
                    <a16:creationId xmlns:a16="http://schemas.microsoft.com/office/drawing/2014/main" id="{B2114CF4-062D-4B20-867C-5D44AB1E9168}"/>
                  </a:ext>
                </a:extLst>
              </p:cNvPr>
              <p:cNvSpPr/>
              <p:nvPr/>
            </p:nvSpPr>
            <p:spPr>
              <a:xfrm>
                <a:off x="2543287" y="1130918"/>
                <a:ext cx="81563" cy="109252"/>
              </a:xfrm>
              <a:custGeom>
                <a:avLst/>
                <a:gdLst/>
                <a:ahLst/>
                <a:cxnLst/>
                <a:rect l="l" t="t" r="r" b="b"/>
                <a:pathLst>
                  <a:path w="3956" h="5299" extrusionOk="0">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155;p15">
                <a:extLst>
                  <a:ext uri="{FF2B5EF4-FFF2-40B4-BE49-F238E27FC236}">
                    <a16:creationId xmlns:a16="http://schemas.microsoft.com/office/drawing/2014/main" id="{357A139B-E989-4CD4-ADF1-E344E2749B36}"/>
                  </a:ext>
                </a:extLst>
              </p:cNvPr>
              <p:cNvSpPr/>
              <p:nvPr/>
            </p:nvSpPr>
            <p:spPr>
              <a:xfrm>
                <a:off x="2643798" y="1130918"/>
                <a:ext cx="92325" cy="111829"/>
              </a:xfrm>
              <a:custGeom>
                <a:avLst/>
                <a:gdLst/>
                <a:ahLst/>
                <a:cxnLst/>
                <a:rect l="l" t="t" r="r" b="b"/>
                <a:pathLst>
                  <a:path w="4478" h="5424" extrusionOk="0">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156;p15">
                <a:extLst>
                  <a:ext uri="{FF2B5EF4-FFF2-40B4-BE49-F238E27FC236}">
                    <a16:creationId xmlns:a16="http://schemas.microsoft.com/office/drawing/2014/main" id="{FB39D41C-ECDD-4AB0-B903-86E95AF38328}"/>
                  </a:ext>
                </a:extLst>
              </p:cNvPr>
              <p:cNvSpPr/>
              <p:nvPr/>
            </p:nvSpPr>
            <p:spPr>
              <a:xfrm>
                <a:off x="2825335" y="1730392"/>
                <a:ext cx="96428" cy="115912"/>
              </a:xfrm>
              <a:custGeom>
                <a:avLst/>
                <a:gdLst/>
                <a:ahLst/>
                <a:cxnLst/>
                <a:rect l="l" t="t" r="r" b="b"/>
                <a:pathLst>
                  <a:path w="4677" h="5622" fill="none" extrusionOk="0">
                    <a:moveTo>
                      <a:pt x="0" y="1"/>
                    </a:moveTo>
                    <a:lnTo>
                      <a:pt x="4676" y="1866"/>
                    </a:lnTo>
                    <a:lnTo>
                      <a:pt x="4676" y="5622"/>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157;p15">
                <a:extLst>
                  <a:ext uri="{FF2B5EF4-FFF2-40B4-BE49-F238E27FC236}">
                    <a16:creationId xmlns:a16="http://schemas.microsoft.com/office/drawing/2014/main" id="{77CAEA2D-48BA-451A-9EFD-F888C4EF9B4A}"/>
                  </a:ext>
                </a:extLst>
              </p:cNvPr>
              <p:cNvSpPr/>
              <p:nvPr/>
            </p:nvSpPr>
            <p:spPr>
              <a:xfrm>
                <a:off x="3675669" y="3764185"/>
                <a:ext cx="506160" cy="494882"/>
              </a:xfrm>
              <a:custGeom>
                <a:avLst/>
                <a:gdLst/>
                <a:ahLst/>
                <a:cxnLst/>
                <a:rect l="l" t="t" r="r" b="b"/>
                <a:pathLst>
                  <a:path w="24550" h="24003" extrusionOk="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158;p15">
                <a:extLst>
                  <a:ext uri="{FF2B5EF4-FFF2-40B4-BE49-F238E27FC236}">
                    <a16:creationId xmlns:a16="http://schemas.microsoft.com/office/drawing/2014/main" id="{6F37E381-DB3C-4587-AD74-A0E70B58DB0C}"/>
                  </a:ext>
                </a:extLst>
              </p:cNvPr>
              <p:cNvSpPr/>
              <p:nvPr/>
            </p:nvSpPr>
            <p:spPr>
              <a:xfrm>
                <a:off x="2947370" y="1410924"/>
                <a:ext cx="392846" cy="384104"/>
              </a:xfrm>
              <a:custGeom>
                <a:avLst/>
                <a:gdLst/>
                <a:ahLst/>
                <a:cxnLst/>
                <a:rect l="l" t="t" r="r" b="b"/>
                <a:pathLst>
                  <a:path w="19054" h="18630" extrusionOk="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159;p15">
                <a:extLst>
                  <a:ext uri="{FF2B5EF4-FFF2-40B4-BE49-F238E27FC236}">
                    <a16:creationId xmlns:a16="http://schemas.microsoft.com/office/drawing/2014/main" id="{8F3F57C6-D841-4DC6-8217-7E9167937433}"/>
                  </a:ext>
                </a:extLst>
              </p:cNvPr>
              <p:cNvSpPr/>
              <p:nvPr/>
            </p:nvSpPr>
            <p:spPr>
              <a:xfrm>
                <a:off x="828468" y="3647263"/>
                <a:ext cx="694356" cy="693861"/>
              </a:xfrm>
              <a:custGeom>
                <a:avLst/>
                <a:gdLst/>
                <a:ahLst/>
                <a:cxnLst/>
                <a:rect l="l" t="t" r="r" b="b"/>
                <a:pathLst>
                  <a:path w="33678" h="33654" extrusionOk="0">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160;p15">
                <a:extLst>
                  <a:ext uri="{FF2B5EF4-FFF2-40B4-BE49-F238E27FC236}">
                    <a16:creationId xmlns:a16="http://schemas.microsoft.com/office/drawing/2014/main" id="{6BEB5A8C-F34C-451D-A19B-76CBACD6445A}"/>
                  </a:ext>
                </a:extLst>
              </p:cNvPr>
              <p:cNvSpPr/>
              <p:nvPr/>
            </p:nvSpPr>
            <p:spPr>
              <a:xfrm>
                <a:off x="1779203" y="1326825"/>
                <a:ext cx="470265" cy="470780"/>
              </a:xfrm>
              <a:custGeom>
                <a:avLst/>
                <a:gdLst/>
                <a:ahLst/>
                <a:cxnLst/>
                <a:rect l="l" t="t" r="r" b="b"/>
                <a:pathLst>
                  <a:path w="22809" h="22834" extrusionOk="0">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161;p15">
                <a:extLst>
                  <a:ext uri="{FF2B5EF4-FFF2-40B4-BE49-F238E27FC236}">
                    <a16:creationId xmlns:a16="http://schemas.microsoft.com/office/drawing/2014/main" id="{3BD89EE1-E3AE-4016-8F57-A74464F0D8D6}"/>
                  </a:ext>
                </a:extLst>
              </p:cNvPr>
              <p:cNvSpPr/>
              <p:nvPr/>
            </p:nvSpPr>
            <p:spPr>
              <a:xfrm>
                <a:off x="1070002" y="3153432"/>
                <a:ext cx="62574" cy="63110"/>
              </a:xfrm>
              <a:custGeom>
                <a:avLst/>
                <a:gdLst/>
                <a:ahLst/>
                <a:cxnLst/>
                <a:rect l="l" t="t" r="r" b="b"/>
                <a:pathLst>
                  <a:path w="3035" h="3061" fill="none" extrusionOk="0">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162;p15">
                <a:extLst>
                  <a:ext uri="{FF2B5EF4-FFF2-40B4-BE49-F238E27FC236}">
                    <a16:creationId xmlns:a16="http://schemas.microsoft.com/office/drawing/2014/main" id="{9601B428-00BD-492D-86E5-86325C1942CC}"/>
                  </a:ext>
                </a:extLst>
              </p:cNvPr>
              <p:cNvSpPr/>
              <p:nvPr/>
            </p:nvSpPr>
            <p:spPr>
              <a:xfrm>
                <a:off x="914113" y="3487786"/>
                <a:ext cx="21" cy="213350"/>
              </a:xfrm>
              <a:custGeom>
                <a:avLst/>
                <a:gdLst/>
                <a:ahLst/>
                <a:cxnLst/>
                <a:rect l="l" t="t" r="r" b="b"/>
                <a:pathLst>
                  <a:path w="1" h="10348" fill="none" extrusionOk="0">
                    <a:moveTo>
                      <a:pt x="0" y="10347"/>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163;p15">
                <a:extLst>
                  <a:ext uri="{FF2B5EF4-FFF2-40B4-BE49-F238E27FC236}">
                    <a16:creationId xmlns:a16="http://schemas.microsoft.com/office/drawing/2014/main" id="{5AF2F728-31BE-492F-BB52-C9C9AB14F042}"/>
                  </a:ext>
                </a:extLst>
              </p:cNvPr>
              <p:cNvSpPr/>
              <p:nvPr/>
            </p:nvSpPr>
            <p:spPr>
              <a:xfrm>
                <a:off x="1088455" y="3216522"/>
                <a:ext cx="126695" cy="484614"/>
              </a:xfrm>
              <a:custGeom>
                <a:avLst/>
                <a:gdLst/>
                <a:ahLst/>
                <a:cxnLst/>
                <a:rect l="l" t="t" r="r" b="b"/>
                <a:pathLst>
                  <a:path w="6145" h="23505" fill="none" extrusionOk="0">
                    <a:moveTo>
                      <a:pt x="6144" y="23504"/>
                    </a:moveTo>
                    <a:lnTo>
                      <a:pt x="6144" y="11193"/>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164;p15">
                <a:extLst>
                  <a:ext uri="{FF2B5EF4-FFF2-40B4-BE49-F238E27FC236}">
                    <a16:creationId xmlns:a16="http://schemas.microsoft.com/office/drawing/2014/main" id="{7DFFBEEE-0BBA-4E31-831A-58D81D1AC946}"/>
                  </a:ext>
                </a:extLst>
              </p:cNvPr>
              <p:cNvSpPr/>
              <p:nvPr/>
            </p:nvSpPr>
            <p:spPr>
              <a:xfrm>
                <a:off x="983326" y="3279591"/>
                <a:ext cx="45668" cy="327695"/>
              </a:xfrm>
              <a:custGeom>
                <a:avLst/>
                <a:gdLst/>
                <a:ahLst/>
                <a:cxnLst/>
                <a:rect l="l" t="t" r="r" b="b"/>
                <a:pathLst>
                  <a:path w="2215" h="15894" fill="none" extrusionOk="0">
                    <a:moveTo>
                      <a:pt x="2215" y="0"/>
                    </a:moveTo>
                    <a:lnTo>
                      <a:pt x="2215" y="9850"/>
                    </a:lnTo>
                    <a:lnTo>
                      <a:pt x="1" y="11292"/>
                    </a:lnTo>
                    <a:lnTo>
                      <a:pt x="1" y="1589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165;p15">
                <a:extLst>
                  <a:ext uri="{FF2B5EF4-FFF2-40B4-BE49-F238E27FC236}">
                    <a16:creationId xmlns:a16="http://schemas.microsoft.com/office/drawing/2014/main" id="{F0947D1B-3258-4750-8601-F5219C4909C0}"/>
                  </a:ext>
                </a:extLst>
              </p:cNvPr>
              <p:cNvSpPr/>
              <p:nvPr/>
            </p:nvSpPr>
            <p:spPr>
              <a:xfrm>
                <a:off x="1088455" y="3432923"/>
                <a:ext cx="21" cy="86161"/>
              </a:xfrm>
              <a:custGeom>
                <a:avLst/>
                <a:gdLst/>
                <a:ahLst/>
                <a:cxnLst/>
                <a:rect l="l" t="t" r="r" b="b"/>
                <a:pathLst>
                  <a:path w="1" h="4179" fill="none" extrusionOk="0">
                    <a:moveTo>
                      <a:pt x="1" y="4179"/>
                    </a:move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166;p15">
                <a:extLst>
                  <a:ext uri="{FF2B5EF4-FFF2-40B4-BE49-F238E27FC236}">
                    <a16:creationId xmlns:a16="http://schemas.microsoft.com/office/drawing/2014/main" id="{A7733354-152B-474C-876D-60A81AE48411}"/>
                  </a:ext>
                </a:extLst>
              </p:cNvPr>
              <p:cNvSpPr/>
              <p:nvPr/>
            </p:nvSpPr>
            <p:spPr>
              <a:xfrm>
                <a:off x="1181275" y="3341134"/>
                <a:ext cx="21" cy="31297"/>
              </a:xfrm>
              <a:custGeom>
                <a:avLst/>
                <a:gdLst/>
                <a:ahLst/>
                <a:cxnLst/>
                <a:rect l="l" t="t" r="r" b="b"/>
                <a:pathLst>
                  <a:path w="1" h="1518" fill="none" extrusionOk="0">
                    <a:moveTo>
                      <a:pt x="1" y="0"/>
                    </a:moveTo>
                    <a:lnTo>
                      <a:pt x="1" y="151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167;p15">
                <a:extLst>
                  <a:ext uri="{FF2B5EF4-FFF2-40B4-BE49-F238E27FC236}">
                    <a16:creationId xmlns:a16="http://schemas.microsoft.com/office/drawing/2014/main" id="{F5C9F2AA-B922-4F66-83ED-B28BEB04D5CB}"/>
                  </a:ext>
                </a:extLst>
              </p:cNvPr>
              <p:cNvSpPr/>
              <p:nvPr/>
            </p:nvSpPr>
            <p:spPr>
              <a:xfrm>
                <a:off x="3852588" y="3318043"/>
                <a:ext cx="114881" cy="309757"/>
              </a:xfrm>
              <a:custGeom>
                <a:avLst/>
                <a:gdLst/>
                <a:ahLst/>
                <a:cxnLst/>
                <a:rect l="l" t="t" r="r" b="b"/>
                <a:pathLst>
                  <a:path w="5572" h="15024" fill="none" extrusionOk="0">
                    <a:moveTo>
                      <a:pt x="1" y="15024"/>
                    </a:moveTo>
                    <a:lnTo>
                      <a:pt x="1" y="8134"/>
                    </a:lnTo>
                    <a:lnTo>
                      <a:pt x="5572" y="4975"/>
                    </a:lnTo>
                    <a:lnTo>
                      <a:pt x="5572"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168;p15">
                <a:extLst>
                  <a:ext uri="{FF2B5EF4-FFF2-40B4-BE49-F238E27FC236}">
                    <a16:creationId xmlns:a16="http://schemas.microsoft.com/office/drawing/2014/main" id="{B35DD258-65A8-4D98-8995-54C103D4595C}"/>
                  </a:ext>
                </a:extLst>
              </p:cNvPr>
              <p:cNvSpPr/>
              <p:nvPr/>
            </p:nvSpPr>
            <p:spPr>
              <a:xfrm>
                <a:off x="3936171" y="3255489"/>
                <a:ext cx="63110" cy="62574"/>
              </a:xfrm>
              <a:custGeom>
                <a:avLst/>
                <a:gdLst/>
                <a:ahLst/>
                <a:cxnLst/>
                <a:rect l="l" t="t" r="r" b="b"/>
                <a:pathLst>
                  <a:path w="3061" h="3035" fill="none" extrusionOk="0">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625" cap="rnd" cmpd="sng">
                <a:solidFill>
                  <a:srgbClr val="B1B2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169;p15">
                <a:extLst>
                  <a:ext uri="{FF2B5EF4-FFF2-40B4-BE49-F238E27FC236}">
                    <a16:creationId xmlns:a16="http://schemas.microsoft.com/office/drawing/2014/main" id="{43F24632-F6DC-41E6-9930-B30945C3432A}"/>
                  </a:ext>
                </a:extLst>
              </p:cNvPr>
              <p:cNvSpPr/>
              <p:nvPr/>
            </p:nvSpPr>
            <p:spPr>
              <a:xfrm>
                <a:off x="3780282" y="3578545"/>
                <a:ext cx="21" cy="132839"/>
              </a:xfrm>
              <a:custGeom>
                <a:avLst/>
                <a:gdLst/>
                <a:ahLst/>
                <a:cxnLst/>
                <a:rect l="l" t="t" r="r" b="b"/>
                <a:pathLst>
                  <a:path w="1" h="6443" fill="none" extrusionOk="0">
                    <a:moveTo>
                      <a:pt x="1" y="6443"/>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170;p15">
                <a:extLst>
                  <a:ext uri="{FF2B5EF4-FFF2-40B4-BE49-F238E27FC236}">
                    <a16:creationId xmlns:a16="http://schemas.microsoft.com/office/drawing/2014/main" id="{B1BBD371-0FD0-4A7A-91DF-06775BD0472B}"/>
                  </a:ext>
                </a:extLst>
              </p:cNvPr>
              <p:cNvSpPr/>
              <p:nvPr/>
            </p:nvSpPr>
            <p:spPr>
              <a:xfrm>
                <a:off x="3700286" y="3391379"/>
                <a:ext cx="20535" cy="562054"/>
              </a:xfrm>
              <a:custGeom>
                <a:avLst/>
                <a:gdLst/>
                <a:ahLst/>
                <a:cxnLst/>
                <a:rect l="l" t="t" r="r" b="b"/>
                <a:pathLst>
                  <a:path w="996" h="27261" fill="none" extrusionOk="0">
                    <a:moveTo>
                      <a:pt x="995" y="27261"/>
                    </a:moveTo>
                    <a:lnTo>
                      <a:pt x="995" y="9079"/>
                    </a:lnTo>
                    <a:lnTo>
                      <a:pt x="1" y="8333"/>
                    </a:ln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171;p15">
                <a:extLst>
                  <a:ext uri="{FF2B5EF4-FFF2-40B4-BE49-F238E27FC236}">
                    <a16:creationId xmlns:a16="http://schemas.microsoft.com/office/drawing/2014/main" id="{6A0FDC63-68A4-4C86-A98B-4FF7CEF9510E}"/>
                  </a:ext>
                </a:extLst>
              </p:cNvPr>
              <p:cNvSpPr/>
              <p:nvPr/>
            </p:nvSpPr>
            <p:spPr>
              <a:xfrm>
                <a:off x="3898750" y="3365236"/>
                <a:ext cx="21" cy="94366"/>
              </a:xfrm>
              <a:custGeom>
                <a:avLst/>
                <a:gdLst/>
                <a:ahLst/>
                <a:cxnLst/>
                <a:rect l="l" t="t" r="r" b="b"/>
                <a:pathLst>
                  <a:path w="1" h="4577" fill="none" extrusionOk="0">
                    <a:moveTo>
                      <a:pt x="0" y="457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172;p15">
                <a:extLst>
                  <a:ext uri="{FF2B5EF4-FFF2-40B4-BE49-F238E27FC236}">
                    <a16:creationId xmlns:a16="http://schemas.microsoft.com/office/drawing/2014/main" id="{E07AC122-6677-4EE9-B388-9A478E1A2A7A}"/>
                  </a:ext>
                </a:extLst>
              </p:cNvPr>
              <p:cNvSpPr/>
              <p:nvPr/>
            </p:nvSpPr>
            <p:spPr>
              <a:xfrm>
                <a:off x="3841825" y="3629841"/>
                <a:ext cx="10783" cy="190258"/>
              </a:xfrm>
              <a:custGeom>
                <a:avLst/>
                <a:gdLst/>
                <a:ahLst/>
                <a:cxnLst/>
                <a:rect l="l" t="t" r="r" b="b"/>
                <a:pathLst>
                  <a:path w="523" h="9228" fill="none" extrusionOk="0">
                    <a:moveTo>
                      <a:pt x="523" y="0"/>
                    </a:moveTo>
                    <a:lnTo>
                      <a:pt x="0" y="373"/>
                    </a:lnTo>
                    <a:lnTo>
                      <a:pt x="0" y="9228"/>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173;p15">
                <a:extLst>
                  <a:ext uri="{FF2B5EF4-FFF2-40B4-BE49-F238E27FC236}">
                    <a16:creationId xmlns:a16="http://schemas.microsoft.com/office/drawing/2014/main" id="{9B5A86DC-45ED-44E5-A99C-D50F8CCE4A6B}"/>
                  </a:ext>
                </a:extLst>
              </p:cNvPr>
              <p:cNvSpPr/>
              <p:nvPr/>
            </p:nvSpPr>
            <p:spPr>
              <a:xfrm>
                <a:off x="3749005" y="3459582"/>
                <a:ext cx="63090" cy="63090"/>
              </a:xfrm>
              <a:custGeom>
                <a:avLst/>
                <a:gdLst/>
                <a:ahLst/>
                <a:cxnLst/>
                <a:rect l="l" t="t" r="r" b="b"/>
                <a:pathLst>
                  <a:path w="3060" h="3060" fill="none" extrusionOk="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174;p15">
                <a:extLst>
                  <a:ext uri="{FF2B5EF4-FFF2-40B4-BE49-F238E27FC236}">
                    <a16:creationId xmlns:a16="http://schemas.microsoft.com/office/drawing/2014/main" id="{E3534DEC-CE74-442E-A904-57A8FB19EFF3}"/>
                  </a:ext>
                </a:extLst>
              </p:cNvPr>
              <p:cNvSpPr/>
              <p:nvPr/>
            </p:nvSpPr>
            <p:spPr>
              <a:xfrm>
                <a:off x="3599776" y="3358556"/>
                <a:ext cx="21" cy="94387"/>
              </a:xfrm>
              <a:custGeom>
                <a:avLst/>
                <a:gdLst/>
                <a:ahLst/>
                <a:cxnLst/>
                <a:rect l="l" t="t" r="r" b="b"/>
                <a:pathLst>
                  <a:path w="1" h="4578" fill="none" extrusionOk="0">
                    <a:moveTo>
                      <a:pt x="1" y="4577"/>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175;p15">
                <a:extLst>
                  <a:ext uri="{FF2B5EF4-FFF2-40B4-BE49-F238E27FC236}">
                    <a16:creationId xmlns:a16="http://schemas.microsoft.com/office/drawing/2014/main" id="{AF827E5D-38F2-4D1B-A8CB-A97FB61301F8}"/>
                  </a:ext>
                </a:extLst>
              </p:cNvPr>
              <p:cNvSpPr/>
              <p:nvPr/>
            </p:nvSpPr>
            <p:spPr>
              <a:xfrm>
                <a:off x="3660288" y="3659056"/>
                <a:ext cx="21" cy="52327"/>
              </a:xfrm>
              <a:custGeom>
                <a:avLst/>
                <a:gdLst/>
                <a:ahLst/>
                <a:cxnLst/>
                <a:rect l="l" t="t" r="r" b="b"/>
                <a:pathLst>
                  <a:path w="1" h="2538" fill="none" extrusionOk="0">
                    <a:moveTo>
                      <a:pt x="0" y="253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176;p15">
                <a:extLst>
                  <a:ext uri="{FF2B5EF4-FFF2-40B4-BE49-F238E27FC236}">
                    <a16:creationId xmlns:a16="http://schemas.microsoft.com/office/drawing/2014/main" id="{AB599DEA-3A2A-462B-8359-7C2DDEA5EF47}"/>
                  </a:ext>
                </a:extLst>
              </p:cNvPr>
              <p:cNvSpPr/>
              <p:nvPr/>
            </p:nvSpPr>
            <p:spPr>
              <a:xfrm>
                <a:off x="3602333" y="3524197"/>
                <a:ext cx="57976" cy="91810"/>
              </a:xfrm>
              <a:custGeom>
                <a:avLst/>
                <a:gdLst/>
                <a:ahLst/>
                <a:cxnLst/>
                <a:rect l="l" t="t" r="r" b="b"/>
                <a:pathLst>
                  <a:path w="2812" h="4453" fill="none" extrusionOk="0">
                    <a:moveTo>
                      <a:pt x="2811" y="4453"/>
                    </a:moveTo>
                    <a:lnTo>
                      <a:pt x="1" y="3458"/>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177;p15">
                <a:extLst>
                  <a:ext uri="{FF2B5EF4-FFF2-40B4-BE49-F238E27FC236}">
                    <a16:creationId xmlns:a16="http://schemas.microsoft.com/office/drawing/2014/main" id="{B4CEFA00-0F8C-4611-B4CF-62C60141E735}"/>
                  </a:ext>
                </a:extLst>
              </p:cNvPr>
              <p:cNvSpPr/>
              <p:nvPr/>
            </p:nvSpPr>
            <p:spPr>
              <a:xfrm>
                <a:off x="457209" y="2634985"/>
                <a:ext cx="509232" cy="862574"/>
              </a:xfrm>
              <a:custGeom>
                <a:avLst/>
                <a:gdLst/>
                <a:ahLst/>
                <a:cxnLst/>
                <a:rect l="l" t="t" r="r" b="b"/>
                <a:pathLst>
                  <a:path w="24699" h="41837" extrusionOk="0">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178;p15">
                <a:extLst>
                  <a:ext uri="{FF2B5EF4-FFF2-40B4-BE49-F238E27FC236}">
                    <a16:creationId xmlns:a16="http://schemas.microsoft.com/office/drawing/2014/main" id="{2A6C26A7-EBFB-4B99-90B7-5C86C031A9BF}"/>
                  </a:ext>
                </a:extLst>
              </p:cNvPr>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179;p15">
                <a:extLst>
                  <a:ext uri="{FF2B5EF4-FFF2-40B4-BE49-F238E27FC236}">
                    <a16:creationId xmlns:a16="http://schemas.microsoft.com/office/drawing/2014/main" id="{A704EED5-BDFB-4C86-870E-35EC6FE05807}"/>
                  </a:ext>
                </a:extLst>
              </p:cNvPr>
              <p:cNvSpPr/>
              <p:nvPr/>
            </p:nvSpPr>
            <p:spPr>
              <a:xfrm>
                <a:off x="480795" y="2698569"/>
                <a:ext cx="12824" cy="688728"/>
              </a:xfrm>
              <a:custGeom>
                <a:avLst/>
                <a:gdLst/>
                <a:ahLst/>
                <a:cxnLst/>
                <a:rect l="l" t="t" r="r" b="b"/>
                <a:pathLst>
                  <a:path w="622" h="33405" extrusionOk="0">
                    <a:moveTo>
                      <a:pt x="0" y="1"/>
                    </a:moveTo>
                    <a:lnTo>
                      <a:pt x="0" y="33405"/>
                    </a:lnTo>
                    <a:lnTo>
                      <a:pt x="622" y="33405"/>
                    </a:lnTo>
                    <a:lnTo>
                      <a:pt x="622"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180;p15">
                <a:extLst>
                  <a:ext uri="{FF2B5EF4-FFF2-40B4-BE49-F238E27FC236}">
                    <a16:creationId xmlns:a16="http://schemas.microsoft.com/office/drawing/2014/main" id="{25959A10-269A-4191-8208-0C71D3A1A2F4}"/>
                  </a:ext>
                </a:extLst>
              </p:cNvPr>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181;p15">
                <a:extLst>
                  <a:ext uri="{FF2B5EF4-FFF2-40B4-BE49-F238E27FC236}">
                    <a16:creationId xmlns:a16="http://schemas.microsoft.com/office/drawing/2014/main" id="{9E6D3072-1674-42E7-BEF4-E206E5F9378D}"/>
                  </a:ext>
                </a:extLst>
              </p:cNvPr>
              <p:cNvSpPr/>
              <p:nvPr/>
            </p:nvSpPr>
            <p:spPr>
              <a:xfrm>
                <a:off x="663858" y="2667292"/>
                <a:ext cx="95913" cy="9773"/>
              </a:xfrm>
              <a:custGeom>
                <a:avLst/>
                <a:gdLst/>
                <a:ahLst/>
                <a:cxnLst/>
                <a:rect l="l" t="t" r="r" b="b"/>
                <a:pathLst>
                  <a:path w="4652" h="474" extrusionOk="0">
                    <a:moveTo>
                      <a:pt x="1" y="1"/>
                    </a:moveTo>
                    <a:lnTo>
                      <a:pt x="1" y="473"/>
                    </a:lnTo>
                    <a:lnTo>
                      <a:pt x="4652" y="473"/>
                    </a:lnTo>
                    <a:lnTo>
                      <a:pt x="46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182;p15">
                <a:extLst>
                  <a:ext uri="{FF2B5EF4-FFF2-40B4-BE49-F238E27FC236}">
                    <a16:creationId xmlns:a16="http://schemas.microsoft.com/office/drawing/2014/main" id="{91FB97EA-A5CB-417D-9C0C-7ED0179F40B5}"/>
                  </a:ext>
                </a:extLst>
              </p:cNvPr>
              <p:cNvSpPr/>
              <p:nvPr/>
            </p:nvSpPr>
            <p:spPr>
              <a:xfrm>
                <a:off x="710515" y="3014470"/>
                <a:ext cx="21" cy="21"/>
              </a:xfrm>
              <a:custGeom>
                <a:avLst/>
                <a:gdLst/>
                <a:ahLst/>
                <a:cxnLst/>
                <a:rect l="l" t="t" r="r" b="b"/>
                <a:pathLst>
                  <a:path w="1" h="1" extrusionOk="0">
                    <a:moveTo>
                      <a:pt x="1" y="0"/>
                    </a:moveTo>
                    <a:lnTo>
                      <a:pt x="1" y="0"/>
                    </a:lnTo>
                    <a:close/>
                  </a:path>
                </a:pathLst>
              </a:custGeom>
              <a:solidFill>
                <a:srgbClr val="DB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183;p15">
                <a:extLst>
                  <a:ext uri="{FF2B5EF4-FFF2-40B4-BE49-F238E27FC236}">
                    <a16:creationId xmlns:a16="http://schemas.microsoft.com/office/drawing/2014/main" id="{97169578-1EEC-45CA-A12D-D13250FDC34D}"/>
                  </a:ext>
                </a:extLst>
              </p:cNvPr>
              <p:cNvSpPr/>
              <p:nvPr/>
            </p:nvSpPr>
            <p:spPr>
              <a:xfrm>
                <a:off x="710515" y="3014470"/>
                <a:ext cx="21" cy="2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184;p15">
                <a:extLst>
                  <a:ext uri="{FF2B5EF4-FFF2-40B4-BE49-F238E27FC236}">
                    <a16:creationId xmlns:a16="http://schemas.microsoft.com/office/drawing/2014/main" id="{B44E3C51-3721-4717-8E5E-ED848D106CD4}"/>
                  </a:ext>
                </a:extLst>
              </p:cNvPr>
              <p:cNvSpPr/>
              <p:nvPr/>
            </p:nvSpPr>
            <p:spPr>
              <a:xfrm>
                <a:off x="664889" y="3122671"/>
                <a:ext cx="93851" cy="138983"/>
              </a:xfrm>
              <a:custGeom>
                <a:avLst/>
                <a:gdLst/>
                <a:ahLst/>
                <a:cxnLst/>
                <a:rect l="l" t="t" r="r" b="b"/>
                <a:pathLst>
                  <a:path w="4552" h="6741" extrusionOk="0">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185;p15">
                <a:extLst>
                  <a:ext uri="{FF2B5EF4-FFF2-40B4-BE49-F238E27FC236}">
                    <a16:creationId xmlns:a16="http://schemas.microsoft.com/office/drawing/2014/main" id="{A66EF712-E02F-488F-AFE6-BB1709DD9E1D}"/>
                  </a:ext>
                </a:extLst>
              </p:cNvPr>
              <p:cNvSpPr/>
              <p:nvPr/>
            </p:nvSpPr>
            <p:spPr>
              <a:xfrm>
                <a:off x="3956576" y="1796038"/>
                <a:ext cx="478986" cy="312829"/>
              </a:xfrm>
              <a:custGeom>
                <a:avLst/>
                <a:gdLst/>
                <a:ahLst/>
                <a:cxnLst/>
                <a:rect l="l" t="t" r="r" b="b"/>
                <a:pathLst>
                  <a:path w="23232" h="15173" extrusionOk="0">
                    <a:moveTo>
                      <a:pt x="1" y="0"/>
                    </a:moveTo>
                    <a:lnTo>
                      <a:pt x="1" y="15173"/>
                    </a:lnTo>
                    <a:lnTo>
                      <a:pt x="23231" y="15173"/>
                    </a:lnTo>
                    <a:lnTo>
                      <a:pt x="23231"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186;p15">
                <a:extLst>
                  <a:ext uri="{FF2B5EF4-FFF2-40B4-BE49-F238E27FC236}">
                    <a16:creationId xmlns:a16="http://schemas.microsoft.com/office/drawing/2014/main" id="{8A44879B-BEF5-4132-ABC8-F69132ABDE30}"/>
                  </a:ext>
                </a:extLst>
              </p:cNvPr>
              <p:cNvSpPr/>
              <p:nvPr/>
            </p:nvSpPr>
            <p:spPr>
              <a:xfrm>
                <a:off x="3956576" y="1796038"/>
                <a:ext cx="478986" cy="144116"/>
              </a:xfrm>
              <a:custGeom>
                <a:avLst/>
                <a:gdLst/>
                <a:ahLst/>
                <a:cxnLst/>
                <a:rect l="l" t="t" r="r" b="b"/>
                <a:pathLst>
                  <a:path w="23232" h="6990" extrusionOk="0">
                    <a:moveTo>
                      <a:pt x="1" y="0"/>
                    </a:moveTo>
                    <a:lnTo>
                      <a:pt x="11616" y="6990"/>
                    </a:lnTo>
                    <a:lnTo>
                      <a:pt x="232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187;p15">
                <a:extLst>
                  <a:ext uri="{FF2B5EF4-FFF2-40B4-BE49-F238E27FC236}">
                    <a16:creationId xmlns:a16="http://schemas.microsoft.com/office/drawing/2014/main" id="{1FBB1C0A-DDF4-4F11-A9C4-961453F78DB6}"/>
                  </a:ext>
                </a:extLst>
              </p:cNvPr>
              <p:cNvSpPr/>
              <p:nvPr/>
            </p:nvSpPr>
            <p:spPr>
              <a:xfrm>
                <a:off x="4100781" y="3340103"/>
                <a:ext cx="241039" cy="227700"/>
              </a:xfrm>
              <a:custGeom>
                <a:avLst/>
                <a:gdLst/>
                <a:ahLst/>
                <a:cxnLst/>
                <a:rect l="l" t="t" r="r" b="b"/>
                <a:pathLst>
                  <a:path w="11691" h="11044" extrusionOk="0">
                    <a:moveTo>
                      <a:pt x="1" y="0"/>
                    </a:moveTo>
                    <a:lnTo>
                      <a:pt x="1" y="11044"/>
                    </a:lnTo>
                    <a:lnTo>
                      <a:pt x="11691" y="11044"/>
                    </a:lnTo>
                    <a:lnTo>
                      <a:pt x="116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188;p15">
                <a:extLst>
                  <a:ext uri="{FF2B5EF4-FFF2-40B4-BE49-F238E27FC236}">
                    <a16:creationId xmlns:a16="http://schemas.microsoft.com/office/drawing/2014/main" id="{A10347C9-42ED-4714-9073-A3EFBD157071}"/>
                  </a:ext>
                </a:extLst>
              </p:cNvPr>
              <p:cNvSpPr/>
              <p:nvPr/>
            </p:nvSpPr>
            <p:spPr>
              <a:xfrm>
                <a:off x="4001302" y="3559061"/>
                <a:ext cx="439998" cy="21050"/>
              </a:xfrm>
              <a:custGeom>
                <a:avLst/>
                <a:gdLst/>
                <a:ahLst/>
                <a:cxnLst/>
                <a:rect l="l" t="t" r="r" b="b"/>
                <a:pathLst>
                  <a:path w="21341" h="1021" extrusionOk="0">
                    <a:moveTo>
                      <a:pt x="1" y="1"/>
                    </a:moveTo>
                    <a:lnTo>
                      <a:pt x="1" y="1021"/>
                    </a:lnTo>
                    <a:lnTo>
                      <a:pt x="21341" y="1021"/>
                    </a:lnTo>
                    <a:lnTo>
                      <a:pt x="21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189;p15">
                <a:extLst>
                  <a:ext uri="{FF2B5EF4-FFF2-40B4-BE49-F238E27FC236}">
                    <a16:creationId xmlns:a16="http://schemas.microsoft.com/office/drawing/2014/main" id="{CCED3855-46CF-4B61-B0B9-9EB39D933079}"/>
                  </a:ext>
                </a:extLst>
              </p:cNvPr>
              <p:cNvSpPr/>
              <p:nvPr/>
            </p:nvSpPr>
            <p:spPr>
              <a:xfrm>
                <a:off x="3599776" y="2531918"/>
                <a:ext cx="1243050" cy="830246"/>
              </a:xfrm>
              <a:custGeom>
                <a:avLst/>
                <a:gdLst/>
                <a:ahLst/>
                <a:cxnLst/>
                <a:rect l="l" t="t" r="r" b="b"/>
                <a:pathLst>
                  <a:path w="60291" h="40269" extrusionOk="0">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190;p15">
                <a:extLst>
                  <a:ext uri="{FF2B5EF4-FFF2-40B4-BE49-F238E27FC236}">
                    <a16:creationId xmlns:a16="http://schemas.microsoft.com/office/drawing/2014/main" id="{7B01BF8B-8D43-4167-81DC-87D874E3471E}"/>
                  </a:ext>
                </a:extLst>
              </p:cNvPr>
              <p:cNvSpPr/>
              <p:nvPr/>
            </p:nvSpPr>
            <p:spPr>
              <a:xfrm>
                <a:off x="3642331" y="2586781"/>
                <a:ext cx="1157941" cy="664626"/>
              </a:xfrm>
              <a:custGeom>
                <a:avLst/>
                <a:gdLst/>
                <a:ahLst/>
                <a:cxnLst/>
                <a:rect l="l" t="t" r="r" b="b"/>
                <a:pathLst>
                  <a:path w="56163" h="32236" extrusionOk="0">
                    <a:moveTo>
                      <a:pt x="1" y="1"/>
                    </a:moveTo>
                    <a:lnTo>
                      <a:pt x="1" y="32235"/>
                    </a:lnTo>
                    <a:lnTo>
                      <a:pt x="56163" y="32235"/>
                    </a:lnTo>
                    <a:lnTo>
                      <a:pt x="561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191;p15">
                <a:extLst>
                  <a:ext uri="{FF2B5EF4-FFF2-40B4-BE49-F238E27FC236}">
                    <a16:creationId xmlns:a16="http://schemas.microsoft.com/office/drawing/2014/main" id="{91BEEFB8-945D-4D22-B621-C8EE922E95A2}"/>
                  </a:ext>
                </a:extLst>
              </p:cNvPr>
              <p:cNvSpPr/>
              <p:nvPr/>
            </p:nvSpPr>
            <p:spPr>
              <a:xfrm>
                <a:off x="3642331" y="2649871"/>
                <a:ext cx="1157941" cy="62574"/>
              </a:xfrm>
              <a:custGeom>
                <a:avLst/>
                <a:gdLst/>
                <a:ahLst/>
                <a:cxnLst/>
                <a:rect l="l" t="t" r="r" b="b"/>
                <a:pathLst>
                  <a:path w="56163" h="3035" extrusionOk="0">
                    <a:moveTo>
                      <a:pt x="1" y="0"/>
                    </a:moveTo>
                    <a:lnTo>
                      <a:pt x="1" y="3034"/>
                    </a:lnTo>
                    <a:lnTo>
                      <a:pt x="56163" y="3034"/>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192;p15">
                <a:extLst>
                  <a:ext uri="{FF2B5EF4-FFF2-40B4-BE49-F238E27FC236}">
                    <a16:creationId xmlns:a16="http://schemas.microsoft.com/office/drawing/2014/main" id="{10546CD3-1D57-482D-AD47-FDB1FEAE9505}"/>
                  </a:ext>
                </a:extLst>
              </p:cNvPr>
              <p:cNvSpPr/>
              <p:nvPr/>
            </p:nvSpPr>
            <p:spPr>
              <a:xfrm>
                <a:off x="3642331" y="3130877"/>
                <a:ext cx="1157941" cy="16948"/>
              </a:xfrm>
              <a:custGeom>
                <a:avLst/>
                <a:gdLst/>
                <a:ahLst/>
                <a:cxnLst/>
                <a:rect l="l" t="t" r="r" b="b"/>
                <a:pathLst>
                  <a:path w="56163" h="822" extrusionOk="0">
                    <a:moveTo>
                      <a:pt x="1" y="0"/>
                    </a:moveTo>
                    <a:lnTo>
                      <a:pt x="1" y="821"/>
                    </a:lnTo>
                    <a:lnTo>
                      <a:pt x="56163" y="821"/>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193;p15">
                <a:extLst>
                  <a:ext uri="{FF2B5EF4-FFF2-40B4-BE49-F238E27FC236}">
                    <a16:creationId xmlns:a16="http://schemas.microsoft.com/office/drawing/2014/main" id="{A889488E-0BCF-44D8-8318-62D37574C381}"/>
                  </a:ext>
                </a:extLst>
              </p:cNvPr>
              <p:cNvSpPr/>
              <p:nvPr/>
            </p:nvSpPr>
            <p:spPr>
              <a:xfrm>
                <a:off x="3642331" y="3186771"/>
                <a:ext cx="1157941" cy="16432"/>
              </a:xfrm>
              <a:custGeom>
                <a:avLst/>
                <a:gdLst/>
                <a:ahLst/>
                <a:cxnLst/>
                <a:rect l="l" t="t" r="r" b="b"/>
                <a:pathLst>
                  <a:path w="56163" h="797" extrusionOk="0">
                    <a:moveTo>
                      <a:pt x="1" y="0"/>
                    </a:moveTo>
                    <a:lnTo>
                      <a:pt x="1" y="796"/>
                    </a:lnTo>
                    <a:lnTo>
                      <a:pt x="56163" y="796"/>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194;p15">
                <a:extLst>
                  <a:ext uri="{FF2B5EF4-FFF2-40B4-BE49-F238E27FC236}">
                    <a16:creationId xmlns:a16="http://schemas.microsoft.com/office/drawing/2014/main" id="{EA96C073-89A8-48A8-BDA7-16894A40CDF5}"/>
                  </a:ext>
                </a:extLst>
              </p:cNvPr>
              <p:cNvSpPr/>
              <p:nvPr/>
            </p:nvSpPr>
            <p:spPr>
              <a:xfrm>
                <a:off x="3711564" y="2784214"/>
                <a:ext cx="389238" cy="293346"/>
              </a:xfrm>
              <a:custGeom>
                <a:avLst/>
                <a:gdLst/>
                <a:ahLst/>
                <a:cxnLst/>
                <a:rect l="l" t="t" r="r" b="b"/>
                <a:pathLst>
                  <a:path w="18879" h="14228" extrusionOk="0">
                    <a:moveTo>
                      <a:pt x="1" y="1"/>
                    </a:moveTo>
                    <a:lnTo>
                      <a:pt x="1" y="14228"/>
                    </a:lnTo>
                    <a:lnTo>
                      <a:pt x="18879" y="14228"/>
                    </a:lnTo>
                    <a:lnTo>
                      <a:pt x="18879"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195;p15">
                <a:extLst>
                  <a:ext uri="{FF2B5EF4-FFF2-40B4-BE49-F238E27FC236}">
                    <a16:creationId xmlns:a16="http://schemas.microsoft.com/office/drawing/2014/main" id="{879F96EC-680E-4B36-95FC-7006765FF212}"/>
                  </a:ext>
                </a:extLst>
              </p:cNvPr>
              <p:cNvSpPr/>
              <p:nvPr/>
            </p:nvSpPr>
            <p:spPr>
              <a:xfrm>
                <a:off x="4189498" y="2784214"/>
                <a:ext cx="540014" cy="11298"/>
              </a:xfrm>
              <a:custGeom>
                <a:avLst/>
                <a:gdLst/>
                <a:ahLst/>
                <a:cxnLst/>
                <a:rect l="l" t="t" r="r" b="b"/>
                <a:pathLst>
                  <a:path w="26192" h="548"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196;p15">
                <a:extLst>
                  <a:ext uri="{FF2B5EF4-FFF2-40B4-BE49-F238E27FC236}">
                    <a16:creationId xmlns:a16="http://schemas.microsoft.com/office/drawing/2014/main" id="{94524DDD-B596-4433-91D9-8E134020AD9A}"/>
                  </a:ext>
                </a:extLst>
              </p:cNvPr>
              <p:cNvSpPr/>
              <p:nvPr/>
            </p:nvSpPr>
            <p:spPr>
              <a:xfrm>
                <a:off x="4189498" y="2823181"/>
                <a:ext cx="540014" cy="11319"/>
              </a:xfrm>
              <a:custGeom>
                <a:avLst/>
                <a:gdLst/>
                <a:ahLst/>
                <a:cxnLst/>
                <a:rect l="l" t="t" r="r" b="b"/>
                <a:pathLst>
                  <a:path w="26192" h="549"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197;p15">
                <a:extLst>
                  <a:ext uri="{FF2B5EF4-FFF2-40B4-BE49-F238E27FC236}">
                    <a16:creationId xmlns:a16="http://schemas.microsoft.com/office/drawing/2014/main" id="{89D3B7A2-13F4-4E44-B2B8-51C4BEF2CC22}"/>
                  </a:ext>
                </a:extLst>
              </p:cNvPr>
              <p:cNvSpPr/>
              <p:nvPr/>
            </p:nvSpPr>
            <p:spPr>
              <a:xfrm>
                <a:off x="4189498" y="2862169"/>
                <a:ext cx="361548" cy="11298"/>
              </a:xfrm>
              <a:custGeom>
                <a:avLst/>
                <a:gdLst/>
                <a:ahLst/>
                <a:cxnLst/>
                <a:rect l="l" t="t" r="r" b="b"/>
                <a:pathLst>
                  <a:path w="17536" h="548" extrusionOk="0">
                    <a:moveTo>
                      <a:pt x="1" y="0"/>
                    </a:moveTo>
                    <a:lnTo>
                      <a:pt x="1" y="547"/>
                    </a:lnTo>
                    <a:lnTo>
                      <a:pt x="17536" y="547"/>
                    </a:lnTo>
                    <a:lnTo>
                      <a:pt x="17536"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198;p15">
                <a:extLst>
                  <a:ext uri="{FF2B5EF4-FFF2-40B4-BE49-F238E27FC236}">
                    <a16:creationId xmlns:a16="http://schemas.microsoft.com/office/drawing/2014/main" id="{BF7CA4E5-38F4-4BD5-90D0-7DCB024A726B}"/>
                  </a:ext>
                </a:extLst>
              </p:cNvPr>
              <p:cNvSpPr/>
              <p:nvPr/>
            </p:nvSpPr>
            <p:spPr>
              <a:xfrm>
                <a:off x="4189498" y="2901136"/>
                <a:ext cx="361548" cy="11298"/>
              </a:xfrm>
              <a:custGeom>
                <a:avLst/>
                <a:gdLst/>
                <a:ahLst/>
                <a:cxnLst/>
                <a:rect l="l" t="t" r="r" b="b"/>
                <a:pathLst>
                  <a:path w="17536" h="548"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199;p15">
                <a:extLst>
                  <a:ext uri="{FF2B5EF4-FFF2-40B4-BE49-F238E27FC236}">
                    <a16:creationId xmlns:a16="http://schemas.microsoft.com/office/drawing/2014/main" id="{6EC7332C-C641-40D6-A27C-EB22857F5AF1}"/>
                  </a:ext>
                </a:extLst>
              </p:cNvPr>
              <p:cNvSpPr/>
              <p:nvPr/>
            </p:nvSpPr>
            <p:spPr>
              <a:xfrm>
                <a:off x="4189498" y="2940103"/>
                <a:ext cx="361548" cy="11319"/>
              </a:xfrm>
              <a:custGeom>
                <a:avLst/>
                <a:gdLst/>
                <a:ahLst/>
                <a:cxnLst/>
                <a:rect l="l" t="t" r="r" b="b"/>
                <a:pathLst>
                  <a:path w="17536" h="549"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200;p15">
                <a:extLst>
                  <a:ext uri="{FF2B5EF4-FFF2-40B4-BE49-F238E27FC236}">
                    <a16:creationId xmlns:a16="http://schemas.microsoft.com/office/drawing/2014/main" id="{474021E3-B91F-4CBB-AE47-5F04F9FD22F5}"/>
                  </a:ext>
                </a:extLst>
              </p:cNvPr>
              <p:cNvSpPr/>
              <p:nvPr/>
            </p:nvSpPr>
            <p:spPr>
              <a:xfrm>
                <a:off x="4616672" y="2862169"/>
                <a:ext cx="112840" cy="11298"/>
              </a:xfrm>
              <a:custGeom>
                <a:avLst/>
                <a:gdLst/>
                <a:ahLst/>
                <a:cxnLst/>
                <a:rect l="l" t="t" r="r" b="b"/>
                <a:pathLst>
                  <a:path w="5473" h="548" extrusionOk="0">
                    <a:moveTo>
                      <a:pt x="0" y="0"/>
                    </a:moveTo>
                    <a:lnTo>
                      <a:pt x="0" y="547"/>
                    </a:lnTo>
                    <a:lnTo>
                      <a:pt x="5472" y="547"/>
                    </a:lnTo>
                    <a:lnTo>
                      <a:pt x="5472"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201;p15">
                <a:extLst>
                  <a:ext uri="{FF2B5EF4-FFF2-40B4-BE49-F238E27FC236}">
                    <a16:creationId xmlns:a16="http://schemas.microsoft.com/office/drawing/2014/main" id="{F6723FE7-7DA5-4915-BC7D-848A70C867D4}"/>
                  </a:ext>
                </a:extLst>
              </p:cNvPr>
              <p:cNvSpPr/>
              <p:nvPr/>
            </p:nvSpPr>
            <p:spPr>
              <a:xfrm>
                <a:off x="4616672" y="2901136"/>
                <a:ext cx="112840" cy="11298"/>
              </a:xfrm>
              <a:custGeom>
                <a:avLst/>
                <a:gdLst/>
                <a:ahLst/>
                <a:cxnLst/>
                <a:rect l="l" t="t" r="r" b="b"/>
                <a:pathLst>
                  <a:path w="5473" h="548"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202;p15">
                <a:extLst>
                  <a:ext uri="{FF2B5EF4-FFF2-40B4-BE49-F238E27FC236}">
                    <a16:creationId xmlns:a16="http://schemas.microsoft.com/office/drawing/2014/main" id="{6C818CFC-3E22-43D1-9328-B25402684C8E}"/>
                  </a:ext>
                </a:extLst>
              </p:cNvPr>
              <p:cNvSpPr/>
              <p:nvPr/>
            </p:nvSpPr>
            <p:spPr>
              <a:xfrm>
                <a:off x="4616672" y="2940103"/>
                <a:ext cx="112840" cy="11319"/>
              </a:xfrm>
              <a:custGeom>
                <a:avLst/>
                <a:gdLst/>
                <a:ahLst/>
                <a:cxnLst/>
                <a:rect l="l" t="t" r="r" b="b"/>
                <a:pathLst>
                  <a:path w="5473" h="549"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203;p15">
                <a:extLst>
                  <a:ext uri="{FF2B5EF4-FFF2-40B4-BE49-F238E27FC236}">
                    <a16:creationId xmlns:a16="http://schemas.microsoft.com/office/drawing/2014/main" id="{B492DC04-1160-4A67-8E5F-87E2402381C5}"/>
                  </a:ext>
                </a:extLst>
              </p:cNvPr>
              <p:cNvSpPr/>
              <p:nvPr/>
            </p:nvSpPr>
            <p:spPr>
              <a:xfrm>
                <a:off x="4189498" y="2979091"/>
                <a:ext cx="540014" cy="11298"/>
              </a:xfrm>
              <a:custGeom>
                <a:avLst/>
                <a:gdLst/>
                <a:ahLst/>
                <a:cxnLst/>
                <a:rect l="l" t="t" r="r" b="b"/>
                <a:pathLst>
                  <a:path w="26192" h="548" extrusionOk="0">
                    <a:moveTo>
                      <a:pt x="1" y="0"/>
                    </a:moveTo>
                    <a:lnTo>
                      <a:pt x="1" y="547"/>
                    </a:lnTo>
                    <a:lnTo>
                      <a:pt x="26191" y="547"/>
                    </a:lnTo>
                    <a:lnTo>
                      <a:pt x="26191"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204;p15">
                <a:extLst>
                  <a:ext uri="{FF2B5EF4-FFF2-40B4-BE49-F238E27FC236}">
                    <a16:creationId xmlns:a16="http://schemas.microsoft.com/office/drawing/2014/main" id="{1AC40042-6B27-4038-B480-BA79D69FB6C0}"/>
                  </a:ext>
                </a:extLst>
              </p:cNvPr>
              <p:cNvSpPr/>
              <p:nvPr/>
            </p:nvSpPr>
            <p:spPr>
              <a:xfrm>
                <a:off x="4189498" y="3018058"/>
                <a:ext cx="427195" cy="10783"/>
              </a:xfrm>
              <a:custGeom>
                <a:avLst/>
                <a:gdLst/>
                <a:ahLst/>
                <a:cxnLst/>
                <a:rect l="l" t="t" r="r" b="b"/>
                <a:pathLst>
                  <a:path w="20720" h="523" extrusionOk="0">
                    <a:moveTo>
                      <a:pt x="1" y="0"/>
                    </a:moveTo>
                    <a:lnTo>
                      <a:pt x="1" y="523"/>
                    </a:lnTo>
                    <a:lnTo>
                      <a:pt x="20719" y="523"/>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205;p15">
                <a:extLst>
                  <a:ext uri="{FF2B5EF4-FFF2-40B4-BE49-F238E27FC236}">
                    <a16:creationId xmlns:a16="http://schemas.microsoft.com/office/drawing/2014/main" id="{713FF104-7551-4325-8A39-B48C4178660D}"/>
                  </a:ext>
                </a:extLst>
              </p:cNvPr>
              <p:cNvSpPr/>
              <p:nvPr/>
            </p:nvSpPr>
            <p:spPr>
              <a:xfrm>
                <a:off x="4189498" y="3066262"/>
                <a:ext cx="427195" cy="11298"/>
              </a:xfrm>
              <a:custGeom>
                <a:avLst/>
                <a:gdLst/>
                <a:ahLst/>
                <a:cxnLst/>
                <a:rect l="l" t="t" r="r" b="b"/>
                <a:pathLst>
                  <a:path w="20720" h="548" extrusionOk="0">
                    <a:moveTo>
                      <a:pt x="1" y="0"/>
                    </a:moveTo>
                    <a:lnTo>
                      <a:pt x="1" y="548"/>
                    </a:lnTo>
                    <a:lnTo>
                      <a:pt x="20719" y="548"/>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206;p15">
                <a:extLst>
                  <a:ext uri="{FF2B5EF4-FFF2-40B4-BE49-F238E27FC236}">
                    <a16:creationId xmlns:a16="http://schemas.microsoft.com/office/drawing/2014/main" id="{822343C6-0568-42B5-8F51-0064D510FB3B}"/>
                  </a:ext>
                </a:extLst>
              </p:cNvPr>
              <p:cNvSpPr/>
              <p:nvPr/>
            </p:nvSpPr>
            <p:spPr>
              <a:xfrm>
                <a:off x="1268961" y="2030913"/>
                <a:ext cx="410268" cy="256935"/>
              </a:xfrm>
              <a:custGeom>
                <a:avLst/>
                <a:gdLst/>
                <a:ahLst/>
                <a:cxnLst/>
                <a:rect l="l" t="t" r="r" b="b"/>
                <a:pathLst>
                  <a:path w="19899" h="12462" extrusionOk="0">
                    <a:moveTo>
                      <a:pt x="1" y="0"/>
                    </a:moveTo>
                    <a:lnTo>
                      <a:pt x="1" y="12461"/>
                    </a:lnTo>
                    <a:lnTo>
                      <a:pt x="19899" y="12461"/>
                    </a:lnTo>
                    <a:lnTo>
                      <a:pt x="198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207;p15">
                <a:extLst>
                  <a:ext uri="{FF2B5EF4-FFF2-40B4-BE49-F238E27FC236}">
                    <a16:creationId xmlns:a16="http://schemas.microsoft.com/office/drawing/2014/main" id="{3B75BF21-F5AA-4317-B5B4-FB8D913F436D}"/>
                  </a:ext>
                </a:extLst>
              </p:cNvPr>
              <p:cNvSpPr/>
              <p:nvPr/>
            </p:nvSpPr>
            <p:spPr>
              <a:xfrm>
                <a:off x="1299743" y="2243211"/>
                <a:ext cx="121045" cy="153848"/>
              </a:xfrm>
              <a:custGeom>
                <a:avLst/>
                <a:gdLst/>
                <a:ahLst/>
                <a:cxnLst/>
                <a:rect l="l" t="t" r="r" b="b"/>
                <a:pathLst>
                  <a:path w="5871" h="7462" extrusionOk="0">
                    <a:moveTo>
                      <a:pt x="5870" y="0"/>
                    </a:moveTo>
                    <a:lnTo>
                      <a:pt x="0" y="722"/>
                    </a:lnTo>
                    <a:lnTo>
                      <a:pt x="0" y="7462"/>
                    </a:lnTo>
                    <a:lnTo>
                      <a:pt x="58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208;p15">
                <a:extLst>
                  <a:ext uri="{FF2B5EF4-FFF2-40B4-BE49-F238E27FC236}">
                    <a16:creationId xmlns:a16="http://schemas.microsoft.com/office/drawing/2014/main" id="{96494615-FB43-47D4-92B8-FCAAF09C31C0}"/>
                  </a:ext>
                </a:extLst>
              </p:cNvPr>
              <p:cNvSpPr/>
              <p:nvPr/>
            </p:nvSpPr>
            <p:spPr>
              <a:xfrm>
                <a:off x="1400253" y="2070395"/>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209;p15">
                <a:extLst>
                  <a:ext uri="{FF2B5EF4-FFF2-40B4-BE49-F238E27FC236}">
                    <a16:creationId xmlns:a16="http://schemas.microsoft.com/office/drawing/2014/main" id="{75FF08BA-AD1B-4E01-ABE3-39EEF21BCD58}"/>
                  </a:ext>
                </a:extLst>
              </p:cNvPr>
              <p:cNvSpPr/>
              <p:nvPr/>
            </p:nvSpPr>
            <p:spPr>
              <a:xfrm>
                <a:off x="1517670" y="2121155"/>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210;p15">
                <a:extLst>
                  <a:ext uri="{FF2B5EF4-FFF2-40B4-BE49-F238E27FC236}">
                    <a16:creationId xmlns:a16="http://schemas.microsoft.com/office/drawing/2014/main" id="{3BB577C3-E32E-4591-8B2E-AFF28C25A92E}"/>
                  </a:ext>
                </a:extLst>
              </p:cNvPr>
              <p:cNvSpPr/>
              <p:nvPr/>
            </p:nvSpPr>
            <p:spPr>
              <a:xfrm>
                <a:off x="1517670" y="2172431"/>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211;p15">
                <a:extLst>
                  <a:ext uri="{FF2B5EF4-FFF2-40B4-BE49-F238E27FC236}">
                    <a16:creationId xmlns:a16="http://schemas.microsoft.com/office/drawing/2014/main" id="{383AEF1C-F2D7-426A-8AC6-D03A5EBD291A}"/>
                  </a:ext>
                </a:extLst>
              </p:cNvPr>
              <p:cNvSpPr/>
              <p:nvPr/>
            </p:nvSpPr>
            <p:spPr>
              <a:xfrm>
                <a:off x="1400253" y="2223212"/>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212;p15">
                <a:extLst>
                  <a:ext uri="{FF2B5EF4-FFF2-40B4-BE49-F238E27FC236}">
                    <a16:creationId xmlns:a16="http://schemas.microsoft.com/office/drawing/2014/main" id="{37EA2811-75C6-4C5E-B977-1EB01D67DCEC}"/>
                  </a:ext>
                </a:extLst>
              </p:cNvPr>
              <p:cNvSpPr/>
              <p:nvPr/>
            </p:nvSpPr>
            <p:spPr>
              <a:xfrm>
                <a:off x="997696" y="1942196"/>
                <a:ext cx="478470" cy="299490"/>
              </a:xfrm>
              <a:custGeom>
                <a:avLst/>
                <a:gdLst/>
                <a:ahLst/>
                <a:cxnLst/>
                <a:rect l="l" t="t" r="r" b="b"/>
                <a:pathLst>
                  <a:path w="23207" h="14526" extrusionOk="0">
                    <a:moveTo>
                      <a:pt x="0" y="0"/>
                    </a:moveTo>
                    <a:lnTo>
                      <a:pt x="0" y="14526"/>
                    </a:lnTo>
                    <a:lnTo>
                      <a:pt x="23206" y="14526"/>
                    </a:lnTo>
                    <a:lnTo>
                      <a:pt x="232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213;p15">
                <a:extLst>
                  <a:ext uri="{FF2B5EF4-FFF2-40B4-BE49-F238E27FC236}">
                    <a16:creationId xmlns:a16="http://schemas.microsoft.com/office/drawing/2014/main" id="{17C8F01F-EE23-4AFF-A75C-48719A36CF69}"/>
                  </a:ext>
                </a:extLst>
              </p:cNvPr>
              <p:cNvSpPr/>
              <p:nvPr/>
            </p:nvSpPr>
            <p:spPr>
              <a:xfrm>
                <a:off x="1033591" y="2189358"/>
                <a:ext cx="141560" cy="179496"/>
              </a:xfrm>
              <a:custGeom>
                <a:avLst/>
                <a:gdLst/>
                <a:ahLst/>
                <a:cxnLst/>
                <a:rect l="l" t="t" r="r" b="b"/>
                <a:pathLst>
                  <a:path w="6866" h="8706" extrusionOk="0">
                    <a:moveTo>
                      <a:pt x="6865" y="1"/>
                    </a:moveTo>
                    <a:lnTo>
                      <a:pt x="0" y="821"/>
                    </a:lnTo>
                    <a:lnTo>
                      <a:pt x="0" y="8706"/>
                    </a:lnTo>
                    <a:lnTo>
                      <a:pt x="68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214;p15">
                <a:extLst>
                  <a:ext uri="{FF2B5EF4-FFF2-40B4-BE49-F238E27FC236}">
                    <a16:creationId xmlns:a16="http://schemas.microsoft.com/office/drawing/2014/main" id="{32053BD4-EB58-4418-9632-F92963EE9C1D}"/>
                  </a:ext>
                </a:extLst>
              </p:cNvPr>
              <p:cNvSpPr/>
              <p:nvPr/>
            </p:nvSpPr>
            <p:spPr>
              <a:xfrm>
                <a:off x="1058724" y="1987822"/>
                <a:ext cx="356415" cy="18494"/>
              </a:xfrm>
              <a:custGeom>
                <a:avLst/>
                <a:gdLst/>
                <a:ahLst/>
                <a:cxnLst/>
                <a:rect l="l" t="t" r="r" b="b"/>
                <a:pathLst>
                  <a:path w="17287" h="897" extrusionOk="0">
                    <a:moveTo>
                      <a:pt x="0" y="1"/>
                    </a:moveTo>
                    <a:lnTo>
                      <a:pt x="0" y="896"/>
                    </a:lnTo>
                    <a:lnTo>
                      <a:pt x="17286" y="896"/>
                    </a:lnTo>
                    <a:lnTo>
                      <a:pt x="172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215;p15">
                <a:extLst>
                  <a:ext uri="{FF2B5EF4-FFF2-40B4-BE49-F238E27FC236}">
                    <a16:creationId xmlns:a16="http://schemas.microsoft.com/office/drawing/2014/main" id="{429DCAAB-4C16-4B49-AE57-274FAB378F29}"/>
                  </a:ext>
                </a:extLst>
              </p:cNvPr>
              <p:cNvSpPr/>
              <p:nvPr/>
            </p:nvSpPr>
            <p:spPr>
              <a:xfrm>
                <a:off x="1243333" y="2047304"/>
                <a:ext cx="171806" cy="18494"/>
              </a:xfrm>
              <a:custGeom>
                <a:avLst/>
                <a:gdLst/>
                <a:ahLst/>
                <a:cxnLst/>
                <a:rect l="l" t="t" r="r" b="b"/>
                <a:pathLst>
                  <a:path w="8333" h="897" extrusionOk="0">
                    <a:moveTo>
                      <a:pt x="0" y="1"/>
                    </a:moveTo>
                    <a:lnTo>
                      <a:pt x="0" y="896"/>
                    </a:lnTo>
                    <a:lnTo>
                      <a:pt x="8332" y="896"/>
                    </a:lnTo>
                    <a:lnTo>
                      <a:pt x="8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216;p15">
                <a:extLst>
                  <a:ext uri="{FF2B5EF4-FFF2-40B4-BE49-F238E27FC236}">
                    <a16:creationId xmlns:a16="http://schemas.microsoft.com/office/drawing/2014/main" id="{8265D34B-7BD0-4E46-8ED3-8583955AE97C}"/>
                  </a:ext>
                </a:extLst>
              </p:cNvPr>
              <p:cNvSpPr/>
              <p:nvPr/>
            </p:nvSpPr>
            <p:spPr>
              <a:xfrm>
                <a:off x="1243333" y="2106290"/>
                <a:ext cx="171806" cy="18989"/>
              </a:xfrm>
              <a:custGeom>
                <a:avLst/>
                <a:gdLst/>
                <a:ahLst/>
                <a:cxnLst/>
                <a:rect l="l" t="t" r="r" b="b"/>
                <a:pathLst>
                  <a:path w="8333" h="921" extrusionOk="0">
                    <a:moveTo>
                      <a:pt x="0" y="0"/>
                    </a:moveTo>
                    <a:lnTo>
                      <a:pt x="0" y="921"/>
                    </a:lnTo>
                    <a:lnTo>
                      <a:pt x="8332" y="921"/>
                    </a:lnTo>
                    <a:lnTo>
                      <a:pt x="83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217;p15">
                <a:extLst>
                  <a:ext uri="{FF2B5EF4-FFF2-40B4-BE49-F238E27FC236}">
                    <a16:creationId xmlns:a16="http://schemas.microsoft.com/office/drawing/2014/main" id="{5EF5D160-1980-460C-9B72-85611164FEDA}"/>
                  </a:ext>
                </a:extLst>
              </p:cNvPr>
              <p:cNvSpPr/>
              <p:nvPr/>
            </p:nvSpPr>
            <p:spPr>
              <a:xfrm>
                <a:off x="1058724" y="2047304"/>
                <a:ext cx="134880" cy="18494"/>
              </a:xfrm>
              <a:custGeom>
                <a:avLst/>
                <a:gdLst/>
                <a:ahLst/>
                <a:cxnLst/>
                <a:rect l="l" t="t" r="r" b="b"/>
                <a:pathLst>
                  <a:path w="6542" h="897" extrusionOk="0">
                    <a:moveTo>
                      <a:pt x="0" y="1"/>
                    </a:moveTo>
                    <a:lnTo>
                      <a:pt x="0" y="896"/>
                    </a:lnTo>
                    <a:lnTo>
                      <a:pt x="6542" y="896"/>
                    </a:lnTo>
                    <a:lnTo>
                      <a:pt x="65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218;p15">
                <a:extLst>
                  <a:ext uri="{FF2B5EF4-FFF2-40B4-BE49-F238E27FC236}">
                    <a16:creationId xmlns:a16="http://schemas.microsoft.com/office/drawing/2014/main" id="{98A1AABA-486D-4837-B83A-BB711BBCAAB1}"/>
                  </a:ext>
                </a:extLst>
              </p:cNvPr>
              <p:cNvSpPr/>
              <p:nvPr/>
            </p:nvSpPr>
            <p:spPr>
              <a:xfrm>
                <a:off x="1058724" y="2106290"/>
                <a:ext cx="134880" cy="18989"/>
              </a:xfrm>
              <a:custGeom>
                <a:avLst/>
                <a:gdLst/>
                <a:ahLst/>
                <a:cxnLst/>
                <a:rect l="l" t="t" r="r" b="b"/>
                <a:pathLst>
                  <a:path w="6542" h="921" extrusionOk="0">
                    <a:moveTo>
                      <a:pt x="0" y="0"/>
                    </a:moveTo>
                    <a:lnTo>
                      <a:pt x="0" y="921"/>
                    </a:lnTo>
                    <a:lnTo>
                      <a:pt x="6542" y="921"/>
                    </a:lnTo>
                    <a:lnTo>
                      <a:pt x="65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219;p15">
                <a:extLst>
                  <a:ext uri="{FF2B5EF4-FFF2-40B4-BE49-F238E27FC236}">
                    <a16:creationId xmlns:a16="http://schemas.microsoft.com/office/drawing/2014/main" id="{332DA75B-4789-42E5-9202-1B9D85C298C8}"/>
                  </a:ext>
                </a:extLst>
              </p:cNvPr>
              <p:cNvSpPr/>
              <p:nvPr/>
            </p:nvSpPr>
            <p:spPr>
              <a:xfrm>
                <a:off x="1058724" y="2165772"/>
                <a:ext cx="356415" cy="18473"/>
              </a:xfrm>
              <a:custGeom>
                <a:avLst/>
                <a:gdLst/>
                <a:ahLst/>
                <a:cxnLst/>
                <a:rect l="l" t="t" r="r" b="b"/>
                <a:pathLst>
                  <a:path w="17287" h="896" extrusionOk="0">
                    <a:moveTo>
                      <a:pt x="0" y="0"/>
                    </a:moveTo>
                    <a:lnTo>
                      <a:pt x="0" y="896"/>
                    </a:lnTo>
                    <a:lnTo>
                      <a:pt x="17286" y="896"/>
                    </a:lnTo>
                    <a:lnTo>
                      <a:pt x="172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220;p15">
                <a:extLst>
                  <a:ext uri="{FF2B5EF4-FFF2-40B4-BE49-F238E27FC236}">
                    <a16:creationId xmlns:a16="http://schemas.microsoft.com/office/drawing/2014/main" id="{138C8044-2F20-4230-9A17-95A503081792}"/>
                  </a:ext>
                </a:extLst>
              </p:cNvPr>
              <p:cNvSpPr/>
              <p:nvPr/>
            </p:nvSpPr>
            <p:spPr>
              <a:xfrm>
                <a:off x="1506392" y="2733969"/>
                <a:ext cx="62595" cy="62574"/>
              </a:xfrm>
              <a:custGeom>
                <a:avLst/>
                <a:gdLst/>
                <a:ahLst/>
                <a:cxnLst/>
                <a:rect l="l" t="t" r="r" b="b"/>
                <a:pathLst>
                  <a:path w="3036" h="3035" fill="none" extrusionOk="0">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221;p15">
                <a:extLst>
                  <a:ext uri="{FF2B5EF4-FFF2-40B4-BE49-F238E27FC236}">
                    <a16:creationId xmlns:a16="http://schemas.microsoft.com/office/drawing/2014/main" id="{91DBF0F0-96B9-4ACA-8415-93EC78190662}"/>
                  </a:ext>
                </a:extLst>
              </p:cNvPr>
              <p:cNvSpPr/>
              <p:nvPr/>
            </p:nvSpPr>
            <p:spPr>
              <a:xfrm>
                <a:off x="1411015" y="2328341"/>
                <a:ext cx="126674" cy="405649"/>
              </a:xfrm>
              <a:custGeom>
                <a:avLst/>
                <a:gdLst/>
                <a:ahLst/>
                <a:cxnLst/>
                <a:rect l="l" t="t" r="r" b="b"/>
                <a:pathLst>
                  <a:path w="6144" h="19675" fill="none" extrusionOk="0">
                    <a:moveTo>
                      <a:pt x="0" y="0"/>
                    </a:moveTo>
                    <a:lnTo>
                      <a:pt x="0" y="8482"/>
                    </a:lnTo>
                    <a:lnTo>
                      <a:pt x="6144" y="11615"/>
                    </a:lnTo>
                    <a:lnTo>
                      <a:pt x="6144" y="19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222;p15">
                <a:extLst>
                  <a:ext uri="{FF2B5EF4-FFF2-40B4-BE49-F238E27FC236}">
                    <a16:creationId xmlns:a16="http://schemas.microsoft.com/office/drawing/2014/main" id="{DF1D8496-CEAD-4337-897B-EFDA4F7A85D1}"/>
                  </a:ext>
                </a:extLst>
              </p:cNvPr>
              <p:cNvSpPr/>
              <p:nvPr/>
            </p:nvSpPr>
            <p:spPr>
              <a:xfrm>
                <a:off x="1466909" y="2287827"/>
                <a:ext cx="46183" cy="387691"/>
              </a:xfrm>
              <a:custGeom>
                <a:avLst/>
                <a:gdLst/>
                <a:ahLst/>
                <a:cxnLst/>
                <a:rect l="l" t="t" r="r" b="b"/>
                <a:pathLst>
                  <a:path w="2240" h="18804" fill="none" extrusionOk="0">
                    <a:moveTo>
                      <a:pt x="1" y="18804"/>
                    </a:moveTo>
                    <a:lnTo>
                      <a:pt x="1" y="8929"/>
                    </a:lnTo>
                    <a:lnTo>
                      <a:pt x="2239" y="7512"/>
                    </a:lnTo>
                    <a:lnTo>
                      <a:pt x="2239"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223;p15">
                <a:extLst>
                  <a:ext uri="{FF2B5EF4-FFF2-40B4-BE49-F238E27FC236}">
                    <a16:creationId xmlns:a16="http://schemas.microsoft.com/office/drawing/2014/main" id="{77366DE9-73BD-4BCD-8E6E-71BAE9351532}"/>
                  </a:ext>
                </a:extLst>
              </p:cNvPr>
              <p:cNvSpPr/>
              <p:nvPr/>
            </p:nvSpPr>
            <p:spPr>
              <a:xfrm>
                <a:off x="1466909" y="2749350"/>
                <a:ext cx="21" cy="157456"/>
              </a:xfrm>
              <a:custGeom>
                <a:avLst/>
                <a:gdLst/>
                <a:ahLst/>
                <a:cxnLst/>
                <a:rect l="l" t="t" r="r" b="b"/>
                <a:pathLst>
                  <a:path w="1" h="7637" fill="none" extrusionOk="0">
                    <a:moveTo>
                      <a:pt x="1" y="0"/>
                    </a:moveTo>
                    <a:lnTo>
                      <a:pt x="1" y="7636"/>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224;p15">
                <a:extLst>
                  <a:ext uri="{FF2B5EF4-FFF2-40B4-BE49-F238E27FC236}">
                    <a16:creationId xmlns:a16="http://schemas.microsoft.com/office/drawing/2014/main" id="{E082BAA6-FC3F-43FC-9AFF-6F3FF89175CD}"/>
                  </a:ext>
                </a:extLst>
              </p:cNvPr>
              <p:cNvSpPr/>
              <p:nvPr/>
            </p:nvSpPr>
            <p:spPr>
              <a:xfrm>
                <a:off x="1466909" y="2983689"/>
                <a:ext cx="21" cy="54904"/>
              </a:xfrm>
              <a:custGeom>
                <a:avLst/>
                <a:gdLst/>
                <a:ahLst/>
                <a:cxnLst/>
                <a:rect l="l" t="t" r="r" b="b"/>
                <a:pathLst>
                  <a:path w="1" h="2663" fill="none" extrusionOk="0">
                    <a:moveTo>
                      <a:pt x="1" y="1"/>
                    </a:moveTo>
                    <a:lnTo>
                      <a:pt x="1" y="2662"/>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6" name="Google Shape;225;p15">
              <a:extLst>
                <a:ext uri="{FF2B5EF4-FFF2-40B4-BE49-F238E27FC236}">
                  <a16:creationId xmlns:a16="http://schemas.microsoft.com/office/drawing/2014/main" id="{7C545674-14A3-4B4D-8460-0D57605E34AC}"/>
                </a:ext>
              </a:extLst>
            </p:cNvPr>
            <p:cNvSpPr/>
            <p:nvPr/>
          </p:nvSpPr>
          <p:spPr>
            <a:xfrm>
              <a:off x="2897110" y="1017082"/>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226;p15">
              <a:extLst>
                <a:ext uri="{FF2B5EF4-FFF2-40B4-BE49-F238E27FC236}">
                  <a16:creationId xmlns:a16="http://schemas.microsoft.com/office/drawing/2014/main" id="{E509FD68-9DE5-46D9-B53A-0E10CB6FE2AB}"/>
                </a:ext>
              </a:extLst>
            </p:cNvPr>
            <p:cNvSpPr/>
            <p:nvPr/>
          </p:nvSpPr>
          <p:spPr>
            <a:xfrm>
              <a:off x="1125181" y="1473122"/>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227;p15">
              <a:extLst>
                <a:ext uri="{FF2B5EF4-FFF2-40B4-BE49-F238E27FC236}">
                  <a16:creationId xmlns:a16="http://schemas.microsoft.com/office/drawing/2014/main" id="{E4702409-D1A2-4760-BB80-7D179A498DCE}"/>
                </a:ext>
              </a:extLst>
            </p:cNvPr>
            <p:cNvSpPr/>
            <p:nvPr/>
          </p:nvSpPr>
          <p:spPr>
            <a:xfrm>
              <a:off x="790781" y="3096605"/>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228;p15">
              <a:extLst>
                <a:ext uri="{FF2B5EF4-FFF2-40B4-BE49-F238E27FC236}">
                  <a16:creationId xmlns:a16="http://schemas.microsoft.com/office/drawing/2014/main" id="{6A445142-0438-4C62-B5A1-8BE892E11D89}"/>
                </a:ext>
              </a:extLst>
            </p:cNvPr>
            <p:cNvSpPr/>
            <p:nvPr/>
          </p:nvSpPr>
          <p:spPr>
            <a:xfrm>
              <a:off x="4107158" y="1563464"/>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229;p15">
              <a:extLst>
                <a:ext uri="{FF2B5EF4-FFF2-40B4-BE49-F238E27FC236}">
                  <a16:creationId xmlns:a16="http://schemas.microsoft.com/office/drawing/2014/main" id="{43F1F602-AE88-44A8-A733-0BC83303F819}"/>
                </a:ext>
              </a:extLst>
            </p:cNvPr>
            <p:cNvSpPr/>
            <p:nvPr/>
          </p:nvSpPr>
          <p:spPr>
            <a:xfrm>
              <a:off x="4739527" y="2628883"/>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230;p15">
              <a:extLst>
                <a:ext uri="{FF2B5EF4-FFF2-40B4-BE49-F238E27FC236}">
                  <a16:creationId xmlns:a16="http://schemas.microsoft.com/office/drawing/2014/main" id="{38BEEC53-06AF-4EC5-8981-CEE016C41E22}"/>
                </a:ext>
              </a:extLst>
            </p:cNvPr>
            <p:cNvSpPr/>
            <p:nvPr/>
          </p:nvSpPr>
          <p:spPr>
            <a:xfrm>
              <a:off x="3998124" y="4018260"/>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7" name="Google Shape;296;p30">
            <a:extLst>
              <a:ext uri="{FF2B5EF4-FFF2-40B4-BE49-F238E27FC236}">
                <a16:creationId xmlns:a16="http://schemas.microsoft.com/office/drawing/2014/main" id="{114EFE9C-9B68-4FBD-846D-F3358380E752}"/>
              </a:ext>
            </a:extLst>
          </p:cNvPr>
          <p:cNvSpPr txBox="1">
            <a:spLocks/>
          </p:cNvSpPr>
          <p:nvPr/>
        </p:nvSpPr>
        <p:spPr>
          <a:xfrm>
            <a:off x="569949" y="4728763"/>
            <a:ext cx="4009800" cy="366300"/>
          </a:xfrm>
          <a:prstGeom prst="rect">
            <a:avLst/>
          </a:prstGeom>
          <a:noFill/>
          <a:ln>
            <a:noFill/>
          </a:ln>
        </p:spPr>
        <p:txBody>
          <a:bodyPr spcFirstLastPara="1" wrap="square" lIns="182875" tIns="91425" rIns="18287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Sora Light"/>
              <a:buNone/>
              <a:defRPr sz="1400" b="0" i="0" u="none" strike="noStrike" cap="none">
                <a:solidFill>
                  <a:schemeClr val="lt1"/>
                </a:solidFill>
                <a:latin typeface="Sora"/>
                <a:ea typeface="Sora"/>
                <a:cs typeface="Sora"/>
                <a:sym typeface="Sora"/>
              </a:defRPr>
            </a:lvl1pPr>
            <a:lvl2pPr marL="914400" marR="0" lvl="1" indent="-317500" algn="ctr" rtl="0">
              <a:lnSpc>
                <a:spcPct val="100000"/>
              </a:lnSpc>
              <a:spcBef>
                <a:spcPts val="0"/>
              </a:spcBef>
              <a:spcAft>
                <a:spcPts val="0"/>
              </a:spcAft>
              <a:buClr>
                <a:schemeClr val="dk1"/>
              </a:buClr>
              <a:buSzPts val="1800"/>
              <a:buFont typeface="Sora Light"/>
              <a:buNone/>
              <a:defRPr sz="1800" b="0" i="0" u="none" strike="noStrike" cap="none">
                <a:solidFill>
                  <a:schemeClr val="dk1"/>
                </a:solidFill>
                <a:latin typeface="Sora Light"/>
                <a:ea typeface="Sora Light"/>
                <a:cs typeface="Sora Light"/>
                <a:sym typeface="Sora Light"/>
              </a:defRPr>
            </a:lvl2pPr>
            <a:lvl3pPr marL="1371600" marR="0" lvl="2" indent="-317500" algn="ctr" rtl="0">
              <a:lnSpc>
                <a:spcPct val="100000"/>
              </a:lnSpc>
              <a:spcBef>
                <a:spcPts val="0"/>
              </a:spcBef>
              <a:spcAft>
                <a:spcPts val="0"/>
              </a:spcAft>
              <a:buClr>
                <a:schemeClr val="dk1"/>
              </a:buClr>
              <a:buSzPts val="1800"/>
              <a:buFont typeface="Sora Light"/>
              <a:buNone/>
              <a:defRPr sz="1800" b="0" i="0" u="none" strike="noStrike" cap="none">
                <a:solidFill>
                  <a:schemeClr val="dk1"/>
                </a:solidFill>
                <a:latin typeface="Sora Light"/>
                <a:ea typeface="Sora Light"/>
                <a:cs typeface="Sora Light"/>
                <a:sym typeface="Sora Light"/>
              </a:defRPr>
            </a:lvl3pPr>
            <a:lvl4pPr marL="1828800" marR="0" lvl="3" indent="-317500" algn="ctr" rtl="0">
              <a:lnSpc>
                <a:spcPct val="100000"/>
              </a:lnSpc>
              <a:spcBef>
                <a:spcPts val="0"/>
              </a:spcBef>
              <a:spcAft>
                <a:spcPts val="0"/>
              </a:spcAft>
              <a:buClr>
                <a:schemeClr val="dk1"/>
              </a:buClr>
              <a:buSzPts val="1800"/>
              <a:buFont typeface="Sora Light"/>
              <a:buNone/>
              <a:defRPr sz="1800" b="0" i="0" u="none" strike="noStrike" cap="none">
                <a:solidFill>
                  <a:schemeClr val="dk1"/>
                </a:solidFill>
                <a:latin typeface="Sora Light"/>
                <a:ea typeface="Sora Light"/>
                <a:cs typeface="Sora Light"/>
                <a:sym typeface="Sora Light"/>
              </a:defRPr>
            </a:lvl4pPr>
            <a:lvl5pPr marL="2286000" marR="0" lvl="4" indent="-317500" algn="ctr" rtl="0">
              <a:lnSpc>
                <a:spcPct val="100000"/>
              </a:lnSpc>
              <a:spcBef>
                <a:spcPts val="0"/>
              </a:spcBef>
              <a:spcAft>
                <a:spcPts val="0"/>
              </a:spcAft>
              <a:buClr>
                <a:schemeClr val="dk1"/>
              </a:buClr>
              <a:buSzPts val="1800"/>
              <a:buFont typeface="Sora Light"/>
              <a:buNone/>
              <a:defRPr sz="1800" b="0" i="0" u="none" strike="noStrike" cap="none">
                <a:solidFill>
                  <a:schemeClr val="dk1"/>
                </a:solidFill>
                <a:latin typeface="Sora Light"/>
                <a:ea typeface="Sora Light"/>
                <a:cs typeface="Sora Light"/>
                <a:sym typeface="Sora Light"/>
              </a:defRPr>
            </a:lvl5pPr>
            <a:lvl6pPr marL="2743200" marR="0" lvl="5" indent="-317500" algn="ctr" rtl="0">
              <a:lnSpc>
                <a:spcPct val="100000"/>
              </a:lnSpc>
              <a:spcBef>
                <a:spcPts val="0"/>
              </a:spcBef>
              <a:spcAft>
                <a:spcPts val="0"/>
              </a:spcAft>
              <a:buClr>
                <a:schemeClr val="dk1"/>
              </a:buClr>
              <a:buSzPts val="1800"/>
              <a:buFont typeface="Sora Light"/>
              <a:buNone/>
              <a:defRPr sz="1800" b="0" i="0" u="none" strike="noStrike" cap="none">
                <a:solidFill>
                  <a:schemeClr val="dk1"/>
                </a:solidFill>
                <a:latin typeface="Sora Light"/>
                <a:ea typeface="Sora Light"/>
                <a:cs typeface="Sora Light"/>
                <a:sym typeface="Sora Light"/>
              </a:defRPr>
            </a:lvl6pPr>
            <a:lvl7pPr marL="3200400" marR="0" lvl="6" indent="-317500" algn="ctr" rtl="0">
              <a:lnSpc>
                <a:spcPct val="100000"/>
              </a:lnSpc>
              <a:spcBef>
                <a:spcPts val="0"/>
              </a:spcBef>
              <a:spcAft>
                <a:spcPts val="0"/>
              </a:spcAft>
              <a:buClr>
                <a:schemeClr val="dk1"/>
              </a:buClr>
              <a:buSzPts val="1800"/>
              <a:buFont typeface="Sora Light"/>
              <a:buNone/>
              <a:defRPr sz="1800" b="0" i="0" u="none" strike="noStrike" cap="none">
                <a:solidFill>
                  <a:schemeClr val="dk1"/>
                </a:solidFill>
                <a:latin typeface="Sora Light"/>
                <a:ea typeface="Sora Light"/>
                <a:cs typeface="Sora Light"/>
                <a:sym typeface="Sora Light"/>
              </a:defRPr>
            </a:lvl7pPr>
            <a:lvl8pPr marL="3657600" marR="0" lvl="7" indent="-317500" algn="ctr" rtl="0">
              <a:lnSpc>
                <a:spcPct val="100000"/>
              </a:lnSpc>
              <a:spcBef>
                <a:spcPts val="0"/>
              </a:spcBef>
              <a:spcAft>
                <a:spcPts val="0"/>
              </a:spcAft>
              <a:buClr>
                <a:schemeClr val="dk1"/>
              </a:buClr>
              <a:buSzPts val="1800"/>
              <a:buFont typeface="Sora Light"/>
              <a:buNone/>
              <a:defRPr sz="1800" b="0" i="0" u="none" strike="noStrike" cap="none">
                <a:solidFill>
                  <a:schemeClr val="dk1"/>
                </a:solidFill>
                <a:latin typeface="Sora Light"/>
                <a:ea typeface="Sora Light"/>
                <a:cs typeface="Sora Light"/>
                <a:sym typeface="Sora Light"/>
              </a:defRPr>
            </a:lvl8pPr>
            <a:lvl9pPr marL="4114800" marR="0" lvl="8" indent="-317500" algn="ctr" rtl="0">
              <a:lnSpc>
                <a:spcPct val="100000"/>
              </a:lnSpc>
              <a:spcBef>
                <a:spcPts val="0"/>
              </a:spcBef>
              <a:spcAft>
                <a:spcPts val="0"/>
              </a:spcAft>
              <a:buClr>
                <a:schemeClr val="dk1"/>
              </a:buClr>
              <a:buSzPts val="1800"/>
              <a:buFont typeface="Sora Light"/>
              <a:buNone/>
              <a:defRPr sz="1800" b="0" i="0" u="none" strike="noStrike" cap="none">
                <a:solidFill>
                  <a:schemeClr val="dk1"/>
                </a:solidFill>
                <a:latin typeface="Sora Light"/>
                <a:ea typeface="Sora Light"/>
                <a:cs typeface="Sora Light"/>
                <a:sym typeface="Sora Light"/>
              </a:defRPr>
            </a:lvl9pPr>
          </a:lstStyle>
          <a:p>
            <a:pPr marL="0" indent="0"/>
            <a:r>
              <a:rPr lang="en-US" dirty="0" err="1">
                <a:latin typeface="Sitka Heading" pitchFamily="2" charset="0"/>
              </a:rPr>
              <a:t>Komputer</a:t>
            </a:r>
            <a:r>
              <a:rPr lang="en-US" dirty="0">
                <a:latin typeface="Sitka Heading" pitchFamily="2" charset="0"/>
              </a:rPr>
              <a:t> &amp; Masyarakat</a:t>
            </a:r>
          </a:p>
        </p:txBody>
      </p:sp>
    </p:spTree>
    <p:extLst>
      <p:ext uri="{BB962C8B-B14F-4D97-AF65-F5344CB8AC3E}">
        <p14:creationId xmlns:p14="http://schemas.microsoft.com/office/powerpoint/2010/main" val="1140475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3"/>
          <p:cNvSpPr txBox="1">
            <a:spLocks noGrp="1"/>
          </p:cNvSpPr>
          <p:nvPr>
            <p:ph type="subTitle" idx="1"/>
          </p:nvPr>
        </p:nvSpPr>
        <p:spPr>
          <a:xfrm>
            <a:off x="218450" y="362453"/>
            <a:ext cx="4271918" cy="2453899"/>
          </a:xfrm>
          <a:prstGeom prst="rect">
            <a:avLst/>
          </a:prstGeom>
        </p:spPr>
        <p:txBody>
          <a:bodyPr spcFirstLastPara="1" wrap="square" lIns="182875" tIns="91425" rIns="182875" bIns="91425" anchor="ctr" anchorCtr="0">
            <a:noAutofit/>
          </a:bodyPr>
          <a:lstStyle/>
          <a:p>
            <a:pPr marL="0" indent="0" algn="just"/>
            <a:r>
              <a:rPr lang="en-ID" dirty="0" err="1">
                <a:latin typeface="Roboto" panose="02000000000000000000" pitchFamily="2" charset="0"/>
                <a:ea typeface="Roboto" panose="02000000000000000000" pitchFamily="2" charset="0"/>
              </a:rPr>
              <a:t>Analisis</a:t>
            </a:r>
            <a:r>
              <a:rPr lang="en-ID" dirty="0">
                <a:latin typeface="Roboto" panose="02000000000000000000" pitchFamily="2" charset="0"/>
                <a:ea typeface="Roboto" panose="02000000000000000000" pitchFamily="2" charset="0"/>
              </a:rPr>
              <a:t> data dan </a:t>
            </a:r>
            <a:r>
              <a:rPr lang="en-ID" dirty="0" err="1">
                <a:latin typeface="Roboto" panose="02000000000000000000" pitchFamily="2" charset="0"/>
                <a:ea typeface="Roboto" panose="02000000000000000000" pitchFamily="2" charset="0"/>
              </a:rPr>
              <a:t>hipotesis</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telah</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dievaluasi</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menggunakan</a:t>
            </a:r>
            <a:r>
              <a:rPr lang="en-ID" dirty="0">
                <a:latin typeface="Roboto" panose="02000000000000000000" pitchFamily="2" charset="0"/>
                <a:ea typeface="Roboto" panose="02000000000000000000" pitchFamily="2" charset="0"/>
              </a:rPr>
              <a:t> </a:t>
            </a:r>
            <a:r>
              <a:rPr lang="en-ID" b="1" dirty="0" err="1">
                <a:latin typeface="Roboto" panose="02000000000000000000" pitchFamily="2" charset="0"/>
                <a:ea typeface="Roboto" panose="02000000000000000000" pitchFamily="2" charset="0"/>
              </a:rPr>
              <a:t>metode</a:t>
            </a:r>
            <a:r>
              <a:rPr lang="en-ID" b="1" dirty="0">
                <a:latin typeface="Roboto" panose="02000000000000000000" pitchFamily="2" charset="0"/>
                <a:ea typeface="Roboto" panose="02000000000000000000" pitchFamily="2" charset="0"/>
              </a:rPr>
              <a:t> structural equation </a:t>
            </a:r>
            <a:r>
              <a:rPr lang="en-ID" b="1" dirty="0" err="1">
                <a:latin typeface="Roboto" panose="02000000000000000000" pitchFamily="2" charset="0"/>
                <a:ea typeface="Roboto" panose="02000000000000000000" pitchFamily="2" charset="0"/>
              </a:rPr>
              <a:t>modeling</a:t>
            </a:r>
            <a:r>
              <a:rPr lang="en-ID" b="1" dirty="0">
                <a:latin typeface="Roboto" panose="02000000000000000000" pitchFamily="2" charset="0"/>
                <a:ea typeface="Roboto" panose="02000000000000000000" pitchFamily="2" charset="0"/>
              </a:rPr>
              <a:t> (SEM). </a:t>
            </a:r>
            <a:r>
              <a:rPr lang="en-ID" dirty="0" err="1">
                <a:latin typeface="Roboto" panose="02000000000000000000" pitchFamily="2" charset="0"/>
                <a:ea typeface="Roboto" panose="02000000000000000000" pitchFamily="2" charset="0"/>
              </a:rPr>
              <a:t>Sedangkan</a:t>
            </a:r>
            <a:r>
              <a:rPr lang="en-ID" dirty="0">
                <a:latin typeface="Roboto" panose="02000000000000000000" pitchFamily="2" charset="0"/>
                <a:ea typeface="Roboto" panose="02000000000000000000" pitchFamily="2" charset="0"/>
              </a:rPr>
              <a:t> program </a:t>
            </a:r>
            <a:r>
              <a:rPr lang="en-ID" b="1" dirty="0">
                <a:latin typeface="Roboto" panose="02000000000000000000" pitchFamily="2" charset="0"/>
                <a:ea typeface="Roboto" panose="02000000000000000000" pitchFamily="2" charset="0"/>
              </a:rPr>
              <a:t>Smart PLS </a:t>
            </a:r>
            <a:r>
              <a:rPr lang="en-ID" b="1" dirty="0" err="1">
                <a:latin typeface="Roboto" panose="02000000000000000000" pitchFamily="2" charset="0"/>
                <a:ea typeface="Roboto" panose="02000000000000000000" pitchFamily="2" charset="0"/>
              </a:rPr>
              <a:t>Versi</a:t>
            </a:r>
            <a:r>
              <a:rPr lang="en-ID" b="1" dirty="0">
                <a:latin typeface="Roboto" panose="02000000000000000000" pitchFamily="2" charset="0"/>
                <a:ea typeface="Roboto" panose="02000000000000000000" pitchFamily="2" charset="0"/>
              </a:rPr>
              <a:t> 3.0 </a:t>
            </a:r>
            <a:r>
              <a:rPr lang="en-ID" dirty="0" err="1">
                <a:latin typeface="Roboto" panose="02000000000000000000" pitchFamily="2" charset="0"/>
                <a:ea typeface="Roboto" panose="02000000000000000000" pitchFamily="2" charset="0"/>
              </a:rPr>
              <a:t>digunakan</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untuk</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membantu</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dalam</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pengolahan</a:t>
            </a:r>
            <a:r>
              <a:rPr lang="en-ID" dirty="0">
                <a:latin typeface="Roboto" panose="02000000000000000000" pitchFamily="2" charset="0"/>
                <a:ea typeface="Roboto" panose="02000000000000000000" pitchFamily="2" charset="0"/>
              </a:rPr>
              <a:t> data. </a:t>
            </a:r>
            <a:endParaRPr dirty="0">
              <a:latin typeface="Roboto" panose="02000000000000000000" pitchFamily="2" charset="0"/>
              <a:ea typeface="Roboto" panose="02000000000000000000" pitchFamily="2" charset="0"/>
            </a:endParaRPr>
          </a:p>
        </p:txBody>
      </p:sp>
      <p:sp>
        <p:nvSpPr>
          <p:cNvPr id="374" name="Google Shape;374;p33"/>
          <p:cNvSpPr txBox="1">
            <a:spLocks noGrp="1"/>
          </p:cNvSpPr>
          <p:nvPr>
            <p:ph type="title"/>
          </p:nvPr>
        </p:nvSpPr>
        <p:spPr>
          <a:xfrm>
            <a:off x="5226350" y="2150850"/>
            <a:ext cx="3285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Analisis </a:t>
            </a:r>
            <a:r>
              <a:rPr lang="en" dirty="0">
                <a:solidFill>
                  <a:schemeClr val="lt1"/>
                </a:solidFill>
                <a:latin typeface="Sora ExtraBold"/>
                <a:cs typeface="Sora ExtraBold"/>
                <a:sym typeface="Sora ExtraBold"/>
              </a:rPr>
              <a:t>Da</a:t>
            </a:r>
            <a:r>
              <a:rPr lang="en-US" dirty="0">
                <a:solidFill>
                  <a:schemeClr val="lt1"/>
                </a:solidFill>
                <a:latin typeface="Sora ExtraBold"/>
                <a:cs typeface="Sora ExtraBold"/>
                <a:sym typeface="Sora ExtraBold"/>
              </a:rPr>
              <a:t>ta</a:t>
            </a:r>
            <a:endParaRPr dirty="0">
              <a:solidFill>
                <a:schemeClr val="lt1"/>
              </a:solidFill>
              <a:latin typeface="Sora ExtraBold"/>
              <a:ea typeface="Sora ExtraBold"/>
              <a:cs typeface="Sora ExtraBold"/>
              <a:sym typeface="Sora ExtraBold"/>
            </a:endParaRPr>
          </a:p>
        </p:txBody>
      </p:sp>
      <p:sp>
        <p:nvSpPr>
          <p:cNvPr id="375" name="Google Shape;375;p33"/>
          <p:cNvSpPr/>
          <p:nvPr/>
        </p:nvSpPr>
        <p:spPr>
          <a:xfrm>
            <a:off x="7932250" y="287900"/>
            <a:ext cx="993300" cy="993300"/>
          </a:xfrm>
          <a:prstGeom prst="donut">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5226350" y="4015575"/>
            <a:ext cx="926100" cy="800700"/>
          </a:xfrm>
          <a:prstGeom prst="triangl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0" name="Picture 2" descr="SmartPLS">
            <a:extLst>
              <a:ext uri="{FF2B5EF4-FFF2-40B4-BE49-F238E27FC236}">
                <a16:creationId xmlns:a16="http://schemas.microsoft.com/office/drawing/2014/main" id="{B512A4F3-E618-2E55-BE10-06E54A8BE0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948" y="2728402"/>
            <a:ext cx="2782922" cy="18051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3"/>
          <p:cNvSpPr txBox="1">
            <a:spLocks noGrp="1"/>
          </p:cNvSpPr>
          <p:nvPr>
            <p:ph type="subTitle" idx="1"/>
          </p:nvPr>
        </p:nvSpPr>
        <p:spPr>
          <a:xfrm>
            <a:off x="0" y="287899"/>
            <a:ext cx="4822521" cy="4528375"/>
          </a:xfrm>
          <a:prstGeom prst="rect">
            <a:avLst/>
          </a:prstGeom>
        </p:spPr>
        <p:txBody>
          <a:bodyPr spcFirstLastPara="1" wrap="square" lIns="182875" tIns="91425" rIns="182875" bIns="91425" anchor="ctr" anchorCtr="0">
            <a:noAutofit/>
          </a:bodyPr>
          <a:lstStyle/>
          <a:p>
            <a:pPr marL="571500" indent="-571500" algn="l">
              <a:buSzPct val="100000"/>
              <a:buFont typeface="+mj-lt"/>
              <a:buAutoNum type="arabicPeriod"/>
            </a:pPr>
            <a:r>
              <a:rPr lang="en-US" sz="2400" dirty="0" err="1">
                <a:latin typeface="Roboto" panose="02000000000000000000" pitchFamily="2" charset="0"/>
                <a:ea typeface="Roboto" panose="02000000000000000000" pitchFamily="2" charset="0"/>
              </a:rPr>
              <a:t>Mudah</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digunakan</a:t>
            </a:r>
            <a:endParaRPr lang="en-US" sz="2400" dirty="0">
              <a:latin typeface="Roboto" panose="02000000000000000000" pitchFamily="2" charset="0"/>
              <a:ea typeface="Roboto" panose="02000000000000000000" pitchFamily="2" charset="0"/>
            </a:endParaRPr>
          </a:p>
          <a:p>
            <a:pPr marL="571500" indent="-571500" algn="l">
              <a:buSzPct val="100000"/>
              <a:buFont typeface="+mj-lt"/>
              <a:buAutoNum type="arabicPeriod"/>
            </a:pPr>
            <a:r>
              <a:rPr lang="en-US" sz="2400" dirty="0" err="1">
                <a:latin typeface="Roboto" panose="02000000000000000000" pitchFamily="2" charset="0"/>
                <a:ea typeface="Roboto" panose="02000000000000000000" pitchFamily="2" charset="0"/>
              </a:rPr>
              <a:t>Resolusi</a:t>
            </a:r>
            <a:r>
              <a:rPr lang="en-US" sz="2400" dirty="0">
                <a:latin typeface="Roboto" panose="02000000000000000000" pitchFamily="2" charset="0"/>
                <a:ea typeface="Roboto" panose="02000000000000000000" pitchFamily="2" charset="0"/>
              </a:rPr>
              <a:t> video HD</a:t>
            </a:r>
          </a:p>
          <a:p>
            <a:pPr marL="571500" indent="-571500" algn="l">
              <a:buSzPct val="100000"/>
              <a:buFont typeface="+mj-lt"/>
              <a:buAutoNum type="arabicPeriod"/>
            </a:pPr>
            <a:r>
              <a:rPr lang="en-US" sz="2400" dirty="0">
                <a:latin typeface="Roboto" panose="02000000000000000000" pitchFamily="2" charset="0"/>
                <a:ea typeface="Roboto" panose="02000000000000000000" pitchFamily="2" charset="0"/>
              </a:rPr>
              <a:t>Fitur </a:t>
            </a:r>
            <a:r>
              <a:rPr lang="en-US" sz="2400" dirty="0" err="1">
                <a:latin typeface="Roboto" panose="02000000000000000000" pitchFamily="2" charset="0"/>
                <a:ea typeface="Roboto" panose="02000000000000000000" pitchFamily="2" charset="0"/>
              </a:rPr>
              <a:t>lengkap</a:t>
            </a:r>
            <a:endParaRPr lang="en-US" sz="2400" dirty="0">
              <a:latin typeface="Roboto" panose="02000000000000000000" pitchFamily="2" charset="0"/>
              <a:ea typeface="Roboto" panose="02000000000000000000" pitchFamily="2" charset="0"/>
            </a:endParaRPr>
          </a:p>
          <a:p>
            <a:pPr marL="571500" indent="-571500" algn="l">
              <a:buSzPct val="100000"/>
              <a:buFont typeface="+mj-lt"/>
              <a:buAutoNum type="arabicPeriod"/>
            </a:pPr>
            <a:r>
              <a:rPr lang="en-US" sz="2400" dirty="0" err="1">
                <a:latin typeface="Roboto" panose="02000000000000000000" pitchFamily="2" charset="0"/>
                <a:ea typeface="Roboto" panose="02000000000000000000" pitchFamily="2" charset="0"/>
              </a:rPr>
              <a:t>Keamanan</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kuat</a:t>
            </a:r>
            <a:endParaRPr lang="en-US" sz="2400" dirty="0">
              <a:latin typeface="Roboto" panose="02000000000000000000" pitchFamily="2" charset="0"/>
              <a:ea typeface="Roboto" panose="02000000000000000000" pitchFamily="2" charset="0"/>
            </a:endParaRPr>
          </a:p>
          <a:p>
            <a:pPr marL="571500" indent="-571500" algn="l">
              <a:buSzPct val="100000"/>
              <a:buFont typeface="+mj-lt"/>
              <a:buAutoNum type="arabicPeriod"/>
            </a:pPr>
            <a:r>
              <a:rPr lang="en-US" sz="2400" dirty="0" err="1">
                <a:latin typeface="Roboto" panose="02000000000000000000" pitchFamily="2" charset="0"/>
                <a:ea typeface="Roboto" panose="02000000000000000000" pitchFamily="2" charset="0"/>
              </a:rPr>
              <a:t>Aplikasi</a:t>
            </a:r>
            <a:r>
              <a:rPr lang="en-US" sz="2400" dirty="0">
                <a:latin typeface="Roboto" panose="02000000000000000000" pitchFamily="2" charset="0"/>
                <a:ea typeface="Roboto" panose="02000000000000000000" pitchFamily="2" charset="0"/>
              </a:rPr>
              <a:t> gratis(</a:t>
            </a:r>
            <a:r>
              <a:rPr lang="en-US" sz="2400" b="1" dirty="0" err="1">
                <a:latin typeface="Roboto" panose="02000000000000000000" pitchFamily="2" charset="0"/>
                <a:ea typeface="Roboto" panose="02000000000000000000" pitchFamily="2" charset="0"/>
              </a:rPr>
              <a:t>kecuali</a:t>
            </a:r>
            <a:r>
              <a:rPr lang="en-US" sz="2400" b="1" dirty="0">
                <a:latin typeface="Roboto" panose="02000000000000000000" pitchFamily="2" charset="0"/>
                <a:ea typeface="Roboto" panose="02000000000000000000" pitchFamily="2" charset="0"/>
              </a:rPr>
              <a:t> </a:t>
            </a:r>
            <a:r>
              <a:rPr lang="en-US" sz="2400" b="1" dirty="0" err="1">
                <a:latin typeface="Roboto" panose="02000000000000000000" pitchFamily="2" charset="0"/>
                <a:ea typeface="Roboto" panose="02000000000000000000" pitchFamily="2" charset="0"/>
              </a:rPr>
              <a:t>berlangganan</a:t>
            </a:r>
            <a:r>
              <a:rPr lang="en-US" sz="2400" dirty="0">
                <a:latin typeface="Roboto" panose="02000000000000000000" pitchFamily="2" charset="0"/>
                <a:ea typeface="Roboto" panose="02000000000000000000" pitchFamily="2" charset="0"/>
              </a:rPr>
              <a:t>)</a:t>
            </a:r>
          </a:p>
          <a:p>
            <a:pPr marL="342900" indent="-342900" algn="l">
              <a:buFont typeface="+mj-lt"/>
              <a:buAutoNum type="arabicPeriod"/>
            </a:pPr>
            <a:endParaRPr sz="1200" dirty="0"/>
          </a:p>
        </p:txBody>
      </p:sp>
      <p:sp>
        <p:nvSpPr>
          <p:cNvPr id="374" name="Google Shape;374;p33"/>
          <p:cNvSpPr txBox="1">
            <a:spLocks noGrp="1"/>
          </p:cNvSpPr>
          <p:nvPr>
            <p:ph type="title"/>
          </p:nvPr>
        </p:nvSpPr>
        <p:spPr>
          <a:xfrm>
            <a:off x="5226349" y="2150850"/>
            <a:ext cx="3556143"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solidFill>
                  <a:schemeClr val="lt1"/>
                </a:solidFill>
              </a:rPr>
              <a:t>Faktor</a:t>
            </a:r>
            <a:r>
              <a:rPr lang="en-US" dirty="0">
                <a:solidFill>
                  <a:schemeClr val="lt1"/>
                </a:solidFill>
              </a:rPr>
              <a:t> </a:t>
            </a:r>
            <a:r>
              <a:rPr lang="en-US" b="1" dirty="0" err="1">
                <a:solidFill>
                  <a:schemeClr val="lt1"/>
                </a:solidFill>
              </a:rPr>
              <a:t>Pendukung</a:t>
            </a:r>
            <a:endParaRPr b="1" dirty="0">
              <a:solidFill>
                <a:schemeClr val="lt1"/>
              </a:solidFill>
              <a:latin typeface="Sora ExtraBold"/>
              <a:ea typeface="Sora ExtraBold"/>
              <a:cs typeface="Sora ExtraBold"/>
              <a:sym typeface="Sora ExtraBold"/>
            </a:endParaRPr>
          </a:p>
        </p:txBody>
      </p:sp>
      <p:sp>
        <p:nvSpPr>
          <p:cNvPr id="375" name="Google Shape;375;p33"/>
          <p:cNvSpPr/>
          <p:nvPr/>
        </p:nvSpPr>
        <p:spPr>
          <a:xfrm>
            <a:off x="7932250" y="287900"/>
            <a:ext cx="993300" cy="993300"/>
          </a:xfrm>
          <a:prstGeom prst="donut">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5226350" y="4015575"/>
            <a:ext cx="926100" cy="800700"/>
          </a:xfrm>
          <a:prstGeom prst="triangl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0917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3"/>
          <p:cNvSpPr txBox="1">
            <a:spLocks noGrp="1"/>
          </p:cNvSpPr>
          <p:nvPr>
            <p:ph type="subTitle" idx="1"/>
          </p:nvPr>
        </p:nvSpPr>
        <p:spPr>
          <a:xfrm>
            <a:off x="100209" y="513367"/>
            <a:ext cx="4822521" cy="4528375"/>
          </a:xfrm>
          <a:prstGeom prst="rect">
            <a:avLst/>
          </a:prstGeom>
        </p:spPr>
        <p:txBody>
          <a:bodyPr spcFirstLastPara="1" wrap="square" lIns="182875" tIns="91425" rIns="182875" bIns="91425" anchor="ctr" anchorCtr="0">
            <a:noAutofit/>
          </a:bodyPr>
          <a:lstStyle/>
          <a:p>
            <a:pPr marL="571500" indent="-571500" algn="l">
              <a:buSzPct val="100000"/>
              <a:buFont typeface="+mj-lt"/>
              <a:buAutoNum type="arabicPeriod"/>
            </a:pPr>
            <a:r>
              <a:rPr lang="en-US" sz="2400" dirty="0" err="1">
                <a:latin typeface="Roboto" panose="02000000000000000000" pitchFamily="2" charset="0"/>
                <a:ea typeface="Roboto" panose="02000000000000000000" pitchFamily="2" charset="0"/>
              </a:rPr>
              <a:t>Jaringan</a:t>
            </a:r>
            <a:endParaRPr lang="en-US" sz="2400" dirty="0">
              <a:latin typeface="Roboto" panose="02000000000000000000" pitchFamily="2" charset="0"/>
              <a:ea typeface="Roboto" panose="02000000000000000000" pitchFamily="2" charset="0"/>
            </a:endParaRPr>
          </a:p>
          <a:p>
            <a:pPr marL="571500" indent="-571500" algn="l">
              <a:buSzPct val="100000"/>
              <a:buFont typeface="+mj-lt"/>
              <a:buAutoNum type="arabicPeriod"/>
            </a:pPr>
            <a:r>
              <a:rPr lang="en-US" sz="2400" dirty="0" err="1">
                <a:latin typeface="Roboto" panose="02000000000000000000" pitchFamily="2" charset="0"/>
                <a:ea typeface="Roboto" panose="02000000000000000000" pitchFamily="2" charset="0"/>
              </a:rPr>
              <a:t>Pembatasan</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jumlah</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peserta</a:t>
            </a:r>
            <a:r>
              <a:rPr lang="en-US" sz="2400" dirty="0">
                <a:latin typeface="Roboto" panose="02000000000000000000" pitchFamily="2" charset="0"/>
                <a:ea typeface="Roboto" panose="02000000000000000000" pitchFamily="2" charset="0"/>
              </a:rPr>
              <a:t> dan </a:t>
            </a:r>
            <a:r>
              <a:rPr lang="en-US" sz="2400" dirty="0" err="1">
                <a:latin typeface="Roboto" panose="02000000000000000000" pitchFamily="2" charset="0"/>
                <a:ea typeface="Roboto" panose="02000000000000000000" pitchFamily="2" charset="0"/>
              </a:rPr>
              <a:t>waktu</a:t>
            </a:r>
            <a:endParaRPr lang="en-US" sz="2400" dirty="0">
              <a:latin typeface="Roboto" panose="02000000000000000000" pitchFamily="2" charset="0"/>
              <a:ea typeface="Roboto" panose="02000000000000000000" pitchFamily="2" charset="0"/>
            </a:endParaRPr>
          </a:p>
          <a:p>
            <a:pPr marL="571500" indent="-571500" algn="l">
              <a:buSzPct val="100000"/>
              <a:buFont typeface="+mj-lt"/>
              <a:buAutoNum type="arabicPeriod"/>
            </a:pPr>
            <a:r>
              <a:rPr lang="en-US" sz="2400" dirty="0" err="1">
                <a:latin typeface="Roboto" panose="02000000000000000000" pitchFamily="2" charset="0"/>
                <a:ea typeface="Roboto" panose="02000000000000000000" pitchFamily="2" charset="0"/>
              </a:rPr>
              <a:t>Kouta</a:t>
            </a:r>
            <a:r>
              <a:rPr lang="en-US" sz="2400">
                <a:latin typeface="Roboto" panose="02000000000000000000" pitchFamily="2" charset="0"/>
                <a:ea typeface="Roboto" panose="02000000000000000000" pitchFamily="2" charset="0"/>
              </a:rPr>
              <a:t> Internet</a:t>
            </a:r>
            <a:endParaRPr lang="en-US" sz="2400" dirty="0">
              <a:latin typeface="Roboto" panose="02000000000000000000" pitchFamily="2" charset="0"/>
              <a:ea typeface="Roboto" panose="02000000000000000000" pitchFamily="2" charset="0"/>
            </a:endParaRPr>
          </a:p>
          <a:p>
            <a:pPr marL="571500" indent="-571500" algn="l">
              <a:buSzPct val="100000"/>
              <a:buFont typeface="+mj-lt"/>
              <a:buAutoNum type="arabicPeriod"/>
            </a:pPr>
            <a:r>
              <a:rPr lang="en-US" sz="2400" dirty="0">
                <a:latin typeface="Roboto" panose="02000000000000000000" pitchFamily="2" charset="0"/>
                <a:ea typeface="Roboto" panose="02000000000000000000" pitchFamily="2" charset="0"/>
              </a:rPr>
              <a:t>Link </a:t>
            </a:r>
            <a:r>
              <a:rPr lang="en-US" sz="2400" dirty="0" err="1">
                <a:latin typeface="Roboto" panose="02000000000000000000" pitchFamily="2" charset="0"/>
                <a:ea typeface="Roboto" panose="02000000000000000000" pitchFamily="2" charset="0"/>
              </a:rPr>
              <a:t>Cepat</a:t>
            </a:r>
            <a:r>
              <a:rPr lang="en-US" sz="2400" dirty="0">
                <a:latin typeface="Roboto" panose="02000000000000000000" pitchFamily="2" charset="0"/>
                <a:ea typeface="Roboto" panose="02000000000000000000" pitchFamily="2" charset="0"/>
              </a:rPr>
              <a:t> Expired (</a:t>
            </a:r>
            <a:r>
              <a:rPr lang="en-US" sz="2400" dirty="0" err="1">
                <a:latin typeface="Roboto" panose="02000000000000000000" pitchFamily="2" charset="0"/>
                <a:ea typeface="Roboto" panose="02000000000000000000" pitchFamily="2" charset="0"/>
              </a:rPr>
              <a:t>Kedaluwarsa</a:t>
            </a:r>
            <a:r>
              <a:rPr lang="en-US" sz="2400" dirty="0">
                <a:latin typeface="Roboto" panose="02000000000000000000" pitchFamily="2" charset="0"/>
                <a:ea typeface="Roboto" panose="02000000000000000000" pitchFamily="2" charset="0"/>
              </a:rPr>
              <a:t>)</a:t>
            </a:r>
          </a:p>
          <a:p>
            <a:pPr marL="571500" indent="-571500" algn="l">
              <a:buSzPct val="100000"/>
              <a:buFont typeface="+mj-lt"/>
              <a:buAutoNum type="arabicPeriod"/>
            </a:pPr>
            <a:endParaRPr lang="en-US" sz="2400" dirty="0">
              <a:latin typeface="Roboto" panose="02000000000000000000" pitchFamily="2" charset="0"/>
              <a:ea typeface="Roboto" panose="02000000000000000000" pitchFamily="2" charset="0"/>
            </a:endParaRPr>
          </a:p>
          <a:p>
            <a:pPr marL="571500" indent="-571500" algn="l">
              <a:buSzPct val="100000"/>
              <a:buFont typeface="+mj-lt"/>
              <a:buAutoNum type="arabicPeriod"/>
            </a:pPr>
            <a:endParaRPr sz="1200" dirty="0"/>
          </a:p>
        </p:txBody>
      </p:sp>
      <p:sp>
        <p:nvSpPr>
          <p:cNvPr id="374" name="Google Shape;374;p33"/>
          <p:cNvSpPr txBox="1">
            <a:spLocks noGrp="1"/>
          </p:cNvSpPr>
          <p:nvPr>
            <p:ph type="title"/>
          </p:nvPr>
        </p:nvSpPr>
        <p:spPr>
          <a:xfrm>
            <a:off x="5226349" y="2150850"/>
            <a:ext cx="3556143"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solidFill>
                  <a:schemeClr val="lt1"/>
                </a:solidFill>
              </a:rPr>
              <a:t>Faktor</a:t>
            </a:r>
            <a:r>
              <a:rPr lang="en-US" dirty="0">
                <a:solidFill>
                  <a:schemeClr val="lt1"/>
                </a:solidFill>
              </a:rPr>
              <a:t> </a:t>
            </a:r>
            <a:r>
              <a:rPr lang="en-US" b="1" dirty="0" err="1">
                <a:solidFill>
                  <a:schemeClr val="lt1"/>
                </a:solidFill>
              </a:rPr>
              <a:t>Penghambat</a:t>
            </a:r>
            <a:endParaRPr b="1" dirty="0">
              <a:solidFill>
                <a:schemeClr val="lt1"/>
              </a:solidFill>
              <a:latin typeface="Sora ExtraBold"/>
              <a:ea typeface="Sora ExtraBold"/>
              <a:cs typeface="Sora ExtraBold"/>
              <a:sym typeface="Sora ExtraBold"/>
            </a:endParaRPr>
          </a:p>
        </p:txBody>
      </p:sp>
      <p:sp>
        <p:nvSpPr>
          <p:cNvPr id="375" name="Google Shape;375;p33"/>
          <p:cNvSpPr/>
          <p:nvPr/>
        </p:nvSpPr>
        <p:spPr>
          <a:xfrm>
            <a:off x="7932250" y="287900"/>
            <a:ext cx="993300" cy="993300"/>
          </a:xfrm>
          <a:prstGeom prst="donut">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5226350" y="4015575"/>
            <a:ext cx="926100" cy="800700"/>
          </a:xfrm>
          <a:prstGeom prst="triangl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3510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3"/>
          <p:cNvSpPr txBox="1">
            <a:spLocks noGrp="1"/>
          </p:cNvSpPr>
          <p:nvPr>
            <p:ph type="subTitle" idx="1"/>
          </p:nvPr>
        </p:nvSpPr>
        <p:spPr>
          <a:xfrm>
            <a:off x="0" y="287899"/>
            <a:ext cx="4836204" cy="4528375"/>
          </a:xfrm>
          <a:prstGeom prst="rect">
            <a:avLst/>
          </a:prstGeom>
        </p:spPr>
        <p:txBody>
          <a:bodyPr spcFirstLastPara="1" wrap="square" lIns="182875" tIns="91425" rIns="182875" bIns="91425" anchor="ctr" anchorCtr="0">
            <a:noAutofit/>
          </a:bodyPr>
          <a:lstStyle/>
          <a:p>
            <a:pPr marL="342900" indent="-342900" algn="l">
              <a:buFont typeface="+mj-lt"/>
              <a:buAutoNum type="arabicPeriod"/>
            </a:pPr>
            <a:r>
              <a:rPr lang="en-ID" sz="1200" dirty="0" err="1">
                <a:latin typeface="Roboto" panose="02000000000000000000" pitchFamily="2" charset="0"/>
                <a:ea typeface="Roboto" panose="02000000000000000000" pitchFamily="2" charset="0"/>
              </a:rPr>
              <a:t>Meningkatkan</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kemandirian</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siswa</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dalam</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mencari</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informasi</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baru</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mengenai</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pembelajaran</a:t>
            </a:r>
            <a:r>
              <a:rPr lang="en-ID" sz="1200" dirty="0">
                <a:latin typeface="Roboto" panose="02000000000000000000" pitchFamily="2" charset="0"/>
                <a:ea typeface="Roboto" panose="02000000000000000000" pitchFamily="2" charset="0"/>
              </a:rPr>
              <a:t>,</a:t>
            </a:r>
          </a:p>
          <a:p>
            <a:pPr marL="342900" indent="-342900" algn="l">
              <a:buFont typeface="+mj-lt"/>
              <a:buAutoNum type="arabicPeriod"/>
            </a:pPr>
            <a:endParaRPr lang="en-ID" sz="1200" dirty="0">
              <a:latin typeface="Roboto" panose="02000000000000000000" pitchFamily="2" charset="0"/>
              <a:ea typeface="Roboto" panose="02000000000000000000" pitchFamily="2" charset="0"/>
            </a:endParaRPr>
          </a:p>
          <a:p>
            <a:pPr marL="342900" indent="-342900" algn="l">
              <a:buAutoNum type="arabicPeriod"/>
            </a:pPr>
            <a:r>
              <a:rPr lang="en-ID" sz="1200" dirty="0" err="1">
                <a:latin typeface="Roboto" panose="02000000000000000000" pitchFamily="2" charset="0"/>
                <a:ea typeface="Roboto" panose="02000000000000000000" pitchFamily="2" charset="0"/>
              </a:rPr>
              <a:t>Mengajarkan</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sebagian</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siswa</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disiplin</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waktu</a:t>
            </a:r>
            <a:r>
              <a:rPr lang="en-ID" sz="1200" dirty="0">
                <a:latin typeface="Roboto" panose="02000000000000000000" pitchFamily="2" charset="0"/>
                <a:ea typeface="Roboto" panose="02000000000000000000" pitchFamily="2" charset="0"/>
              </a:rPr>
              <a:t>,</a:t>
            </a:r>
          </a:p>
          <a:p>
            <a:pPr marL="342900" indent="-342900" algn="l">
              <a:buAutoNum type="arabicPeriod"/>
            </a:pPr>
            <a:endParaRPr lang="en-ID" sz="1200" dirty="0">
              <a:latin typeface="Roboto" panose="02000000000000000000" pitchFamily="2" charset="0"/>
              <a:ea typeface="Roboto" panose="02000000000000000000" pitchFamily="2" charset="0"/>
            </a:endParaRPr>
          </a:p>
          <a:p>
            <a:pPr marL="342900" indent="-342900" algn="l">
              <a:buAutoNum type="arabicPeriod"/>
            </a:pPr>
            <a:r>
              <a:rPr lang="en-ID" sz="1200" dirty="0" err="1">
                <a:latin typeface="Roboto" panose="02000000000000000000" pitchFamily="2" charset="0"/>
                <a:ea typeface="Roboto" panose="02000000000000000000" pitchFamily="2" charset="0"/>
              </a:rPr>
              <a:t>Mengasah</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pola</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pikir</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siswa</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untuk</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mengembangkan</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dirinya</a:t>
            </a:r>
            <a:r>
              <a:rPr lang="en-ID" sz="1200" dirty="0">
                <a:latin typeface="Roboto" panose="02000000000000000000" pitchFamily="2" charset="0"/>
                <a:ea typeface="Roboto" panose="02000000000000000000" pitchFamily="2" charset="0"/>
              </a:rPr>
              <a:t>,</a:t>
            </a:r>
          </a:p>
          <a:p>
            <a:pPr marL="342900" indent="-342900" algn="l">
              <a:buAutoNum type="arabicPeriod"/>
            </a:pPr>
            <a:endParaRPr lang="en-ID" sz="1200" dirty="0">
              <a:latin typeface="Roboto" panose="02000000000000000000" pitchFamily="2" charset="0"/>
              <a:ea typeface="Roboto" panose="02000000000000000000" pitchFamily="2" charset="0"/>
            </a:endParaRPr>
          </a:p>
          <a:p>
            <a:pPr marL="342900" indent="-342900" algn="l">
              <a:buAutoNum type="arabicPeriod"/>
            </a:pPr>
            <a:r>
              <a:rPr lang="en-ID" sz="1200" dirty="0" err="1">
                <a:latin typeface="Roboto" panose="02000000000000000000" pitchFamily="2" charset="0"/>
                <a:ea typeface="Roboto" panose="02000000000000000000" pitchFamily="2" charset="0"/>
              </a:rPr>
              <a:t>Mengetahuin</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lebih</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luasKonten</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ini</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telah</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tayangen</a:t>
            </a:r>
            <a:endParaRPr lang="en-ID" sz="1200" dirty="0">
              <a:latin typeface="Roboto" panose="02000000000000000000" pitchFamily="2" charset="0"/>
              <a:ea typeface="Roboto" panose="02000000000000000000" pitchFamily="2" charset="0"/>
            </a:endParaRPr>
          </a:p>
          <a:p>
            <a:pPr marL="342900" indent="-342900" algn="l">
              <a:buAutoNum type="arabicPeriod"/>
            </a:pPr>
            <a:endParaRPr lang="en-ID" sz="1200" dirty="0">
              <a:latin typeface="Roboto" panose="02000000000000000000" pitchFamily="2" charset="0"/>
              <a:ea typeface="Roboto" panose="02000000000000000000" pitchFamily="2" charset="0"/>
            </a:endParaRPr>
          </a:p>
          <a:p>
            <a:pPr marL="342900" indent="-342900" algn="l">
              <a:buAutoNum type="arabicPeriod"/>
            </a:pPr>
            <a:r>
              <a:rPr lang="en-ID" sz="1200" dirty="0" err="1">
                <a:latin typeface="Roboto" panose="02000000000000000000" pitchFamily="2" charset="0"/>
                <a:ea typeface="Roboto" panose="02000000000000000000" pitchFamily="2" charset="0"/>
              </a:rPr>
              <a:t>Mudah</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mengakses</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sumber</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pembelajaran</a:t>
            </a:r>
            <a:r>
              <a:rPr lang="en-ID" sz="1200" dirty="0">
                <a:latin typeface="Roboto" panose="02000000000000000000" pitchFamily="2" charset="0"/>
                <a:ea typeface="Roboto" panose="02000000000000000000" pitchFamily="2" charset="0"/>
              </a:rPr>
              <a:t>,</a:t>
            </a:r>
          </a:p>
          <a:p>
            <a:pPr marL="342900" indent="-342900" algn="l">
              <a:buAutoNum type="arabicPeriod"/>
            </a:pPr>
            <a:endParaRPr lang="en-ID" sz="1200" dirty="0">
              <a:latin typeface="Roboto" panose="02000000000000000000" pitchFamily="2" charset="0"/>
              <a:ea typeface="Roboto" panose="02000000000000000000" pitchFamily="2" charset="0"/>
            </a:endParaRPr>
          </a:p>
          <a:p>
            <a:pPr marL="342900" indent="-342900" algn="l">
              <a:buAutoNum type="arabicPeriod"/>
            </a:pPr>
            <a:r>
              <a:rPr lang="en-ID" sz="1200" dirty="0" err="1">
                <a:latin typeface="Roboto" panose="02000000000000000000" pitchFamily="2" charset="0"/>
                <a:ea typeface="Roboto" panose="02000000000000000000" pitchFamily="2" charset="0"/>
              </a:rPr>
              <a:t>Siswa</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leluasa</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mengerjakan</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tugas</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dengan</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cara</a:t>
            </a:r>
            <a:r>
              <a:rPr lang="en-ID" sz="1200" dirty="0">
                <a:latin typeface="Roboto" panose="02000000000000000000" pitchFamily="2" charset="0"/>
                <a:ea typeface="Roboto" panose="02000000000000000000" pitchFamily="2" charset="0"/>
              </a:rPr>
              <a:t> yang </a:t>
            </a:r>
            <a:r>
              <a:rPr lang="en-ID" sz="1200" dirty="0" err="1">
                <a:latin typeface="Roboto" panose="02000000000000000000" pitchFamily="2" charset="0"/>
                <a:ea typeface="Roboto" panose="02000000000000000000" pitchFamily="2" charset="0"/>
              </a:rPr>
              <a:t>nyaman</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menurut</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dirinnya</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sendiri</a:t>
            </a:r>
            <a:endParaRPr lang="en-ID" sz="1200" dirty="0">
              <a:latin typeface="Roboto" panose="02000000000000000000" pitchFamily="2" charset="0"/>
              <a:ea typeface="Roboto" panose="02000000000000000000" pitchFamily="2" charset="0"/>
            </a:endParaRPr>
          </a:p>
          <a:p>
            <a:pPr marL="342900" indent="-342900" algn="l">
              <a:buAutoNum type="arabicPeriod"/>
            </a:pPr>
            <a:endParaRPr lang="en-ID" sz="1200" dirty="0">
              <a:latin typeface="Roboto" panose="02000000000000000000" pitchFamily="2" charset="0"/>
              <a:ea typeface="Roboto" panose="02000000000000000000" pitchFamily="2" charset="0"/>
            </a:endParaRPr>
          </a:p>
          <a:p>
            <a:pPr marL="342900" indent="-342900" algn="l">
              <a:buAutoNum type="arabicPeriod"/>
            </a:pPr>
            <a:r>
              <a:rPr lang="en-ID" sz="1200" dirty="0" err="1">
                <a:latin typeface="Roboto" panose="02000000000000000000" pitchFamily="2" charset="0"/>
                <a:ea typeface="Roboto" panose="02000000000000000000" pitchFamily="2" charset="0"/>
              </a:rPr>
              <a:t>Keterbukaan</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akses</a:t>
            </a:r>
            <a:r>
              <a:rPr lang="en-ID" sz="1200" dirty="0">
                <a:latin typeface="Roboto" panose="02000000000000000000" pitchFamily="2" charset="0"/>
                <a:ea typeface="Roboto" panose="02000000000000000000" pitchFamily="2" charset="0"/>
              </a:rPr>
              <a:t> pada </a:t>
            </a:r>
            <a:r>
              <a:rPr lang="en-ID" sz="1200" dirty="0" err="1">
                <a:latin typeface="Roboto" panose="02000000000000000000" pitchFamily="2" charset="0"/>
                <a:ea typeface="Roboto" panose="02000000000000000000" pitchFamily="2" charset="0"/>
              </a:rPr>
              <a:t>semua</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materi</a:t>
            </a:r>
            <a:r>
              <a:rPr lang="en-ID" sz="1200" dirty="0">
                <a:latin typeface="Roboto" panose="02000000000000000000" pitchFamily="2" charset="0"/>
                <a:ea typeface="Roboto" panose="02000000000000000000" pitchFamily="2" charset="0"/>
              </a:rPr>
              <a:t>.</a:t>
            </a:r>
            <a:endParaRPr sz="1200" dirty="0">
              <a:latin typeface="Roboto" panose="02000000000000000000" pitchFamily="2" charset="0"/>
              <a:ea typeface="Roboto" panose="02000000000000000000" pitchFamily="2" charset="0"/>
            </a:endParaRPr>
          </a:p>
        </p:txBody>
      </p:sp>
      <p:sp>
        <p:nvSpPr>
          <p:cNvPr id="374" name="Google Shape;374;p33"/>
          <p:cNvSpPr txBox="1">
            <a:spLocks noGrp="1"/>
          </p:cNvSpPr>
          <p:nvPr>
            <p:ph type="title"/>
          </p:nvPr>
        </p:nvSpPr>
        <p:spPr>
          <a:xfrm>
            <a:off x="5226349" y="2150850"/>
            <a:ext cx="3556143"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solidFill>
                  <a:schemeClr val="lt1"/>
                </a:solidFill>
              </a:rPr>
              <a:t>Dampak</a:t>
            </a:r>
            <a:r>
              <a:rPr lang="en-US" dirty="0">
                <a:solidFill>
                  <a:schemeClr val="lt1"/>
                </a:solidFill>
              </a:rPr>
              <a:t> </a:t>
            </a:r>
            <a:r>
              <a:rPr lang="en-US" b="1" dirty="0" err="1">
                <a:solidFill>
                  <a:schemeClr val="lt1"/>
                </a:solidFill>
              </a:rPr>
              <a:t>Positif</a:t>
            </a:r>
            <a:endParaRPr b="1" dirty="0">
              <a:solidFill>
                <a:schemeClr val="lt1"/>
              </a:solidFill>
              <a:latin typeface="Sora ExtraBold"/>
              <a:ea typeface="Sora ExtraBold"/>
              <a:cs typeface="Sora ExtraBold"/>
              <a:sym typeface="Sora ExtraBold"/>
            </a:endParaRPr>
          </a:p>
        </p:txBody>
      </p:sp>
      <p:sp>
        <p:nvSpPr>
          <p:cNvPr id="375" name="Google Shape;375;p33"/>
          <p:cNvSpPr/>
          <p:nvPr/>
        </p:nvSpPr>
        <p:spPr>
          <a:xfrm>
            <a:off x="7932250" y="287900"/>
            <a:ext cx="993300" cy="993300"/>
          </a:xfrm>
          <a:prstGeom prst="donut">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5226350" y="4015575"/>
            <a:ext cx="926100" cy="800700"/>
          </a:xfrm>
          <a:prstGeom prst="triangl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495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3"/>
          <p:cNvSpPr txBox="1">
            <a:spLocks noGrp="1"/>
          </p:cNvSpPr>
          <p:nvPr>
            <p:ph type="subTitle" idx="1"/>
          </p:nvPr>
        </p:nvSpPr>
        <p:spPr>
          <a:xfrm>
            <a:off x="218450" y="143950"/>
            <a:ext cx="4271918" cy="4855600"/>
          </a:xfrm>
          <a:prstGeom prst="rect">
            <a:avLst/>
          </a:prstGeom>
        </p:spPr>
        <p:txBody>
          <a:bodyPr spcFirstLastPara="1" wrap="square" lIns="182875" tIns="91425" rIns="182875" bIns="91425" anchor="ctr" anchorCtr="0">
            <a:noAutofit/>
          </a:bodyPr>
          <a:lstStyle/>
          <a:p>
            <a:pPr marL="342900" indent="-342900" algn="just">
              <a:buAutoNum type="arabicPeriod"/>
            </a:pPr>
            <a:r>
              <a:rPr lang="en-ID" sz="1200" dirty="0" err="1">
                <a:latin typeface="Roboto" panose="02000000000000000000" pitchFamily="2" charset="0"/>
                <a:ea typeface="Roboto" panose="02000000000000000000" pitchFamily="2" charset="0"/>
              </a:rPr>
              <a:t>Membuat</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siswa</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mengalami</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kesulitan</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belajar</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dalam</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memahami</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materi</a:t>
            </a:r>
            <a:r>
              <a:rPr lang="en-ID" sz="1200" dirty="0">
                <a:latin typeface="Roboto" panose="02000000000000000000" pitchFamily="2" charset="0"/>
                <a:ea typeface="Roboto" panose="02000000000000000000" pitchFamily="2" charset="0"/>
              </a:rPr>
              <a:t>,</a:t>
            </a:r>
          </a:p>
          <a:p>
            <a:pPr marL="342900" indent="-342900" algn="just">
              <a:buAutoNum type="arabicPeriod"/>
            </a:pPr>
            <a:endParaRPr lang="en-ID" sz="1200" dirty="0">
              <a:latin typeface="Roboto" panose="02000000000000000000" pitchFamily="2" charset="0"/>
              <a:ea typeface="Roboto" panose="02000000000000000000" pitchFamily="2" charset="0"/>
            </a:endParaRPr>
          </a:p>
          <a:p>
            <a:pPr marL="342900" indent="-342900" algn="just">
              <a:buAutoNum type="arabicPeriod"/>
            </a:pP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Banyaknya</a:t>
            </a:r>
            <a:r>
              <a:rPr lang="en-ID" sz="1200" dirty="0">
                <a:latin typeface="Roboto" panose="02000000000000000000" pitchFamily="2" charset="0"/>
                <a:ea typeface="Roboto" panose="02000000000000000000" pitchFamily="2" charset="0"/>
              </a:rPr>
              <a:t> guru yang </a:t>
            </a:r>
            <a:r>
              <a:rPr lang="en-ID" sz="1200" dirty="0" err="1">
                <a:latin typeface="Roboto" panose="02000000000000000000" pitchFamily="2" charset="0"/>
                <a:ea typeface="Roboto" panose="02000000000000000000" pitchFamily="2" charset="0"/>
              </a:rPr>
              <a:t>menggunakan</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metode</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penugasan</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kepada</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siswa</a:t>
            </a:r>
            <a:r>
              <a:rPr lang="en-ID" sz="1200" dirty="0">
                <a:latin typeface="Roboto" panose="02000000000000000000" pitchFamily="2" charset="0"/>
                <a:ea typeface="Roboto" panose="02000000000000000000" pitchFamily="2" charset="0"/>
              </a:rPr>
              <a:t>,</a:t>
            </a:r>
          </a:p>
          <a:p>
            <a:pPr marL="342900" indent="-342900" algn="just">
              <a:buAutoNum type="arabicPeriod"/>
            </a:pPr>
            <a:endParaRPr lang="en-ID" sz="1200" dirty="0">
              <a:latin typeface="Roboto" panose="02000000000000000000" pitchFamily="2" charset="0"/>
              <a:ea typeface="Roboto" panose="02000000000000000000" pitchFamily="2" charset="0"/>
            </a:endParaRPr>
          </a:p>
          <a:p>
            <a:pPr marL="342900" indent="-342900" algn="just">
              <a:buAutoNum type="arabicPeriod"/>
            </a:pPr>
            <a:r>
              <a:rPr lang="en-ID" sz="1200" dirty="0" err="1">
                <a:latin typeface="Roboto" panose="02000000000000000000" pitchFamily="2" charset="0"/>
                <a:ea typeface="Roboto" panose="02000000000000000000" pitchFamily="2" charset="0"/>
              </a:rPr>
              <a:t>Terkendala</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koneksi</a:t>
            </a:r>
            <a:r>
              <a:rPr lang="en-ID" sz="1200" dirty="0">
                <a:latin typeface="Roboto" panose="02000000000000000000" pitchFamily="2" charset="0"/>
                <a:ea typeface="Roboto" panose="02000000000000000000" pitchFamily="2" charset="0"/>
              </a:rPr>
              <a:t> internet,</a:t>
            </a:r>
          </a:p>
          <a:p>
            <a:pPr marL="342900" indent="-342900" algn="just">
              <a:buAutoNum type="arabicPeriod"/>
            </a:pPr>
            <a:endParaRPr lang="en-ID" sz="1200" dirty="0">
              <a:latin typeface="Roboto" panose="02000000000000000000" pitchFamily="2" charset="0"/>
              <a:ea typeface="Roboto" panose="02000000000000000000" pitchFamily="2" charset="0"/>
            </a:endParaRPr>
          </a:p>
          <a:p>
            <a:pPr marL="342900" indent="-342900" algn="just">
              <a:buAutoNum type="arabicPeriod"/>
            </a:pPr>
            <a:r>
              <a:rPr lang="en-ID" sz="1200" dirty="0">
                <a:latin typeface="Roboto" panose="02000000000000000000" pitchFamily="2" charset="0"/>
                <a:ea typeface="Roboto" panose="02000000000000000000" pitchFamily="2" charset="0"/>
              </a:rPr>
              <a:t>Banyak </a:t>
            </a:r>
            <a:r>
              <a:rPr lang="en-ID" sz="1200" dirty="0" err="1">
                <a:latin typeface="Roboto" panose="02000000000000000000" pitchFamily="2" charset="0"/>
                <a:ea typeface="Roboto" panose="02000000000000000000" pitchFamily="2" charset="0"/>
              </a:rPr>
              <a:t>pengeluaran</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untuk</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membeli</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kuota</a:t>
            </a:r>
            <a:r>
              <a:rPr lang="en-ID" sz="1200" dirty="0">
                <a:latin typeface="Roboto" panose="02000000000000000000" pitchFamily="2" charset="0"/>
                <a:ea typeface="Roboto" panose="02000000000000000000" pitchFamily="2" charset="0"/>
              </a:rPr>
              <a:t> data </a:t>
            </a:r>
          </a:p>
          <a:p>
            <a:pPr marL="342900" indent="-342900" algn="just">
              <a:buAutoNum type="arabicPeriod"/>
            </a:pPr>
            <a:endParaRPr lang="en-ID" sz="1200" dirty="0">
              <a:latin typeface="Roboto" panose="02000000000000000000" pitchFamily="2" charset="0"/>
              <a:ea typeface="Roboto" panose="02000000000000000000" pitchFamily="2" charset="0"/>
            </a:endParaRPr>
          </a:p>
          <a:p>
            <a:pPr marL="342900" indent="-342900" algn="just">
              <a:buAutoNum type="arabicPeriod"/>
            </a:pPr>
            <a:r>
              <a:rPr lang="en-ID" sz="1200" dirty="0" err="1">
                <a:latin typeface="Roboto" panose="02000000000000000000" pitchFamily="2" charset="0"/>
                <a:ea typeface="Roboto" panose="02000000000000000000" pitchFamily="2" charset="0"/>
              </a:rPr>
              <a:t>Kurangnya</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sosialisasi</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dengan</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teman</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teman</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secara</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langsung</a:t>
            </a:r>
            <a:r>
              <a:rPr lang="en-ID" sz="1200" dirty="0">
                <a:latin typeface="Roboto" panose="02000000000000000000" pitchFamily="2" charset="0"/>
                <a:ea typeface="Roboto" panose="02000000000000000000" pitchFamily="2" charset="0"/>
              </a:rPr>
              <a:t>,</a:t>
            </a:r>
          </a:p>
          <a:p>
            <a:pPr marL="342900" indent="-342900" algn="just">
              <a:buAutoNum type="arabicPeriod"/>
            </a:pPr>
            <a:endParaRPr lang="en-ID" sz="1200" dirty="0">
              <a:latin typeface="Roboto" panose="02000000000000000000" pitchFamily="2" charset="0"/>
              <a:ea typeface="Roboto" panose="02000000000000000000" pitchFamily="2" charset="0"/>
            </a:endParaRPr>
          </a:p>
          <a:p>
            <a:pPr marL="342900" indent="-342900" algn="just">
              <a:buAutoNum type="arabicPeriod"/>
            </a:pPr>
            <a:r>
              <a:rPr lang="en-ID" sz="1200" dirty="0" err="1">
                <a:latin typeface="Roboto" panose="02000000000000000000" pitchFamily="2" charset="0"/>
                <a:ea typeface="Roboto" panose="02000000000000000000" pitchFamily="2" charset="0"/>
              </a:rPr>
              <a:t>Keterbatasannya</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fasilitas</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dalam</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pembelajaran</a:t>
            </a:r>
            <a:r>
              <a:rPr lang="en-ID" sz="1200" dirty="0">
                <a:latin typeface="Roboto" panose="02000000000000000000" pitchFamily="2" charset="0"/>
                <a:ea typeface="Roboto" panose="02000000000000000000" pitchFamily="2" charset="0"/>
              </a:rPr>
              <a:t>,</a:t>
            </a:r>
          </a:p>
          <a:p>
            <a:pPr marL="342900" indent="-342900" algn="just">
              <a:buAutoNum type="arabicPeriod"/>
            </a:pPr>
            <a:endParaRPr lang="en-ID" sz="1200" dirty="0">
              <a:latin typeface="Roboto" panose="02000000000000000000" pitchFamily="2" charset="0"/>
              <a:ea typeface="Roboto" panose="02000000000000000000" pitchFamily="2" charset="0"/>
            </a:endParaRPr>
          </a:p>
          <a:p>
            <a:pPr marL="342900" indent="-342900" algn="just">
              <a:buAutoNum type="arabicPeriod"/>
            </a:pP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Pembelajaran</a:t>
            </a:r>
            <a:r>
              <a:rPr lang="en-ID" sz="1200" dirty="0">
                <a:latin typeface="Roboto" panose="02000000000000000000" pitchFamily="2" charset="0"/>
                <a:ea typeface="Roboto" panose="02000000000000000000" pitchFamily="2" charset="0"/>
              </a:rPr>
              <a:t> daring juga </a:t>
            </a:r>
            <a:r>
              <a:rPr lang="en-ID" sz="1200" dirty="0" err="1">
                <a:latin typeface="Roboto" panose="02000000000000000000" pitchFamily="2" charset="0"/>
                <a:ea typeface="Roboto" panose="02000000000000000000" pitchFamily="2" charset="0"/>
              </a:rPr>
              <a:t>membuat</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siswa</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menjadi</a:t>
            </a:r>
            <a:r>
              <a:rPr lang="en-ID" sz="1200" dirty="0">
                <a:latin typeface="Roboto" panose="02000000000000000000" pitchFamily="2" charset="0"/>
                <a:ea typeface="Roboto" panose="02000000000000000000" pitchFamily="2" charset="0"/>
              </a:rPr>
              <a:t> malas </a:t>
            </a:r>
            <a:r>
              <a:rPr lang="en-ID" sz="1200" dirty="0" err="1">
                <a:latin typeface="Roboto" panose="02000000000000000000" pitchFamily="2" charset="0"/>
                <a:ea typeface="Roboto" panose="02000000000000000000" pitchFamily="2" charset="0"/>
              </a:rPr>
              <a:t>mengerjakan</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tugas</a:t>
            </a:r>
            <a:r>
              <a:rPr lang="en-ID" sz="1200" dirty="0">
                <a:latin typeface="Roboto" panose="02000000000000000000" pitchFamily="2" charset="0"/>
                <a:ea typeface="Roboto" panose="02000000000000000000" pitchFamily="2" charset="0"/>
              </a:rPr>
              <a:t>,</a:t>
            </a:r>
            <a:endParaRPr sz="1200" dirty="0">
              <a:latin typeface="Roboto" panose="02000000000000000000" pitchFamily="2" charset="0"/>
              <a:ea typeface="Roboto" panose="02000000000000000000" pitchFamily="2" charset="0"/>
            </a:endParaRPr>
          </a:p>
        </p:txBody>
      </p:sp>
      <p:sp>
        <p:nvSpPr>
          <p:cNvPr id="374" name="Google Shape;374;p33"/>
          <p:cNvSpPr txBox="1">
            <a:spLocks noGrp="1"/>
          </p:cNvSpPr>
          <p:nvPr>
            <p:ph type="title"/>
          </p:nvPr>
        </p:nvSpPr>
        <p:spPr>
          <a:xfrm>
            <a:off x="5226349" y="2150850"/>
            <a:ext cx="3556143"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solidFill>
                  <a:schemeClr val="lt1"/>
                </a:solidFill>
              </a:rPr>
              <a:t>Dampak</a:t>
            </a:r>
            <a:r>
              <a:rPr lang="en-US" dirty="0">
                <a:solidFill>
                  <a:schemeClr val="lt1"/>
                </a:solidFill>
              </a:rPr>
              <a:t> </a:t>
            </a:r>
            <a:r>
              <a:rPr lang="en-US" b="1" dirty="0" err="1">
                <a:solidFill>
                  <a:schemeClr val="lt1"/>
                </a:solidFill>
              </a:rPr>
              <a:t>Negatif</a:t>
            </a:r>
            <a:endParaRPr b="1" dirty="0">
              <a:solidFill>
                <a:schemeClr val="lt1"/>
              </a:solidFill>
              <a:latin typeface="Sora ExtraBold"/>
              <a:ea typeface="Sora ExtraBold"/>
              <a:cs typeface="Sora ExtraBold"/>
              <a:sym typeface="Sora ExtraBold"/>
            </a:endParaRPr>
          </a:p>
        </p:txBody>
      </p:sp>
      <p:sp>
        <p:nvSpPr>
          <p:cNvPr id="375" name="Google Shape;375;p33"/>
          <p:cNvSpPr/>
          <p:nvPr/>
        </p:nvSpPr>
        <p:spPr>
          <a:xfrm>
            <a:off x="7932250" y="287900"/>
            <a:ext cx="993300" cy="993300"/>
          </a:xfrm>
          <a:prstGeom prst="donut">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5226350" y="4015575"/>
            <a:ext cx="926100" cy="800700"/>
          </a:xfrm>
          <a:prstGeom prst="triangl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1964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39"/>
          <p:cNvSpPr txBox="1">
            <a:spLocks noGrp="1"/>
          </p:cNvSpPr>
          <p:nvPr>
            <p:ph type="title"/>
          </p:nvPr>
        </p:nvSpPr>
        <p:spPr>
          <a:xfrm>
            <a:off x="1729549" y="3936044"/>
            <a:ext cx="5771150" cy="67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—HASIL DAN KES</a:t>
            </a:r>
            <a:r>
              <a:rPr lang="en-US" dirty="0"/>
              <a:t>IMPULAN</a:t>
            </a:r>
            <a:endParaRPr dirty="0"/>
          </a:p>
        </p:txBody>
      </p:sp>
      <p:sp>
        <p:nvSpPr>
          <p:cNvPr id="645" name="Google Shape;645;p39"/>
          <p:cNvSpPr txBox="1">
            <a:spLocks noGrp="1"/>
          </p:cNvSpPr>
          <p:nvPr>
            <p:ph type="subTitle" idx="1"/>
          </p:nvPr>
        </p:nvSpPr>
        <p:spPr>
          <a:xfrm>
            <a:off x="992100" y="133858"/>
            <a:ext cx="7159800" cy="2881925"/>
          </a:xfrm>
          <a:prstGeom prst="rect">
            <a:avLst/>
          </a:prstGeom>
        </p:spPr>
        <p:txBody>
          <a:bodyPr spcFirstLastPara="1" wrap="square" lIns="91425" tIns="91425" rIns="91425" bIns="91425" anchor="ctr" anchorCtr="0">
            <a:noAutofit/>
          </a:bodyPr>
          <a:lstStyle/>
          <a:p>
            <a:pPr marL="0" indent="0">
              <a:lnSpc>
                <a:spcPct val="150000"/>
              </a:lnSpc>
            </a:pPr>
            <a:r>
              <a:rPr lang="en-ID" sz="1600" dirty="0"/>
              <a:t>Hasil </a:t>
            </a:r>
            <a:r>
              <a:rPr lang="en-ID" sz="1600" dirty="0" err="1"/>
              <a:t>penelitian</a:t>
            </a:r>
            <a:r>
              <a:rPr lang="en-ID" sz="1600" dirty="0"/>
              <a:t> </a:t>
            </a:r>
            <a:r>
              <a:rPr lang="en-ID" sz="1600" dirty="0" err="1"/>
              <a:t>menunjukkan</a:t>
            </a:r>
            <a:r>
              <a:rPr lang="en-ID" sz="1600" dirty="0"/>
              <a:t> </a:t>
            </a:r>
            <a:r>
              <a:rPr lang="en-ID" sz="1600" dirty="0" err="1"/>
              <a:t>bahwa</a:t>
            </a:r>
            <a:r>
              <a:rPr lang="en-ID" sz="1600" dirty="0"/>
              <a:t> </a:t>
            </a:r>
            <a:r>
              <a:rPr lang="en-ID" sz="1600" dirty="0" err="1"/>
              <a:t>pendorong</a:t>
            </a:r>
            <a:r>
              <a:rPr lang="en-ID" sz="1600" dirty="0"/>
              <a:t> </a:t>
            </a:r>
            <a:r>
              <a:rPr lang="en-ID" sz="1600" dirty="0" err="1"/>
              <a:t>niat</a:t>
            </a:r>
            <a:r>
              <a:rPr lang="en-ID" sz="1600" dirty="0"/>
              <a:t> </a:t>
            </a:r>
            <a:r>
              <a:rPr lang="en-ID" sz="1600" dirty="0" err="1"/>
              <a:t>perilaku</a:t>
            </a:r>
            <a:r>
              <a:rPr lang="en-ID" sz="1600" dirty="0"/>
              <a:t> </a:t>
            </a:r>
            <a:r>
              <a:rPr lang="en-ID" sz="1600" dirty="0" err="1"/>
              <a:t>untuk</a:t>
            </a:r>
            <a:r>
              <a:rPr lang="en-ID" sz="1600" dirty="0"/>
              <a:t> </a:t>
            </a:r>
            <a:r>
              <a:rPr lang="en-ID" sz="1600" dirty="0" err="1"/>
              <a:t>menggunakan</a:t>
            </a:r>
            <a:r>
              <a:rPr lang="en-ID" sz="1600" dirty="0"/>
              <a:t> platform Zoom </a:t>
            </a:r>
            <a:r>
              <a:rPr lang="en-ID" sz="1600" dirty="0" err="1"/>
              <a:t>selama</a:t>
            </a:r>
            <a:r>
              <a:rPr lang="en-ID" sz="1600" dirty="0"/>
              <a:t> </a:t>
            </a:r>
            <a:r>
              <a:rPr lang="en-ID" sz="1600" dirty="0" err="1"/>
              <a:t>pandemi</a:t>
            </a:r>
            <a:r>
              <a:rPr lang="en-ID" sz="1600" dirty="0"/>
              <a:t> COVID-19 </a:t>
            </a:r>
            <a:r>
              <a:rPr lang="en-ID" sz="1600" dirty="0" err="1"/>
              <a:t>adalah</a:t>
            </a:r>
            <a:r>
              <a:rPr lang="en-ID" sz="1600" dirty="0"/>
              <a:t> </a:t>
            </a:r>
            <a:r>
              <a:rPr lang="en-ID" sz="1600" dirty="0" err="1"/>
              <a:t>motivasi</a:t>
            </a:r>
            <a:r>
              <a:rPr lang="en-ID" sz="1600" dirty="0"/>
              <a:t> </a:t>
            </a:r>
            <a:r>
              <a:rPr lang="en-ID" sz="1600" b="1" dirty="0" err="1">
                <a:highlight>
                  <a:srgbClr val="FFFF00"/>
                </a:highlight>
              </a:rPr>
              <a:t>hedonis</a:t>
            </a:r>
            <a:r>
              <a:rPr lang="en-ID" sz="1600" dirty="0"/>
              <a:t> dan </a:t>
            </a:r>
            <a:r>
              <a:rPr lang="en-ID" sz="1600" b="1" dirty="0" err="1">
                <a:highlight>
                  <a:srgbClr val="FFFF00"/>
                </a:highlight>
              </a:rPr>
              <a:t>efikasi</a:t>
            </a:r>
            <a:r>
              <a:rPr lang="en-ID" sz="1600" b="1" dirty="0">
                <a:highlight>
                  <a:srgbClr val="FFFF00"/>
                </a:highlight>
              </a:rPr>
              <a:t> </a:t>
            </a:r>
            <a:r>
              <a:rPr lang="en-ID" sz="1600" b="1" dirty="0" err="1">
                <a:highlight>
                  <a:srgbClr val="FFFF00"/>
                </a:highlight>
              </a:rPr>
              <a:t>diri</a:t>
            </a:r>
            <a:r>
              <a:rPr lang="en-ID" sz="1600" b="1" dirty="0">
                <a:highlight>
                  <a:srgbClr val="FFFF00"/>
                </a:highlight>
              </a:rPr>
              <a:t> </a:t>
            </a:r>
            <a:r>
              <a:rPr lang="en-ID" sz="1600" dirty="0"/>
              <a:t>yang </a:t>
            </a:r>
            <a:r>
              <a:rPr lang="en-ID" sz="1600" dirty="0" err="1"/>
              <a:t>dirasakan</a:t>
            </a:r>
            <a:r>
              <a:rPr lang="en-ID" sz="1600" dirty="0"/>
              <a:t>. </a:t>
            </a:r>
            <a:r>
              <a:rPr lang="en-ID" sz="1600" dirty="0" err="1"/>
              <a:t>Secara</a:t>
            </a:r>
            <a:r>
              <a:rPr lang="en-ID" sz="1600" dirty="0"/>
              <a:t> </a:t>
            </a:r>
            <a:r>
              <a:rPr lang="en-ID" sz="1600" dirty="0" err="1"/>
              <a:t>teoritis</a:t>
            </a:r>
            <a:r>
              <a:rPr lang="en-ID" sz="1600" dirty="0"/>
              <a:t> dan </a:t>
            </a:r>
            <a:r>
              <a:rPr lang="en-ID" sz="1600" dirty="0" err="1"/>
              <a:t>praktis</a:t>
            </a:r>
            <a:r>
              <a:rPr lang="en-ID" sz="1600" dirty="0"/>
              <a:t> </a:t>
            </a:r>
            <a:r>
              <a:rPr lang="en-ID" sz="1600" dirty="0" err="1"/>
              <a:t>penelitian</a:t>
            </a:r>
            <a:r>
              <a:rPr lang="en-ID" sz="1600" dirty="0"/>
              <a:t> </a:t>
            </a:r>
            <a:r>
              <a:rPr lang="en-ID" sz="1600" dirty="0" err="1"/>
              <a:t>ini</a:t>
            </a:r>
            <a:r>
              <a:rPr lang="en-ID" sz="1600" dirty="0"/>
              <a:t> </a:t>
            </a:r>
            <a:r>
              <a:rPr lang="en-ID" sz="1600" dirty="0" err="1"/>
              <a:t>memberikan</a:t>
            </a:r>
            <a:r>
              <a:rPr lang="en-ID" sz="1600" dirty="0"/>
              <a:t> </a:t>
            </a:r>
            <a:r>
              <a:rPr lang="en-ID" sz="1600" dirty="0" err="1"/>
              <a:t>kontribusi</a:t>
            </a:r>
            <a:r>
              <a:rPr lang="en-ID" sz="1600" dirty="0"/>
              <a:t>. </a:t>
            </a:r>
            <a:endParaRPr sz="1600" dirty="0"/>
          </a:p>
        </p:txBody>
      </p:sp>
      <p:sp>
        <p:nvSpPr>
          <p:cNvPr id="681" name="Google Shape;681;p39"/>
          <p:cNvSpPr/>
          <p:nvPr/>
        </p:nvSpPr>
        <p:spPr>
          <a:xfrm rot="-5400000">
            <a:off x="7993525" y="-176275"/>
            <a:ext cx="1002000" cy="8667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Google Shape;789;p42"/>
          <p:cNvSpPr txBox="1">
            <a:spLocks noGrp="1"/>
          </p:cNvSpPr>
          <p:nvPr>
            <p:ph type="title"/>
          </p:nvPr>
        </p:nvSpPr>
        <p:spPr>
          <a:xfrm>
            <a:off x="1238495" y="977903"/>
            <a:ext cx="6912900" cy="189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Sora ExtraBold"/>
                <a:ea typeface="Sora ExtraBold"/>
                <a:cs typeface="Sora ExtraBold"/>
                <a:sym typeface="Sora ExtraBold"/>
              </a:rPr>
              <a:t>Terima Kasih</a:t>
            </a:r>
            <a:endParaRPr dirty="0">
              <a:latin typeface="Sora ExtraBold"/>
              <a:ea typeface="Sora ExtraBold"/>
              <a:cs typeface="Sora ExtraBold"/>
              <a:sym typeface="Sora ExtraBold"/>
            </a:endParaRPr>
          </a:p>
        </p:txBody>
      </p:sp>
      <p:grpSp>
        <p:nvGrpSpPr>
          <p:cNvPr id="930" name="Google Shape;930;p42"/>
          <p:cNvGrpSpPr/>
          <p:nvPr/>
        </p:nvGrpSpPr>
        <p:grpSpPr>
          <a:xfrm>
            <a:off x="3821762" y="3112686"/>
            <a:ext cx="658344" cy="658344"/>
            <a:chOff x="7928625" y="2245138"/>
            <a:chExt cx="597300" cy="597300"/>
          </a:xfrm>
        </p:grpSpPr>
        <p:sp>
          <p:nvSpPr>
            <p:cNvPr id="931" name="Google Shape;931;p42"/>
            <p:cNvSpPr/>
            <p:nvPr/>
          </p:nvSpPr>
          <p:spPr>
            <a:xfrm>
              <a:off x="7928625" y="2245138"/>
              <a:ext cx="597300" cy="597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2"/>
            <p:cNvSpPr/>
            <p:nvPr/>
          </p:nvSpPr>
          <p:spPr>
            <a:xfrm>
              <a:off x="8054443" y="2370761"/>
              <a:ext cx="345674" cy="34605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3" name="Google Shape;933;p42"/>
          <p:cNvGrpSpPr/>
          <p:nvPr/>
        </p:nvGrpSpPr>
        <p:grpSpPr>
          <a:xfrm>
            <a:off x="2071589" y="3110783"/>
            <a:ext cx="662151" cy="662151"/>
            <a:chOff x="7928625" y="3680700"/>
            <a:chExt cx="879000" cy="879000"/>
          </a:xfrm>
        </p:grpSpPr>
        <p:sp>
          <p:nvSpPr>
            <p:cNvPr id="934" name="Google Shape;934;p42"/>
            <p:cNvSpPr/>
            <p:nvPr/>
          </p:nvSpPr>
          <p:spPr>
            <a:xfrm>
              <a:off x="7928625" y="3680700"/>
              <a:ext cx="879000" cy="879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5" name="Google Shape;935;p42"/>
            <p:cNvGrpSpPr/>
            <p:nvPr/>
          </p:nvGrpSpPr>
          <p:grpSpPr>
            <a:xfrm>
              <a:off x="8069479" y="3821884"/>
              <a:ext cx="597292" cy="596633"/>
              <a:chOff x="3303268" y="3817349"/>
              <a:chExt cx="346056" cy="345674"/>
            </a:xfrm>
          </p:grpSpPr>
          <p:sp>
            <p:nvSpPr>
              <p:cNvPr id="936" name="Google Shape;936;p42"/>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2"/>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2"/>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2"/>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40" name="Google Shape;940;p42"/>
          <p:cNvGrpSpPr/>
          <p:nvPr/>
        </p:nvGrpSpPr>
        <p:grpSpPr>
          <a:xfrm>
            <a:off x="2948579" y="3112686"/>
            <a:ext cx="658344" cy="658344"/>
            <a:chOff x="4821763" y="2979500"/>
            <a:chExt cx="597300" cy="597300"/>
          </a:xfrm>
        </p:grpSpPr>
        <p:sp>
          <p:nvSpPr>
            <p:cNvPr id="941" name="Google Shape;941;p42"/>
            <p:cNvSpPr/>
            <p:nvPr/>
          </p:nvSpPr>
          <p:spPr>
            <a:xfrm>
              <a:off x="4821763" y="2979500"/>
              <a:ext cx="597300" cy="597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2" name="Google Shape;942;p42"/>
            <p:cNvGrpSpPr/>
            <p:nvPr/>
          </p:nvGrpSpPr>
          <p:grpSpPr>
            <a:xfrm>
              <a:off x="4947385" y="3105313"/>
              <a:ext cx="346056" cy="345674"/>
              <a:chOff x="3752358" y="3817349"/>
              <a:chExt cx="346056" cy="345674"/>
            </a:xfrm>
          </p:grpSpPr>
          <p:sp>
            <p:nvSpPr>
              <p:cNvPr id="943" name="Google Shape;943;p42"/>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2"/>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2"/>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2"/>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47" name="Google Shape;947;p42"/>
          <p:cNvGrpSpPr/>
          <p:nvPr/>
        </p:nvGrpSpPr>
        <p:grpSpPr>
          <a:xfrm>
            <a:off x="6441318" y="3096562"/>
            <a:ext cx="658344" cy="658344"/>
            <a:chOff x="4750238" y="629850"/>
            <a:chExt cx="597300" cy="597300"/>
          </a:xfrm>
        </p:grpSpPr>
        <p:sp>
          <p:nvSpPr>
            <p:cNvPr id="948" name="Google Shape;948;p42"/>
            <p:cNvSpPr/>
            <p:nvPr/>
          </p:nvSpPr>
          <p:spPr>
            <a:xfrm>
              <a:off x="4750238" y="629850"/>
              <a:ext cx="597300" cy="597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9" name="Google Shape;949;p42"/>
            <p:cNvGrpSpPr/>
            <p:nvPr/>
          </p:nvGrpSpPr>
          <p:grpSpPr>
            <a:xfrm>
              <a:off x="4875876" y="755663"/>
              <a:ext cx="346024" cy="345674"/>
              <a:chOff x="4201447" y="3817349"/>
              <a:chExt cx="346024" cy="345674"/>
            </a:xfrm>
          </p:grpSpPr>
          <p:sp>
            <p:nvSpPr>
              <p:cNvPr id="950" name="Google Shape;950;p42"/>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2"/>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52" name="Google Shape;952;p42"/>
          <p:cNvGrpSpPr/>
          <p:nvPr/>
        </p:nvGrpSpPr>
        <p:grpSpPr>
          <a:xfrm>
            <a:off x="4694945" y="3096559"/>
            <a:ext cx="658350" cy="658350"/>
            <a:chOff x="7810124" y="497375"/>
            <a:chExt cx="997500" cy="997500"/>
          </a:xfrm>
        </p:grpSpPr>
        <p:sp>
          <p:nvSpPr>
            <p:cNvPr id="953" name="Google Shape;953;p42"/>
            <p:cNvSpPr/>
            <p:nvPr/>
          </p:nvSpPr>
          <p:spPr>
            <a:xfrm>
              <a:off x="7810124" y="497375"/>
              <a:ext cx="997500" cy="997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4" name="Google Shape;954;p42"/>
            <p:cNvGrpSpPr/>
            <p:nvPr/>
          </p:nvGrpSpPr>
          <p:grpSpPr>
            <a:xfrm>
              <a:off x="7974290" y="661893"/>
              <a:ext cx="669168" cy="668464"/>
              <a:chOff x="2238181" y="4120624"/>
              <a:chExt cx="346056" cy="345674"/>
            </a:xfrm>
          </p:grpSpPr>
          <p:grpSp>
            <p:nvGrpSpPr>
              <p:cNvPr id="955" name="Google Shape;955;p42"/>
              <p:cNvGrpSpPr/>
              <p:nvPr/>
            </p:nvGrpSpPr>
            <p:grpSpPr>
              <a:xfrm>
                <a:off x="2309155" y="4177413"/>
                <a:ext cx="203862" cy="231903"/>
                <a:chOff x="1512725" y="258500"/>
                <a:chExt cx="4570900" cy="5199625"/>
              </a:xfrm>
            </p:grpSpPr>
            <p:sp>
              <p:nvSpPr>
                <p:cNvPr id="956" name="Google Shape;956;p42"/>
                <p:cNvSpPr/>
                <p:nvPr/>
              </p:nvSpPr>
              <p:spPr>
                <a:xfrm>
                  <a:off x="1512725" y="2700900"/>
                  <a:ext cx="2654475" cy="2757225"/>
                </a:xfrm>
                <a:custGeom>
                  <a:avLst/>
                  <a:gdLst/>
                  <a:ahLst/>
                  <a:cxnLst/>
                  <a:rect l="l" t="t" r="r" b="b"/>
                  <a:pathLst>
                    <a:path w="106179" h="110289" extrusionOk="0">
                      <a:moveTo>
                        <a:pt x="19199" y="1"/>
                      </a:moveTo>
                      <a:cubicBezTo>
                        <a:pt x="18076" y="1"/>
                        <a:pt x="16954" y="466"/>
                        <a:pt x="16148" y="1404"/>
                      </a:cubicBezTo>
                      <a:cubicBezTo>
                        <a:pt x="5840" y="13310"/>
                        <a:pt x="1" y="28739"/>
                        <a:pt x="33" y="44494"/>
                      </a:cubicBezTo>
                      <a:cubicBezTo>
                        <a:pt x="33" y="62077"/>
                        <a:pt x="6916" y="78582"/>
                        <a:pt x="19442" y="91010"/>
                      </a:cubicBezTo>
                      <a:cubicBezTo>
                        <a:pt x="31968" y="103439"/>
                        <a:pt x="48572" y="110289"/>
                        <a:pt x="66252" y="110289"/>
                      </a:cubicBezTo>
                      <a:cubicBezTo>
                        <a:pt x="69546" y="110289"/>
                        <a:pt x="72939" y="110060"/>
                        <a:pt x="76201" y="109571"/>
                      </a:cubicBezTo>
                      <a:cubicBezTo>
                        <a:pt x="86248" y="108071"/>
                        <a:pt x="95675" y="104352"/>
                        <a:pt x="103895" y="98643"/>
                      </a:cubicBezTo>
                      <a:cubicBezTo>
                        <a:pt x="105983" y="97208"/>
                        <a:pt x="106179" y="94272"/>
                        <a:pt x="104417" y="92478"/>
                      </a:cubicBezTo>
                      <a:cubicBezTo>
                        <a:pt x="104384" y="92348"/>
                        <a:pt x="104384" y="92315"/>
                        <a:pt x="104352" y="92315"/>
                      </a:cubicBezTo>
                      <a:cubicBezTo>
                        <a:pt x="103555" y="91537"/>
                        <a:pt x="102517" y="91128"/>
                        <a:pt x="101470" y="91128"/>
                      </a:cubicBezTo>
                      <a:cubicBezTo>
                        <a:pt x="100673" y="91128"/>
                        <a:pt x="99870" y="91365"/>
                        <a:pt x="99165" y="91859"/>
                      </a:cubicBezTo>
                      <a:cubicBezTo>
                        <a:pt x="91956" y="96849"/>
                        <a:pt x="83769" y="100111"/>
                        <a:pt x="74994" y="101416"/>
                      </a:cubicBezTo>
                      <a:cubicBezTo>
                        <a:pt x="72091" y="101808"/>
                        <a:pt x="69155" y="102069"/>
                        <a:pt x="66252" y="102069"/>
                      </a:cubicBezTo>
                      <a:cubicBezTo>
                        <a:pt x="50757" y="102069"/>
                        <a:pt x="36176" y="96066"/>
                        <a:pt x="25216" y="85171"/>
                      </a:cubicBezTo>
                      <a:cubicBezTo>
                        <a:pt x="14256" y="74309"/>
                        <a:pt x="8221" y="59826"/>
                        <a:pt x="8188" y="44462"/>
                      </a:cubicBezTo>
                      <a:cubicBezTo>
                        <a:pt x="8188" y="30664"/>
                        <a:pt x="13277" y="17126"/>
                        <a:pt x="22313" y="6721"/>
                      </a:cubicBezTo>
                      <a:cubicBezTo>
                        <a:pt x="23650" y="5188"/>
                        <a:pt x="23650" y="2904"/>
                        <a:pt x="22248" y="1404"/>
                      </a:cubicBezTo>
                      <a:lnTo>
                        <a:pt x="22215" y="1338"/>
                      </a:lnTo>
                      <a:cubicBezTo>
                        <a:pt x="21407" y="449"/>
                        <a:pt x="20302" y="1"/>
                        <a:pt x="191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2"/>
                <p:cNvSpPr/>
                <p:nvPr/>
              </p:nvSpPr>
              <p:spPr>
                <a:xfrm>
                  <a:off x="2323325" y="258500"/>
                  <a:ext cx="3760300" cy="4390225"/>
                </a:xfrm>
                <a:custGeom>
                  <a:avLst/>
                  <a:gdLst/>
                  <a:ahLst/>
                  <a:cxnLst/>
                  <a:rect l="l" t="t" r="r" b="b"/>
                  <a:pathLst>
                    <a:path w="150412" h="175609" extrusionOk="0">
                      <a:moveTo>
                        <a:pt x="63610" y="0"/>
                      </a:moveTo>
                      <a:cubicBezTo>
                        <a:pt x="61359" y="0"/>
                        <a:pt x="59532" y="1827"/>
                        <a:pt x="59532" y="4078"/>
                      </a:cubicBezTo>
                      <a:lnTo>
                        <a:pt x="59532" y="93228"/>
                      </a:lnTo>
                      <a:lnTo>
                        <a:pt x="59467" y="142060"/>
                      </a:lnTo>
                      <a:cubicBezTo>
                        <a:pt x="59467" y="153020"/>
                        <a:pt x="52421" y="162741"/>
                        <a:pt x="41950" y="166199"/>
                      </a:cubicBezTo>
                      <a:cubicBezTo>
                        <a:pt x="39320" y="167047"/>
                        <a:pt x="36616" y="167503"/>
                        <a:pt x="33881" y="167503"/>
                      </a:cubicBezTo>
                      <a:cubicBezTo>
                        <a:pt x="33462" y="167503"/>
                        <a:pt x="33042" y="167493"/>
                        <a:pt x="32621" y="167471"/>
                      </a:cubicBezTo>
                      <a:cubicBezTo>
                        <a:pt x="19181" y="166818"/>
                        <a:pt x="8515" y="155793"/>
                        <a:pt x="8319" y="142419"/>
                      </a:cubicBezTo>
                      <a:cubicBezTo>
                        <a:pt x="8221" y="135569"/>
                        <a:pt x="10798" y="129143"/>
                        <a:pt x="15593" y="124250"/>
                      </a:cubicBezTo>
                      <a:cubicBezTo>
                        <a:pt x="20454" y="119291"/>
                        <a:pt x="26978" y="116584"/>
                        <a:pt x="33926" y="116584"/>
                      </a:cubicBezTo>
                      <a:cubicBezTo>
                        <a:pt x="36633" y="116584"/>
                        <a:pt x="39373" y="117041"/>
                        <a:pt x="41983" y="117889"/>
                      </a:cubicBezTo>
                      <a:cubicBezTo>
                        <a:pt x="42399" y="118019"/>
                        <a:pt x="42825" y="118082"/>
                        <a:pt x="43246" y="118082"/>
                      </a:cubicBezTo>
                      <a:cubicBezTo>
                        <a:pt x="44409" y="118082"/>
                        <a:pt x="45540" y="117600"/>
                        <a:pt x="46354" y="116714"/>
                      </a:cubicBezTo>
                      <a:cubicBezTo>
                        <a:pt x="47006" y="115931"/>
                        <a:pt x="47332" y="114920"/>
                        <a:pt x="47332" y="113909"/>
                      </a:cubicBezTo>
                      <a:lnTo>
                        <a:pt x="47332" y="81028"/>
                      </a:lnTo>
                      <a:cubicBezTo>
                        <a:pt x="47332" y="79038"/>
                        <a:pt x="45865" y="77277"/>
                        <a:pt x="43875" y="76983"/>
                      </a:cubicBezTo>
                      <a:cubicBezTo>
                        <a:pt x="40547" y="76494"/>
                        <a:pt x="37220" y="76233"/>
                        <a:pt x="33926" y="76233"/>
                      </a:cubicBezTo>
                      <a:cubicBezTo>
                        <a:pt x="26651" y="76233"/>
                        <a:pt x="19638" y="77407"/>
                        <a:pt x="12984" y="79593"/>
                      </a:cubicBezTo>
                      <a:cubicBezTo>
                        <a:pt x="10831" y="80311"/>
                        <a:pt x="9820" y="82724"/>
                        <a:pt x="10831" y="84780"/>
                      </a:cubicBezTo>
                      <a:lnTo>
                        <a:pt x="10831" y="84812"/>
                      </a:lnTo>
                      <a:cubicBezTo>
                        <a:pt x="10961" y="85008"/>
                        <a:pt x="11092" y="85269"/>
                        <a:pt x="11157" y="85465"/>
                      </a:cubicBezTo>
                      <a:cubicBezTo>
                        <a:pt x="11790" y="86730"/>
                        <a:pt x="13091" y="87485"/>
                        <a:pt x="14435" y="87485"/>
                      </a:cubicBezTo>
                      <a:cubicBezTo>
                        <a:pt x="14823" y="87485"/>
                        <a:pt x="15214" y="87423"/>
                        <a:pt x="15593" y="87291"/>
                      </a:cubicBezTo>
                      <a:cubicBezTo>
                        <a:pt x="21400" y="85367"/>
                        <a:pt x="27565" y="84388"/>
                        <a:pt x="33860" y="84388"/>
                      </a:cubicBezTo>
                      <a:cubicBezTo>
                        <a:pt x="35622" y="84388"/>
                        <a:pt x="37383" y="84486"/>
                        <a:pt x="39145" y="84649"/>
                      </a:cubicBezTo>
                      <a:lnTo>
                        <a:pt x="39145" y="108853"/>
                      </a:lnTo>
                      <a:cubicBezTo>
                        <a:pt x="37383" y="108592"/>
                        <a:pt x="35622" y="108462"/>
                        <a:pt x="33860" y="108462"/>
                      </a:cubicBezTo>
                      <a:cubicBezTo>
                        <a:pt x="24727" y="108462"/>
                        <a:pt x="16180" y="112050"/>
                        <a:pt x="9787" y="118541"/>
                      </a:cubicBezTo>
                      <a:cubicBezTo>
                        <a:pt x="3426" y="124967"/>
                        <a:pt x="1" y="133481"/>
                        <a:pt x="99" y="142549"/>
                      </a:cubicBezTo>
                      <a:cubicBezTo>
                        <a:pt x="360" y="160197"/>
                        <a:pt x="14452" y="174712"/>
                        <a:pt x="32164" y="175561"/>
                      </a:cubicBezTo>
                      <a:cubicBezTo>
                        <a:pt x="32758" y="175593"/>
                        <a:pt x="33351" y="175609"/>
                        <a:pt x="33941" y="175609"/>
                      </a:cubicBezTo>
                      <a:cubicBezTo>
                        <a:pt x="37530" y="175609"/>
                        <a:pt x="41044" y="175018"/>
                        <a:pt x="44462" y="173897"/>
                      </a:cubicBezTo>
                      <a:cubicBezTo>
                        <a:pt x="58325" y="169330"/>
                        <a:pt x="67622" y="156543"/>
                        <a:pt x="67622" y="142027"/>
                      </a:cubicBezTo>
                      <a:lnTo>
                        <a:pt x="67687" y="93163"/>
                      </a:lnTo>
                      <a:lnTo>
                        <a:pt x="67687" y="8155"/>
                      </a:lnTo>
                      <a:lnTo>
                        <a:pt x="78321" y="8155"/>
                      </a:lnTo>
                      <a:cubicBezTo>
                        <a:pt x="81697" y="8133"/>
                        <a:pt x="85305" y="8095"/>
                        <a:pt x="88344" y="8095"/>
                      </a:cubicBezTo>
                      <a:cubicBezTo>
                        <a:pt x="89709" y="8095"/>
                        <a:pt x="90960" y="8103"/>
                        <a:pt x="92022" y="8123"/>
                      </a:cubicBezTo>
                      <a:cubicBezTo>
                        <a:pt x="93098" y="21073"/>
                        <a:pt x="98643" y="33110"/>
                        <a:pt x="107973" y="42374"/>
                      </a:cubicBezTo>
                      <a:cubicBezTo>
                        <a:pt x="117269" y="51573"/>
                        <a:pt x="129339" y="57053"/>
                        <a:pt x="142256" y="58031"/>
                      </a:cubicBezTo>
                      <a:cubicBezTo>
                        <a:pt x="142256" y="64131"/>
                        <a:pt x="142289" y="76005"/>
                        <a:pt x="142354" y="82333"/>
                      </a:cubicBezTo>
                      <a:cubicBezTo>
                        <a:pt x="133155" y="81876"/>
                        <a:pt x="124250" y="79821"/>
                        <a:pt x="115769" y="76233"/>
                      </a:cubicBezTo>
                      <a:cubicBezTo>
                        <a:pt x="109506" y="73624"/>
                        <a:pt x="103700" y="70198"/>
                        <a:pt x="98350" y="66088"/>
                      </a:cubicBezTo>
                      <a:cubicBezTo>
                        <a:pt x="97610" y="65524"/>
                        <a:pt x="96719" y="65238"/>
                        <a:pt x="95830" y="65238"/>
                      </a:cubicBezTo>
                      <a:cubicBezTo>
                        <a:pt x="95229" y="65238"/>
                        <a:pt x="94629" y="65369"/>
                        <a:pt x="94077" y="65632"/>
                      </a:cubicBezTo>
                      <a:cubicBezTo>
                        <a:pt x="92674" y="66284"/>
                        <a:pt x="91793" y="67752"/>
                        <a:pt x="91793" y="69318"/>
                      </a:cubicBezTo>
                      <a:lnTo>
                        <a:pt x="91956" y="142354"/>
                      </a:lnTo>
                      <a:cubicBezTo>
                        <a:pt x="91891" y="150443"/>
                        <a:pt x="90195" y="158272"/>
                        <a:pt x="86966" y="165514"/>
                      </a:cubicBezTo>
                      <a:cubicBezTo>
                        <a:pt x="86150" y="167308"/>
                        <a:pt x="86802" y="169428"/>
                        <a:pt x="88433" y="170472"/>
                      </a:cubicBezTo>
                      <a:cubicBezTo>
                        <a:pt x="88466" y="170472"/>
                        <a:pt x="88466" y="170505"/>
                        <a:pt x="88531" y="170505"/>
                      </a:cubicBezTo>
                      <a:cubicBezTo>
                        <a:pt x="89214" y="170960"/>
                        <a:pt x="89984" y="171174"/>
                        <a:pt x="90744" y="171174"/>
                      </a:cubicBezTo>
                      <a:cubicBezTo>
                        <a:pt x="92271" y="171174"/>
                        <a:pt x="93760" y="170311"/>
                        <a:pt x="94436" y="168808"/>
                      </a:cubicBezTo>
                      <a:cubicBezTo>
                        <a:pt x="98089" y="160555"/>
                        <a:pt x="100046" y="151650"/>
                        <a:pt x="100111" y="142354"/>
                      </a:cubicBezTo>
                      <a:lnTo>
                        <a:pt x="99850" y="77049"/>
                      </a:lnTo>
                      <a:lnTo>
                        <a:pt x="99850" y="77049"/>
                      </a:lnTo>
                      <a:cubicBezTo>
                        <a:pt x="103895" y="79593"/>
                        <a:pt x="108071" y="81844"/>
                        <a:pt x="112474" y="83670"/>
                      </a:cubicBezTo>
                      <a:cubicBezTo>
                        <a:pt x="123206" y="88205"/>
                        <a:pt x="134591" y="90521"/>
                        <a:pt x="146301" y="90521"/>
                      </a:cubicBezTo>
                      <a:cubicBezTo>
                        <a:pt x="147410" y="90521"/>
                        <a:pt x="148454" y="90097"/>
                        <a:pt x="149237" y="89346"/>
                      </a:cubicBezTo>
                      <a:cubicBezTo>
                        <a:pt x="149987" y="88563"/>
                        <a:pt x="150411" y="87552"/>
                        <a:pt x="150411" y="86443"/>
                      </a:cubicBezTo>
                      <a:lnTo>
                        <a:pt x="150379" y="70231"/>
                      </a:lnTo>
                      <a:lnTo>
                        <a:pt x="150313" y="54345"/>
                      </a:lnTo>
                      <a:cubicBezTo>
                        <a:pt x="150281" y="49974"/>
                        <a:pt x="146301" y="49942"/>
                        <a:pt x="146236" y="49942"/>
                      </a:cubicBezTo>
                      <a:cubicBezTo>
                        <a:pt x="120955" y="49942"/>
                        <a:pt x="100177" y="29358"/>
                        <a:pt x="99981" y="4045"/>
                      </a:cubicBezTo>
                      <a:cubicBezTo>
                        <a:pt x="99981" y="2121"/>
                        <a:pt x="98546" y="131"/>
                        <a:pt x="95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8" name="Google Shape;958;p42"/>
              <p:cNvSpPr/>
              <p:nvPr/>
            </p:nvSpPr>
            <p:spPr>
              <a:xfrm>
                <a:off x="2238181" y="4120624"/>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59" name="Google Shape;959;p42"/>
          <p:cNvGrpSpPr/>
          <p:nvPr/>
        </p:nvGrpSpPr>
        <p:grpSpPr>
          <a:xfrm>
            <a:off x="5568135" y="3096562"/>
            <a:ext cx="658344" cy="658344"/>
            <a:chOff x="4892375" y="1804675"/>
            <a:chExt cx="597300" cy="597300"/>
          </a:xfrm>
        </p:grpSpPr>
        <p:sp>
          <p:nvSpPr>
            <p:cNvPr id="960" name="Google Shape;960;p42"/>
            <p:cNvSpPr/>
            <p:nvPr/>
          </p:nvSpPr>
          <p:spPr>
            <a:xfrm>
              <a:off x="4892375" y="1804675"/>
              <a:ext cx="597300" cy="597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1" name="Google Shape;961;p42"/>
            <p:cNvGrpSpPr/>
            <p:nvPr/>
          </p:nvGrpSpPr>
          <p:grpSpPr>
            <a:xfrm>
              <a:off x="5018220" y="1930490"/>
              <a:ext cx="345642" cy="345674"/>
              <a:chOff x="5549861" y="3817349"/>
              <a:chExt cx="345642" cy="345674"/>
            </a:xfrm>
          </p:grpSpPr>
          <p:sp>
            <p:nvSpPr>
              <p:cNvPr id="962" name="Google Shape;962;p42"/>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2"/>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2"/>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65" name="Google Shape;965;p42"/>
          <p:cNvSpPr/>
          <p:nvPr/>
        </p:nvSpPr>
        <p:spPr>
          <a:xfrm rot="10800000">
            <a:off x="4071225" y="-78375"/>
            <a:ext cx="1002000" cy="866700"/>
          </a:xfrm>
          <a:prstGeom prst="triangle">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0"/>
          <p:cNvSpPr txBox="1">
            <a:spLocks noGrp="1"/>
          </p:cNvSpPr>
          <p:nvPr>
            <p:ph type="ctrTitle"/>
          </p:nvPr>
        </p:nvSpPr>
        <p:spPr>
          <a:xfrm>
            <a:off x="19873" y="47660"/>
            <a:ext cx="5046269" cy="314193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endParaRPr lang="en" sz="3200" dirty="0">
              <a:latin typeface="Sora Light"/>
              <a:ea typeface="Sora Light"/>
              <a:cs typeface="Sora Light"/>
              <a:sym typeface="Sora Light"/>
            </a:endParaRPr>
          </a:p>
          <a:p>
            <a:pPr marL="0" lvl="0" indent="0" rtl="0">
              <a:lnSpc>
                <a:spcPct val="100000"/>
              </a:lnSpc>
              <a:spcBef>
                <a:spcPts val="0"/>
              </a:spcBef>
              <a:spcAft>
                <a:spcPts val="0"/>
              </a:spcAft>
              <a:buNone/>
            </a:pPr>
            <a:r>
              <a:rPr lang="en-US" sz="3200" dirty="0">
                <a:latin typeface="Sora Medium" panose="020B0604020202020204" charset="0"/>
                <a:ea typeface="Sora Medium"/>
                <a:cs typeface="Sora Medium" panose="020B0604020202020204" charset="0"/>
                <a:sym typeface="Sora Medium"/>
              </a:rPr>
              <a:t>Factor of Zoom cloud meetings: Technology adoption in the  pandemic of COVID-19</a:t>
            </a:r>
            <a:br>
              <a:rPr lang="en" sz="3200" dirty="0">
                <a:latin typeface="Times New Roman" panose="02020603050405020304" pitchFamily="18" charset="0"/>
                <a:ea typeface="Sora Medium"/>
                <a:cs typeface="Times New Roman" panose="02020603050405020304" pitchFamily="18" charset="0"/>
                <a:sym typeface="Sora Medium"/>
              </a:rPr>
            </a:br>
            <a:br>
              <a:rPr lang="en" sz="3200" dirty="0">
                <a:latin typeface="Times New Roman" panose="02020603050405020304" pitchFamily="18" charset="0"/>
                <a:ea typeface="Sora Medium"/>
                <a:cs typeface="Times New Roman" panose="02020603050405020304" pitchFamily="18" charset="0"/>
                <a:sym typeface="Sora Medium"/>
              </a:rPr>
            </a:br>
            <a:r>
              <a:rPr lang="en-ID" sz="2000" b="1" dirty="0">
                <a:latin typeface="Times New Roman" panose="02020603050405020304" pitchFamily="18" charset="0"/>
                <a:cs typeface="Times New Roman" panose="02020603050405020304" pitchFamily="18" charset="0"/>
              </a:rPr>
              <a:t>Zulherman1, </a:t>
            </a:r>
            <a:r>
              <a:rPr lang="en-ID" sz="2000" b="1" dirty="0" err="1">
                <a:latin typeface="Times New Roman" panose="02020603050405020304" pitchFamily="18" charset="0"/>
                <a:cs typeface="Times New Roman" panose="02020603050405020304" pitchFamily="18" charset="0"/>
              </a:rPr>
              <a:t>Zalik</a:t>
            </a:r>
            <a:r>
              <a:rPr lang="en-ID" sz="2000" b="1" dirty="0">
                <a:latin typeface="Times New Roman" panose="02020603050405020304" pitchFamily="18" charset="0"/>
                <a:cs typeface="Times New Roman" panose="02020603050405020304" pitchFamily="18" charset="0"/>
              </a:rPr>
              <a:t> </a:t>
            </a:r>
            <a:r>
              <a:rPr lang="en-ID" sz="2000" b="1" dirty="0" err="1">
                <a:latin typeface="Times New Roman" panose="02020603050405020304" pitchFamily="18" charset="0"/>
                <a:cs typeface="Times New Roman" panose="02020603050405020304" pitchFamily="18" charset="0"/>
              </a:rPr>
              <a:t>Nuryana</a:t>
            </a:r>
            <a:r>
              <a:rPr lang="en-ID" sz="2000" b="1" dirty="0">
                <a:latin typeface="Times New Roman" panose="02020603050405020304" pitchFamily="18" charset="0"/>
                <a:cs typeface="Times New Roman" panose="02020603050405020304" pitchFamily="18" charset="0"/>
              </a:rPr>
              <a:t> , </a:t>
            </a:r>
            <a:r>
              <a:rPr lang="en-ID" sz="2000" b="1" dirty="0" err="1">
                <a:latin typeface="Times New Roman" panose="02020603050405020304" pitchFamily="18" charset="0"/>
                <a:cs typeface="Times New Roman" panose="02020603050405020304" pitchFamily="18" charset="0"/>
              </a:rPr>
              <a:t>Astadi</a:t>
            </a:r>
            <a:r>
              <a:rPr lang="en-ID" sz="2000" b="1" dirty="0">
                <a:latin typeface="Times New Roman" panose="02020603050405020304" pitchFamily="18" charset="0"/>
                <a:cs typeface="Times New Roman" panose="02020603050405020304" pitchFamily="18" charset="0"/>
              </a:rPr>
              <a:t> </a:t>
            </a:r>
            <a:r>
              <a:rPr lang="en-ID" sz="2000" b="1" dirty="0" err="1">
                <a:latin typeface="Times New Roman" panose="02020603050405020304" pitchFamily="18" charset="0"/>
                <a:cs typeface="Times New Roman" panose="02020603050405020304" pitchFamily="18" charset="0"/>
              </a:rPr>
              <a:t>Pangarso</a:t>
            </a:r>
            <a:r>
              <a:rPr lang="en-ID" sz="2000" b="1" dirty="0">
                <a:latin typeface="Times New Roman" panose="02020603050405020304" pitchFamily="18" charset="0"/>
                <a:cs typeface="Times New Roman" panose="02020603050405020304" pitchFamily="18" charset="0"/>
              </a:rPr>
              <a:t> , Farah Mohamad Zain</a:t>
            </a:r>
            <a:endParaRPr lang="en" sz="2000" b="1" dirty="0">
              <a:latin typeface="Times New Roman" panose="02020603050405020304" pitchFamily="18" charset="0"/>
              <a:ea typeface="Sora Medium"/>
              <a:cs typeface="Times New Roman" panose="02020603050405020304" pitchFamily="18" charset="0"/>
              <a:sym typeface="Sora Medium"/>
            </a:endParaRPr>
          </a:p>
          <a:p>
            <a:pPr marL="0" lvl="0" indent="0" algn="l" rtl="0">
              <a:spcBef>
                <a:spcPts val="0"/>
              </a:spcBef>
              <a:spcAft>
                <a:spcPts val="0"/>
              </a:spcAft>
              <a:buNone/>
            </a:pPr>
            <a:endParaRPr lang="en-US" sz="4100" dirty="0">
              <a:solidFill>
                <a:schemeClr val="lt1"/>
              </a:solidFill>
              <a:latin typeface="Sora ExtraBold"/>
              <a:ea typeface="Sora ExtraBold"/>
              <a:cs typeface="Sora ExtraBold"/>
              <a:sym typeface="Sora ExtraBold"/>
            </a:endParaRPr>
          </a:p>
        </p:txBody>
      </p:sp>
      <p:sp>
        <p:nvSpPr>
          <p:cNvPr id="296" name="Google Shape;296;p30"/>
          <p:cNvSpPr txBox="1">
            <a:spLocks noGrp="1"/>
          </p:cNvSpPr>
          <p:nvPr>
            <p:ph type="subTitle" idx="1"/>
          </p:nvPr>
        </p:nvSpPr>
        <p:spPr>
          <a:xfrm>
            <a:off x="501874" y="3009882"/>
            <a:ext cx="4009800" cy="1719508"/>
          </a:xfrm>
          <a:prstGeom prst="rect">
            <a:avLst/>
          </a:prstGeom>
        </p:spPr>
        <p:txBody>
          <a:bodyPr spcFirstLastPara="1" wrap="square" lIns="182875" tIns="91425" rIns="182875" bIns="91425" anchor="b" anchorCtr="0">
            <a:noAutofit/>
          </a:bodyPr>
          <a:lstStyle/>
          <a:p>
            <a:pPr marL="0" lvl="0" indent="0" algn="ctr" rtl="0">
              <a:spcBef>
                <a:spcPts val="0"/>
              </a:spcBef>
              <a:spcAft>
                <a:spcPts val="0"/>
              </a:spcAft>
              <a:buNone/>
            </a:pPr>
            <a:r>
              <a:rPr lang="en" sz="1800" dirty="0"/>
              <a:t>K</a:t>
            </a:r>
            <a:r>
              <a:rPr lang="en-US" sz="1800" dirty="0"/>
              <a:t>ELOMPOK 3 :</a:t>
            </a:r>
          </a:p>
          <a:p>
            <a:pPr marL="0" lvl="0" indent="0" algn="ctr" rtl="0">
              <a:spcBef>
                <a:spcPts val="0"/>
              </a:spcBef>
              <a:spcAft>
                <a:spcPts val="0"/>
              </a:spcAft>
              <a:buNone/>
            </a:pPr>
            <a:endParaRPr lang="en-US" sz="1800" dirty="0"/>
          </a:p>
          <a:p>
            <a:pPr marL="0" indent="0"/>
            <a:r>
              <a:rPr lang="en-US" sz="1800" dirty="0"/>
              <a:t>Jamaluddin  : 1910131210017</a:t>
            </a:r>
          </a:p>
          <a:p>
            <a:pPr marL="0" indent="0"/>
            <a:r>
              <a:rPr lang="en-US" sz="1800" dirty="0" err="1"/>
              <a:t>Naily</a:t>
            </a:r>
            <a:r>
              <a:rPr lang="en-US" sz="1800" dirty="0"/>
              <a:t> </a:t>
            </a:r>
            <a:r>
              <a:rPr lang="en-US" sz="1800" dirty="0" err="1"/>
              <a:t>Arifah</a:t>
            </a:r>
            <a:r>
              <a:rPr lang="en-US" sz="1800" dirty="0"/>
              <a:t>     : 1910131320006</a:t>
            </a:r>
          </a:p>
          <a:p>
            <a:pPr marL="0" lvl="0" indent="0" algn="ctr" rtl="0">
              <a:spcBef>
                <a:spcPts val="0"/>
              </a:spcBef>
              <a:spcAft>
                <a:spcPts val="0"/>
              </a:spcAft>
              <a:buNone/>
            </a:pPr>
            <a:endParaRPr sz="1800" dirty="0"/>
          </a:p>
        </p:txBody>
      </p:sp>
      <p:grpSp>
        <p:nvGrpSpPr>
          <p:cNvPr id="297" name="Google Shape;297;p30"/>
          <p:cNvGrpSpPr/>
          <p:nvPr/>
        </p:nvGrpSpPr>
        <p:grpSpPr>
          <a:xfrm>
            <a:off x="5056389" y="323238"/>
            <a:ext cx="662151" cy="4493176"/>
            <a:chOff x="5056389" y="323238"/>
            <a:chExt cx="662151" cy="4493176"/>
          </a:xfrm>
        </p:grpSpPr>
        <p:grpSp>
          <p:nvGrpSpPr>
            <p:cNvPr id="298" name="Google Shape;298;p30"/>
            <p:cNvGrpSpPr/>
            <p:nvPr/>
          </p:nvGrpSpPr>
          <p:grpSpPr>
            <a:xfrm>
              <a:off x="5058293" y="1859452"/>
              <a:ext cx="658344" cy="658344"/>
              <a:chOff x="7928625" y="2245138"/>
              <a:chExt cx="597300" cy="597300"/>
            </a:xfrm>
          </p:grpSpPr>
          <p:sp>
            <p:nvSpPr>
              <p:cNvPr id="299" name="Google Shape;299;p30"/>
              <p:cNvSpPr/>
              <p:nvPr/>
            </p:nvSpPr>
            <p:spPr>
              <a:xfrm>
                <a:off x="7928625" y="2245138"/>
                <a:ext cx="597300" cy="597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8054443" y="2370761"/>
                <a:ext cx="345674" cy="34605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 name="Google Shape;301;p30"/>
            <p:cNvGrpSpPr/>
            <p:nvPr/>
          </p:nvGrpSpPr>
          <p:grpSpPr>
            <a:xfrm>
              <a:off x="5056389" y="323238"/>
              <a:ext cx="662151" cy="662151"/>
              <a:chOff x="7928625" y="3680700"/>
              <a:chExt cx="879000" cy="879000"/>
            </a:xfrm>
          </p:grpSpPr>
          <p:sp>
            <p:nvSpPr>
              <p:cNvPr id="302" name="Google Shape;302;p30"/>
              <p:cNvSpPr/>
              <p:nvPr/>
            </p:nvSpPr>
            <p:spPr>
              <a:xfrm>
                <a:off x="7928625" y="3680700"/>
                <a:ext cx="879000" cy="879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 name="Google Shape;303;p30"/>
              <p:cNvGrpSpPr/>
              <p:nvPr/>
            </p:nvGrpSpPr>
            <p:grpSpPr>
              <a:xfrm>
                <a:off x="8069479" y="3821884"/>
                <a:ext cx="597292" cy="596633"/>
                <a:chOff x="3303268" y="3817349"/>
                <a:chExt cx="346056" cy="345674"/>
              </a:xfrm>
            </p:grpSpPr>
            <p:sp>
              <p:nvSpPr>
                <p:cNvPr id="304" name="Google Shape;304;p30"/>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8" name="Google Shape;308;p30"/>
            <p:cNvGrpSpPr/>
            <p:nvPr/>
          </p:nvGrpSpPr>
          <p:grpSpPr>
            <a:xfrm>
              <a:off x="5058293" y="1093248"/>
              <a:ext cx="658344" cy="658344"/>
              <a:chOff x="4821763" y="2979500"/>
              <a:chExt cx="597300" cy="597300"/>
            </a:xfrm>
          </p:grpSpPr>
          <p:sp>
            <p:nvSpPr>
              <p:cNvPr id="309" name="Google Shape;309;p30"/>
              <p:cNvSpPr/>
              <p:nvPr/>
            </p:nvSpPr>
            <p:spPr>
              <a:xfrm>
                <a:off x="4821763" y="2979500"/>
                <a:ext cx="597300" cy="597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0" name="Google Shape;310;p30"/>
              <p:cNvGrpSpPr/>
              <p:nvPr/>
            </p:nvGrpSpPr>
            <p:grpSpPr>
              <a:xfrm>
                <a:off x="4947385" y="3105313"/>
                <a:ext cx="346056" cy="345674"/>
                <a:chOff x="3752358" y="3817349"/>
                <a:chExt cx="346056" cy="345674"/>
              </a:xfrm>
            </p:grpSpPr>
            <p:sp>
              <p:nvSpPr>
                <p:cNvPr id="311" name="Google Shape;311;p30"/>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0"/>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5" name="Google Shape;315;p30"/>
            <p:cNvGrpSpPr/>
            <p:nvPr/>
          </p:nvGrpSpPr>
          <p:grpSpPr>
            <a:xfrm>
              <a:off x="5058293" y="4158070"/>
              <a:ext cx="658344" cy="658344"/>
              <a:chOff x="4750238" y="629850"/>
              <a:chExt cx="597300" cy="597300"/>
            </a:xfrm>
          </p:grpSpPr>
          <p:sp>
            <p:nvSpPr>
              <p:cNvPr id="316" name="Google Shape;316;p30"/>
              <p:cNvSpPr/>
              <p:nvPr/>
            </p:nvSpPr>
            <p:spPr>
              <a:xfrm>
                <a:off x="4750238" y="629850"/>
                <a:ext cx="597300" cy="597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 name="Google Shape;317;p30"/>
              <p:cNvGrpSpPr/>
              <p:nvPr/>
            </p:nvGrpSpPr>
            <p:grpSpPr>
              <a:xfrm>
                <a:off x="4875876" y="755663"/>
                <a:ext cx="346024" cy="345674"/>
                <a:chOff x="4201447" y="3817349"/>
                <a:chExt cx="346024" cy="345674"/>
              </a:xfrm>
            </p:grpSpPr>
            <p:sp>
              <p:nvSpPr>
                <p:cNvPr id="318" name="Google Shape;318;p30"/>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0" name="Google Shape;320;p30"/>
            <p:cNvGrpSpPr/>
            <p:nvPr/>
          </p:nvGrpSpPr>
          <p:grpSpPr>
            <a:xfrm>
              <a:off x="5058290" y="2625656"/>
              <a:ext cx="658350" cy="658350"/>
              <a:chOff x="7810124" y="497375"/>
              <a:chExt cx="997500" cy="997500"/>
            </a:xfrm>
          </p:grpSpPr>
          <p:sp>
            <p:nvSpPr>
              <p:cNvPr id="321" name="Google Shape;321;p30"/>
              <p:cNvSpPr/>
              <p:nvPr/>
            </p:nvSpPr>
            <p:spPr>
              <a:xfrm>
                <a:off x="7810124" y="497375"/>
                <a:ext cx="997500" cy="997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30"/>
              <p:cNvGrpSpPr/>
              <p:nvPr/>
            </p:nvGrpSpPr>
            <p:grpSpPr>
              <a:xfrm>
                <a:off x="7974290" y="661893"/>
                <a:ext cx="669168" cy="668464"/>
                <a:chOff x="2238181" y="4120624"/>
                <a:chExt cx="346056" cy="345674"/>
              </a:xfrm>
            </p:grpSpPr>
            <p:grpSp>
              <p:nvGrpSpPr>
                <p:cNvPr id="323" name="Google Shape;323;p30"/>
                <p:cNvGrpSpPr/>
                <p:nvPr/>
              </p:nvGrpSpPr>
              <p:grpSpPr>
                <a:xfrm>
                  <a:off x="2309155" y="4177413"/>
                  <a:ext cx="203862" cy="231903"/>
                  <a:chOff x="1512725" y="258500"/>
                  <a:chExt cx="4570900" cy="5199625"/>
                </a:xfrm>
              </p:grpSpPr>
              <p:sp>
                <p:nvSpPr>
                  <p:cNvPr id="324" name="Google Shape;324;p30"/>
                  <p:cNvSpPr/>
                  <p:nvPr/>
                </p:nvSpPr>
                <p:spPr>
                  <a:xfrm>
                    <a:off x="1512725" y="2700900"/>
                    <a:ext cx="2654475" cy="2757225"/>
                  </a:xfrm>
                  <a:custGeom>
                    <a:avLst/>
                    <a:gdLst/>
                    <a:ahLst/>
                    <a:cxnLst/>
                    <a:rect l="l" t="t" r="r" b="b"/>
                    <a:pathLst>
                      <a:path w="106179" h="110289" extrusionOk="0">
                        <a:moveTo>
                          <a:pt x="19199" y="1"/>
                        </a:moveTo>
                        <a:cubicBezTo>
                          <a:pt x="18076" y="1"/>
                          <a:pt x="16954" y="466"/>
                          <a:pt x="16148" y="1404"/>
                        </a:cubicBezTo>
                        <a:cubicBezTo>
                          <a:pt x="5840" y="13310"/>
                          <a:pt x="1" y="28739"/>
                          <a:pt x="33" y="44494"/>
                        </a:cubicBezTo>
                        <a:cubicBezTo>
                          <a:pt x="33" y="62077"/>
                          <a:pt x="6916" y="78582"/>
                          <a:pt x="19442" y="91010"/>
                        </a:cubicBezTo>
                        <a:cubicBezTo>
                          <a:pt x="31968" y="103439"/>
                          <a:pt x="48572" y="110289"/>
                          <a:pt x="66252" y="110289"/>
                        </a:cubicBezTo>
                        <a:cubicBezTo>
                          <a:pt x="69546" y="110289"/>
                          <a:pt x="72939" y="110060"/>
                          <a:pt x="76201" y="109571"/>
                        </a:cubicBezTo>
                        <a:cubicBezTo>
                          <a:pt x="86248" y="108071"/>
                          <a:pt x="95675" y="104352"/>
                          <a:pt x="103895" y="98643"/>
                        </a:cubicBezTo>
                        <a:cubicBezTo>
                          <a:pt x="105983" y="97208"/>
                          <a:pt x="106179" y="94272"/>
                          <a:pt x="104417" y="92478"/>
                        </a:cubicBezTo>
                        <a:cubicBezTo>
                          <a:pt x="104384" y="92348"/>
                          <a:pt x="104384" y="92315"/>
                          <a:pt x="104352" y="92315"/>
                        </a:cubicBezTo>
                        <a:cubicBezTo>
                          <a:pt x="103555" y="91537"/>
                          <a:pt x="102517" y="91128"/>
                          <a:pt x="101470" y="91128"/>
                        </a:cubicBezTo>
                        <a:cubicBezTo>
                          <a:pt x="100673" y="91128"/>
                          <a:pt x="99870" y="91365"/>
                          <a:pt x="99165" y="91859"/>
                        </a:cubicBezTo>
                        <a:cubicBezTo>
                          <a:pt x="91956" y="96849"/>
                          <a:pt x="83769" y="100111"/>
                          <a:pt x="74994" y="101416"/>
                        </a:cubicBezTo>
                        <a:cubicBezTo>
                          <a:pt x="72091" y="101808"/>
                          <a:pt x="69155" y="102069"/>
                          <a:pt x="66252" y="102069"/>
                        </a:cubicBezTo>
                        <a:cubicBezTo>
                          <a:pt x="50757" y="102069"/>
                          <a:pt x="36176" y="96066"/>
                          <a:pt x="25216" y="85171"/>
                        </a:cubicBezTo>
                        <a:cubicBezTo>
                          <a:pt x="14256" y="74309"/>
                          <a:pt x="8221" y="59826"/>
                          <a:pt x="8188" y="44462"/>
                        </a:cubicBezTo>
                        <a:cubicBezTo>
                          <a:pt x="8188" y="30664"/>
                          <a:pt x="13277" y="17126"/>
                          <a:pt x="22313" y="6721"/>
                        </a:cubicBezTo>
                        <a:cubicBezTo>
                          <a:pt x="23650" y="5188"/>
                          <a:pt x="23650" y="2904"/>
                          <a:pt x="22248" y="1404"/>
                        </a:cubicBezTo>
                        <a:lnTo>
                          <a:pt x="22215" y="1338"/>
                        </a:lnTo>
                        <a:cubicBezTo>
                          <a:pt x="21407" y="449"/>
                          <a:pt x="20302" y="1"/>
                          <a:pt x="191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2323325" y="258500"/>
                    <a:ext cx="3760300" cy="4390225"/>
                  </a:xfrm>
                  <a:custGeom>
                    <a:avLst/>
                    <a:gdLst/>
                    <a:ahLst/>
                    <a:cxnLst/>
                    <a:rect l="l" t="t" r="r" b="b"/>
                    <a:pathLst>
                      <a:path w="150412" h="175609" extrusionOk="0">
                        <a:moveTo>
                          <a:pt x="63610" y="0"/>
                        </a:moveTo>
                        <a:cubicBezTo>
                          <a:pt x="61359" y="0"/>
                          <a:pt x="59532" y="1827"/>
                          <a:pt x="59532" y="4078"/>
                        </a:cubicBezTo>
                        <a:lnTo>
                          <a:pt x="59532" y="93228"/>
                        </a:lnTo>
                        <a:lnTo>
                          <a:pt x="59467" y="142060"/>
                        </a:lnTo>
                        <a:cubicBezTo>
                          <a:pt x="59467" y="153020"/>
                          <a:pt x="52421" y="162741"/>
                          <a:pt x="41950" y="166199"/>
                        </a:cubicBezTo>
                        <a:cubicBezTo>
                          <a:pt x="39320" y="167047"/>
                          <a:pt x="36616" y="167503"/>
                          <a:pt x="33881" y="167503"/>
                        </a:cubicBezTo>
                        <a:cubicBezTo>
                          <a:pt x="33462" y="167503"/>
                          <a:pt x="33042" y="167493"/>
                          <a:pt x="32621" y="167471"/>
                        </a:cubicBezTo>
                        <a:cubicBezTo>
                          <a:pt x="19181" y="166818"/>
                          <a:pt x="8515" y="155793"/>
                          <a:pt x="8319" y="142419"/>
                        </a:cubicBezTo>
                        <a:cubicBezTo>
                          <a:pt x="8221" y="135569"/>
                          <a:pt x="10798" y="129143"/>
                          <a:pt x="15593" y="124250"/>
                        </a:cubicBezTo>
                        <a:cubicBezTo>
                          <a:pt x="20454" y="119291"/>
                          <a:pt x="26978" y="116584"/>
                          <a:pt x="33926" y="116584"/>
                        </a:cubicBezTo>
                        <a:cubicBezTo>
                          <a:pt x="36633" y="116584"/>
                          <a:pt x="39373" y="117041"/>
                          <a:pt x="41983" y="117889"/>
                        </a:cubicBezTo>
                        <a:cubicBezTo>
                          <a:pt x="42399" y="118019"/>
                          <a:pt x="42825" y="118082"/>
                          <a:pt x="43246" y="118082"/>
                        </a:cubicBezTo>
                        <a:cubicBezTo>
                          <a:pt x="44409" y="118082"/>
                          <a:pt x="45540" y="117600"/>
                          <a:pt x="46354" y="116714"/>
                        </a:cubicBezTo>
                        <a:cubicBezTo>
                          <a:pt x="47006" y="115931"/>
                          <a:pt x="47332" y="114920"/>
                          <a:pt x="47332" y="113909"/>
                        </a:cubicBezTo>
                        <a:lnTo>
                          <a:pt x="47332" y="81028"/>
                        </a:lnTo>
                        <a:cubicBezTo>
                          <a:pt x="47332" y="79038"/>
                          <a:pt x="45865" y="77277"/>
                          <a:pt x="43875" y="76983"/>
                        </a:cubicBezTo>
                        <a:cubicBezTo>
                          <a:pt x="40547" y="76494"/>
                          <a:pt x="37220" y="76233"/>
                          <a:pt x="33926" y="76233"/>
                        </a:cubicBezTo>
                        <a:cubicBezTo>
                          <a:pt x="26651" y="76233"/>
                          <a:pt x="19638" y="77407"/>
                          <a:pt x="12984" y="79593"/>
                        </a:cubicBezTo>
                        <a:cubicBezTo>
                          <a:pt x="10831" y="80311"/>
                          <a:pt x="9820" y="82724"/>
                          <a:pt x="10831" y="84780"/>
                        </a:cubicBezTo>
                        <a:lnTo>
                          <a:pt x="10831" y="84812"/>
                        </a:lnTo>
                        <a:cubicBezTo>
                          <a:pt x="10961" y="85008"/>
                          <a:pt x="11092" y="85269"/>
                          <a:pt x="11157" y="85465"/>
                        </a:cubicBezTo>
                        <a:cubicBezTo>
                          <a:pt x="11790" y="86730"/>
                          <a:pt x="13091" y="87485"/>
                          <a:pt x="14435" y="87485"/>
                        </a:cubicBezTo>
                        <a:cubicBezTo>
                          <a:pt x="14823" y="87485"/>
                          <a:pt x="15214" y="87423"/>
                          <a:pt x="15593" y="87291"/>
                        </a:cubicBezTo>
                        <a:cubicBezTo>
                          <a:pt x="21400" y="85367"/>
                          <a:pt x="27565" y="84388"/>
                          <a:pt x="33860" y="84388"/>
                        </a:cubicBezTo>
                        <a:cubicBezTo>
                          <a:pt x="35622" y="84388"/>
                          <a:pt x="37383" y="84486"/>
                          <a:pt x="39145" y="84649"/>
                        </a:cubicBezTo>
                        <a:lnTo>
                          <a:pt x="39145" y="108853"/>
                        </a:lnTo>
                        <a:cubicBezTo>
                          <a:pt x="37383" y="108592"/>
                          <a:pt x="35622" y="108462"/>
                          <a:pt x="33860" y="108462"/>
                        </a:cubicBezTo>
                        <a:cubicBezTo>
                          <a:pt x="24727" y="108462"/>
                          <a:pt x="16180" y="112050"/>
                          <a:pt x="9787" y="118541"/>
                        </a:cubicBezTo>
                        <a:cubicBezTo>
                          <a:pt x="3426" y="124967"/>
                          <a:pt x="1" y="133481"/>
                          <a:pt x="99" y="142549"/>
                        </a:cubicBezTo>
                        <a:cubicBezTo>
                          <a:pt x="360" y="160197"/>
                          <a:pt x="14452" y="174712"/>
                          <a:pt x="32164" y="175561"/>
                        </a:cubicBezTo>
                        <a:cubicBezTo>
                          <a:pt x="32758" y="175593"/>
                          <a:pt x="33351" y="175609"/>
                          <a:pt x="33941" y="175609"/>
                        </a:cubicBezTo>
                        <a:cubicBezTo>
                          <a:pt x="37530" y="175609"/>
                          <a:pt x="41044" y="175018"/>
                          <a:pt x="44462" y="173897"/>
                        </a:cubicBezTo>
                        <a:cubicBezTo>
                          <a:pt x="58325" y="169330"/>
                          <a:pt x="67622" y="156543"/>
                          <a:pt x="67622" y="142027"/>
                        </a:cubicBezTo>
                        <a:lnTo>
                          <a:pt x="67687" y="93163"/>
                        </a:lnTo>
                        <a:lnTo>
                          <a:pt x="67687" y="8155"/>
                        </a:lnTo>
                        <a:lnTo>
                          <a:pt x="78321" y="8155"/>
                        </a:lnTo>
                        <a:cubicBezTo>
                          <a:pt x="81697" y="8133"/>
                          <a:pt x="85305" y="8095"/>
                          <a:pt x="88344" y="8095"/>
                        </a:cubicBezTo>
                        <a:cubicBezTo>
                          <a:pt x="89709" y="8095"/>
                          <a:pt x="90960" y="8103"/>
                          <a:pt x="92022" y="8123"/>
                        </a:cubicBezTo>
                        <a:cubicBezTo>
                          <a:pt x="93098" y="21073"/>
                          <a:pt x="98643" y="33110"/>
                          <a:pt x="107973" y="42374"/>
                        </a:cubicBezTo>
                        <a:cubicBezTo>
                          <a:pt x="117269" y="51573"/>
                          <a:pt x="129339" y="57053"/>
                          <a:pt x="142256" y="58031"/>
                        </a:cubicBezTo>
                        <a:cubicBezTo>
                          <a:pt x="142256" y="64131"/>
                          <a:pt x="142289" y="76005"/>
                          <a:pt x="142354" y="82333"/>
                        </a:cubicBezTo>
                        <a:cubicBezTo>
                          <a:pt x="133155" y="81876"/>
                          <a:pt x="124250" y="79821"/>
                          <a:pt x="115769" y="76233"/>
                        </a:cubicBezTo>
                        <a:cubicBezTo>
                          <a:pt x="109506" y="73624"/>
                          <a:pt x="103700" y="70198"/>
                          <a:pt x="98350" y="66088"/>
                        </a:cubicBezTo>
                        <a:cubicBezTo>
                          <a:pt x="97610" y="65524"/>
                          <a:pt x="96719" y="65238"/>
                          <a:pt x="95830" y="65238"/>
                        </a:cubicBezTo>
                        <a:cubicBezTo>
                          <a:pt x="95229" y="65238"/>
                          <a:pt x="94629" y="65369"/>
                          <a:pt x="94077" y="65632"/>
                        </a:cubicBezTo>
                        <a:cubicBezTo>
                          <a:pt x="92674" y="66284"/>
                          <a:pt x="91793" y="67752"/>
                          <a:pt x="91793" y="69318"/>
                        </a:cubicBezTo>
                        <a:lnTo>
                          <a:pt x="91956" y="142354"/>
                        </a:lnTo>
                        <a:cubicBezTo>
                          <a:pt x="91891" y="150443"/>
                          <a:pt x="90195" y="158272"/>
                          <a:pt x="86966" y="165514"/>
                        </a:cubicBezTo>
                        <a:cubicBezTo>
                          <a:pt x="86150" y="167308"/>
                          <a:pt x="86802" y="169428"/>
                          <a:pt x="88433" y="170472"/>
                        </a:cubicBezTo>
                        <a:cubicBezTo>
                          <a:pt x="88466" y="170472"/>
                          <a:pt x="88466" y="170505"/>
                          <a:pt x="88531" y="170505"/>
                        </a:cubicBezTo>
                        <a:cubicBezTo>
                          <a:pt x="89214" y="170960"/>
                          <a:pt x="89984" y="171174"/>
                          <a:pt x="90744" y="171174"/>
                        </a:cubicBezTo>
                        <a:cubicBezTo>
                          <a:pt x="92271" y="171174"/>
                          <a:pt x="93760" y="170311"/>
                          <a:pt x="94436" y="168808"/>
                        </a:cubicBezTo>
                        <a:cubicBezTo>
                          <a:pt x="98089" y="160555"/>
                          <a:pt x="100046" y="151650"/>
                          <a:pt x="100111" y="142354"/>
                        </a:cubicBezTo>
                        <a:lnTo>
                          <a:pt x="99850" y="77049"/>
                        </a:lnTo>
                        <a:lnTo>
                          <a:pt x="99850" y="77049"/>
                        </a:lnTo>
                        <a:cubicBezTo>
                          <a:pt x="103895" y="79593"/>
                          <a:pt x="108071" y="81844"/>
                          <a:pt x="112474" y="83670"/>
                        </a:cubicBezTo>
                        <a:cubicBezTo>
                          <a:pt x="123206" y="88205"/>
                          <a:pt x="134591" y="90521"/>
                          <a:pt x="146301" y="90521"/>
                        </a:cubicBezTo>
                        <a:cubicBezTo>
                          <a:pt x="147410" y="90521"/>
                          <a:pt x="148454" y="90097"/>
                          <a:pt x="149237" y="89346"/>
                        </a:cubicBezTo>
                        <a:cubicBezTo>
                          <a:pt x="149987" y="88563"/>
                          <a:pt x="150411" y="87552"/>
                          <a:pt x="150411" y="86443"/>
                        </a:cubicBezTo>
                        <a:lnTo>
                          <a:pt x="150379" y="70231"/>
                        </a:lnTo>
                        <a:lnTo>
                          <a:pt x="150313" y="54345"/>
                        </a:lnTo>
                        <a:cubicBezTo>
                          <a:pt x="150281" y="49974"/>
                          <a:pt x="146301" y="49942"/>
                          <a:pt x="146236" y="49942"/>
                        </a:cubicBezTo>
                        <a:cubicBezTo>
                          <a:pt x="120955" y="49942"/>
                          <a:pt x="100177" y="29358"/>
                          <a:pt x="99981" y="4045"/>
                        </a:cubicBezTo>
                        <a:cubicBezTo>
                          <a:pt x="99981" y="2121"/>
                          <a:pt x="98546" y="131"/>
                          <a:pt x="95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 name="Google Shape;326;p30"/>
                <p:cNvSpPr/>
                <p:nvPr/>
              </p:nvSpPr>
              <p:spPr>
                <a:xfrm>
                  <a:off x="2238181" y="4120624"/>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7" name="Google Shape;327;p30"/>
            <p:cNvGrpSpPr/>
            <p:nvPr/>
          </p:nvGrpSpPr>
          <p:grpSpPr>
            <a:xfrm>
              <a:off x="5058293" y="3391866"/>
              <a:ext cx="658344" cy="658344"/>
              <a:chOff x="4892375" y="1804675"/>
              <a:chExt cx="597300" cy="597300"/>
            </a:xfrm>
          </p:grpSpPr>
          <p:sp>
            <p:nvSpPr>
              <p:cNvPr id="328" name="Google Shape;328;p30"/>
              <p:cNvSpPr/>
              <p:nvPr/>
            </p:nvSpPr>
            <p:spPr>
              <a:xfrm>
                <a:off x="4892375" y="1804675"/>
                <a:ext cx="597300" cy="597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9" name="Google Shape;329;p30"/>
              <p:cNvGrpSpPr/>
              <p:nvPr/>
            </p:nvGrpSpPr>
            <p:grpSpPr>
              <a:xfrm>
                <a:off x="5018220" y="1930490"/>
                <a:ext cx="345642" cy="345674"/>
                <a:chOff x="5549861" y="3817349"/>
                <a:chExt cx="345642" cy="345674"/>
              </a:xfrm>
            </p:grpSpPr>
            <p:sp>
              <p:nvSpPr>
                <p:cNvPr id="330" name="Google Shape;330;p30"/>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0"/>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33" name="Google Shape;48;p15">
            <a:extLst>
              <a:ext uri="{FF2B5EF4-FFF2-40B4-BE49-F238E27FC236}">
                <a16:creationId xmlns:a16="http://schemas.microsoft.com/office/drawing/2014/main" id="{A1C734B5-C64D-43D7-B3FC-E8766252F8BA}"/>
              </a:ext>
            </a:extLst>
          </p:cNvPr>
          <p:cNvGrpSpPr/>
          <p:nvPr/>
        </p:nvGrpSpPr>
        <p:grpSpPr>
          <a:xfrm>
            <a:off x="5685580" y="1674368"/>
            <a:ext cx="3182459" cy="3434995"/>
            <a:chOff x="457194" y="411475"/>
            <a:chExt cx="4385617" cy="4733627"/>
          </a:xfrm>
        </p:grpSpPr>
        <p:sp>
          <p:nvSpPr>
            <p:cNvPr id="334" name="Google Shape;49;p15">
              <a:extLst>
                <a:ext uri="{FF2B5EF4-FFF2-40B4-BE49-F238E27FC236}">
                  <a16:creationId xmlns:a16="http://schemas.microsoft.com/office/drawing/2014/main" id="{D6B9956E-5987-4707-9E8F-4458101B3567}"/>
                </a:ext>
              </a:extLst>
            </p:cNvPr>
            <p:cNvSpPr/>
            <p:nvPr/>
          </p:nvSpPr>
          <p:spPr>
            <a:xfrm>
              <a:off x="489688" y="411475"/>
              <a:ext cx="4320600" cy="4320600"/>
            </a:xfrm>
            <a:prstGeom prst="ellipse">
              <a:avLst/>
            </a:pr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35" name="Google Shape;50;p15">
              <a:extLst>
                <a:ext uri="{FF2B5EF4-FFF2-40B4-BE49-F238E27FC236}">
                  <a16:creationId xmlns:a16="http://schemas.microsoft.com/office/drawing/2014/main" id="{9D3840BE-C01A-4708-8E0A-F9E009A590B7}"/>
                </a:ext>
              </a:extLst>
            </p:cNvPr>
            <p:cNvGrpSpPr/>
            <p:nvPr/>
          </p:nvGrpSpPr>
          <p:grpSpPr>
            <a:xfrm>
              <a:off x="457194" y="824705"/>
              <a:ext cx="4385617" cy="4320397"/>
              <a:chOff x="457209" y="411470"/>
              <a:chExt cx="4385617" cy="4320397"/>
            </a:xfrm>
          </p:grpSpPr>
          <p:sp>
            <p:nvSpPr>
              <p:cNvPr id="342" name="Google Shape;51;p15">
                <a:extLst>
                  <a:ext uri="{FF2B5EF4-FFF2-40B4-BE49-F238E27FC236}">
                    <a16:creationId xmlns:a16="http://schemas.microsoft.com/office/drawing/2014/main" id="{2CA07B1D-9224-4BC7-A3E6-61FA871FD198}"/>
                  </a:ext>
                </a:extLst>
              </p:cNvPr>
              <p:cNvSpPr/>
              <p:nvPr/>
            </p:nvSpPr>
            <p:spPr>
              <a:xfrm>
                <a:off x="3130216" y="1066327"/>
                <a:ext cx="1060482" cy="580506"/>
              </a:xfrm>
              <a:custGeom>
                <a:avLst/>
                <a:gdLst/>
                <a:ahLst/>
                <a:cxnLst/>
                <a:rect l="l" t="t" r="r" b="b"/>
                <a:pathLst>
                  <a:path w="51436" h="28156" extrusionOk="0">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52;p15">
                <a:extLst>
                  <a:ext uri="{FF2B5EF4-FFF2-40B4-BE49-F238E27FC236}">
                    <a16:creationId xmlns:a16="http://schemas.microsoft.com/office/drawing/2014/main" id="{D1CC4401-22B7-4A18-B724-C458C24A3098}"/>
                  </a:ext>
                </a:extLst>
              </p:cNvPr>
              <p:cNvSpPr/>
              <p:nvPr/>
            </p:nvSpPr>
            <p:spPr>
              <a:xfrm>
                <a:off x="4063251" y="2231933"/>
                <a:ext cx="62574" cy="63090"/>
              </a:xfrm>
              <a:custGeom>
                <a:avLst/>
                <a:gdLst/>
                <a:ahLst/>
                <a:cxnLst/>
                <a:rect l="l" t="t" r="r" b="b"/>
                <a:pathLst>
                  <a:path w="3035" h="3060" fill="none" extrusionOk="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53;p15">
                <a:extLst>
                  <a:ext uri="{FF2B5EF4-FFF2-40B4-BE49-F238E27FC236}">
                    <a16:creationId xmlns:a16="http://schemas.microsoft.com/office/drawing/2014/main" id="{077D11B1-FFE6-4EA3-A1BD-08DCF59F7586}"/>
                  </a:ext>
                </a:extLst>
              </p:cNvPr>
              <p:cNvSpPr/>
              <p:nvPr/>
            </p:nvSpPr>
            <p:spPr>
              <a:xfrm>
                <a:off x="4094527" y="2018604"/>
                <a:ext cx="21" cy="213350"/>
              </a:xfrm>
              <a:custGeom>
                <a:avLst/>
                <a:gdLst/>
                <a:ahLst/>
                <a:cxnLst/>
                <a:rect l="l" t="t" r="r" b="b"/>
                <a:pathLst>
                  <a:path w="1" h="10348" fill="none" extrusionOk="0">
                    <a:moveTo>
                      <a:pt x="0" y="0"/>
                    </a:moveTo>
                    <a:lnTo>
                      <a:pt x="0" y="1034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54;p15">
                <a:extLst>
                  <a:ext uri="{FF2B5EF4-FFF2-40B4-BE49-F238E27FC236}">
                    <a16:creationId xmlns:a16="http://schemas.microsoft.com/office/drawing/2014/main" id="{64432F19-29E2-4CFD-97A5-1F9BA847FC44}"/>
                  </a:ext>
                </a:extLst>
              </p:cNvPr>
              <p:cNvSpPr/>
              <p:nvPr/>
            </p:nvSpPr>
            <p:spPr>
              <a:xfrm>
                <a:off x="3717619" y="1521681"/>
                <a:ext cx="126674" cy="405649"/>
              </a:xfrm>
              <a:custGeom>
                <a:avLst/>
                <a:gdLst/>
                <a:ahLst/>
                <a:cxnLst/>
                <a:rect l="l" t="t" r="r" b="b"/>
                <a:pathLst>
                  <a:path w="6144" h="19675" fill="none" extrusionOk="0">
                    <a:moveTo>
                      <a:pt x="0" y="1"/>
                    </a:moveTo>
                    <a:lnTo>
                      <a:pt x="0" y="8482"/>
                    </a:lnTo>
                    <a:lnTo>
                      <a:pt x="6144" y="11616"/>
                    </a:lnTo>
                    <a:lnTo>
                      <a:pt x="6144" y="19675"/>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55;p15">
                <a:extLst>
                  <a:ext uri="{FF2B5EF4-FFF2-40B4-BE49-F238E27FC236}">
                    <a16:creationId xmlns:a16="http://schemas.microsoft.com/office/drawing/2014/main" id="{54D5058C-0542-40C3-9F8B-FF6A7876934C}"/>
                  </a:ext>
                </a:extLst>
              </p:cNvPr>
              <p:cNvSpPr/>
              <p:nvPr/>
            </p:nvSpPr>
            <p:spPr>
              <a:xfrm>
                <a:off x="4151947" y="1978606"/>
                <a:ext cx="76429" cy="335385"/>
              </a:xfrm>
              <a:custGeom>
                <a:avLst/>
                <a:gdLst/>
                <a:ahLst/>
                <a:cxnLst/>
                <a:rect l="l" t="t" r="r" b="b"/>
                <a:pathLst>
                  <a:path w="3707" h="16267" fill="none" extrusionOk="0">
                    <a:moveTo>
                      <a:pt x="3707" y="16267"/>
                    </a:moveTo>
                    <a:lnTo>
                      <a:pt x="3632" y="11342"/>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56;p15">
                <a:extLst>
                  <a:ext uri="{FF2B5EF4-FFF2-40B4-BE49-F238E27FC236}">
                    <a16:creationId xmlns:a16="http://schemas.microsoft.com/office/drawing/2014/main" id="{356A540A-3BA2-40C2-8D12-6B1F6EAC7567}"/>
                  </a:ext>
                </a:extLst>
              </p:cNvPr>
              <p:cNvSpPr/>
              <p:nvPr/>
            </p:nvSpPr>
            <p:spPr>
              <a:xfrm>
                <a:off x="3979647" y="2052953"/>
                <a:ext cx="45668" cy="387197"/>
              </a:xfrm>
              <a:custGeom>
                <a:avLst/>
                <a:gdLst/>
                <a:ahLst/>
                <a:cxnLst/>
                <a:rect l="l" t="t" r="r" b="b"/>
                <a:pathLst>
                  <a:path w="2215" h="18780" fill="none" extrusionOk="0">
                    <a:moveTo>
                      <a:pt x="1" y="18779"/>
                    </a:moveTo>
                    <a:lnTo>
                      <a:pt x="1" y="8930"/>
                    </a:lnTo>
                    <a:lnTo>
                      <a:pt x="2215" y="7487"/>
                    </a:lnTo>
                    <a:lnTo>
                      <a:pt x="2215"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57;p15">
                <a:extLst>
                  <a:ext uri="{FF2B5EF4-FFF2-40B4-BE49-F238E27FC236}">
                    <a16:creationId xmlns:a16="http://schemas.microsoft.com/office/drawing/2014/main" id="{5F595E98-6713-4CD6-A965-C27703FA3E75}"/>
                  </a:ext>
                </a:extLst>
              </p:cNvPr>
              <p:cNvSpPr/>
              <p:nvPr/>
            </p:nvSpPr>
            <p:spPr>
              <a:xfrm>
                <a:off x="3844272" y="1521681"/>
                <a:ext cx="21" cy="53358"/>
              </a:xfrm>
              <a:custGeom>
                <a:avLst/>
                <a:gdLst/>
                <a:ahLst/>
                <a:cxnLst/>
                <a:rect l="l" t="t" r="r" b="b"/>
                <a:pathLst>
                  <a:path w="1" h="2588" fill="none" extrusionOk="0">
                    <a:moveTo>
                      <a:pt x="1" y="1"/>
                    </a:moveTo>
                    <a:lnTo>
                      <a:pt x="1" y="258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58;p15">
                <a:extLst>
                  <a:ext uri="{FF2B5EF4-FFF2-40B4-BE49-F238E27FC236}">
                    <a16:creationId xmlns:a16="http://schemas.microsoft.com/office/drawing/2014/main" id="{9CC967B9-EDC1-4ED0-AFAE-20E7345CB85B}"/>
                  </a:ext>
                </a:extLst>
              </p:cNvPr>
              <p:cNvSpPr/>
              <p:nvPr/>
            </p:nvSpPr>
            <p:spPr>
              <a:xfrm>
                <a:off x="3844272" y="1624769"/>
                <a:ext cx="21" cy="86161"/>
              </a:xfrm>
              <a:custGeom>
                <a:avLst/>
                <a:gdLst/>
                <a:ahLst/>
                <a:cxnLst/>
                <a:rect l="l" t="t" r="r" b="b"/>
                <a:pathLst>
                  <a:path w="1" h="4179" fill="none" extrusionOk="0">
                    <a:moveTo>
                      <a:pt x="1" y="0"/>
                    </a:moveTo>
                    <a:lnTo>
                      <a:pt x="1" y="4179"/>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59;p15">
                <a:extLst>
                  <a:ext uri="{FF2B5EF4-FFF2-40B4-BE49-F238E27FC236}">
                    <a16:creationId xmlns:a16="http://schemas.microsoft.com/office/drawing/2014/main" id="{DD127B41-B13E-47D5-BC64-F696E96D096A}"/>
                  </a:ext>
                </a:extLst>
              </p:cNvPr>
              <p:cNvSpPr/>
              <p:nvPr/>
            </p:nvSpPr>
            <p:spPr>
              <a:xfrm>
                <a:off x="4094527" y="2353968"/>
                <a:ext cx="21" cy="132323"/>
              </a:xfrm>
              <a:custGeom>
                <a:avLst/>
                <a:gdLst/>
                <a:ahLst/>
                <a:cxnLst/>
                <a:rect l="l" t="t" r="r" b="b"/>
                <a:pathLst>
                  <a:path w="1" h="6418" fill="none" extrusionOk="0">
                    <a:moveTo>
                      <a:pt x="0" y="641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60;p15">
                <a:extLst>
                  <a:ext uri="{FF2B5EF4-FFF2-40B4-BE49-F238E27FC236}">
                    <a16:creationId xmlns:a16="http://schemas.microsoft.com/office/drawing/2014/main" id="{58EC2AF3-30A9-446A-9823-9631FB6CFAB9}"/>
                  </a:ext>
                </a:extLst>
              </p:cNvPr>
              <p:cNvSpPr/>
              <p:nvPr/>
            </p:nvSpPr>
            <p:spPr>
              <a:xfrm>
                <a:off x="1327432" y="1744762"/>
                <a:ext cx="21" cy="213350"/>
              </a:xfrm>
              <a:custGeom>
                <a:avLst/>
                <a:gdLst/>
                <a:ahLst/>
                <a:cxnLst/>
                <a:rect l="l" t="t" r="r" b="b"/>
                <a:pathLst>
                  <a:path w="1" h="10348" fill="none" extrusionOk="0">
                    <a:moveTo>
                      <a:pt x="0" y="1034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61;p15">
                <a:extLst>
                  <a:ext uri="{FF2B5EF4-FFF2-40B4-BE49-F238E27FC236}">
                    <a16:creationId xmlns:a16="http://schemas.microsoft.com/office/drawing/2014/main" id="{48171174-8C30-4B72-9461-72B5F3FE32E0}"/>
                  </a:ext>
                </a:extLst>
              </p:cNvPr>
              <p:cNvSpPr/>
              <p:nvPr/>
            </p:nvSpPr>
            <p:spPr>
              <a:xfrm>
                <a:off x="1396666" y="1497579"/>
                <a:ext cx="45647" cy="508737"/>
              </a:xfrm>
              <a:custGeom>
                <a:avLst/>
                <a:gdLst/>
                <a:ahLst/>
                <a:cxnLst/>
                <a:rect l="l" t="t" r="r" b="b"/>
                <a:pathLst>
                  <a:path w="2214" h="24675" fill="none" extrusionOk="0">
                    <a:moveTo>
                      <a:pt x="2214" y="1"/>
                    </a:moveTo>
                    <a:lnTo>
                      <a:pt x="2214" y="9875"/>
                    </a:lnTo>
                    <a:lnTo>
                      <a:pt x="0" y="11293"/>
                    </a:lnTo>
                    <a:lnTo>
                      <a:pt x="0" y="24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62;p15">
                <a:extLst>
                  <a:ext uri="{FF2B5EF4-FFF2-40B4-BE49-F238E27FC236}">
                    <a16:creationId xmlns:a16="http://schemas.microsoft.com/office/drawing/2014/main" id="{261B3435-1079-4035-A5E3-C19D1B1CD57D}"/>
                  </a:ext>
                </a:extLst>
              </p:cNvPr>
              <p:cNvSpPr/>
              <p:nvPr/>
            </p:nvSpPr>
            <p:spPr>
              <a:xfrm>
                <a:off x="2875064" y="1207841"/>
                <a:ext cx="197969" cy="191825"/>
              </a:xfrm>
              <a:custGeom>
                <a:avLst/>
                <a:gdLst/>
                <a:ahLst/>
                <a:cxnLst/>
                <a:rect l="l" t="t" r="r" b="b"/>
                <a:pathLst>
                  <a:path w="9602" h="9304" extrusionOk="0">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63;p15">
                <a:extLst>
                  <a:ext uri="{FF2B5EF4-FFF2-40B4-BE49-F238E27FC236}">
                    <a16:creationId xmlns:a16="http://schemas.microsoft.com/office/drawing/2014/main" id="{DEC7E284-41E6-4735-90BD-4BAABE9A21A0}"/>
                  </a:ext>
                </a:extLst>
              </p:cNvPr>
              <p:cNvSpPr/>
              <p:nvPr/>
            </p:nvSpPr>
            <p:spPr>
              <a:xfrm>
                <a:off x="2948916" y="960163"/>
                <a:ext cx="197454" cy="223081"/>
              </a:xfrm>
              <a:custGeom>
                <a:avLst/>
                <a:gdLst/>
                <a:ahLst/>
                <a:cxnLst/>
                <a:rect l="l" t="t" r="r" b="b"/>
                <a:pathLst>
                  <a:path w="9577" h="10820" extrusionOk="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64;p15">
                <a:extLst>
                  <a:ext uri="{FF2B5EF4-FFF2-40B4-BE49-F238E27FC236}">
                    <a16:creationId xmlns:a16="http://schemas.microsoft.com/office/drawing/2014/main" id="{92C97DBC-21CF-4760-8DB0-E07460ADDD64}"/>
                  </a:ext>
                </a:extLst>
              </p:cNvPr>
              <p:cNvSpPr/>
              <p:nvPr/>
            </p:nvSpPr>
            <p:spPr>
              <a:xfrm>
                <a:off x="2641241" y="1232974"/>
                <a:ext cx="251802" cy="232318"/>
              </a:xfrm>
              <a:custGeom>
                <a:avLst/>
                <a:gdLst/>
                <a:ahLst/>
                <a:cxnLst/>
                <a:rect l="l" t="t" r="r" b="b"/>
                <a:pathLst>
                  <a:path w="12213" h="11268" extrusionOk="0">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65;p15">
                <a:extLst>
                  <a:ext uri="{FF2B5EF4-FFF2-40B4-BE49-F238E27FC236}">
                    <a16:creationId xmlns:a16="http://schemas.microsoft.com/office/drawing/2014/main" id="{F31D584D-EC4E-4FE4-B375-EBAF0273151A}"/>
                  </a:ext>
                </a:extLst>
              </p:cNvPr>
              <p:cNvSpPr/>
              <p:nvPr/>
            </p:nvSpPr>
            <p:spPr>
              <a:xfrm>
                <a:off x="2948916" y="694012"/>
                <a:ext cx="197454" cy="223102"/>
              </a:xfrm>
              <a:custGeom>
                <a:avLst/>
                <a:gdLst/>
                <a:ahLst/>
                <a:cxnLst/>
                <a:rect l="l" t="t" r="r" b="b"/>
                <a:pathLst>
                  <a:path w="9577" h="10821" extrusionOk="0">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66;p15">
                <a:extLst>
                  <a:ext uri="{FF2B5EF4-FFF2-40B4-BE49-F238E27FC236}">
                    <a16:creationId xmlns:a16="http://schemas.microsoft.com/office/drawing/2014/main" id="{3DEE97A7-90FB-4DC9-BC73-9A3D597D5F60}"/>
                  </a:ext>
                </a:extLst>
              </p:cNvPr>
              <p:cNvSpPr/>
              <p:nvPr/>
            </p:nvSpPr>
            <p:spPr>
              <a:xfrm>
                <a:off x="2641241" y="960163"/>
                <a:ext cx="288727" cy="243080"/>
              </a:xfrm>
              <a:custGeom>
                <a:avLst/>
                <a:gdLst/>
                <a:ahLst/>
                <a:cxnLst/>
                <a:rect l="l" t="t" r="r" b="b"/>
                <a:pathLst>
                  <a:path w="14004" h="11790" extrusionOk="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67;p15">
                <a:extLst>
                  <a:ext uri="{FF2B5EF4-FFF2-40B4-BE49-F238E27FC236}">
                    <a16:creationId xmlns:a16="http://schemas.microsoft.com/office/drawing/2014/main" id="{02063100-6D10-44B4-AEA5-C3DD334B3849}"/>
                  </a:ext>
                </a:extLst>
              </p:cNvPr>
              <p:cNvSpPr/>
              <p:nvPr/>
            </p:nvSpPr>
            <p:spPr>
              <a:xfrm>
                <a:off x="2875064" y="477095"/>
                <a:ext cx="197969" cy="192320"/>
              </a:xfrm>
              <a:custGeom>
                <a:avLst/>
                <a:gdLst/>
                <a:ahLst/>
                <a:cxnLst/>
                <a:rect l="l" t="t" r="r" b="b"/>
                <a:pathLst>
                  <a:path w="9602" h="9328" extrusionOk="0">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68;p15">
                <a:extLst>
                  <a:ext uri="{FF2B5EF4-FFF2-40B4-BE49-F238E27FC236}">
                    <a16:creationId xmlns:a16="http://schemas.microsoft.com/office/drawing/2014/main" id="{29B4744C-8C25-4116-8DBB-752F5AA3954E}"/>
                  </a:ext>
                </a:extLst>
              </p:cNvPr>
              <p:cNvSpPr/>
              <p:nvPr/>
            </p:nvSpPr>
            <p:spPr>
              <a:xfrm>
                <a:off x="2641241" y="673498"/>
                <a:ext cx="288727" cy="243616"/>
              </a:xfrm>
              <a:custGeom>
                <a:avLst/>
                <a:gdLst/>
                <a:ahLst/>
                <a:cxnLst/>
                <a:rect l="l" t="t" r="r" b="b"/>
                <a:pathLst>
                  <a:path w="14004" h="11816" extrusionOk="0">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69;p15">
                <a:extLst>
                  <a:ext uri="{FF2B5EF4-FFF2-40B4-BE49-F238E27FC236}">
                    <a16:creationId xmlns:a16="http://schemas.microsoft.com/office/drawing/2014/main" id="{05EE63B5-B986-4324-9242-10D8C49CA4DB}"/>
                  </a:ext>
                </a:extLst>
              </p:cNvPr>
              <p:cNvSpPr/>
              <p:nvPr/>
            </p:nvSpPr>
            <p:spPr>
              <a:xfrm>
                <a:off x="2641241" y="411470"/>
                <a:ext cx="251802" cy="232833"/>
              </a:xfrm>
              <a:custGeom>
                <a:avLst/>
                <a:gdLst/>
                <a:ahLst/>
                <a:cxnLst/>
                <a:rect l="l" t="t" r="r" b="b"/>
                <a:pathLst>
                  <a:path w="12213" h="11293" extrusionOk="0">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70;p15">
                <a:extLst>
                  <a:ext uri="{FF2B5EF4-FFF2-40B4-BE49-F238E27FC236}">
                    <a16:creationId xmlns:a16="http://schemas.microsoft.com/office/drawing/2014/main" id="{C4C7B538-F8E0-4907-8F39-A950D1970400}"/>
                  </a:ext>
                </a:extLst>
              </p:cNvPr>
              <p:cNvSpPr/>
              <p:nvPr/>
            </p:nvSpPr>
            <p:spPr>
              <a:xfrm>
                <a:off x="2308928" y="673498"/>
                <a:ext cx="289243" cy="243616"/>
              </a:xfrm>
              <a:custGeom>
                <a:avLst/>
                <a:gdLst/>
                <a:ahLst/>
                <a:cxnLst/>
                <a:rect l="l" t="t" r="r" b="b"/>
                <a:pathLst>
                  <a:path w="14029" h="11816" extrusionOk="0">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71;p15">
                <a:extLst>
                  <a:ext uri="{FF2B5EF4-FFF2-40B4-BE49-F238E27FC236}">
                    <a16:creationId xmlns:a16="http://schemas.microsoft.com/office/drawing/2014/main" id="{BB014F71-44F8-4960-B073-6E70DF564A9B}"/>
                  </a:ext>
                </a:extLst>
              </p:cNvPr>
              <p:cNvSpPr/>
              <p:nvPr/>
            </p:nvSpPr>
            <p:spPr>
              <a:xfrm>
                <a:off x="2092527" y="694012"/>
                <a:ext cx="197454" cy="223102"/>
              </a:xfrm>
              <a:custGeom>
                <a:avLst/>
                <a:gdLst/>
                <a:ahLst/>
                <a:cxnLst/>
                <a:rect l="l" t="t" r="r" b="b"/>
                <a:pathLst>
                  <a:path w="9577" h="10821" extrusionOk="0">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72;p15">
                <a:extLst>
                  <a:ext uri="{FF2B5EF4-FFF2-40B4-BE49-F238E27FC236}">
                    <a16:creationId xmlns:a16="http://schemas.microsoft.com/office/drawing/2014/main" id="{D718BE55-93F8-4F48-A6E6-C224D0FE1AD5}"/>
                  </a:ext>
                </a:extLst>
              </p:cNvPr>
              <p:cNvSpPr/>
              <p:nvPr/>
            </p:nvSpPr>
            <p:spPr>
              <a:xfrm>
                <a:off x="2346369" y="1232974"/>
                <a:ext cx="251802" cy="232318"/>
              </a:xfrm>
              <a:custGeom>
                <a:avLst/>
                <a:gdLst/>
                <a:ahLst/>
                <a:cxnLst/>
                <a:rect l="l" t="t" r="r" b="b"/>
                <a:pathLst>
                  <a:path w="12213" h="11268" extrusionOk="0">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73;p15">
                <a:extLst>
                  <a:ext uri="{FF2B5EF4-FFF2-40B4-BE49-F238E27FC236}">
                    <a16:creationId xmlns:a16="http://schemas.microsoft.com/office/drawing/2014/main" id="{65EBC524-A056-46D6-B0B9-B7820C617B82}"/>
                  </a:ext>
                </a:extLst>
              </p:cNvPr>
              <p:cNvSpPr/>
              <p:nvPr/>
            </p:nvSpPr>
            <p:spPr>
              <a:xfrm>
                <a:off x="2346369" y="411470"/>
                <a:ext cx="251802" cy="232833"/>
              </a:xfrm>
              <a:custGeom>
                <a:avLst/>
                <a:gdLst/>
                <a:ahLst/>
                <a:cxnLst/>
                <a:rect l="l" t="t" r="r" b="b"/>
                <a:pathLst>
                  <a:path w="12213" h="11293" extrusionOk="0">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74;p15">
                <a:extLst>
                  <a:ext uri="{FF2B5EF4-FFF2-40B4-BE49-F238E27FC236}">
                    <a16:creationId xmlns:a16="http://schemas.microsoft.com/office/drawing/2014/main" id="{B7B36F81-7F47-4AAD-B330-96826BD1B7D7}"/>
                  </a:ext>
                </a:extLst>
              </p:cNvPr>
              <p:cNvSpPr/>
              <p:nvPr/>
            </p:nvSpPr>
            <p:spPr>
              <a:xfrm>
                <a:off x="2308928" y="960163"/>
                <a:ext cx="289243" cy="243080"/>
              </a:xfrm>
              <a:custGeom>
                <a:avLst/>
                <a:gdLst/>
                <a:ahLst/>
                <a:cxnLst/>
                <a:rect l="l" t="t" r="r" b="b"/>
                <a:pathLst>
                  <a:path w="14029" h="11790" extrusionOk="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75;p15">
                <a:extLst>
                  <a:ext uri="{FF2B5EF4-FFF2-40B4-BE49-F238E27FC236}">
                    <a16:creationId xmlns:a16="http://schemas.microsoft.com/office/drawing/2014/main" id="{F2D86DBF-957A-4FCC-A7D6-EFE569DF7707}"/>
                  </a:ext>
                </a:extLst>
              </p:cNvPr>
              <p:cNvSpPr/>
              <p:nvPr/>
            </p:nvSpPr>
            <p:spPr>
              <a:xfrm>
                <a:off x="2166379" y="1207841"/>
                <a:ext cx="197454" cy="191825"/>
              </a:xfrm>
              <a:custGeom>
                <a:avLst/>
                <a:gdLst/>
                <a:ahLst/>
                <a:cxnLst/>
                <a:rect l="l" t="t" r="r" b="b"/>
                <a:pathLst>
                  <a:path w="9577" h="9304" extrusionOk="0">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76;p15">
                <a:extLst>
                  <a:ext uri="{FF2B5EF4-FFF2-40B4-BE49-F238E27FC236}">
                    <a16:creationId xmlns:a16="http://schemas.microsoft.com/office/drawing/2014/main" id="{828ED173-B468-444D-9F60-3A3D6685F5F5}"/>
                  </a:ext>
                </a:extLst>
              </p:cNvPr>
              <p:cNvSpPr/>
              <p:nvPr/>
            </p:nvSpPr>
            <p:spPr>
              <a:xfrm>
                <a:off x="2166379" y="477095"/>
                <a:ext cx="197454" cy="192320"/>
              </a:xfrm>
              <a:custGeom>
                <a:avLst/>
                <a:gdLst/>
                <a:ahLst/>
                <a:cxnLst/>
                <a:rect l="l" t="t" r="r" b="b"/>
                <a:pathLst>
                  <a:path w="9577" h="9328" extrusionOk="0">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77;p15">
                <a:extLst>
                  <a:ext uri="{FF2B5EF4-FFF2-40B4-BE49-F238E27FC236}">
                    <a16:creationId xmlns:a16="http://schemas.microsoft.com/office/drawing/2014/main" id="{C1F347DD-2495-4F12-AEA4-5F64EBE34BE0}"/>
                  </a:ext>
                </a:extLst>
              </p:cNvPr>
              <p:cNvSpPr/>
              <p:nvPr/>
            </p:nvSpPr>
            <p:spPr>
              <a:xfrm>
                <a:off x="2092527" y="960163"/>
                <a:ext cx="197454" cy="223081"/>
              </a:xfrm>
              <a:custGeom>
                <a:avLst/>
                <a:gdLst/>
                <a:ahLst/>
                <a:cxnLst/>
                <a:rect l="l" t="t" r="r" b="b"/>
                <a:pathLst>
                  <a:path w="9577" h="10820" extrusionOk="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78;p15">
                <a:extLst>
                  <a:ext uri="{FF2B5EF4-FFF2-40B4-BE49-F238E27FC236}">
                    <a16:creationId xmlns:a16="http://schemas.microsoft.com/office/drawing/2014/main" id="{E75E8265-65A9-4D85-9B97-2C90B293BAAE}"/>
                  </a:ext>
                </a:extLst>
              </p:cNvPr>
              <p:cNvSpPr/>
              <p:nvPr/>
            </p:nvSpPr>
            <p:spPr>
              <a:xfrm>
                <a:off x="954585" y="892465"/>
                <a:ext cx="1060502" cy="580506"/>
              </a:xfrm>
              <a:custGeom>
                <a:avLst/>
                <a:gdLst/>
                <a:ahLst/>
                <a:cxnLst/>
                <a:rect l="l" t="t" r="r" b="b"/>
                <a:pathLst>
                  <a:path w="51437" h="28156" extrusionOk="0">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79;p15">
                <a:extLst>
                  <a:ext uri="{FF2B5EF4-FFF2-40B4-BE49-F238E27FC236}">
                    <a16:creationId xmlns:a16="http://schemas.microsoft.com/office/drawing/2014/main" id="{872F4D97-4FE5-4D2C-B3F8-6BB2031409DD}"/>
                  </a:ext>
                </a:extLst>
              </p:cNvPr>
              <p:cNvSpPr/>
              <p:nvPr/>
            </p:nvSpPr>
            <p:spPr>
              <a:xfrm>
                <a:off x="930009" y="3342660"/>
                <a:ext cx="3397352" cy="1389207"/>
              </a:xfrm>
              <a:custGeom>
                <a:avLst/>
                <a:gdLst/>
                <a:ahLst/>
                <a:cxnLst/>
                <a:rect l="l" t="t" r="r" b="b"/>
                <a:pathLst>
                  <a:path w="164780" h="67380" extrusionOk="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80;p15">
                <a:extLst>
                  <a:ext uri="{FF2B5EF4-FFF2-40B4-BE49-F238E27FC236}">
                    <a16:creationId xmlns:a16="http://schemas.microsoft.com/office/drawing/2014/main" id="{A3E44295-AB51-4E7B-931E-DC1C2EF2E9C7}"/>
                  </a:ext>
                </a:extLst>
              </p:cNvPr>
              <p:cNvSpPr/>
              <p:nvPr/>
            </p:nvSpPr>
            <p:spPr>
              <a:xfrm>
                <a:off x="1934081" y="2035016"/>
                <a:ext cx="1389207" cy="1967652"/>
              </a:xfrm>
              <a:custGeom>
                <a:avLst/>
                <a:gdLst/>
                <a:ahLst/>
                <a:cxnLst/>
                <a:rect l="l" t="t" r="r" b="b"/>
                <a:pathLst>
                  <a:path w="67380" h="95436" extrusionOk="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81;p15">
                <a:extLst>
                  <a:ext uri="{FF2B5EF4-FFF2-40B4-BE49-F238E27FC236}">
                    <a16:creationId xmlns:a16="http://schemas.microsoft.com/office/drawing/2014/main" id="{F629C336-43AC-481B-A54A-6088E929F32C}"/>
                  </a:ext>
                </a:extLst>
              </p:cNvPr>
              <p:cNvSpPr/>
              <p:nvPr/>
            </p:nvSpPr>
            <p:spPr>
              <a:xfrm>
                <a:off x="3280198" y="2814976"/>
                <a:ext cx="130777" cy="429256"/>
              </a:xfrm>
              <a:custGeom>
                <a:avLst/>
                <a:gdLst/>
                <a:ahLst/>
                <a:cxnLst/>
                <a:rect l="l" t="t" r="r" b="b"/>
                <a:pathLst>
                  <a:path w="6343" h="20820" extrusionOk="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82;p15">
                <a:extLst>
                  <a:ext uri="{FF2B5EF4-FFF2-40B4-BE49-F238E27FC236}">
                    <a16:creationId xmlns:a16="http://schemas.microsoft.com/office/drawing/2014/main" id="{0FF4B929-6408-4FF1-A308-DACD70BB99DA}"/>
                  </a:ext>
                </a:extLst>
              </p:cNvPr>
              <p:cNvSpPr/>
              <p:nvPr/>
            </p:nvSpPr>
            <p:spPr>
              <a:xfrm>
                <a:off x="1846395" y="2814976"/>
                <a:ext cx="131292" cy="429256"/>
              </a:xfrm>
              <a:custGeom>
                <a:avLst/>
                <a:gdLst/>
                <a:ahLst/>
                <a:cxnLst/>
                <a:rect l="l" t="t" r="r" b="b"/>
                <a:pathLst>
                  <a:path w="6368" h="20820" extrusionOk="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83;p15">
                <a:extLst>
                  <a:ext uri="{FF2B5EF4-FFF2-40B4-BE49-F238E27FC236}">
                    <a16:creationId xmlns:a16="http://schemas.microsoft.com/office/drawing/2014/main" id="{956B7D57-587C-4F88-9F44-DFC4B60F2D17}"/>
                  </a:ext>
                </a:extLst>
              </p:cNvPr>
              <p:cNvSpPr/>
              <p:nvPr/>
            </p:nvSpPr>
            <p:spPr>
              <a:xfrm>
                <a:off x="2155101" y="3728805"/>
                <a:ext cx="947683" cy="464121"/>
              </a:xfrm>
              <a:custGeom>
                <a:avLst/>
                <a:gdLst/>
                <a:ahLst/>
                <a:cxnLst/>
                <a:rect l="l" t="t" r="r" b="b"/>
                <a:pathLst>
                  <a:path w="45965" h="22511" extrusionOk="0">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84;p15">
                <a:extLst>
                  <a:ext uri="{FF2B5EF4-FFF2-40B4-BE49-F238E27FC236}">
                    <a16:creationId xmlns:a16="http://schemas.microsoft.com/office/drawing/2014/main" id="{90501CF2-C9A6-4E54-BB9B-A2C298625B3C}"/>
                  </a:ext>
                </a:extLst>
              </p:cNvPr>
              <p:cNvSpPr/>
              <p:nvPr/>
            </p:nvSpPr>
            <p:spPr>
              <a:xfrm>
                <a:off x="2097661" y="2136021"/>
                <a:ext cx="1062049" cy="738993"/>
              </a:xfrm>
              <a:custGeom>
                <a:avLst/>
                <a:gdLst/>
                <a:ahLst/>
                <a:cxnLst/>
                <a:rect l="l" t="t" r="r" b="b"/>
                <a:pathLst>
                  <a:path w="51512" h="35843" extrusionOk="0">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85;p15">
                <a:extLst>
                  <a:ext uri="{FF2B5EF4-FFF2-40B4-BE49-F238E27FC236}">
                    <a16:creationId xmlns:a16="http://schemas.microsoft.com/office/drawing/2014/main" id="{FE650D60-CF38-4CA2-8889-6C6BD26B252F}"/>
                  </a:ext>
                </a:extLst>
              </p:cNvPr>
              <p:cNvSpPr/>
              <p:nvPr/>
            </p:nvSpPr>
            <p:spPr>
              <a:xfrm>
                <a:off x="2636107" y="2307826"/>
                <a:ext cx="421030" cy="461028"/>
              </a:xfrm>
              <a:custGeom>
                <a:avLst/>
                <a:gdLst/>
                <a:ahLst/>
                <a:cxnLst/>
                <a:rect l="l" t="t" r="r" b="b"/>
                <a:pathLst>
                  <a:path w="20421" h="22361" extrusionOk="0">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86;p15">
                <a:extLst>
                  <a:ext uri="{FF2B5EF4-FFF2-40B4-BE49-F238E27FC236}">
                    <a16:creationId xmlns:a16="http://schemas.microsoft.com/office/drawing/2014/main" id="{4797A509-1635-41AE-8E0D-699BCB8C21E0}"/>
                  </a:ext>
                </a:extLst>
              </p:cNvPr>
              <p:cNvSpPr/>
              <p:nvPr/>
            </p:nvSpPr>
            <p:spPr>
              <a:xfrm>
                <a:off x="2636107" y="2212429"/>
                <a:ext cx="292830" cy="384640"/>
              </a:xfrm>
              <a:custGeom>
                <a:avLst/>
                <a:gdLst/>
                <a:ahLst/>
                <a:cxnLst/>
                <a:rect l="l" t="t" r="r" b="b"/>
                <a:pathLst>
                  <a:path w="14203" h="18656" extrusionOk="0">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87;p15">
                <a:extLst>
                  <a:ext uri="{FF2B5EF4-FFF2-40B4-BE49-F238E27FC236}">
                    <a16:creationId xmlns:a16="http://schemas.microsoft.com/office/drawing/2014/main" id="{10FF9521-7569-4CDC-9A4F-10D3D79BF3C5}"/>
                  </a:ext>
                </a:extLst>
              </p:cNvPr>
              <p:cNvSpPr/>
              <p:nvPr/>
            </p:nvSpPr>
            <p:spPr>
              <a:xfrm>
                <a:off x="2328927" y="2212429"/>
                <a:ext cx="292336" cy="384640"/>
              </a:xfrm>
              <a:custGeom>
                <a:avLst/>
                <a:gdLst/>
                <a:ahLst/>
                <a:cxnLst/>
                <a:rect l="l" t="t" r="r" b="b"/>
                <a:pathLst>
                  <a:path w="14179" h="18656" extrusionOk="0">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88;p15">
                <a:extLst>
                  <a:ext uri="{FF2B5EF4-FFF2-40B4-BE49-F238E27FC236}">
                    <a16:creationId xmlns:a16="http://schemas.microsoft.com/office/drawing/2014/main" id="{773E6FB5-98EA-499A-B757-180F4D7FEB98}"/>
                  </a:ext>
                </a:extLst>
              </p:cNvPr>
              <p:cNvSpPr/>
              <p:nvPr/>
            </p:nvSpPr>
            <p:spPr>
              <a:xfrm>
                <a:off x="2200212" y="2307826"/>
                <a:ext cx="421051" cy="461028"/>
              </a:xfrm>
              <a:custGeom>
                <a:avLst/>
                <a:gdLst/>
                <a:ahLst/>
                <a:cxnLst/>
                <a:rect l="l" t="t" r="r" b="b"/>
                <a:pathLst>
                  <a:path w="20422" h="22361" extrusionOk="0">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89;p15">
                <a:extLst>
                  <a:ext uri="{FF2B5EF4-FFF2-40B4-BE49-F238E27FC236}">
                    <a16:creationId xmlns:a16="http://schemas.microsoft.com/office/drawing/2014/main" id="{83115B94-A910-404F-A7DF-BBF7C2E2D2EA}"/>
                  </a:ext>
                </a:extLst>
              </p:cNvPr>
              <p:cNvSpPr/>
              <p:nvPr/>
            </p:nvSpPr>
            <p:spPr>
              <a:xfrm>
                <a:off x="2256621" y="1553473"/>
                <a:ext cx="114901" cy="309757"/>
              </a:xfrm>
              <a:custGeom>
                <a:avLst/>
                <a:gdLst/>
                <a:ahLst/>
                <a:cxnLst/>
                <a:rect l="l" t="t" r="r" b="b"/>
                <a:pathLst>
                  <a:path w="5573" h="15024" fill="none" extrusionOk="0">
                    <a:moveTo>
                      <a:pt x="5572" y="1"/>
                    </a:moveTo>
                    <a:lnTo>
                      <a:pt x="5572" y="6891"/>
                    </a:lnTo>
                    <a:lnTo>
                      <a:pt x="1" y="10074"/>
                    </a:lnTo>
                    <a:lnTo>
                      <a:pt x="1" y="1502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90;p15">
                <a:extLst>
                  <a:ext uri="{FF2B5EF4-FFF2-40B4-BE49-F238E27FC236}">
                    <a16:creationId xmlns:a16="http://schemas.microsoft.com/office/drawing/2014/main" id="{476FE500-2F40-49B1-BF12-16D8BB10A1A5}"/>
                  </a:ext>
                </a:extLst>
              </p:cNvPr>
              <p:cNvSpPr/>
              <p:nvPr/>
            </p:nvSpPr>
            <p:spPr>
              <a:xfrm>
                <a:off x="2224829" y="1863210"/>
                <a:ext cx="63110" cy="63110"/>
              </a:xfrm>
              <a:custGeom>
                <a:avLst/>
                <a:gdLst/>
                <a:ahLst/>
                <a:cxnLst/>
                <a:rect l="l" t="t" r="r" b="b"/>
                <a:pathLst>
                  <a:path w="3061" h="3061" fill="none" extrusionOk="0">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91;p15">
                <a:extLst>
                  <a:ext uri="{FF2B5EF4-FFF2-40B4-BE49-F238E27FC236}">
                    <a16:creationId xmlns:a16="http://schemas.microsoft.com/office/drawing/2014/main" id="{28A81868-170C-45D6-B5E9-98C1C9E96417}"/>
                  </a:ext>
                </a:extLst>
              </p:cNvPr>
              <p:cNvSpPr/>
              <p:nvPr/>
            </p:nvSpPr>
            <p:spPr>
              <a:xfrm>
                <a:off x="2443292"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92;p15">
                <a:extLst>
                  <a:ext uri="{FF2B5EF4-FFF2-40B4-BE49-F238E27FC236}">
                    <a16:creationId xmlns:a16="http://schemas.microsoft.com/office/drawing/2014/main" id="{B45B365D-C270-4566-AC42-BB725A94F712}"/>
                  </a:ext>
                </a:extLst>
              </p:cNvPr>
              <p:cNvSpPr/>
              <p:nvPr/>
            </p:nvSpPr>
            <p:spPr>
              <a:xfrm>
                <a:off x="2503289" y="1469890"/>
                <a:ext cx="20535" cy="320520"/>
              </a:xfrm>
              <a:custGeom>
                <a:avLst/>
                <a:gdLst/>
                <a:ahLst/>
                <a:cxnLst/>
                <a:rect l="l" t="t" r="r" b="b"/>
                <a:pathLst>
                  <a:path w="996" h="15546" fill="none" extrusionOk="0">
                    <a:moveTo>
                      <a:pt x="1" y="1"/>
                    </a:moveTo>
                    <a:lnTo>
                      <a:pt x="1"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93;p15">
                <a:extLst>
                  <a:ext uri="{FF2B5EF4-FFF2-40B4-BE49-F238E27FC236}">
                    <a16:creationId xmlns:a16="http://schemas.microsoft.com/office/drawing/2014/main" id="{3C56F45B-6476-41D5-A66C-BB826DE44072}"/>
                  </a:ext>
                </a:extLst>
              </p:cNvPr>
              <p:cNvSpPr/>
              <p:nvPr/>
            </p:nvSpPr>
            <p:spPr>
              <a:xfrm>
                <a:off x="2325340" y="1721671"/>
                <a:ext cx="21" cy="94387"/>
              </a:xfrm>
              <a:custGeom>
                <a:avLst/>
                <a:gdLst/>
                <a:ahLst/>
                <a:cxnLst/>
                <a:rect l="l" t="t" r="r" b="b"/>
                <a:pathLst>
                  <a:path w="1" h="4578" fill="none" extrusionOk="0">
                    <a:moveTo>
                      <a:pt x="1" y="1"/>
                    </a:moveTo>
                    <a:lnTo>
                      <a:pt x="1" y="457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94;p15">
                <a:extLst>
                  <a:ext uri="{FF2B5EF4-FFF2-40B4-BE49-F238E27FC236}">
                    <a16:creationId xmlns:a16="http://schemas.microsoft.com/office/drawing/2014/main" id="{6087BAB5-FB49-4713-826F-A2B6BDCB16AC}"/>
                  </a:ext>
                </a:extLst>
              </p:cNvPr>
              <p:cNvSpPr/>
              <p:nvPr/>
            </p:nvSpPr>
            <p:spPr>
              <a:xfrm>
                <a:off x="2371502" y="1458097"/>
                <a:ext cx="10783" cy="93356"/>
              </a:xfrm>
              <a:custGeom>
                <a:avLst/>
                <a:gdLst/>
                <a:ahLst/>
                <a:cxnLst/>
                <a:rect l="l" t="t" r="r" b="b"/>
                <a:pathLst>
                  <a:path w="523" h="4528" fill="none" extrusionOk="0">
                    <a:moveTo>
                      <a:pt x="0" y="4527"/>
                    </a:moveTo>
                    <a:lnTo>
                      <a:pt x="523" y="4179"/>
                    </a:lnTo>
                    <a:lnTo>
                      <a:pt x="523"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95;p15">
                <a:extLst>
                  <a:ext uri="{FF2B5EF4-FFF2-40B4-BE49-F238E27FC236}">
                    <a16:creationId xmlns:a16="http://schemas.microsoft.com/office/drawing/2014/main" id="{9C2C3784-E8EA-41CE-9705-FD10B58D2D36}"/>
                  </a:ext>
                </a:extLst>
              </p:cNvPr>
              <p:cNvSpPr/>
              <p:nvPr/>
            </p:nvSpPr>
            <p:spPr>
              <a:xfrm>
                <a:off x="2412016" y="1658602"/>
                <a:ext cx="63090" cy="63090"/>
              </a:xfrm>
              <a:custGeom>
                <a:avLst/>
                <a:gdLst/>
                <a:ahLst/>
                <a:cxnLst/>
                <a:rect l="l" t="t" r="r" b="b"/>
                <a:pathLst>
                  <a:path w="3060" h="3060" fill="none" extrusionOk="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96;p15">
                <a:extLst>
                  <a:ext uri="{FF2B5EF4-FFF2-40B4-BE49-F238E27FC236}">
                    <a16:creationId xmlns:a16="http://schemas.microsoft.com/office/drawing/2014/main" id="{19478AFD-543D-4B18-B0CC-A097BA718DAC}"/>
                  </a:ext>
                </a:extLst>
              </p:cNvPr>
              <p:cNvSpPr/>
              <p:nvPr/>
            </p:nvSpPr>
            <p:spPr>
              <a:xfrm>
                <a:off x="2256622" y="1992956"/>
                <a:ext cx="21" cy="213350"/>
              </a:xfrm>
              <a:custGeom>
                <a:avLst/>
                <a:gdLst/>
                <a:ahLst/>
                <a:cxnLst/>
                <a:rect l="l" t="t" r="r" b="b"/>
                <a:pathLst>
                  <a:path w="1" h="10348" fill="none" extrusionOk="0">
                    <a:moveTo>
                      <a:pt x="1" y="10347"/>
                    </a:moveTo>
                    <a:lnTo>
                      <a:pt x="1"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97;p15">
                <a:extLst>
                  <a:ext uri="{FF2B5EF4-FFF2-40B4-BE49-F238E27FC236}">
                    <a16:creationId xmlns:a16="http://schemas.microsoft.com/office/drawing/2014/main" id="{93112056-A0A7-4FD7-AA8E-3985C3928FB8}"/>
                  </a:ext>
                </a:extLst>
              </p:cNvPr>
              <p:cNvSpPr/>
              <p:nvPr/>
            </p:nvSpPr>
            <p:spPr>
              <a:xfrm>
                <a:off x="2443292" y="1721671"/>
                <a:ext cx="126674" cy="405670"/>
              </a:xfrm>
              <a:custGeom>
                <a:avLst/>
                <a:gdLst/>
                <a:ahLst/>
                <a:cxnLst/>
                <a:rect l="l" t="t" r="r" b="b"/>
                <a:pathLst>
                  <a:path w="6144" h="19676" fill="none" extrusionOk="0">
                    <a:moveTo>
                      <a:pt x="6144" y="19675"/>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98;p15">
                <a:extLst>
                  <a:ext uri="{FF2B5EF4-FFF2-40B4-BE49-F238E27FC236}">
                    <a16:creationId xmlns:a16="http://schemas.microsoft.com/office/drawing/2014/main" id="{6EB8F01D-9C8C-421B-B231-5DF9C8AF50C0}"/>
                  </a:ext>
                </a:extLst>
              </p:cNvPr>
              <p:cNvSpPr/>
              <p:nvPr/>
            </p:nvSpPr>
            <p:spPr>
              <a:xfrm>
                <a:off x="2325340" y="1784760"/>
                <a:ext cx="46183" cy="387691"/>
              </a:xfrm>
              <a:custGeom>
                <a:avLst/>
                <a:gdLst/>
                <a:ahLst/>
                <a:cxnLst/>
                <a:rect l="l" t="t" r="r" b="b"/>
                <a:pathLst>
                  <a:path w="2240" h="18804" fill="none" extrusionOk="0">
                    <a:moveTo>
                      <a:pt x="2239" y="0"/>
                    </a:moveTo>
                    <a:lnTo>
                      <a:pt x="2239" y="9850"/>
                    </a:lnTo>
                    <a:lnTo>
                      <a:pt x="1" y="11292"/>
                    </a:lnTo>
                    <a:lnTo>
                      <a:pt x="1" y="1880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99;p15">
                <a:extLst>
                  <a:ext uri="{FF2B5EF4-FFF2-40B4-BE49-F238E27FC236}">
                    <a16:creationId xmlns:a16="http://schemas.microsoft.com/office/drawing/2014/main" id="{4343C09F-69B8-4F60-9AC1-5B2D441FF012}"/>
                  </a:ext>
                </a:extLst>
              </p:cNvPr>
              <p:cNvSpPr/>
              <p:nvPr/>
            </p:nvSpPr>
            <p:spPr>
              <a:xfrm>
                <a:off x="2443292"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100;p15">
                <a:extLst>
                  <a:ext uri="{FF2B5EF4-FFF2-40B4-BE49-F238E27FC236}">
                    <a16:creationId xmlns:a16="http://schemas.microsoft.com/office/drawing/2014/main" id="{89DAB456-0228-4F10-B460-9969BD1A9A00}"/>
                  </a:ext>
                </a:extLst>
              </p:cNvPr>
              <p:cNvSpPr/>
              <p:nvPr/>
            </p:nvSpPr>
            <p:spPr>
              <a:xfrm>
                <a:off x="2443292"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101;p15">
                <a:extLst>
                  <a:ext uri="{FF2B5EF4-FFF2-40B4-BE49-F238E27FC236}">
                    <a16:creationId xmlns:a16="http://schemas.microsoft.com/office/drawing/2014/main" id="{4EC7C745-B615-4016-909E-E27AC3885948}"/>
                  </a:ext>
                </a:extLst>
              </p:cNvPr>
              <p:cNvSpPr/>
              <p:nvPr/>
            </p:nvSpPr>
            <p:spPr>
              <a:xfrm>
                <a:off x="2523804"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102;p15">
                <a:extLst>
                  <a:ext uri="{FF2B5EF4-FFF2-40B4-BE49-F238E27FC236}">
                    <a16:creationId xmlns:a16="http://schemas.microsoft.com/office/drawing/2014/main" id="{49EC6EEC-FE08-46FF-946A-08A75E9F4A03}"/>
                  </a:ext>
                </a:extLst>
              </p:cNvPr>
              <p:cNvSpPr/>
              <p:nvPr/>
            </p:nvSpPr>
            <p:spPr>
              <a:xfrm>
                <a:off x="2889950" y="1846283"/>
                <a:ext cx="63090" cy="62595"/>
              </a:xfrm>
              <a:custGeom>
                <a:avLst/>
                <a:gdLst/>
                <a:ahLst/>
                <a:cxnLst/>
                <a:rect l="l" t="t" r="r" b="b"/>
                <a:pathLst>
                  <a:path w="3060" h="3036" fill="none" extrusionOk="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103;p15">
                <a:extLst>
                  <a:ext uri="{FF2B5EF4-FFF2-40B4-BE49-F238E27FC236}">
                    <a16:creationId xmlns:a16="http://schemas.microsoft.com/office/drawing/2014/main" id="{EF4192D6-A0E6-4AF1-8864-5CEA51202C16}"/>
                  </a:ext>
                </a:extLst>
              </p:cNvPr>
              <p:cNvSpPr/>
              <p:nvPr/>
            </p:nvSpPr>
            <p:spPr>
              <a:xfrm>
                <a:off x="2714062" y="1658602"/>
                <a:ext cx="62574" cy="63090"/>
              </a:xfrm>
              <a:custGeom>
                <a:avLst/>
                <a:gdLst/>
                <a:ahLst/>
                <a:cxnLst/>
                <a:rect l="l" t="t" r="r" b="b"/>
                <a:pathLst>
                  <a:path w="3035" h="3060" fill="none" extrusionOk="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104;p15">
                <a:extLst>
                  <a:ext uri="{FF2B5EF4-FFF2-40B4-BE49-F238E27FC236}">
                    <a16:creationId xmlns:a16="http://schemas.microsoft.com/office/drawing/2014/main" id="{FE1912CB-37E0-4D20-A0B4-7038FCB0DF61}"/>
                  </a:ext>
                </a:extLst>
              </p:cNvPr>
              <p:cNvSpPr/>
              <p:nvPr/>
            </p:nvSpPr>
            <p:spPr>
              <a:xfrm>
                <a:off x="2745339"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105;p15">
                <a:extLst>
                  <a:ext uri="{FF2B5EF4-FFF2-40B4-BE49-F238E27FC236}">
                    <a16:creationId xmlns:a16="http://schemas.microsoft.com/office/drawing/2014/main" id="{EE4070DA-FB26-4162-B9A1-8210B40A6D5B}"/>
                  </a:ext>
                </a:extLst>
              </p:cNvPr>
              <p:cNvSpPr/>
              <p:nvPr/>
            </p:nvSpPr>
            <p:spPr>
              <a:xfrm>
                <a:off x="2804820" y="1469890"/>
                <a:ext cx="20535" cy="320520"/>
              </a:xfrm>
              <a:custGeom>
                <a:avLst/>
                <a:gdLst/>
                <a:ahLst/>
                <a:cxnLst/>
                <a:rect l="l" t="t" r="r" b="b"/>
                <a:pathLst>
                  <a:path w="996" h="15546" fill="none" extrusionOk="0">
                    <a:moveTo>
                      <a:pt x="0" y="1"/>
                    </a:moveTo>
                    <a:lnTo>
                      <a:pt x="0"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106;p15">
                <a:extLst>
                  <a:ext uri="{FF2B5EF4-FFF2-40B4-BE49-F238E27FC236}">
                    <a16:creationId xmlns:a16="http://schemas.microsoft.com/office/drawing/2014/main" id="{978AAF89-1A19-4694-BDF2-2DDC10609DA3}"/>
                  </a:ext>
                </a:extLst>
              </p:cNvPr>
              <p:cNvSpPr/>
              <p:nvPr/>
            </p:nvSpPr>
            <p:spPr>
              <a:xfrm>
                <a:off x="2745339" y="1721671"/>
                <a:ext cx="126674" cy="434369"/>
              </a:xfrm>
              <a:custGeom>
                <a:avLst/>
                <a:gdLst/>
                <a:ahLst/>
                <a:cxnLst/>
                <a:rect l="l" t="t" r="r" b="b"/>
                <a:pathLst>
                  <a:path w="6144" h="21068" fill="none" extrusionOk="0">
                    <a:moveTo>
                      <a:pt x="6144" y="21068"/>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107;p15">
                <a:extLst>
                  <a:ext uri="{FF2B5EF4-FFF2-40B4-BE49-F238E27FC236}">
                    <a16:creationId xmlns:a16="http://schemas.microsoft.com/office/drawing/2014/main" id="{5494B9E6-1006-4701-9E69-3EB78979F31C}"/>
                  </a:ext>
                </a:extLst>
              </p:cNvPr>
              <p:cNvSpPr/>
              <p:nvPr/>
            </p:nvSpPr>
            <p:spPr>
              <a:xfrm>
                <a:off x="2623799" y="1728866"/>
                <a:ext cx="21" cy="94366"/>
              </a:xfrm>
              <a:custGeom>
                <a:avLst/>
                <a:gdLst/>
                <a:ahLst/>
                <a:cxnLst/>
                <a:rect l="l" t="t" r="r" b="b"/>
                <a:pathLst>
                  <a:path w="1" h="4577" fill="none" extrusionOk="0">
                    <a:moveTo>
                      <a:pt x="0" y="0"/>
                    </a:moveTo>
                    <a:lnTo>
                      <a:pt x="0" y="457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108;p15">
                <a:extLst>
                  <a:ext uri="{FF2B5EF4-FFF2-40B4-BE49-F238E27FC236}">
                    <a16:creationId xmlns:a16="http://schemas.microsoft.com/office/drawing/2014/main" id="{7BCB2897-C75C-4821-AB2D-023A59D85409}"/>
                  </a:ext>
                </a:extLst>
              </p:cNvPr>
              <p:cNvSpPr/>
              <p:nvPr/>
            </p:nvSpPr>
            <p:spPr>
              <a:xfrm>
                <a:off x="2627386" y="1784760"/>
                <a:ext cx="46183" cy="335385"/>
              </a:xfrm>
              <a:custGeom>
                <a:avLst/>
                <a:gdLst/>
                <a:ahLst/>
                <a:cxnLst/>
                <a:rect l="l" t="t" r="r" b="b"/>
                <a:pathLst>
                  <a:path w="2240" h="16267" fill="none" extrusionOk="0">
                    <a:moveTo>
                      <a:pt x="2239" y="0"/>
                    </a:moveTo>
                    <a:lnTo>
                      <a:pt x="2239" y="9850"/>
                    </a:lnTo>
                    <a:lnTo>
                      <a:pt x="1" y="11292"/>
                    </a:lnTo>
                    <a:lnTo>
                      <a:pt x="1" y="1626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109;p15">
                <a:extLst>
                  <a:ext uri="{FF2B5EF4-FFF2-40B4-BE49-F238E27FC236}">
                    <a16:creationId xmlns:a16="http://schemas.microsoft.com/office/drawing/2014/main" id="{6A5DFC01-FB90-49F1-A998-DF6E9E072D69}"/>
                  </a:ext>
                </a:extLst>
              </p:cNvPr>
              <p:cNvSpPr/>
              <p:nvPr/>
            </p:nvSpPr>
            <p:spPr>
              <a:xfrm>
                <a:off x="2745339"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110;p15">
                <a:extLst>
                  <a:ext uri="{FF2B5EF4-FFF2-40B4-BE49-F238E27FC236}">
                    <a16:creationId xmlns:a16="http://schemas.microsoft.com/office/drawing/2014/main" id="{7F8198FF-081F-4EAB-A1C6-601F982ACBA0}"/>
                  </a:ext>
                </a:extLst>
              </p:cNvPr>
              <p:cNvSpPr/>
              <p:nvPr/>
            </p:nvSpPr>
            <p:spPr>
              <a:xfrm>
                <a:off x="2745339"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111;p15">
                <a:extLst>
                  <a:ext uri="{FF2B5EF4-FFF2-40B4-BE49-F238E27FC236}">
                    <a16:creationId xmlns:a16="http://schemas.microsoft.com/office/drawing/2014/main" id="{32DFFCA5-8D33-4289-81C8-C8694612DD45}"/>
                  </a:ext>
                </a:extLst>
              </p:cNvPr>
              <p:cNvSpPr/>
              <p:nvPr/>
            </p:nvSpPr>
            <p:spPr>
              <a:xfrm>
                <a:off x="2673549" y="1458097"/>
                <a:ext cx="10268" cy="93356"/>
              </a:xfrm>
              <a:custGeom>
                <a:avLst/>
                <a:gdLst/>
                <a:ahLst/>
                <a:cxnLst/>
                <a:rect l="l" t="t" r="r" b="b"/>
                <a:pathLst>
                  <a:path w="498" h="4528" fill="none" extrusionOk="0">
                    <a:moveTo>
                      <a:pt x="0" y="4527"/>
                    </a:moveTo>
                    <a:lnTo>
                      <a:pt x="498" y="4179"/>
                    </a:lnTo>
                    <a:lnTo>
                      <a:pt x="498"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112;p15">
                <a:extLst>
                  <a:ext uri="{FF2B5EF4-FFF2-40B4-BE49-F238E27FC236}">
                    <a16:creationId xmlns:a16="http://schemas.microsoft.com/office/drawing/2014/main" id="{74FAFB40-CD29-4A16-8A64-2747CFD9BDF9}"/>
                  </a:ext>
                </a:extLst>
              </p:cNvPr>
              <p:cNvSpPr/>
              <p:nvPr/>
            </p:nvSpPr>
            <p:spPr>
              <a:xfrm>
                <a:off x="2825335"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113;p15">
                <a:extLst>
                  <a:ext uri="{FF2B5EF4-FFF2-40B4-BE49-F238E27FC236}">
                    <a16:creationId xmlns:a16="http://schemas.microsoft.com/office/drawing/2014/main" id="{BE517454-C2F9-4ABA-AC08-83ADF698BBA8}"/>
                  </a:ext>
                </a:extLst>
              </p:cNvPr>
              <p:cNvSpPr/>
              <p:nvPr/>
            </p:nvSpPr>
            <p:spPr>
              <a:xfrm>
                <a:off x="2563286" y="1469890"/>
                <a:ext cx="21" cy="52843"/>
              </a:xfrm>
              <a:custGeom>
                <a:avLst/>
                <a:gdLst/>
                <a:ahLst/>
                <a:cxnLst/>
                <a:rect l="l" t="t" r="r" b="b"/>
                <a:pathLst>
                  <a:path w="1" h="2563" fill="none" extrusionOk="0">
                    <a:moveTo>
                      <a:pt x="1" y="1"/>
                    </a:moveTo>
                    <a:lnTo>
                      <a:pt x="1" y="256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114;p15">
                <a:extLst>
                  <a:ext uri="{FF2B5EF4-FFF2-40B4-BE49-F238E27FC236}">
                    <a16:creationId xmlns:a16="http://schemas.microsoft.com/office/drawing/2014/main" id="{65FE86A9-158C-452D-86BC-78DB00E2F9C2}"/>
                  </a:ext>
                </a:extLst>
              </p:cNvPr>
              <p:cNvSpPr/>
              <p:nvPr/>
            </p:nvSpPr>
            <p:spPr>
              <a:xfrm>
                <a:off x="2563286" y="1565782"/>
                <a:ext cx="57976" cy="91810"/>
              </a:xfrm>
              <a:custGeom>
                <a:avLst/>
                <a:gdLst/>
                <a:ahLst/>
                <a:cxnLst/>
                <a:rect l="l" t="t" r="r" b="b"/>
                <a:pathLst>
                  <a:path w="2812" h="4453" fill="none" extrusionOk="0">
                    <a:moveTo>
                      <a:pt x="1" y="1"/>
                    </a:moveTo>
                    <a:lnTo>
                      <a:pt x="2811" y="971"/>
                    </a:lnTo>
                    <a:lnTo>
                      <a:pt x="2811" y="445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115;p15">
                <a:extLst>
                  <a:ext uri="{FF2B5EF4-FFF2-40B4-BE49-F238E27FC236}">
                    <a16:creationId xmlns:a16="http://schemas.microsoft.com/office/drawing/2014/main" id="{21D03D74-C1AD-4D18-9439-9D57CAC25B8A}"/>
                  </a:ext>
                </a:extLst>
              </p:cNvPr>
              <p:cNvSpPr/>
              <p:nvPr/>
            </p:nvSpPr>
            <p:spPr>
              <a:xfrm>
                <a:off x="2569946" y="1553473"/>
                <a:ext cx="103624" cy="352848"/>
              </a:xfrm>
              <a:custGeom>
                <a:avLst/>
                <a:gdLst/>
                <a:ahLst/>
                <a:cxnLst/>
                <a:rect l="l" t="t" r="r" b="b"/>
                <a:pathLst>
                  <a:path w="5026" h="17114" fill="none" extrusionOk="0">
                    <a:moveTo>
                      <a:pt x="1" y="17113"/>
                    </a:moveTo>
                    <a:lnTo>
                      <a:pt x="1" y="10074"/>
                    </a:lnTo>
                    <a:lnTo>
                      <a:pt x="5025" y="6891"/>
                    </a:lnTo>
                    <a:lnTo>
                      <a:pt x="5025"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116;p15">
                <a:extLst>
                  <a:ext uri="{FF2B5EF4-FFF2-40B4-BE49-F238E27FC236}">
                    <a16:creationId xmlns:a16="http://schemas.microsoft.com/office/drawing/2014/main" id="{821FAC57-0431-40C2-A22B-F5773598C4E1}"/>
                  </a:ext>
                </a:extLst>
              </p:cNvPr>
              <p:cNvSpPr/>
              <p:nvPr/>
            </p:nvSpPr>
            <p:spPr>
              <a:xfrm>
                <a:off x="2367399"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117;p15">
                <a:extLst>
                  <a:ext uri="{FF2B5EF4-FFF2-40B4-BE49-F238E27FC236}">
                    <a16:creationId xmlns:a16="http://schemas.microsoft.com/office/drawing/2014/main" id="{04F2C2C2-FE4F-4112-A2E1-252C1B036267}"/>
                  </a:ext>
                </a:extLst>
              </p:cNvPr>
              <p:cNvSpPr/>
              <p:nvPr/>
            </p:nvSpPr>
            <p:spPr>
              <a:xfrm>
                <a:off x="2427912"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118;p15">
                <a:extLst>
                  <a:ext uri="{FF2B5EF4-FFF2-40B4-BE49-F238E27FC236}">
                    <a16:creationId xmlns:a16="http://schemas.microsoft.com/office/drawing/2014/main" id="{D0477BD4-4B6F-445B-A25B-7CC3F90CA78B}"/>
                  </a:ext>
                </a:extLst>
              </p:cNvPr>
              <p:cNvSpPr/>
              <p:nvPr/>
            </p:nvSpPr>
            <p:spPr>
              <a:xfrm>
                <a:off x="2488424"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119;p15">
                <a:extLst>
                  <a:ext uri="{FF2B5EF4-FFF2-40B4-BE49-F238E27FC236}">
                    <a16:creationId xmlns:a16="http://schemas.microsoft.com/office/drawing/2014/main" id="{BC0BED9E-7A2A-4965-99D0-634A5B07A58A}"/>
                  </a:ext>
                </a:extLst>
              </p:cNvPr>
              <p:cNvSpPr/>
              <p:nvPr/>
            </p:nvSpPr>
            <p:spPr>
              <a:xfrm>
                <a:off x="2548936"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120;p15">
                <a:extLst>
                  <a:ext uri="{FF2B5EF4-FFF2-40B4-BE49-F238E27FC236}">
                    <a16:creationId xmlns:a16="http://schemas.microsoft.com/office/drawing/2014/main" id="{09F59BDB-7E9B-4E60-8FDA-0954E516CD4A}"/>
                  </a:ext>
                </a:extLst>
              </p:cNvPr>
              <p:cNvSpPr/>
              <p:nvPr/>
            </p:nvSpPr>
            <p:spPr>
              <a:xfrm>
                <a:off x="2608933"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121;p15">
                <a:extLst>
                  <a:ext uri="{FF2B5EF4-FFF2-40B4-BE49-F238E27FC236}">
                    <a16:creationId xmlns:a16="http://schemas.microsoft.com/office/drawing/2014/main" id="{3564D0D1-497B-4599-BA7E-2AC511F91686}"/>
                  </a:ext>
                </a:extLst>
              </p:cNvPr>
              <p:cNvSpPr/>
              <p:nvPr/>
            </p:nvSpPr>
            <p:spPr>
              <a:xfrm>
                <a:off x="2669446"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122;p15">
                <a:extLst>
                  <a:ext uri="{FF2B5EF4-FFF2-40B4-BE49-F238E27FC236}">
                    <a16:creationId xmlns:a16="http://schemas.microsoft.com/office/drawing/2014/main" id="{69F77A04-5251-4665-80C5-4A1734619D65}"/>
                  </a:ext>
                </a:extLst>
              </p:cNvPr>
              <p:cNvSpPr/>
              <p:nvPr/>
            </p:nvSpPr>
            <p:spPr>
              <a:xfrm>
                <a:off x="2729958"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123;p15">
                <a:extLst>
                  <a:ext uri="{FF2B5EF4-FFF2-40B4-BE49-F238E27FC236}">
                    <a16:creationId xmlns:a16="http://schemas.microsoft.com/office/drawing/2014/main" id="{9ABD9E31-38B3-41E9-A39D-E2FCB6157326}"/>
                  </a:ext>
                </a:extLst>
              </p:cNvPr>
              <p:cNvSpPr/>
              <p:nvPr/>
            </p:nvSpPr>
            <p:spPr>
              <a:xfrm>
                <a:off x="2790450" y="881693"/>
                <a:ext cx="29772" cy="52327"/>
              </a:xfrm>
              <a:custGeom>
                <a:avLst/>
                <a:gdLst/>
                <a:ahLst/>
                <a:cxnLst/>
                <a:rect l="l" t="t" r="r" b="b"/>
                <a:pathLst>
                  <a:path w="1444" h="2538" extrusionOk="0">
                    <a:moveTo>
                      <a:pt x="1" y="1"/>
                    </a:moveTo>
                    <a:lnTo>
                      <a:pt x="1" y="2538"/>
                    </a:lnTo>
                    <a:lnTo>
                      <a:pt x="1444" y="2538"/>
                    </a:lnTo>
                    <a:lnTo>
                      <a:pt x="1444"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124;p15">
                <a:extLst>
                  <a:ext uri="{FF2B5EF4-FFF2-40B4-BE49-F238E27FC236}">
                    <a16:creationId xmlns:a16="http://schemas.microsoft.com/office/drawing/2014/main" id="{63FC5D41-2228-45CC-9BEC-9114494C8457}"/>
                  </a:ext>
                </a:extLst>
              </p:cNvPr>
              <p:cNvSpPr/>
              <p:nvPr/>
            </p:nvSpPr>
            <p:spPr>
              <a:xfrm>
                <a:off x="2367399"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125;p15">
                <a:extLst>
                  <a:ext uri="{FF2B5EF4-FFF2-40B4-BE49-F238E27FC236}">
                    <a16:creationId xmlns:a16="http://schemas.microsoft.com/office/drawing/2014/main" id="{8680AA06-2500-4DA3-9204-B4C30FB84911}"/>
                  </a:ext>
                </a:extLst>
              </p:cNvPr>
              <p:cNvSpPr/>
              <p:nvPr/>
            </p:nvSpPr>
            <p:spPr>
              <a:xfrm>
                <a:off x="2427912"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126;p15">
                <a:extLst>
                  <a:ext uri="{FF2B5EF4-FFF2-40B4-BE49-F238E27FC236}">
                    <a16:creationId xmlns:a16="http://schemas.microsoft.com/office/drawing/2014/main" id="{87B70E34-1045-47EC-B942-DD89651399BF}"/>
                  </a:ext>
                </a:extLst>
              </p:cNvPr>
              <p:cNvSpPr/>
              <p:nvPr/>
            </p:nvSpPr>
            <p:spPr>
              <a:xfrm>
                <a:off x="2488424"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127;p15">
                <a:extLst>
                  <a:ext uri="{FF2B5EF4-FFF2-40B4-BE49-F238E27FC236}">
                    <a16:creationId xmlns:a16="http://schemas.microsoft.com/office/drawing/2014/main" id="{0C1C47EA-8FF3-4A91-AE5C-CF1F3F23D5C6}"/>
                  </a:ext>
                </a:extLst>
              </p:cNvPr>
              <p:cNvSpPr/>
              <p:nvPr/>
            </p:nvSpPr>
            <p:spPr>
              <a:xfrm>
                <a:off x="2548936"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128;p15">
                <a:extLst>
                  <a:ext uri="{FF2B5EF4-FFF2-40B4-BE49-F238E27FC236}">
                    <a16:creationId xmlns:a16="http://schemas.microsoft.com/office/drawing/2014/main" id="{EB300AF1-0C8C-482D-8605-766FBEEBC9C5}"/>
                  </a:ext>
                </a:extLst>
              </p:cNvPr>
              <p:cNvSpPr/>
              <p:nvPr/>
            </p:nvSpPr>
            <p:spPr>
              <a:xfrm>
                <a:off x="2608933"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129;p15">
                <a:extLst>
                  <a:ext uri="{FF2B5EF4-FFF2-40B4-BE49-F238E27FC236}">
                    <a16:creationId xmlns:a16="http://schemas.microsoft.com/office/drawing/2014/main" id="{0344E5C9-060B-4C02-B1EB-9F7EB7A5A539}"/>
                  </a:ext>
                </a:extLst>
              </p:cNvPr>
              <p:cNvSpPr/>
              <p:nvPr/>
            </p:nvSpPr>
            <p:spPr>
              <a:xfrm>
                <a:off x="2669446"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130;p15">
                <a:extLst>
                  <a:ext uri="{FF2B5EF4-FFF2-40B4-BE49-F238E27FC236}">
                    <a16:creationId xmlns:a16="http://schemas.microsoft.com/office/drawing/2014/main" id="{A8AD22F3-0093-4806-8B3E-50BAF78068C5}"/>
                  </a:ext>
                </a:extLst>
              </p:cNvPr>
              <p:cNvSpPr/>
              <p:nvPr/>
            </p:nvSpPr>
            <p:spPr>
              <a:xfrm>
                <a:off x="2729958"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131;p15">
                <a:extLst>
                  <a:ext uri="{FF2B5EF4-FFF2-40B4-BE49-F238E27FC236}">
                    <a16:creationId xmlns:a16="http://schemas.microsoft.com/office/drawing/2014/main" id="{FD58508B-9B1D-4D2F-BA95-04A6F2100E1F}"/>
                  </a:ext>
                </a:extLst>
              </p:cNvPr>
              <p:cNvSpPr/>
              <p:nvPr/>
            </p:nvSpPr>
            <p:spPr>
              <a:xfrm>
                <a:off x="2790450" y="1422717"/>
                <a:ext cx="29772" cy="52327"/>
              </a:xfrm>
              <a:custGeom>
                <a:avLst/>
                <a:gdLst/>
                <a:ahLst/>
                <a:cxnLst/>
                <a:rect l="l" t="t" r="r" b="b"/>
                <a:pathLst>
                  <a:path w="1444" h="2538" extrusionOk="0">
                    <a:moveTo>
                      <a:pt x="1" y="0"/>
                    </a:moveTo>
                    <a:lnTo>
                      <a:pt x="1" y="2537"/>
                    </a:lnTo>
                    <a:lnTo>
                      <a:pt x="1444" y="2537"/>
                    </a:lnTo>
                    <a:lnTo>
                      <a:pt x="1444"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132;p15">
                <a:extLst>
                  <a:ext uri="{FF2B5EF4-FFF2-40B4-BE49-F238E27FC236}">
                    <a16:creationId xmlns:a16="http://schemas.microsoft.com/office/drawing/2014/main" id="{139885A3-6FC1-4BDD-B58F-0FD18E5B79A1}"/>
                  </a:ext>
                </a:extLst>
              </p:cNvPr>
              <p:cNvSpPr/>
              <p:nvPr/>
            </p:nvSpPr>
            <p:spPr>
              <a:xfrm>
                <a:off x="2841746" y="951958"/>
                <a:ext cx="51812" cy="29256"/>
              </a:xfrm>
              <a:custGeom>
                <a:avLst/>
                <a:gdLst/>
                <a:ahLst/>
                <a:cxnLst/>
                <a:rect l="l" t="t" r="r" b="b"/>
                <a:pathLst>
                  <a:path w="2513" h="1419" extrusionOk="0">
                    <a:moveTo>
                      <a:pt x="0" y="1"/>
                    </a:moveTo>
                    <a:lnTo>
                      <a:pt x="0" y="1418"/>
                    </a:lnTo>
                    <a:lnTo>
                      <a:pt x="2512" y="1418"/>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133;p15">
                <a:extLst>
                  <a:ext uri="{FF2B5EF4-FFF2-40B4-BE49-F238E27FC236}">
                    <a16:creationId xmlns:a16="http://schemas.microsoft.com/office/drawing/2014/main" id="{38283A7A-C184-4B1F-A31A-E47FE5042EB7}"/>
                  </a:ext>
                </a:extLst>
              </p:cNvPr>
              <p:cNvSpPr/>
              <p:nvPr/>
            </p:nvSpPr>
            <p:spPr>
              <a:xfrm>
                <a:off x="2841746" y="1011955"/>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134;p15">
                <a:extLst>
                  <a:ext uri="{FF2B5EF4-FFF2-40B4-BE49-F238E27FC236}">
                    <a16:creationId xmlns:a16="http://schemas.microsoft.com/office/drawing/2014/main" id="{DC414C91-BE94-4B8C-A80A-C2C1CB67024E}"/>
                  </a:ext>
                </a:extLst>
              </p:cNvPr>
              <p:cNvSpPr/>
              <p:nvPr/>
            </p:nvSpPr>
            <p:spPr>
              <a:xfrm>
                <a:off x="2841746" y="1072467"/>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135;p15">
                <a:extLst>
                  <a:ext uri="{FF2B5EF4-FFF2-40B4-BE49-F238E27FC236}">
                    <a16:creationId xmlns:a16="http://schemas.microsoft.com/office/drawing/2014/main" id="{EB825459-4DB2-4448-B1E4-C55942BB0AEC}"/>
                  </a:ext>
                </a:extLst>
              </p:cNvPr>
              <p:cNvSpPr/>
              <p:nvPr/>
            </p:nvSpPr>
            <p:spPr>
              <a:xfrm>
                <a:off x="2841746" y="1132979"/>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136;p15">
                <a:extLst>
                  <a:ext uri="{FF2B5EF4-FFF2-40B4-BE49-F238E27FC236}">
                    <a16:creationId xmlns:a16="http://schemas.microsoft.com/office/drawing/2014/main" id="{6623ADA4-4E31-483E-ACD0-696F989367F8}"/>
                  </a:ext>
                </a:extLst>
              </p:cNvPr>
              <p:cNvSpPr/>
              <p:nvPr/>
            </p:nvSpPr>
            <p:spPr>
              <a:xfrm>
                <a:off x="2841746" y="1193492"/>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137;p15">
                <a:extLst>
                  <a:ext uri="{FF2B5EF4-FFF2-40B4-BE49-F238E27FC236}">
                    <a16:creationId xmlns:a16="http://schemas.microsoft.com/office/drawing/2014/main" id="{44C4B61D-5338-4CAD-A99B-38BD569CCF19}"/>
                  </a:ext>
                </a:extLst>
              </p:cNvPr>
              <p:cNvSpPr/>
              <p:nvPr/>
            </p:nvSpPr>
            <p:spPr>
              <a:xfrm>
                <a:off x="2841746" y="1254004"/>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138;p15">
                <a:extLst>
                  <a:ext uri="{FF2B5EF4-FFF2-40B4-BE49-F238E27FC236}">
                    <a16:creationId xmlns:a16="http://schemas.microsoft.com/office/drawing/2014/main" id="{EF34AD64-C1BF-4ED2-9E43-FC5EA2C8E575}"/>
                  </a:ext>
                </a:extLst>
              </p:cNvPr>
              <p:cNvSpPr/>
              <p:nvPr/>
            </p:nvSpPr>
            <p:spPr>
              <a:xfrm>
                <a:off x="2841746" y="1314516"/>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139;p15">
                <a:extLst>
                  <a:ext uri="{FF2B5EF4-FFF2-40B4-BE49-F238E27FC236}">
                    <a16:creationId xmlns:a16="http://schemas.microsoft.com/office/drawing/2014/main" id="{EA00CEB3-C72C-4576-9897-8D562C913466}"/>
                  </a:ext>
                </a:extLst>
              </p:cNvPr>
              <p:cNvSpPr/>
              <p:nvPr/>
            </p:nvSpPr>
            <p:spPr>
              <a:xfrm>
                <a:off x="2841746" y="1375029"/>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140;p15">
                <a:extLst>
                  <a:ext uri="{FF2B5EF4-FFF2-40B4-BE49-F238E27FC236}">
                    <a16:creationId xmlns:a16="http://schemas.microsoft.com/office/drawing/2014/main" id="{A17E270F-BAED-44B2-A35F-832C0FA53047}"/>
                  </a:ext>
                </a:extLst>
              </p:cNvPr>
              <p:cNvSpPr/>
              <p:nvPr/>
            </p:nvSpPr>
            <p:spPr>
              <a:xfrm>
                <a:off x="2294063" y="951958"/>
                <a:ext cx="51812" cy="29256"/>
              </a:xfrm>
              <a:custGeom>
                <a:avLst/>
                <a:gdLst/>
                <a:ahLst/>
                <a:cxnLst/>
                <a:rect l="l" t="t" r="r" b="b"/>
                <a:pathLst>
                  <a:path w="2513" h="1419" extrusionOk="0">
                    <a:moveTo>
                      <a:pt x="1" y="1"/>
                    </a:moveTo>
                    <a:lnTo>
                      <a:pt x="1" y="1418"/>
                    </a:lnTo>
                    <a:lnTo>
                      <a:pt x="2513" y="1418"/>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141;p15">
                <a:extLst>
                  <a:ext uri="{FF2B5EF4-FFF2-40B4-BE49-F238E27FC236}">
                    <a16:creationId xmlns:a16="http://schemas.microsoft.com/office/drawing/2014/main" id="{B59B9F01-6C58-4F99-9009-0AB846B94B3D}"/>
                  </a:ext>
                </a:extLst>
              </p:cNvPr>
              <p:cNvSpPr/>
              <p:nvPr/>
            </p:nvSpPr>
            <p:spPr>
              <a:xfrm>
                <a:off x="2294063" y="1011955"/>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142;p15">
                <a:extLst>
                  <a:ext uri="{FF2B5EF4-FFF2-40B4-BE49-F238E27FC236}">
                    <a16:creationId xmlns:a16="http://schemas.microsoft.com/office/drawing/2014/main" id="{B21C6887-DD27-40A8-876F-F661E7DF5162}"/>
                  </a:ext>
                </a:extLst>
              </p:cNvPr>
              <p:cNvSpPr/>
              <p:nvPr/>
            </p:nvSpPr>
            <p:spPr>
              <a:xfrm>
                <a:off x="2294063" y="1072467"/>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143;p15">
                <a:extLst>
                  <a:ext uri="{FF2B5EF4-FFF2-40B4-BE49-F238E27FC236}">
                    <a16:creationId xmlns:a16="http://schemas.microsoft.com/office/drawing/2014/main" id="{283F1FB3-252C-47F1-9D45-84A189F85291}"/>
                  </a:ext>
                </a:extLst>
              </p:cNvPr>
              <p:cNvSpPr/>
              <p:nvPr/>
            </p:nvSpPr>
            <p:spPr>
              <a:xfrm>
                <a:off x="2294063" y="1132979"/>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144;p15">
                <a:extLst>
                  <a:ext uri="{FF2B5EF4-FFF2-40B4-BE49-F238E27FC236}">
                    <a16:creationId xmlns:a16="http://schemas.microsoft.com/office/drawing/2014/main" id="{E624F187-97CD-44E6-8D96-CB6B14236F64}"/>
                  </a:ext>
                </a:extLst>
              </p:cNvPr>
              <p:cNvSpPr/>
              <p:nvPr/>
            </p:nvSpPr>
            <p:spPr>
              <a:xfrm>
                <a:off x="2294063" y="1193492"/>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145;p15">
                <a:extLst>
                  <a:ext uri="{FF2B5EF4-FFF2-40B4-BE49-F238E27FC236}">
                    <a16:creationId xmlns:a16="http://schemas.microsoft.com/office/drawing/2014/main" id="{466CF486-78CE-41BC-A435-7E4DF3DFB673}"/>
                  </a:ext>
                </a:extLst>
              </p:cNvPr>
              <p:cNvSpPr/>
              <p:nvPr/>
            </p:nvSpPr>
            <p:spPr>
              <a:xfrm>
                <a:off x="2294063" y="1254004"/>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146;p15">
                <a:extLst>
                  <a:ext uri="{FF2B5EF4-FFF2-40B4-BE49-F238E27FC236}">
                    <a16:creationId xmlns:a16="http://schemas.microsoft.com/office/drawing/2014/main" id="{9FA88481-C83F-4F2D-B695-9DDD5A22BDCB}"/>
                  </a:ext>
                </a:extLst>
              </p:cNvPr>
              <p:cNvSpPr/>
              <p:nvPr/>
            </p:nvSpPr>
            <p:spPr>
              <a:xfrm>
                <a:off x="2294063" y="1314516"/>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147;p15">
                <a:extLst>
                  <a:ext uri="{FF2B5EF4-FFF2-40B4-BE49-F238E27FC236}">
                    <a16:creationId xmlns:a16="http://schemas.microsoft.com/office/drawing/2014/main" id="{8BF01E3D-E0D3-4863-A140-00AD94691097}"/>
                  </a:ext>
                </a:extLst>
              </p:cNvPr>
              <p:cNvSpPr/>
              <p:nvPr/>
            </p:nvSpPr>
            <p:spPr>
              <a:xfrm>
                <a:off x="2294063" y="1375029"/>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148;p15">
                <a:extLst>
                  <a:ext uri="{FF2B5EF4-FFF2-40B4-BE49-F238E27FC236}">
                    <a16:creationId xmlns:a16="http://schemas.microsoft.com/office/drawing/2014/main" id="{27354D53-104E-4A55-9148-A0756F40DD9F}"/>
                  </a:ext>
                </a:extLst>
              </p:cNvPr>
              <p:cNvSpPr/>
              <p:nvPr/>
            </p:nvSpPr>
            <p:spPr>
              <a:xfrm>
                <a:off x="2341751" y="925815"/>
                <a:ext cx="504118" cy="504613"/>
              </a:xfrm>
              <a:custGeom>
                <a:avLst/>
                <a:gdLst/>
                <a:ahLst/>
                <a:cxnLst/>
                <a:rect l="l" t="t" r="r" b="b"/>
                <a:pathLst>
                  <a:path w="24451" h="24475" extrusionOk="0">
                    <a:moveTo>
                      <a:pt x="1" y="0"/>
                    </a:moveTo>
                    <a:lnTo>
                      <a:pt x="1" y="24474"/>
                    </a:lnTo>
                    <a:lnTo>
                      <a:pt x="24450" y="24474"/>
                    </a:lnTo>
                    <a:lnTo>
                      <a:pt x="24450" y="0"/>
                    </a:lnTo>
                    <a:close/>
                  </a:path>
                </a:pathLst>
              </a:custGeom>
              <a:solidFill>
                <a:srgbClr val="8F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149;p15">
                <a:extLst>
                  <a:ext uri="{FF2B5EF4-FFF2-40B4-BE49-F238E27FC236}">
                    <a16:creationId xmlns:a16="http://schemas.microsoft.com/office/drawing/2014/main" id="{35611294-ED38-41DA-8FCF-7A6FE06FDDDB}"/>
                  </a:ext>
                </a:extLst>
              </p:cNvPr>
              <p:cNvSpPr/>
              <p:nvPr/>
            </p:nvSpPr>
            <p:spPr>
              <a:xfrm>
                <a:off x="2376636" y="961194"/>
                <a:ext cx="434349" cy="433854"/>
              </a:xfrm>
              <a:custGeom>
                <a:avLst/>
                <a:gdLst/>
                <a:ahLst/>
                <a:cxnLst/>
                <a:rect l="l" t="t" r="r" b="b"/>
                <a:pathLst>
                  <a:path w="21067" h="21043" extrusionOk="0">
                    <a:moveTo>
                      <a:pt x="3084" y="0"/>
                    </a:moveTo>
                    <a:lnTo>
                      <a:pt x="0" y="3234"/>
                    </a:lnTo>
                    <a:lnTo>
                      <a:pt x="0" y="21042"/>
                    </a:lnTo>
                    <a:lnTo>
                      <a:pt x="21067" y="21042"/>
                    </a:lnTo>
                    <a:lnTo>
                      <a:pt x="21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150;p15">
                <a:extLst>
                  <a:ext uri="{FF2B5EF4-FFF2-40B4-BE49-F238E27FC236}">
                    <a16:creationId xmlns:a16="http://schemas.microsoft.com/office/drawing/2014/main" id="{7F237D63-2BAA-4F47-9200-D0A403955E5A}"/>
                  </a:ext>
                </a:extLst>
              </p:cNvPr>
              <p:cNvSpPr/>
              <p:nvPr/>
            </p:nvSpPr>
            <p:spPr>
              <a:xfrm>
                <a:off x="2341751" y="1395028"/>
                <a:ext cx="504118" cy="35400"/>
              </a:xfrm>
              <a:custGeom>
                <a:avLst/>
                <a:gdLst/>
                <a:ahLst/>
                <a:cxnLst/>
                <a:rect l="l" t="t" r="r" b="b"/>
                <a:pathLst>
                  <a:path w="24451" h="1717" extrusionOk="0">
                    <a:moveTo>
                      <a:pt x="1692" y="0"/>
                    </a:moveTo>
                    <a:lnTo>
                      <a:pt x="1" y="1716"/>
                    </a:lnTo>
                    <a:lnTo>
                      <a:pt x="24450" y="1716"/>
                    </a:lnTo>
                    <a:lnTo>
                      <a:pt x="22759"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151;p15">
                <a:extLst>
                  <a:ext uri="{FF2B5EF4-FFF2-40B4-BE49-F238E27FC236}">
                    <a16:creationId xmlns:a16="http://schemas.microsoft.com/office/drawing/2014/main" id="{8A792B08-4879-4A0F-B77F-800B230079EB}"/>
                  </a:ext>
                </a:extLst>
              </p:cNvPr>
              <p:cNvSpPr/>
              <p:nvPr/>
            </p:nvSpPr>
            <p:spPr>
              <a:xfrm>
                <a:off x="2341751" y="925815"/>
                <a:ext cx="504118" cy="35400"/>
              </a:xfrm>
              <a:custGeom>
                <a:avLst/>
                <a:gdLst/>
                <a:ahLst/>
                <a:cxnLst/>
                <a:rect l="l" t="t" r="r" b="b"/>
                <a:pathLst>
                  <a:path w="24451" h="1717" extrusionOk="0">
                    <a:moveTo>
                      <a:pt x="1" y="0"/>
                    </a:moveTo>
                    <a:lnTo>
                      <a:pt x="1692" y="1716"/>
                    </a:lnTo>
                    <a:lnTo>
                      <a:pt x="22759" y="1716"/>
                    </a:lnTo>
                    <a:lnTo>
                      <a:pt x="24450"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152;p15">
                <a:extLst>
                  <a:ext uri="{FF2B5EF4-FFF2-40B4-BE49-F238E27FC236}">
                    <a16:creationId xmlns:a16="http://schemas.microsoft.com/office/drawing/2014/main" id="{6C9290B0-89E6-4137-BF17-E6EEAE1D1D5E}"/>
                  </a:ext>
                </a:extLst>
              </p:cNvPr>
              <p:cNvSpPr/>
              <p:nvPr/>
            </p:nvSpPr>
            <p:spPr>
              <a:xfrm>
                <a:off x="2341751" y="925815"/>
                <a:ext cx="34905" cy="504613"/>
              </a:xfrm>
              <a:custGeom>
                <a:avLst/>
                <a:gdLst/>
                <a:ahLst/>
                <a:cxnLst/>
                <a:rect l="l" t="t" r="r" b="b"/>
                <a:pathLst>
                  <a:path w="1693" h="24475" extrusionOk="0">
                    <a:moveTo>
                      <a:pt x="1" y="0"/>
                    </a:moveTo>
                    <a:lnTo>
                      <a:pt x="1" y="24474"/>
                    </a:lnTo>
                    <a:lnTo>
                      <a:pt x="1692" y="22758"/>
                    </a:lnTo>
                    <a:lnTo>
                      <a:pt x="1692" y="1716"/>
                    </a:lnTo>
                    <a:lnTo>
                      <a:pt x="1"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153;p15">
                <a:extLst>
                  <a:ext uri="{FF2B5EF4-FFF2-40B4-BE49-F238E27FC236}">
                    <a16:creationId xmlns:a16="http://schemas.microsoft.com/office/drawing/2014/main" id="{1F6867B8-EA33-47A2-9800-FAA537F9DFFB}"/>
                  </a:ext>
                </a:extLst>
              </p:cNvPr>
              <p:cNvSpPr/>
              <p:nvPr/>
            </p:nvSpPr>
            <p:spPr>
              <a:xfrm>
                <a:off x="2427912" y="1128361"/>
                <a:ext cx="97954" cy="114386"/>
              </a:xfrm>
              <a:custGeom>
                <a:avLst/>
                <a:gdLst/>
                <a:ahLst/>
                <a:cxnLst/>
                <a:rect l="l" t="t" r="r" b="b"/>
                <a:pathLst>
                  <a:path w="4751" h="5548" extrusionOk="0">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154;p15">
                <a:extLst>
                  <a:ext uri="{FF2B5EF4-FFF2-40B4-BE49-F238E27FC236}">
                    <a16:creationId xmlns:a16="http://schemas.microsoft.com/office/drawing/2014/main" id="{B2114CF4-062D-4B20-867C-5D44AB1E9168}"/>
                  </a:ext>
                </a:extLst>
              </p:cNvPr>
              <p:cNvSpPr/>
              <p:nvPr/>
            </p:nvSpPr>
            <p:spPr>
              <a:xfrm>
                <a:off x="2543287" y="1130918"/>
                <a:ext cx="81563" cy="109252"/>
              </a:xfrm>
              <a:custGeom>
                <a:avLst/>
                <a:gdLst/>
                <a:ahLst/>
                <a:cxnLst/>
                <a:rect l="l" t="t" r="r" b="b"/>
                <a:pathLst>
                  <a:path w="3956" h="5299" extrusionOk="0">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155;p15">
                <a:extLst>
                  <a:ext uri="{FF2B5EF4-FFF2-40B4-BE49-F238E27FC236}">
                    <a16:creationId xmlns:a16="http://schemas.microsoft.com/office/drawing/2014/main" id="{357A139B-E989-4CD4-ADF1-E344E2749B36}"/>
                  </a:ext>
                </a:extLst>
              </p:cNvPr>
              <p:cNvSpPr/>
              <p:nvPr/>
            </p:nvSpPr>
            <p:spPr>
              <a:xfrm>
                <a:off x="2643798" y="1130918"/>
                <a:ext cx="92325" cy="111829"/>
              </a:xfrm>
              <a:custGeom>
                <a:avLst/>
                <a:gdLst/>
                <a:ahLst/>
                <a:cxnLst/>
                <a:rect l="l" t="t" r="r" b="b"/>
                <a:pathLst>
                  <a:path w="4478" h="5424" extrusionOk="0">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156;p15">
                <a:extLst>
                  <a:ext uri="{FF2B5EF4-FFF2-40B4-BE49-F238E27FC236}">
                    <a16:creationId xmlns:a16="http://schemas.microsoft.com/office/drawing/2014/main" id="{FB39D41C-ECDD-4AB0-B903-86E95AF38328}"/>
                  </a:ext>
                </a:extLst>
              </p:cNvPr>
              <p:cNvSpPr/>
              <p:nvPr/>
            </p:nvSpPr>
            <p:spPr>
              <a:xfrm>
                <a:off x="2825335" y="1730392"/>
                <a:ext cx="96428" cy="115912"/>
              </a:xfrm>
              <a:custGeom>
                <a:avLst/>
                <a:gdLst/>
                <a:ahLst/>
                <a:cxnLst/>
                <a:rect l="l" t="t" r="r" b="b"/>
                <a:pathLst>
                  <a:path w="4677" h="5622" fill="none" extrusionOk="0">
                    <a:moveTo>
                      <a:pt x="0" y="1"/>
                    </a:moveTo>
                    <a:lnTo>
                      <a:pt x="4676" y="1866"/>
                    </a:lnTo>
                    <a:lnTo>
                      <a:pt x="4676" y="5622"/>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157;p15">
                <a:extLst>
                  <a:ext uri="{FF2B5EF4-FFF2-40B4-BE49-F238E27FC236}">
                    <a16:creationId xmlns:a16="http://schemas.microsoft.com/office/drawing/2014/main" id="{77CAEA2D-48BA-451A-9EFD-F888C4EF9B4A}"/>
                  </a:ext>
                </a:extLst>
              </p:cNvPr>
              <p:cNvSpPr/>
              <p:nvPr/>
            </p:nvSpPr>
            <p:spPr>
              <a:xfrm>
                <a:off x="3675669" y="3764185"/>
                <a:ext cx="506160" cy="494882"/>
              </a:xfrm>
              <a:custGeom>
                <a:avLst/>
                <a:gdLst/>
                <a:ahLst/>
                <a:cxnLst/>
                <a:rect l="l" t="t" r="r" b="b"/>
                <a:pathLst>
                  <a:path w="24550" h="24003" extrusionOk="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158;p15">
                <a:extLst>
                  <a:ext uri="{FF2B5EF4-FFF2-40B4-BE49-F238E27FC236}">
                    <a16:creationId xmlns:a16="http://schemas.microsoft.com/office/drawing/2014/main" id="{6F37E381-DB3C-4587-AD74-A0E70B58DB0C}"/>
                  </a:ext>
                </a:extLst>
              </p:cNvPr>
              <p:cNvSpPr/>
              <p:nvPr/>
            </p:nvSpPr>
            <p:spPr>
              <a:xfrm>
                <a:off x="2947370" y="1410924"/>
                <a:ext cx="392846" cy="384104"/>
              </a:xfrm>
              <a:custGeom>
                <a:avLst/>
                <a:gdLst/>
                <a:ahLst/>
                <a:cxnLst/>
                <a:rect l="l" t="t" r="r" b="b"/>
                <a:pathLst>
                  <a:path w="19054" h="18630" extrusionOk="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159;p15">
                <a:extLst>
                  <a:ext uri="{FF2B5EF4-FFF2-40B4-BE49-F238E27FC236}">
                    <a16:creationId xmlns:a16="http://schemas.microsoft.com/office/drawing/2014/main" id="{8F3F57C6-D841-4DC6-8217-7E9167937433}"/>
                  </a:ext>
                </a:extLst>
              </p:cNvPr>
              <p:cNvSpPr/>
              <p:nvPr/>
            </p:nvSpPr>
            <p:spPr>
              <a:xfrm>
                <a:off x="828468" y="3647263"/>
                <a:ext cx="694356" cy="693861"/>
              </a:xfrm>
              <a:custGeom>
                <a:avLst/>
                <a:gdLst/>
                <a:ahLst/>
                <a:cxnLst/>
                <a:rect l="l" t="t" r="r" b="b"/>
                <a:pathLst>
                  <a:path w="33678" h="33654" extrusionOk="0">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160;p15">
                <a:extLst>
                  <a:ext uri="{FF2B5EF4-FFF2-40B4-BE49-F238E27FC236}">
                    <a16:creationId xmlns:a16="http://schemas.microsoft.com/office/drawing/2014/main" id="{6BEB5A8C-F34C-451D-A19B-76CBACD6445A}"/>
                  </a:ext>
                </a:extLst>
              </p:cNvPr>
              <p:cNvSpPr/>
              <p:nvPr/>
            </p:nvSpPr>
            <p:spPr>
              <a:xfrm>
                <a:off x="1779203" y="1326825"/>
                <a:ext cx="470265" cy="470780"/>
              </a:xfrm>
              <a:custGeom>
                <a:avLst/>
                <a:gdLst/>
                <a:ahLst/>
                <a:cxnLst/>
                <a:rect l="l" t="t" r="r" b="b"/>
                <a:pathLst>
                  <a:path w="22809" h="22834" extrusionOk="0">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161;p15">
                <a:extLst>
                  <a:ext uri="{FF2B5EF4-FFF2-40B4-BE49-F238E27FC236}">
                    <a16:creationId xmlns:a16="http://schemas.microsoft.com/office/drawing/2014/main" id="{3BD89EE1-E3AE-4016-8F57-A74464F0D8D6}"/>
                  </a:ext>
                </a:extLst>
              </p:cNvPr>
              <p:cNvSpPr/>
              <p:nvPr/>
            </p:nvSpPr>
            <p:spPr>
              <a:xfrm>
                <a:off x="1070002" y="3153432"/>
                <a:ext cx="62574" cy="63110"/>
              </a:xfrm>
              <a:custGeom>
                <a:avLst/>
                <a:gdLst/>
                <a:ahLst/>
                <a:cxnLst/>
                <a:rect l="l" t="t" r="r" b="b"/>
                <a:pathLst>
                  <a:path w="3035" h="3061" fill="none" extrusionOk="0">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162;p15">
                <a:extLst>
                  <a:ext uri="{FF2B5EF4-FFF2-40B4-BE49-F238E27FC236}">
                    <a16:creationId xmlns:a16="http://schemas.microsoft.com/office/drawing/2014/main" id="{9601B428-00BD-492D-86E5-86325C1942CC}"/>
                  </a:ext>
                </a:extLst>
              </p:cNvPr>
              <p:cNvSpPr/>
              <p:nvPr/>
            </p:nvSpPr>
            <p:spPr>
              <a:xfrm>
                <a:off x="914113" y="3487786"/>
                <a:ext cx="21" cy="213350"/>
              </a:xfrm>
              <a:custGeom>
                <a:avLst/>
                <a:gdLst/>
                <a:ahLst/>
                <a:cxnLst/>
                <a:rect l="l" t="t" r="r" b="b"/>
                <a:pathLst>
                  <a:path w="1" h="10348" fill="none" extrusionOk="0">
                    <a:moveTo>
                      <a:pt x="0" y="10347"/>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163;p15">
                <a:extLst>
                  <a:ext uri="{FF2B5EF4-FFF2-40B4-BE49-F238E27FC236}">
                    <a16:creationId xmlns:a16="http://schemas.microsoft.com/office/drawing/2014/main" id="{5AF2F728-31BE-492F-BB52-C9C9AB14F042}"/>
                  </a:ext>
                </a:extLst>
              </p:cNvPr>
              <p:cNvSpPr/>
              <p:nvPr/>
            </p:nvSpPr>
            <p:spPr>
              <a:xfrm>
                <a:off x="1088455" y="3216522"/>
                <a:ext cx="126695" cy="484614"/>
              </a:xfrm>
              <a:custGeom>
                <a:avLst/>
                <a:gdLst/>
                <a:ahLst/>
                <a:cxnLst/>
                <a:rect l="l" t="t" r="r" b="b"/>
                <a:pathLst>
                  <a:path w="6145" h="23505" fill="none" extrusionOk="0">
                    <a:moveTo>
                      <a:pt x="6144" y="23504"/>
                    </a:moveTo>
                    <a:lnTo>
                      <a:pt x="6144" y="11193"/>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164;p15">
                <a:extLst>
                  <a:ext uri="{FF2B5EF4-FFF2-40B4-BE49-F238E27FC236}">
                    <a16:creationId xmlns:a16="http://schemas.microsoft.com/office/drawing/2014/main" id="{7DFFBEEE-0BBA-4E31-831A-58D81D1AC946}"/>
                  </a:ext>
                </a:extLst>
              </p:cNvPr>
              <p:cNvSpPr/>
              <p:nvPr/>
            </p:nvSpPr>
            <p:spPr>
              <a:xfrm>
                <a:off x="983326" y="3279591"/>
                <a:ext cx="45668" cy="327695"/>
              </a:xfrm>
              <a:custGeom>
                <a:avLst/>
                <a:gdLst/>
                <a:ahLst/>
                <a:cxnLst/>
                <a:rect l="l" t="t" r="r" b="b"/>
                <a:pathLst>
                  <a:path w="2215" h="15894" fill="none" extrusionOk="0">
                    <a:moveTo>
                      <a:pt x="2215" y="0"/>
                    </a:moveTo>
                    <a:lnTo>
                      <a:pt x="2215" y="9850"/>
                    </a:lnTo>
                    <a:lnTo>
                      <a:pt x="1" y="11292"/>
                    </a:lnTo>
                    <a:lnTo>
                      <a:pt x="1" y="1589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165;p15">
                <a:extLst>
                  <a:ext uri="{FF2B5EF4-FFF2-40B4-BE49-F238E27FC236}">
                    <a16:creationId xmlns:a16="http://schemas.microsoft.com/office/drawing/2014/main" id="{F0947D1B-3258-4750-8601-F5219C4909C0}"/>
                  </a:ext>
                </a:extLst>
              </p:cNvPr>
              <p:cNvSpPr/>
              <p:nvPr/>
            </p:nvSpPr>
            <p:spPr>
              <a:xfrm>
                <a:off x="1088455" y="3432923"/>
                <a:ext cx="21" cy="86161"/>
              </a:xfrm>
              <a:custGeom>
                <a:avLst/>
                <a:gdLst/>
                <a:ahLst/>
                <a:cxnLst/>
                <a:rect l="l" t="t" r="r" b="b"/>
                <a:pathLst>
                  <a:path w="1" h="4179" fill="none" extrusionOk="0">
                    <a:moveTo>
                      <a:pt x="1" y="4179"/>
                    </a:move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166;p15">
                <a:extLst>
                  <a:ext uri="{FF2B5EF4-FFF2-40B4-BE49-F238E27FC236}">
                    <a16:creationId xmlns:a16="http://schemas.microsoft.com/office/drawing/2014/main" id="{A7733354-152B-474C-876D-60A81AE48411}"/>
                  </a:ext>
                </a:extLst>
              </p:cNvPr>
              <p:cNvSpPr/>
              <p:nvPr/>
            </p:nvSpPr>
            <p:spPr>
              <a:xfrm>
                <a:off x="1181275" y="3341134"/>
                <a:ext cx="21" cy="31297"/>
              </a:xfrm>
              <a:custGeom>
                <a:avLst/>
                <a:gdLst/>
                <a:ahLst/>
                <a:cxnLst/>
                <a:rect l="l" t="t" r="r" b="b"/>
                <a:pathLst>
                  <a:path w="1" h="1518" fill="none" extrusionOk="0">
                    <a:moveTo>
                      <a:pt x="1" y="0"/>
                    </a:moveTo>
                    <a:lnTo>
                      <a:pt x="1" y="151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167;p15">
                <a:extLst>
                  <a:ext uri="{FF2B5EF4-FFF2-40B4-BE49-F238E27FC236}">
                    <a16:creationId xmlns:a16="http://schemas.microsoft.com/office/drawing/2014/main" id="{F5C9F2AA-B922-4F66-83ED-B28BEB04D5CB}"/>
                  </a:ext>
                </a:extLst>
              </p:cNvPr>
              <p:cNvSpPr/>
              <p:nvPr/>
            </p:nvSpPr>
            <p:spPr>
              <a:xfrm>
                <a:off x="3852588" y="3318043"/>
                <a:ext cx="114881" cy="309757"/>
              </a:xfrm>
              <a:custGeom>
                <a:avLst/>
                <a:gdLst/>
                <a:ahLst/>
                <a:cxnLst/>
                <a:rect l="l" t="t" r="r" b="b"/>
                <a:pathLst>
                  <a:path w="5572" h="15024" fill="none" extrusionOk="0">
                    <a:moveTo>
                      <a:pt x="1" y="15024"/>
                    </a:moveTo>
                    <a:lnTo>
                      <a:pt x="1" y="8134"/>
                    </a:lnTo>
                    <a:lnTo>
                      <a:pt x="5572" y="4975"/>
                    </a:lnTo>
                    <a:lnTo>
                      <a:pt x="5572"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168;p15">
                <a:extLst>
                  <a:ext uri="{FF2B5EF4-FFF2-40B4-BE49-F238E27FC236}">
                    <a16:creationId xmlns:a16="http://schemas.microsoft.com/office/drawing/2014/main" id="{B35DD258-65A8-4D98-8995-54C103D4595C}"/>
                  </a:ext>
                </a:extLst>
              </p:cNvPr>
              <p:cNvSpPr/>
              <p:nvPr/>
            </p:nvSpPr>
            <p:spPr>
              <a:xfrm>
                <a:off x="3936171" y="3255489"/>
                <a:ext cx="63110" cy="62574"/>
              </a:xfrm>
              <a:custGeom>
                <a:avLst/>
                <a:gdLst/>
                <a:ahLst/>
                <a:cxnLst/>
                <a:rect l="l" t="t" r="r" b="b"/>
                <a:pathLst>
                  <a:path w="3061" h="3035" fill="none" extrusionOk="0">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625" cap="rnd" cmpd="sng">
                <a:solidFill>
                  <a:srgbClr val="B1B2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169;p15">
                <a:extLst>
                  <a:ext uri="{FF2B5EF4-FFF2-40B4-BE49-F238E27FC236}">
                    <a16:creationId xmlns:a16="http://schemas.microsoft.com/office/drawing/2014/main" id="{43F24632-F6DC-41E6-9930-B30945C3432A}"/>
                  </a:ext>
                </a:extLst>
              </p:cNvPr>
              <p:cNvSpPr/>
              <p:nvPr/>
            </p:nvSpPr>
            <p:spPr>
              <a:xfrm>
                <a:off x="3780282" y="3578545"/>
                <a:ext cx="21" cy="132839"/>
              </a:xfrm>
              <a:custGeom>
                <a:avLst/>
                <a:gdLst/>
                <a:ahLst/>
                <a:cxnLst/>
                <a:rect l="l" t="t" r="r" b="b"/>
                <a:pathLst>
                  <a:path w="1" h="6443" fill="none" extrusionOk="0">
                    <a:moveTo>
                      <a:pt x="1" y="6443"/>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170;p15">
                <a:extLst>
                  <a:ext uri="{FF2B5EF4-FFF2-40B4-BE49-F238E27FC236}">
                    <a16:creationId xmlns:a16="http://schemas.microsoft.com/office/drawing/2014/main" id="{B1BBD371-0FD0-4A7A-91DF-06775BD0472B}"/>
                  </a:ext>
                </a:extLst>
              </p:cNvPr>
              <p:cNvSpPr/>
              <p:nvPr/>
            </p:nvSpPr>
            <p:spPr>
              <a:xfrm>
                <a:off x="3700286" y="3391379"/>
                <a:ext cx="20535" cy="562054"/>
              </a:xfrm>
              <a:custGeom>
                <a:avLst/>
                <a:gdLst/>
                <a:ahLst/>
                <a:cxnLst/>
                <a:rect l="l" t="t" r="r" b="b"/>
                <a:pathLst>
                  <a:path w="996" h="27261" fill="none" extrusionOk="0">
                    <a:moveTo>
                      <a:pt x="995" y="27261"/>
                    </a:moveTo>
                    <a:lnTo>
                      <a:pt x="995" y="9079"/>
                    </a:lnTo>
                    <a:lnTo>
                      <a:pt x="1" y="8333"/>
                    </a:ln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171;p15">
                <a:extLst>
                  <a:ext uri="{FF2B5EF4-FFF2-40B4-BE49-F238E27FC236}">
                    <a16:creationId xmlns:a16="http://schemas.microsoft.com/office/drawing/2014/main" id="{6A0FDC63-68A4-4C86-A98B-4FF7CEF9510E}"/>
                  </a:ext>
                </a:extLst>
              </p:cNvPr>
              <p:cNvSpPr/>
              <p:nvPr/>
            </p:nvSpPr>
            <p:spPr>
              <a:xfrm>
                <a:off x="3898750" y="3365236"/>
                <a:ext cx="21" cy="94366"/>
              </a:xfrm>
              <a:custGeom>
                <a:avLst/>
                <a:gdLst/>
                <a:ahLst/>
                <a:cxnLst/>
                <a:rect l="l" t="t" r="r" b="b"/>
                <a:pathLst>
                  <a:path w="1" h="4577" fill="none" extrusionOk="0">
                    <a:moveTo>
                      <a:pt x="0" y="457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172;p15">
                <a:extLst>
                  <a:ext uri="{FF2B5EF4-FFF2-40B4-BE49-F238E27FC236}">
                    <a16:creationId xmlns:a16="http://schemas.microsoft.com/office/drawing/2014/main" id="{E07AC122-6677-4EE9-B388-9A478E1A2A7A}"/>
                  </a:ext>
                </a:extLst>
              </p:cNvPr>
              <p:cNvSpPr/>
              <p:nvPr/>
            </p:nvSpPr>
            <p:spPr>
              <a:xfrm>
                <a:off x="3841825" y="3629841"/>
                <a:ext cx="10783" cy="190258"/>
              </a:xfrm>
              <a:custGeom>
                <a:avLst/>
                <a:gdLst/>
                <a:ahLst/>
                <a:cxnLst/>
                <a:rect l="l" t="t" r="r" b="b"/>
                <a:pathLst>
                  <a:path w="523" h="9228" fill="none" extrusionOk="0">
                    <a:moveTo>
                      <a:pt x="523" y="0"/>
                    </a:moveTo>
                    <a:lnTo>
                      <a:pt x="0" y="373"/>
                    </a:lnTo>
                    <a:lnTo>
                      <a:pt x="0" y="9228"/>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173;p15">
                <a:extLst>
                  <a:ext uri="{FF2B5EF4-FFF2-40B4-BE49-F238E27FC236}">
                    <a16:creationId xmlns:a16="http://schemas.microsoft.com/office/drawing/2014/main" id="{9B5A86DC-45ED-44E5-A99C-D50F8CCE4A6B}"/>
                  </a:ext>
                </a:extLst>
              </p:cNvPr>
              <p:cNvSpPr/>
              <p:nvPr/>
            </p:nvSpPr>
            <p:spPr>
              <a:xfrm>
                <a:off x="3749005" y="3459582"/>
                <a:ext cx="63090" cy="63090"/>
              </a:xfrm>
              <a:custGeom>
                <a:avLst/>
                <a:gdLst/>
                <a:ahLst/>
                <a:cxnLst/>
                <a:rect l="l" t="t" r="r" b="b"/>
                <a:pathLst>
                  <a:path w="3060" h="3060" fill="none" extrusionOk="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174;p15">
                <a:extLst>
                  <a:ext uri="{FF2B5EF4-FFF2-40B4-BE49-F238E27FC236}">
                    <a16:creationId xmlns:a16="http://schemas.microsoft.com/office/drawing/2014/main" id="{E3534DEC-CE74-442E-A904-57A8FB19EFF3}"/>
                  </a:ext>
                </a:extLst>
              </p:cNvPr>
              <p:cNvSpPr/>
              <p:nvPr/>
            </p:nvSpPr>
            <p:spPr>
              <a:xfrm>
                <a:off x="3599776" y="3358556"/>
                <a:ext cx="21" cy="94387"/>
              </a:xfrm>
              <a:custGeom>
                <a:avLst/>
                <a:gdLst/>
                <a:ahLst/>
                <a:cxnLst/>
                <a:rect l="l" t="t" r="r" b="b"/>
                <a:pathLst>
                  <a:path w="1" h="4578" fill="none" extrusionOk="0">
                    <a:moveTo>
                      <a:pt x="1" y="4577"/>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175;p15">
                <a:extLst>
                  <a:ext uri="{FF2B5EF4-FFF2-40B4-BE49-F238E27FC236}">
                    <a16:creationId xmlns:a16="http://schemas.microsoft.com/office/drawing/2014/main" id="{AF827E5D-38F2-4D1B-A8CB-A97FB61301F8}"/>
                  </a:ext>
                </a:extLst>
              </p:cNvPr>
              <p:cNvSpPr/>
              <p:nvPr/>
            </p:nvSpPr>
            <p:spPr>
              <a:xfrm>
                <a:off x="3660288" y="3659056"/>
                <a:ext cx="21" cy="52327"/>
              </a:xfrm>
              <a:custGeom>
                <a:avLst/>
                <a:gdLst/>
                <a:ahLst/>
                <a:cxnLst/>
                <a:rect l="l" t="t" r="r" b="b"/>
                <a:pathLst>
                  <a:path w="1" h="2538" fill="none" extrusionOk="0">
                    <a:moveTo>
                      <a:pt x="0" y="253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176;p15">
                <a:extLst>
                  <a:ext uri="{FF2B5EF4-FFF2-40B4-BE49-F238E27FC236}">
                    <a16:creationId xmlns:a16="http://schemas.microsoft.com/office/drawing/2014/main" id="{AB599DEA-3A2A-462B-8359-7C2DDEA5EF47}"/>
                  </a:ext>
                </a:extLst>
              </p:cNvPr>
              <p:cNvSpPr/>
              <p:nvPr/>
            </p:nvSpPr>
            <p:spPr>
              <a:xfrm>
                <a:off x="3602333" y="3524197"/>
                <a:ext cx="57976" cy="91810"/>
              </a:xfrm>
              <a:custGeom>
                <a:avLst/>
                <a:gdLst/>
                <a:ahLst/>
                <a:cxnLst/>
                <a:rect l="l" t="t" r="r" b="b"/>
                <a:pathLst>
                  <a:path w="2812" h="4453" fill="none" extrusionOk="0">
                    <a:moveTo>
                      <a:pt x="2811" y="4453"/>
                    </a:moveTo>
                    <a:lnTo>
                      <a:pt x="1" y="3458"/>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177;p15">
                <a:extLst>
                  <a:ext uri="{FF2B5EF4-FFF2-40B4-BE49-F238E27FC236}">
                    <a16:creationId xmlns:a16="http://schemas.microsoft.com/office/drawing/2014/main" id="{B4CEFA00-0F8C-4611-B4CF-62C60141E735}"/>
                  </a:ext>
                </a:extLst>
              </p:cNvPr>
              <p:cNvSpPr/>
              <p:nvPr/>
            </p:nvSpPr>
            <p:spPr>
              <a:xfrm>
                <a:off x="457209" y="2634985"/>
                <a:ext cx="509232" cy="862574"/>
              </a:xfrm>
              <a:custGeom>
                <a:avLst/>
                <a:gdLst/>
                <a:ahLst/>
                <a:cxnLst/>
                <a:rect l="l" t="t" r="r" b="b"/>
                <a:pathLst>
                  <a:path w="24699" h="41837" extrusionOk="0">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178;p15">
                <a:extLst>
                  <a:ext uri="{FF2B5EF4-FFF2-40B4-BE49-F238E27FC236}">
                    <a16:creationId xmlns:a16="http://schemas.microsoft.com/office/drawing/2014/main" id="{2A6C26A7-EBFB-4B99-90B7-5C86C031A9BF}"/>
                  </a:ext>
                </a:extLst>
              </p:cNvPr>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179;p15">
                <a:extLst>
                  <a:ext uri="{FF2B5EF4-FFF2-40B4-BE49-F238E27FC236}">
                    <a16:creationId xmlns:a16="http://schemas.microsoft.com/office/drawing/2014/main" id="{A704EED5-BDFB-4C86-870E-35EC6FE05807}"/>
                  </a:ext>
                </a:extLst>
              </p:cNvPr>
              <p:cNvSpPr/>
              <p:nvPr/>
            </p:nvSpPr>
            <p:spPr>
              <a:xfrm>
                <a:off x="480795" y="2698569"/>
                <a:ext cx="12824" cy="688728"/>
              </a:xfrm>
              <a:custGeom>
                <a:avLst/>
                <a:gdLst/>
                <a:ahLst/>
                <a:cxnLst/>
                <a:rect l="l" t="t" r="r" b="b"/>
                <a:pathLst>
                  <a:path w="622" h="33405" extrusionOk="0">
                    <a:moveTo>
                      <a:pt x="0" y="1"/>
                    </a:moveTo>
                    <a:lnTo>
                      <a:pt x="0" y="33405"/>
                    </a:lnTo>
                    <a:lnTo>
                      <a:pt x="622" y="33405"/>
                    </a:lnTo>
                    <a:lnTo>
                      <a:pt x="622"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180;p15">
                <a:extLst>
                  <a:ext uri="{FF2B5EF4-FFF2-40B4-BE49-F238E27FC236}">
                    <a16:creationId xmlns:a16="http://schemas.microsoft.com/office/drawing/2014/main" id="{25959A10-269A-4191-8208-0C71D3A1A2F4}"/>
                  </a:ext>
                </a:extLst>
              </p:cNvPr>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181;p15">
                <a:extLst>
                  <a:ext uri="{FF2B5EF4-FFF2-40B4-BE49-F238E27FC236}">
                    <a16:creationId xmlns:a16="http://schemas.microsoft.com/office/drawing/2014/main" id="{9E6D3072-1674-42E7-BEF4-E206E5F9378D}"/>
                  </a:ext>
                </a:extLst>
              </p:cNvPr>
              <p:cNvSpPr/>
              <p:nvPr/>
            </p:nvSpPr>
            <p:spPr>
              <a:xfrm>
                <a:off x="663858" y="2667292"/>
                <a:ext cx="95913" cy="9773"/>
              </a:xfrm>
              <a:custGeom>
                <a:avLst/>
                <a:gdLst/>
                <a:ahLst/>
                <a:cxnLst/>
                <a:rect l="l" t="t" r="r" b="b"/>
                <a:pathLst>
                  <a:path w="4652" h="474" extrusionOk="0">
                    <a:moveTo>
                      <a:pt x="1" y="1"/>
                    </a:moveTo>
                    <a:lnTo>
                      <a:pt x="1" y="473"/>
                    </a:lnTo>
                    <a:lnTo>
                      <a:pt x="4652" y="473"/>
                    </a:lnTo>
                    <a:lnTo>
                      <a:pt x="46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182;p15">
                <a:extLst>
                  <a:ext uri="{FF2B5EF4-FFF2-40B4-BE49-F238E27FC236}">
                    <a16:creationId xmlns:a16="http://schemas.microsoft.com/office/drawing/2014/main" id="{91FB97EA-A5CB-417D-9C0C-7ED0179F40B5}"/>
                  </a:ext>
                </a:extLst>
              </p:cNvPr>
              <p:cNvSpPr/>
              <p:nvPr/>
            </p:nvSpPr>
            <p:spPr>
              <a:xfrm>
                <a:off x="710515" y="3014470"/>
                <a:ext cx="21" cy="21"/>
              </a:xfrm>
              <a:custGeom>
                <a:avLst/>
                <a:gdLst/>
                <a:ahLst/>
                <a:cxnLst/>
                <a:rect l="l" t="t" r="r" b="b"/>
                <a:pathLst>
                  <a:path w="1" h="1" extrusionOk="0">
                    <a:moveTo>
                      <a:pt x="1" y="0"/>
                    </a:moveTo>
                    <a:lnTo>
                      <a:pt x="1" y="0"/>
                    </a:lnTo>
                    <a:close/>
                  </a:path>
                </a:pathLst>
              </a:custGeom>
              <a:solidFill>
                <a:srgbClr val="DB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183;p15">
                <a:extLst>
                  <a:ext uri="{FF2B5EF4-FFF2-40B4-BE49-F238E27FC236}">
                    <a16:creationId xmlns:a16="http://schemas.microsoft.com/office/drawing/2014/main" id="{97169578-1EEC-45CA-A12D-D13250FDC34D}"/>
                  </a:ext>
                </a:extLst>
              </p:cNvPr>
              <p:cNvSpPr/>
              <p:nvPr/>
            </p:nvSpPr>
            <p:spPr>
              <a:xfrm>
                <a:off x="710515" y="3014470"/>
                <a:ext cx="21" cy="2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184;p15">
                <a:extLst>
                  <a:ext uri="{FF2B5EF4-FFF2-40B4-BE49-F238E27FC236}">
                    <a16:creationId xmlns:a16="http://schemas.microsoft.com/office/drawing/2014/main" id="{B44E3C51-3721-4717-8E5E-ED848D106CD4}"/>
                  </a:ext>
                </a:extLst>
              </p:cNvPr>
              <p:cNvSpPr/>
              <p:nvPr/>
            </p:nvSpPr>
            <p:spPr>
              <a:xfrm>
                <a:off x="664889" y="3122671"/>
                <a:ext cx="93851" cy="138983"/>
              </a:xfrm>
              <a:custGeom>
                <a:avLst/>
                <a:gdLst/>
                <a:ahLst/>
                <a:cxnLst/>
                <a:rect l="l" t="t" r="r" b="b"/>
                <a:pathLst>
                  <a:path w="4552" h="6741" extrusionOk="0">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185;p15">
                <a:extLst>
                  <a:ext uri="{FF2B5EF4-FFF2-40B4-BE49-F238E27FC236}">
                    <a16:creationId xmlns:a16="http://schemas.microsoft.com/office/drawing/2014/main" id="{A66EF712-E02F-488F-AFE6-BB1709DD9E1D}"/>
                  </a:ext>
                </a:extLst>
              </p:cNvPr>
              <p:cNvSpPr/>
              <p:nvPr/>
            </p:nvSpPr>
            <p:spPr>
              <a:xfrm>
                <a:off x="3956576" y="1796038"/>
                <a:ext cx="478986" cy="312829"/>
              </a:xfrm>
              <a:custGeom>
                <a:avLst/>
                <a:gdLst/>
                <a:ahLst/>
                <a:cxnLst/>
                <a:rect l="l" t="t" r="r" b="b"/>
                <a:pathLst>
                  <a:path w="23232" h="15173" extrusionOk="0">
                    <a:moveTo>
                      <a:pt x="1" y="0"/>
                    </a:moveTo>
                    <a:lnTo>
                      <a:pt x="1" y="15173"/>
                    </a:lnTo>
                    <a:lnTo>
                      <a:pt x="23231" y="15173"/>
                    </a:lnTo>
                    <a:lnTo>
                      <a:pt x="23231"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186;p15">
                <a:extLst>
                  <a:ext uri="{FF2B5EF4-FFF2-40B4-BE49-F238E27FC236}">
                    <a16:creationId xmlns:a16="http://schemas.microsoft.com/office/drawing/2014/main" id="{8A44879B-BEF5-4132-ABC8-F69132ABDE30}"/>
                  </a:ext>
                </a:extLst>
              </p:cNvPr>
              <p:cNvSpPr/>
              <p:nvPr/>
            </p:nvSpPr>
            <p:spPr>
              <a:xfrm>
                <a:off x="3956576" y="1796038"/>
                <a:ext cx="478986" cy="144116"/>
              </a:xfrm>
              <a:custGeom>
                <a:avLst/>
                <a:gdLst/>
                <a:ahLst/>
                <a:cxnLst/>
                <a:rect l="l" t="t" r="r" b="b"/>
                <a:pathLst>
                  <a:path w="23232" h="6990" extrusionOk="0">
                    <a:moveTo>
                      <a:pt x="1" y="0"/>
                    </a:moveTo>
                    <a:lnTo>
                      <a:pt x="11616" y="6990"/>
                    </a:lnTo>
                    <a:lnTo>
                      <a:pt x="232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187;p15">
                <a:extLst>
                  <a:ext uri="{FF2B5EF4-FFF2-40B4-BE49-F238E27FC236}">
                    <a16:creationId xmlns:a16="http://schemas.microsoft.com/office/drawing/2014/main" id="{1FBB1C0A-DDF4-4F11-A9C4-961453F78DB6}"/>
                  </a:ext>
                </a:extLst>
              </p:cNvPr>
              <p:cNvSpPr/>
              <p:nvPr/>
            </p:nvSpPr>
            <p:spPr>
              <a:xfrm>
                <a:off x="4100781" y="3340103"/>
                <a:ext cx="241039" cy="227700"/>
              </a:xfrm>
              <a:custGeom>
                <a:avLst/>
                <a:gdLst/>
                <a:ahLst/>
                <a:cxnLst/>
                <a:rect l="l" t="t" r="r" b="b"/>
                <a:pathLst>
                  <a:path w="11691" h="11044" extrusionOk="0">
                    <a:moveTo>
                      <a:pt x="1" y="0"/>
                    </a:moveTo>
                    <a:lnTo>
                      <a:pt x="1" y="11044"/>
                    </a:lnTo>
                    <a:lnTo>
                      <a:pt x="11691" y="11044"/>
                    </a:lnTo>
                    <a:lnTo>
                      <a:pt x="116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188;p15">
                <a:extLst>
                  <a:ext uri="{FF2B5EF4-FFF2-40B4-BE49-F238E27FC236}">
                    <a16:creationId xmlns:a16="http://schemas.microsoft.com/office/drawing/2014/main" id="{A10347C9-42ED-4714-9073-A3EFBD157071}"/>
                  </a:ext>
                </a:extLst>
              </p:cNvPr>
              <p:cNvSpPr/>
              <p:nvPr/>
            </p:nvSpPr>
            <p:spPr>
              <a:xfrm>
                <a:off x="4001302" y="3559061"/>
                <a:ext cx="439998" cy="21050"/>
              </a:xfrm>
              <a:custGeom>
                <a:avLst/>
                <a:gdLst/>
                <a:ahLst/>
                <a:cxnLst/>
                <a:rect l="l" t="t" r="r" b="b"/>
                <a:pathLst>
                  <a:path w="21341" h="1021" extrusionOk="0">
                    <a:moveTo>
                      <a:pt x="1" y="1"/>
                    </a:moveTo>
                    <a:lnTo>
                      <a:pt x="1" y="1021"/>
                    </a:lnTo>
                    <a:lnTo>
                      <a:pt x="21341" y="1021"/>
                    </a:lnTo>
                    <a:lnTo>
                      <a:pt x="21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189;p15">
                <a:extLst>
                  <a:ext uri="{FF2B5EF4-FFF2-40B4-BE49-F238E27FC236}">
                    <a16:creationId xmlns:a16="http://schemas.microsoft.com/office/drawing/2014/main" id="{CCED3855-46CF-4B61-B0B9-9EB39D933079}"/>
                  </a:ext>
                </a:extLst>
              </p:cNvPr>
              <p:cNvSpPr/>
              <p:nvPr/>
            </p:nvSpPr>
            <p:spPr>
              <a:xfrm>
                <a:off x="3599776" y="2531918"/>
                <a:ext cx="1243050" cy="830246"/>
              </a:xfrm>
              <a:custGeom>
                <a:avLst/>
                <a:gdLst/>
                <a:ahLst/>
                <a:cxnLst/>
                <a:rect l="l" t="t" r="r" b="b"/>
                <a:pathLst>
                  <a:path w="60291" h="40269" extrusionOk="0">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190;p15">
                <a:extLst>
                  <a:ext uri="{FF2B5EF4-FFF2-40B4-BE49-F238E27FC236}">
                    <a16:creationId xmlns:a16="http://schemas.microsoft.com/office/drawing/2014/main" id="{7B01BF8B-8D43-4167-81DC-87D874E3471E}"/>
                  </a:ext>
                </a:extLst>
              </p:cNvPr>
              <p:cNvSpPr/>
              <p:nvPr/>
            </p:nvSpPr>
            <p:spPr>
              <a:xfrm>
                <a:off x="3642331" y="2586781"/>
                <a:ext cx="1157941" cy="664626"/>
              </a:xfrm>
              <a:custGeom>
                <a:avLst/>
                <a:gdLst/>
                <a:ahLst/>
                <a:cxnLst/>
                <a:rect l="l" t="t" r="r" b="b"/>
                <a:pathLst>
                  <a:path w="56163" h="32236" extrusionOk="0">
                    <a:moveTo>
                      <a:pt x="1" y="1"/>
                    </a:moveTo>
                    <a:lnTo>
                      <a:pt x="1" y="32235"/>
                    </a:lnTo>
                    <a:lnTo>
                      <a:pt x="56163" y="32235"/>
                    </a:lnTo>
                    <a:lnTo>
                      <a:pt x="561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191;p15">
                <a:extLst>
                  <a:ext uri="{FF2B5EF4-FFF2-40B4-BE49-F238E27FC236}">
                    <a16:creationId xmlns:a16="http://schemas.microsoft.com/office/drawing/2014/main" id="{91BEEFB8-945D-4D22-B621-C8EE922E95A2}"/>
                  </a:ext>
                </a:extLst>
              </p:cNvPr>
              <p:cNvSpPr/>
              <p:nvPr/>
            </p:nvSpPr>
            <p:spPr>
              <a:xfrm>
                <a:off x="3642331" y="2649871"/>
                <a:ext cx="1157941" cy="62574"/>
              </a:xfrm>
              <a:custGeom>
                <a:avLst/>
                <a:gdLst/>
                <a:ahLst/>
                <a:cxnLst/>
                <a:rect l="l" t="t" r="r" b="b"/>
                <a:pathLst>
                  <a:path w="56163" h="3035" extrusionOk="0">
                    <a:moveTo>
                      <a:pt x="1" y="0"/>
                    </a:moveTo>
                    <a:lnTo>
                      <a:pt x="1" y="3034"/>
                    </a:lnTo>
                    <a:lnTo>
                      <a:pt x="56163" y="3034"/>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192;p15">
                <a:extLst>
                  <a:ext uri="{FF2B5EF4-FFF2-40B4-BE49-F238E27FC236}">
                    <a16:creationId xmlns:a16="http://schemas.microsoft.com/office/drawing/2014/main" id="{10546CD3-1D57-482D-AD47-FDB1FEAE9505}"/>
                  </a:ext>
                </a:extLst>
              </p:cNvPr>
              <p:cNvSpPr/>
              <p:nvPr/>
            </p:nvSpPr>
            <p:spPr>
              <a:xfrm>
                <a:off x="3642331" y="3130877"/>
                <a:ext cx="1157941" cy="16948"/>
              </a:xfrm>
              <a:custGeom>
                <a:avLst/>
                <a:gdLst/>
                <a:ahLst/>
                <a:cxnLst/>
                <a:rect l="l" t="t" r="r" b="b"/>
                <a:pathLst>
                  <a:path w="56163" h="822" extrusionOk="0">
                    <a:moveTo>
                      <a:pt x="1" y="0"/>
                    </a:moveTo>
                    <a:lnTo>
                      <a:pt x="1" y="821"/>
                    </a:lnTo>
                    <a:lnTo>
                      <a:pt x="56163" y="821"/>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193;p15">
                <a:extLst>
                  <a:ext uri="{FF2B5EF4-FFF2-40B4-BE49-F238E27FC236}">
                    <a16:creationId xmlns:a16="http://schemas.microsoft.com/office/drawing/2014/main" id="{A889488E-0BCF-44D8-8318-62D37574C381}"/>
                  </a:ext>
                </a:extLst>
              </p:cNvPr>
              <p:cNvSpPr/>
              <p:nvPr/>
            </p:nvSpPr>
            <p:spPr>
              <a:xfrm>
                <a:off x="3642331" y="3186771"/>
                <a:ext cx="1157941" cy="16432"/>
              </a:xfrm>
              <a:custGeom>
                <a:avLst/>
                <a:gdLst/>
                <a:ahLst/>
                <a:cxnLst/>
                <a:rect l="l" t="t" r="r" b="b"/>
                <a:pathLst>
                  <a:path w="56163" h="797" extrusionOk="0">
                    <a:moveTo>
                      <a:pt x="1" y="0"/>
                    </a:moveTo>
                    <a:lnTo>
                      <a:pt x="1" y="796"/>
                    </a:lnTo>
                    <a:lnTo>
                      <a:pt x="56163" y="796"/>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194;p15">
                <a:extLst>
                  <a:ext uri="{FF2B5EF4-FFF2-40B4-BE49-F238E27FC236}">
                    <a16:creationId xmlns:a16="http://schemas.microsoft.com/office/drawing/2014/main" id="{EA96C073-89A8-48A8-BDA7-16894A40CDF5}"/>
                  </a:ext>
                </a:extLst>
              </p:cNvPr>
              <p:cNvSpPr/>
              <p:nvPr/>
            </p:nvSpPr>
            <p:spPr>
              <a:xfrm>
                <a:off x="3711564" y="2784214"/>
                <a:ext cx="389238" cy="293346"/>
              </a:xfrm>
              <a:custGeom>
                <a:avLst/>
                <a:gdLst/>
                <a:ahLst/>
                <a:cxnLst/>
                <a:rect l="l" t="t" r="r" b="b"/>
                <a:pathLst>
                  <a:path w="18879" h="14228" extrusionOk="0">
                    <a:moveTo>
                      <a:pt x="1" y="1"/>
                    </a:moveTo>
                    <a:lnTo>
                      <a:pt x="1" y="14228"/>
                    </a:lnTo>
                    <a:lnTo>
                      <a:pt x="18879" y="14228"/>
                    </a:lnTo>
                    <a:lnTo>
                      <a:pt x="18879"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195;p15">
                <a:extLst>
                  <a:ext uri="{FF2B5EF4-FFF2-40B4-BE49-F238E27FC236}">
                    <a16:creationId xmlns:a16="http://schemas.microsoft.com/office/drawing/2014/main" id="{879F96EC-680E-4B36-95FC-7006765FF212}"/>
                  </a:ext>
                </a:extLst>
              </p:cNvPr>
              <p:cNvSpPr/>
              <p:nvPr/>
            </p:nvSpPr>
            <p:spPr>
              <a:xfrm>
                <a:off x="4189498" y="2784214"/>
                <a:ext cx="540014" cy="11298"/>
              </a:xfrm>
              <a:custGeom>
                <a:avLst/>
                <a:gdLst/>
                <a:ahLst/>
                <a:cxnLst/>
                <a:rect l="l" t="t" r="r" b="b"/>
                <a:pathLst>
                  <a:path w="26192" h="548"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196;p15">
                <a:extLst>
                  <a:ext uri="{FF2B5EF4-FFF2-40B4-BE49-F238E27FC236}">
                    <a16:creationId xmlns:a16="http://schemas.microsoft.com/office/drawing/2014/main" id="{94524DDD-B596-4433-91D9-8E134020AD9A}"/>
                  </a:ext>
                </a:extLst>
              </p:cNvPr>
              <p:cNvSpPr/>
              <p:nvPr/>
            </p:nvSpPr>
            <p:spPr>
              <a:xfrm>
                <a:off x="4189498" y="2823181"/>
                <a:ext cx="540014" cy="11319"/>
              </a:xfrm>
              <a:custGeom>
                <a:avLst/>
                <a:gdLst/>
                <a:ahLst/>
                <a:cxnLst/>
                <a:rect l="l" t="t" r="r" b="b"/>
                <a:pathLst>
                  <a:path w="26192" h="549"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197;p15">
                <a:extLst>
                  <a:ext uri="{FF2B5EF4-FFF2-40B4-BE49-F238E27FC236}">
                    <a16:creationId xmlns:a16="http://schemas.microsoft.com/office/drawing/2014/main" id="{89D3B7A2-13F4-4E44-B2B8-51C4BEF2CC22}"/>
                  </a:ext>
                </a:extLst>
              </p:cNvPr>
              <p:cNvSpPr/>
              <p:nvPr/>
            </p:nvSpPr>
            <p:spPr>
              <a:xfrm>
                <a:off x="4189498" y="2862169"/>
                <a:ext cx="361548" cy="11298"/>
              </a:xfrm>
              <a:custGeom>
                <a:avLst/>
                <a:gdLst/>
                <a:ahLst/>
                <a:cxnLst/>
                <a:rect l="l" t="t" r="r" b="b"/>
                <a:pathLst>
                  <a:path w="17536" h="548" extrusionOk="0">
                    <a:moveTo>
                      <a:pt x="1" y="0"/>
                    </a:moveTo>
                    <a:lnTo>
                      <a:pt x="1" y="547"/>
                    </a:lnTo>
                    <a:lnTo>
                      <a:pt x="17536" y="547"/>
                    </a:lnTo>
                    <a:lnTo>
                      <a:pt x="17536"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198;p15">
                <a:extLst>
                  <a:ext uri="{FF2B5EF4-FFF2-40B4-BE49-F238E27FC236}">
                    <a16:creationId xmlns:a16="http://schemas.microsoft.com/office/drawing/2014/main" id="{BF7CA4E5-38F4-4BD5-90D0-7DCB024A726B}"/>
                  </a:ext>
                </a:extLst>
              </p:cNvPr>
              <p:cNvSpPr/>
              <p:nvPr/>
            </p:nvSpPr>
            <p:spPr>
              <a:xfrm>
                <a:off x="4189498" y="2901136"/>
                <a:ext cx="361548" cy="11298"/>
              </a:xfrm>
              <a:custGeom>
                <a:avLst/>
                <a:gdLst/>
                <a:ahLst/>
                <a:cxnLst/>
                <a:rect l="l" t="t" r="r" b="b"/>
                <a:pathLst>
                  <a:path w="17536" h="548"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199;p15">
                <a:extLst>
                  <a:ext uri="{FF2B5EF4-FFF2-40B4-BE49-F238E27FC236}">
                    <a16:creationId xmlns:a16="http://schemas.microsoft.com/office/drawing/2014/main" id="{6EC7332C-C641-40D6-A27C-EB22857F5AF1}"/>
                  </a:ext>
                </a:extLst>
              </p:cNvPr>
              <p:cNvSpPr/>
              <p:nvPr/>
            </p:nvSpPr>
            <p:spPr>
              <a:xfrm>
                <a:off x="4189498" y="2940103"/>
                <a:ext cx="361548" cy="11319"/>
              </a:xfrm>
              <a:custGeom>
                <a:avLst/>
                <a:gdLst/>
                <a:ahLst/>
                <a:cxnLst/>
                <a:rect l="l" t="t" r="r" b="b"/>
                <a:pathLst>
                  <a:path w="17536" h="549"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200;p15">
                <a:extLst>
                  <a:ext uri="{FF2B5EF4-FFF2-40B4-BE49-F238E27FC236}">
                    <a16:creationId xmlns:a16="http://schemas.microsoft.com/office/drawing/2014/main" id="{474021E3-B91F-4CBB-AE47-5F04F9FD22F5}"/>
                  </a:ext>
                </a:extLst>
              </p:cNvPr>
              <p:cNvSpPr/>
              <p:nvPr/>
            </p:nvSpPr>
            <p:spPr>
              <a:xfrm>
                <a:off x="4616672" y="2862169"/>
                <a:ext cx="112840" cy="11298"/>
              </a:xfrm>
              <a:custGeom>
                <a:avLst/>
                <a:gdLst/>
                <a:ahLst/>
                <a:cxnLst/>
                <a:rect l="l" t="t" r="r" b="b"/>
                <a:pathLst>
                  <a:path w="5473" h="548" extrusionOk="0">
                    <a:moveTo>
                      <a:pt x="0" y="0"/>
                    </a:moveTo>
                    <a:lnTo>
                      <a:pt x="0" y="547"/>
                    </a:lnTo>
                    <a:lnTo>
                      <a:pt x="5472" y="547"/>
                    </a:lnTo>
                    <a:lnTo>
                      <a:pt x="5472"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201;p15">
                <a:extLst>
                  <a:ext uri="{FF2B5EF4-FFF2-40B4-BE49-F238E27FC236}">
                    <a16:creationId xmlns:a16="http://schemas.microsoft.com/office/drawing/2014/main" id="{F6723FE7-7DA5-4915-BC7D-848A70C867D4}"/>
                  </a:ext>
                </a:extLst>
              </p:cNvPr>
              <p:cNvSpPr/>
              <p:nvPr/>
            </p:nvSpPr>
            <p:spPr>
              <a:xfrm>
                <a:off x="4616672" y="2901136"/>
                <a:ext cx="112840" cy="11298"/>
              </a:xfrm>
              <a:custGeom>
                <a:avLst/>
                <a:gdLst/>
                <a:ahLst/>
                <a:cxnLst/>
                <a:rect l="l" t="t" r="r" b="b"/>
                <a:pathLst>
                  <a:path w="5473" h="548"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202;p15">
                <a:extLst>
                  <a:ext uri="{FF2B5EF4-FFF2-40B4-BE49-F238E27FC236}">
                    <a16:creationId xmlns:a16="http://schemas.microsoft.com/office/drawing/2014/main" id="{6C818CFC-3E22-43D1-9328-B25402684C8E}"/>
                  </a:ext>
                </a:extLst>
              </p:cNvPr>
              <p:cNvSpPr/>
              <p:nvPr/>
            </p:nvSpPr>
            <p:spPr>
              <a:xfrm>
                <a:off x="4616672" y="2940103"/>
                <a:ext cx="112840" cy="11319"/>
              </a:xfrm>
              <a:custGeom>
                <a:avLst/>
                <a:gdLst/>
                <a:ahLst/>
                <a:cxnLst/>
                <a:rect l="l" t="t" r="r" b="b"/>
                <a:pathLst>
                  <a:path w="5473" h="549"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203;p15">
                <a:extLst>
                  <a:ext uri="{FF2B5EF4-FFF2-40B4-BE49-F238E27FC236}">
                    <a16:creationId xmlns:a16="http://schemas.microsoft.com/office/drawing/2014/main" id="{B492DC04-1160-4A67-8E5F-87E2402381C5}"/>
                  </a:ext>
                </a:extLst>
              </p:cNvPr>
              <p:cNvSpPr/>
              <p:nvPr/>
            </p:nvSpPr>
            <p:spPr>
              <a:xfrm>
                <a:off x="4189498" y="2979091"/>
                <a:ext cx="540014" cy="11298"/>
              </a:xfrm>
              <a:custGeom>
                <a:avLst/>
                <a:gdLst/>
                <a:ahLst/>
                <a:cxnLst/>
                <a:rect l="l" t="t" r="r" b="b"/>
                <a:pathLst>
                  <a:path w="26192" h="548" extrusionOk="0">
                    <a:moveTo>
                      <a:pt x="1" y="0"/>
                    </a:moveTo>
                    <a:lnTo>
                      <a:pt x="1" y="547"/>
                    </a:lnTo>
                    <a:lnTo>
                      <a:pt x="26191" y="547"/>
                    </a:lnTo>
                    <a:lnTo>
                      <a:pt x="26191"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204;p15">
                <a:extLst>
                  <a:ext uri="{FF2B5EF4-FFF2-40B4-BE49-F238E27FC236}">
                    <a16:creationId xmlns:a16="http://schemas.microsoft.com/office/drawing/2014/main" id="{1AC40042-6B27-4038-B480-BA79D69FB6C0}"/>
                  </a:ext>
                </a:extLst>
              </p:cNvPr>
              <p:cNvSpPr/>
              <p:nvPr/>
            </p:nvSpPr>
            <p:spPr>
              <a:xfrm>
                <a:off x="4189498" y="3018058"/>
                <a:ext cx="427195" cy="10783"/>
              </a:xfrm>
              <a:custGeom>
                <a:avLst/>
                <a:gdLst/>
                <a:ahLst/>
                <a:cxnLst/>
                <a:rect l="l" t="t" r="r" b="b"/>
                <a:pathLst>
                  <a:path w="20720" h="523" extrusionOk="0">
                    <a:moveTo>
                      <a:pt x="1" y="0"/>
                    </a:moveTo>
                    <a:lnTo>
                      <a:pt x="1" y="523"/>
                    </a:lnTo>
                    <a:lnTo>
                      <a:pt x="20719" y="523"/>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205;p15">
                <a:extLst>
                  <a:ext uri="{FF2B5EF4-FFF2-40B4-BE49-F238E27FC236}">
                    <a16:creationId xmlns:a16="http://schemas.microsoft.com/office/drawing/2014/main" id="{713FF104-7551-4325-8A39-B48C4178660D}"/>
                  </a:ext>
                </a:extLst>
              </p:cNvPr>
              <p:cNvSpPr/>
              <p:nvPr/>
            </p:nvSpPr>
            <p:spPr>
              <a:xfrm>
                <a:off x="4189498" y="3066262"/>
                <a:ext cx="427195" cy="11298"/>
              </a:xfrm>
              <a:custGeom>
                <a:avLst/>
                <a:gdLst/>
                <a:ahLst/>
                <a:cxnLst/>
                <a:rect l="l" t="t" r="r" b="b"/>
                <a:pathLst>
                  <a:path w="20720" h="548" extrusionOk="0">
                    <a:moveTo>
                      <a:pt x="1" y="0"/>
                    </a:moveTo>
                    <a:lnTo>
                      <a:pt x="1" y="548"/>
                    </a:lnTo>
                    <a:lnTo>
                      <a:pt x="20719" y="548"/>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206;p15">
                <a:extLst>
                  <a:ext uri="{FF2B5EF4-FFF2-40B4-BE49-F238E27FC236}">
                    <a16:creationId xmlns:a16="http://schemas.microsoft.com/office/drawing/2014/main" id="{822343C6-0568-42B5-8F51-0064D510FB3B}"/>
                  </a:ext>
                </a:extLst>
              </p:cNvPr>
              <p:cNvSpPr/>
              <p:nvPr/>
            </p:nvSpPr>
            <p:spPr>
              <a:xfrm>
                <a:off x="1268961" y="2030913"/>
                <a:ext cx="410268" cy="256935"/>
              </a:xfrm>
              <a:custGeom>
                <a:avLst/>
                <a:gdLst/>
                <a:ahLst/>
                <a:cxnLst/>
                <a:rect l="l" t="t" r="r" b="b"/>
                <a:pathLst>
                  <a:path w="19899" h="12462" extrusionOk="0">
                    <a:moveTo>
                      <a:pt x="1" y="0"/>
                    </a:moveTo>
                    <a:lnTo>
                      <a:pt x="1" y="12461"/>
                    </a:lnTo>
                    <a:lnTo>
                      <a:pt x="19899" y="12461"/>
                    </a:lnTo>
                    <a:lnTo>
                      <a:pt x="198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207;p15">
                <a:extLst>
                  <a:ext uri="{FF2B5EF4-FFF2-40B4-BE49-F238E27FC236}">
                    <a16:creationId xmlns:a16="http://schemas.microsoft.com/office/drawing/2014/main" id="{3B75BF21-F5AA-4317-B5B4-FB8D913F436D}"/>
                  </a:ext>
                </a:extLst>
              </p:cNvPr>
              <p:cNvSpPr/>
              <p:nvPr/>
            </p:nvSpPr>
            <p:spPr>
              <a:xfrm>
                <a:off x="1299743" y="2243211"/>
                <a:ext cx="121045" cy="153848"/>
              </a:xfrm>
              <a:custGeom>
                <a:avLst/>
                <a:gdLst/>
                <a:ahLst/>
                <a:cxnLst/>
                <a:rect l="l" t="t" r="r" b="b"/>
                <a:pathLst>
                  <a:path w="5871" h="7462" extrusionOk="0">
                    <a:moveTo>
                      <a:pt x="5870" y="0"/>
                    </a:moveTo>
                    <a:lnTo>
                      <a:pt x="0" y="722"/>
                    </a:lnTo>
                    <a:lnTo>
                      <a:pt x="0" y="7462"/>
                    </a:lnTo>
                    <a:lnTo>
                      <a:pt x="58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208;p15">
                <a:extLst>
                  <a:ext uri="{FF2B5EF4-FFF2-40B4-BE49-F238E27FC236}">
                    <a16:creationId xmlns:a16="http://schemas.microsoft.com/office/drawing/2014/main" id="{96494615-FB43-47D4-92B8-FCAAF09C31C0}"/>
                  </a:ext>
                </a:extLst>
              </p:cNvPr>
              <p:cNvSpPr/>
              <p:nvPr/>
            </p:nvSpPr>
            <p:spPr>
              <a:xfrm>
                <a:off x="1400253" y="2070395"/>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209;p15">
                <a:extLst>
                  <a:ext uri="{FF2B5EF4-FFF2-40B4-BE49-F238E27FC236}">
                    <a16:creationId xmlns:a16="http://schemas.microsoft.com/office/drawing/2014/main" id="{75FF08BA-AD1B-4E01-ABE3-39EEF21BCD58}"/>
                  </a:ext>
                </a:extLst>
              </p:cNvPr>
              <p:cNvSpPr/>
              <p:nvPr/>
            </p:nvSpPr>
            <p:spPr>
              <a:xfrm>
                <a:off x="1517670" y="2121155"/>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210;p15">
                <a:extLst>
                  <a:ext uri="{FF2B5EF4-FFF2-40B4-BE49-F238E27FC236}">
                    <a16:creationId xmlns:a16="http://schemas.microsoft.com/office/drawing/2014/main" id="{3BB577C3-E32E-4591-8B2E-AFF28C25A92E}"/>
                  </a:ext>
                </a:extLst>
              </p:cNvPr>
              <p:cNvSpPr/>
              <p:nvPr/>
            </p:nvSpPr>
            <p:spPr>
              <a:xfrm>
                <a:off x="1517670" y="2172431"/>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211;p15">
                <a:extLst>
                  <a:ext uri="{FF2B5EF4-FFF2-40B4-BE49-F238E27FC236}">
                    <a16:creationId xmlns:a16="http://schemas.microsoft.com/office/drawing/2014/main" id="{383AEF1C-F2D7-426A-8AC6-D03A5EBD291A}"/>
                  </a:ext>
                </a:extLst>
              </p:cNvPr>
              <p:cNvSpPr/>
              <p:nvPr/>
            </p:nvSpPr>
            <p:spPr>
              <a:xfrm>
                <a:off x="1400253" y="2223212"/>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212;p15">
                <a:extLst>
                  <a:ext uri="{FF2B5EF4-FFF2-40B4-BE49-F238E27FC236}">
                    <a16:creationId xmlns:a16="http://schemas.microsoft.com/office/drawing/2014/main" id="{37EA2811-75C6-4C5E-B977-1EB01D67DCEC}"/>
                  </a:ext>
                </a:extLst>
              </p:cNvPr>
              <p:cNvSpPr/>
              <p:nvPr/>
            </p:nvSpPr>
            <p:spPr>
              <a:xfrm>
                <a:off x="997696" y="1942196"/>
                <a:ext cx="478470" cy="299490"/>
              </a:xfrm>
              <a:custGeom>
                <a:avLst/>
                <a:gdLst/>
                <a:ahLst/>
                <a:cxnLst/>
                <a:rect l="l" t="t" r="r" b="b"/>
                <a:pathLst>
                  <a:path w="23207" h="14526" extrusionOk="0">
                    <a:moveTo>
                      <a:pt x="0" y="0"/>
                    </a:moveTo>
                    <a:lnTo>
                      <a:pt x="0" y="14526"/>
                    </a:lnTo>
                    <a:lnTo>
                      <a:pt x="23206" y="14526"/>
                    </a:lnTo>
                    <a:lnTo>
                      <a:pt x="232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213;p15">
                <a:extLst>
                  <a:ext uri="{FF2B5EF4-FFF2-40B4-BE49-F238E27FC236}">
                    <a16:creationId xmlns:a16="http://schemas.microsoft.com/office/drawing/2014/main" id="{17C8F01F-EE23-4AFF-A75C-48719A36CF69}"/>
                  </a:ext>
                </a:extLst>
              </p:cNvPr>
              <p:cNvSpPr/>
              <p:nvPr/>
            </p:nvSpPr>
            <p:spPr>
              <a:xfrm>
                <a:off x="1033591" y="2189358"/>
                <a:ext cx="141560" cy="179496"/>
              </a:xfrm>
              <a:custGeom>
                <a:avLst/>
                <a:gdLst/>
                <a:ahLst/>
                <a:cxnLst/>
                <a:rect l="l" t="t" r="r" b="b"/>
                <a:pathLst>
                  <a:path w="6866" h="8706" extrusionOk="0">
                    <a:moveTo>
                      <a:pt x="6865" y="1"/>
                    </a:moveTo>
                    <a:lnTo>
                      <a:pt x="0" y="821"/>
                    </a:lnTo>
                    <a:lnTo>
                      <a:pt x="0" y="8706"/>
                    </a:lnTo>
                    <a:lnTo>
                      <a:pt x="68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214;p15">
                <a:extLst>
                  <a:ext uri="{FF2B5EF4-FFF2-40B4-BE49-F238E27FC236}">
                    <a16:creationId xmlns:a16="http://schemas.microsoft.com/office/drawing/2014/main" id="{32053BD4-EB58-4418-9632-F92963EE9C1D}"/>
                  </a:ext>
                </a:extLst>
              </p:cNvPr>
              <p:cNvSpPr/>
              <p:nvPr/>
            </p:nvSpPr>
            <p:spPr>
              <a:xfrm>
                <a:off x="1058724" y="1987822"/>
                <a:ext cx="356415" cy="18494"/>
              </a:xfrm>
              <a:custGeom>
                <a:avLst/>
                <a:gdLst/>
                <a:ahLst/>
                <a:cxnLst/>
                <a:rect l="l" t="t" r="r" b="b"/>
                <a:pathLst>
                  <a:path w="17287" h="897" extrusionOk="0">
                    <a:moveTo>
                      <a:pt x="0" y="1"/>
                    </a:moveTo>
                    <a:lnTo>
                      <a:pt x="0" y="896"/>
                    </a:lnTo>
                    <a:lnTo>
                      <a:pt x="17286" y="896"/>
                    </a:lnTo>
                    <a:lnTo>
                      <a:pt x="172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215;p15">
                <a:extLst>
                  <a:ext uri="{FF2B5EF4-FFF2-40B4-BE49-F238E27FC236}">
                    <a16:creationId xmlns:a16="http://schemas.microsoft.com/office/drawing/2014/main" id="{429DCAAB-4C16-4B49-AE57-274FAB378F29}"/>
                  </a:ext>
                </a:extLst>
              </p:cNvPr>
              <p:cNvSpPr/>
              <p:nvPr/>
            </p:nvSpPr>
            <p:spPr>
              <a:xfrm>
                <a:off x="1243333" y="2047304"/>
                <a:ext cx="171806" cy="18494"/>
              </a:xfrm>
              <a:custGeom>
                <a:avLst/>
                <a:gdLst/>
                <a:ahLst/>
                <a:cxnLst/>
                <a:rect l="l" t="t" r="r" b="b"/>
                <a:pathLst>
                  <a:path w="8333" h="897" extrusionOk="0">
                    <a:moveTo>
                      <a:pt x="0" y="1"/>
                    </a:moveTo>
                    <a:lnTo>
                      <a:pt x="0" y="896"/>
                    </a:lnTo>
                    <a:lnTo>
                      <a:pt x="8332" y="896"/>
                    </a:lnTo>
                    <a:lnTo>
                      <a:pt x="8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216;p15">
                <a:extLst>
                  <a:ext uri="{FF2B5EF4-FFF2-40B4-BE49-F238E27FC236}">
                    <a16:creationId xmlns:a16="http://schemas.microsoft.com/office/drawing/2014/main" id="{8265D34B-7BD0-4E46-8ED3-8583955AE97C}"/>
                  </a:ext>
                </a:extLst>
              </p:cNvPr>
              <p:cNvSpPr/>
              <p:nvPr/>
            </p:nvSpPr>
            <p:spPr>
              <a:xfrm>
                <a:off x="1243333" y="2106290"/>
                <a:ext cx="171806" cy="18989"/>
              </a:xfrm>
              <a:custGeom>
                <a:avLst/>
                <a:gdLst/>
                <a:ahLst/>
                <a:cxnLst/>
                <a:rect l="l" t="t" r="r" b="b"/>
                <a:pathLst>
                  <a:path w="8333" h="921" extrusionOk="0">
                    <a:moveTo>
                      <a:pt x="0" y="0"/>
                    </a:moveTo>
                    <a:lnTo>
                      <a:pt x="0" y="921"/>
                    </a:lnTo>
                    <a:lnTo>
                      <a:pt x="8332" y="921"/>
                    </a:lnTo>
                    <a:lnTo>
                      <a:pt x="83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217;p15">
                <a:extLst>
                  <a:ext uri="{FF2B5EF4-FFF2-40B4-BE49-F238E27FC236}">
                    <a16:creationId xmlns:a16="http://schemas.microsoft.com/office/drawing/2014/main" id="{5EF5D160-1980-460C-9B72-85611164FEDA}"/>
                  </a:ext>
                </a:extLst>
              </p:cNvPr>
              <p:cNvSpPr/>
              <p:nvPr/>
            </p:nvSpPr>
            <p:spPr>
              <a:xfrm>
                <a:off x="1058724" y="2047304"/>
                <a:ext cx="134880" cy="18494"/>
              </a:xfrm>
              <a:custGeom>
                <a:avLst/>
                <a:gdLst/>
                <a:ahLst/>
                <a:cxnLst/>
                <a:rect l="l" t="t" r="r" b="b"/>
                <a:pathLst>
                  <a:path w="6542" h="897" extrusionOk="0">
                    <a:moveTo>
                      <a:pt x="0" y="1"/>
                    </a:moveTo>
                    <a:lnTo>
                      <a:pt x="0" y="896"/>
                    </a:lnTo>
                    <a:lnTo>
                      <a:pt x="6542" y="896"/>
                    </a:lnTo>
                    <a:lnTo>
                      <a:pt x="65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218;p15">
                <a:extLst>
                  <a:ext uri="{FF2B5EF4-FFF2-40B4-BE49-F238E27FC236}">
                    <a16:creationId xmlns:a16="http://schemas.microsoft.com/office/drawing/2014/main" id="{98A1AABA-486D-4837-B83A-BB711BBCAAB1}"/>
                  </a:ext>
                </a:extLst>
              </p:cNvPr>
              <p:cNvSpPr/>
              <p:nvPr/>
            </p:nvSpPr>
            <p:spPr>
              <a:xfrm>
                <a:off x="1058724" y="2106290"/>
                <a:ext cx="134880" cy="18989"/>
              </a:xfrm>
              <a:custGeom>
                <a:avLst/>
                <a:gdLst/>
                <a:ahLst/>
                <a:cxnLst/>
                <a:rect l="l" t="t" r="r" b="b"/>
                <a:pathLst>
                  <a:path w="6542" h="921" extrusionOk="0">
                    <a:moveTo>
                      <a:pt x="0" y="0"/>
                    </a:moveTo>
                    <a:lnTo>
                      <a:pt x="0" y="921"/>
                    </a:lnTo>
                    <a:lnTo>
                      <a:pt x="6542" y="921"/>
                    </a:lnTo>
                    <a:lnTo>
                      <a:pt x="65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219;p15">
                <a:extLst>
                  <a:ext uri="{FF2B5EF4-FFF2-40B4-BE49-F238E27FC236}">
                    <a16:creationId xmlns:a16="http://schemas.microsoft.com/office/drawing/2014/main" id="{332DA75B-4789-42E5-9202-1B9D85C298C8}"/>
                  </a:ext>
                </a:extLst>
              </p:cNvPr>
              <p:cNvSpPr/>
              <p:nvPr/>
            </p:nvSpPr>
            <p:spPr>
              <a:xfrm>
                <a:off x="1058724" y="2165772"/>
                <a:ext cx="356415" cy="18473"/>
              </a:xfrm>
              <a:custGeom>
                <a:avLst/>
                <a:gdLst/>
                <a:ahLst/>
                <a:cxnLst/>
                <a:rect l="l" t="t" r="r" b="b"/>
                <a:pathLst>
                  <a:path w="17287" h="896" extrusionOk="0">
                    <a:moveTo>
                      <a:pt x="0" y="0"/>
                    </a:moveTo>
                    <a:lnTo>
                      <a:pt x="0" y="896"/>
                    </a:lnTo>
                    <a:lnTo>
                      <a:pt x="17286" y="896"/>
                    </a:lnTo>
                    <a:lnTo>
                      <a:pt x="172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220;p15">
                <a:extLst>
                  <a:ext uri="{FF2B5EF4-FFF2-40B4-BE49-F238E27FC236}">
                    <a16:creationId xmlns:a16="http://schemas.microsoft.com/office/drawing/2014/main" id="{138C8044-2F20-4230-9A17-95A503081792}"/>
                  </a:ext>
                </a:extLst>
              </p:cNvPr>
              <p:cNvSpPr/>
              <p:nvPr/>
            </p:nvSpPr>
            <p:spPr>
              <a:xfrm>
                <a:off x="1506392" y="2733969"/>
                <a:ext cx="62595" cy="62574"/>
              </a:xfrm>
              <a:custGeom>
                <a:avLst/>
                <a:gdLst/>
                <a:ahLst/>
                <a:cxnLst/>
                <a:rect l="l" t="t" r="r" b="b"/>
                <a:pathLst>
                  <a:path w="3036" h="3035" fill="none" extrusionOk="0">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221;p15">
                <a:extLst>
                  <a:ext uri="{FF2B5EF4-FFF2-40B4-BE49-F238E27FC236}">
                    <a16:creationId xmlns:a16="http://schemas.microsoft.com/office/drawing/2014/main" id="{91DBF0F0-96B9-4ACA-8415-93EC78190662}"/>
                  </a:ext>
                </a:extLst>
              </p:cNvPr>
              <p:cNvSpPr/>
              <p:nvPr/>
            </p:nvSpPr>
            <p:spPr>
              <a:xfrm>
                <a:off x="1411015" y="2328341"/>
                <a:ext cx="126674" cy="405649"/>
              </a:xfrm>
              <a:custGeom>
                <a:avLst/>
                <a:gdLst/>
                <a:ahLst/>
                <a:cxnLst/>
                <a:rect l="l" t="t" r="r" b="b"/>
                <a:pathLst>
                  <a:path w="6144" h="19675" fill="none" extrusionOk="0">
                    <a:moveTo>
                      <a:pt x="0" y="0"/>
                    </a:moveTo>
                    <a:lnTo>
                      <a:pt x="0" y="8482"/>
                    </a:lnTo>
                    <a:lnTo>
                      <a:pt x="6144" y="11615"/>
                    </a:lnTo>
                    <a:lnTo>
                      <a:pt x="6144" y="19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222;p15">
                <a:extLst>
                  <a:ext uri="{FF2B5EF4-FFF2-40B4-BE49-F238E27FC236}">
                    <a16:creationId xmlns:a16="http://schemas.microsoft.com/office/drawing/2014/main" id="{DF1D8496-CEAD-4337-897B-EFDA4F7A85D1}"/>
                  </a:ext>
                </a:extLst>
              </p:cNvPr>
              <p:cNvSpPr/>
              <p:nvPr/>
            </p:nvSpPr>
            <p:spPr>
              <a:xfrm>
                <a:off x="1466909" y="2287827"/>
                <a:ext cx="46183" cy="387691"/>
              </a:xfrm>
              <a:custGeom>
                <a:avLst/>
                <a:gdLst/>
                <a:ahLst/>
                <a:cxnLst/>
                <a:rect l="l" t="t" r="r" b="b"/>
                <a:pathLst>
                  <a:path w="2240" h="18804" fill="none" extrusionOk="0">
                    <a:moveTo>
                      <a:pt x="1" y="18804"/>
                    </a:moveTo>
                    <a:lnTo>
                      <a:pt x="1" y="8929"/>
                    </a:lnTo>
                    <a:lnTo>
                      <a:pt x="2239" y="7512"/>
                    </a:lnTo>
                    <a:lnTo>
                      <a:pt x="2239"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223;p15">
                <a:extLst>
                  <a:ext uri="{FF2B5EF4-FFF2-40B4-BE49-F238E27FC236}">
                    <a16:creationId xmlns:a16="http://schemas.microsoft.com/office/drawing/2014/main" id="{77366DE9-73BD-4BCD-8E6E-71BAE9351532}"/>
                  </a:ext>
                </a:extLst>
              </p:cNvPr>
              <p:cNvSpPr/>
              <p:nvPr/>
            </p:nvSpPr>
            <p:spPr>
              <a:xfrm>
                <a:off x="1466909" y="2749350"/>
                <a:ext cx="21" cy="157456"/>
              </a:xfrm>
              <a:custGeom>
                <a:avLst/>
                <a:gdLst/>
                <a:ahLst/>
                <a:cxnLst/>
                <a:rect l="l" t="t" r="r" b="b"/>
                <a:pathLst>
                  <a:path w="1" h="7637" fill="none" extrusionOk="0">
                    <a:moveTo>
                      <a:pt x="1" y="0"/>
                    </a:moveTo>
                    <a:lnTo>
                      <a:pt x="1" y="7636"/>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224;p15">
                <a:extLst>
                  <a:ext uri="{FF2B5EF4-FFF2-40B4-BE49-F238E27FC236}">
                    <a16:creationId xmlns:a16="http://schemas.microsoft.com/office/drawing/2014/main" id="{E082BAA6-FC3F-43FC-9AFF-6F3FF89175CD}"/>
                  </a:ext>
                </a:extLst>
              </p:cNvPr>
              <p:cNvSpPr/>
              <p:nvPr/>
            </p:nvSpPr>
            <p:spPr>
              <a:xfrm>
                <a:off x="1466909" y="2983689"/>
                <a:ext cx="21" cy="54904"/>
              </a:xfrm>
              <a:custGeom>
                <a:avLst/>
                <a:gdLst/>
                <a:ahLst/>
                <a:cxnLst/>
                <a:rect l="l" t="t" r="r" b="b"/>
                <a:pathLst>
                  <a:path w="1" h="2663" fill="none" extrusionOk="0">
                    <a:moveTo>
                      <a:pt x="1" y="1"/>
                    </a:moveTo>
                    <a:lnTo>
                      <a:pt x="1" y="2662"/>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6" name="Google Shape;225;p15">
              <a:extLst>
                <a:ext uri="{FF2B5EF4-FFF2-40B4-BE49-F238E27FC236}">
                  <a16:creationId xmlns:a16="http://schemas.microsoft.com/office/drawing/2014/main" id="{7C545674-14A3-4B4D-8460-0D57605E34AC}"/>
                </a:ext>
              </a:extLst>
            </p:cNvPr>
            <p:cNvSpPr/>
            <p:nvPr/>
          </p:nvSpPr>
          <p:spPr>
            <a:xfrm>
              <a:off x="2897110" y="1017082"/>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226;p15">
              <a:extLst>
                <a:ext uri="{FF2B5EF4-FFF2-40B4-BE49-F238E27FC236}">
                  <a16:creationId xmlns:a16="http://schemas.microsoft.com/office/drawing/2014/main" id="{E509FD68-9DE5-46D9-B53A-0E10CB6FE2AB}"/>
                </a:ext>
              </a:extLst>
            </p:cNvPr>
            <p:cNvSpPr/>
            <p:nvPr/>
          </p:nvSpPr>
          <p:spPr>
            <a:xfrm>
              <a:off x="1125181" y="1473122"/>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227;p15">
              <a:extLst>
                <a:ext uri="{FF2B5EF4-FFF2-40B4-BE49-F238E27FC236}">
                  <a16:creationId xmlns:a16="http://schemas.microsoft.com/office/drawing/2014/main" id="{E4702409-D1A2-4760-BB80-7D179A498DCE}"/>
                </a:ext>
              </a:extLst>
            </p:cNvPr>
            <p:cNvSpPr/>
            <p:nvPr/>
          </p:nvSpPr>
          <p:spPr>
            <a:xfrm>
              <a:off x="790781" y="3096605"/>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228;p15">
              <a:extLst>
                <a:ext uri="{FF2B5EF4-FFF2-40B4-BE49-F238E27FC236}">
                  <a16:creationId xmlns:a16="http://schemas.microsoft.com/office/drawing/2014/main" id="{6A445142-0438-4C62-B5A1-8BE892E11D89}"/>
                </a:ext>
              </a:extLst>
            </p:cNvPr>
            <p:cNvSpPr/>
            <p:nvPr/>
          </p:nvSpPr>
          <p:spPr>
            <a:xfrm>
              <a:off x="4107158" y="1563464"/>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229;p15">
              <a:extLst>
                <a:ext uri="{FF2B5EF4-FFF2-40B4-BE49-F238E27FC236}">
                  <a16:creationId xmlns:a16="http://schemas.microsoft.com/office/drawing/2014/main" id="{43F1F602-AE88-44A8-A733-0BC83303F819}"/>
                </a:ext>
              </a:extLst>
            </p:cNvPr>
            <p:cNvSpPr/>
            <p:nvPr/>
          </p:nvSpPr>
          <p:spPr>
            <a:xfrm>
              <a:off x="4739527" y="2628883"/>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230;p15">
              <a:extLst>
                <a:ext uri="{FF2B5EF4-FFF2-40B4-BE49-F238E27FC236}">
                  <a16:creationId xmlns:a16="http://schemas.microsoft.com/office/drawing/2014/main" id="{38BEEC53-06AF-4EC5-8981-CEE016C41E22}"/>
                </a:ext>
              </a:extLst>
            </p:cNvPr>
            <p:cNvSpPr/>
            <p:nvPr/>
          </p:nvSpPr>
          <p:spPr>
            <a:xfrm>
              <a:off x="3998124" y="4018260"/>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7" name="Google Shape;296;p30">
            <a:extLst>
              <a:ext uri="{FF2B5EF4-FFF2-40B4-BE49-F238E27FC236}">
                <a16:creationId xmlns:a16="http://schemas.microsoft.com/office/drawing/2014/main" id="{114EFE9C-9B68-4FBD-846D-F3358380E752}"/>
              </a:ext>
            </a:extLst>
          </p:cNvPr>
          <p:cNvSpPr txBox="1">
            <a:spLocks/>
          </p:cNvSpPr>
          <p:nvPr/>
        </p:nvSpPr>
        <p:spPr>
          <a:xfrm>
            <a:off x="569949" y="4728763"/>
            <a:ext cx="4009800" cy="366300"/>
          </a:xfrm>
          <a:prstGeom prst="rect">
            <a:avLst/>
          </a:prstGeom>
          <a:noFill/>
          <a:ln>
            <a:noFill/>
          </a:ln>
        </p:spPr>
        <p:txBody>
          <a:bodyPr spcFirstLastPara="1" wrap="square" lIns="182875" tIns="91425" rIns="18287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Sora Light"/>
              <a:buNone/>
              <a:defRPr sz="1400" b="0" i="0" u="none" strike="noStrike" cap="none">
                <a:solidFill>
                  <a:schemeClr val="lt1"/>
                </a:solidFill>
                <a:latin typeface="Sora"/>
                <a:ea typeface="Sora"/>
                <a:cs typeface="Sora"/>
                <a:sym typeface="Sora"/>
              </a:defRPr>
            </a:lvl1pPr>
            <a:lvl2pPr marL="914400" marR="0" lvl="1" indent="-317500" algn="ctr" rtl="0">
              <a:lnSpc>
                <a:spcPct val="100000"/>
              </a:lnSpc>
              <a:spcBef>
                <a:spcPts val="0"/>
              </a:spcBef>
              <a:spcAft>
                <a:spcPts val="0"/>
              </a:spcAft>
              <a:buClr>
                <a:schemeClr val="dk1"/>
              </a:buClr>
              <a:buSzPts val="1800"/>
              <a:buFont typeface="Sora Light"/>
              <a:buNone/>
              <a:defRPr sz="1800" b="0" i="0" u="none" strike="noStrike" cap="none">
                <a:solidFill>
                  <a:schemeClr val="dk1"/>
                </a:solidFill>
                <a:latin typeface="Sora Light"/>
                <a:ea typeface="Sora Light"/>
                <a:cs typeface="Sora Light"/>
                <a:sym typeface="Sora Light"/>
              </a:defRPr>
            </a:lvl2pPr>
            <a:lvl3pPr marL="1371600" marR="0" lvl="2" indent="-317500" algn="ctr" rtl="0">
              <a:lnSpc>
                <a:spcPct val="100000"/>
              </a:lnSpc>
              <a:spcBef>
                <a:spcPts val="0"/>
              </a:spcBef>
              <a:spcAft>
                <a:spcPts val="0"/>
              </a:spcAft>
              <a:buClr>
                <a:schemeClr val="dk1"/>
              </a:buClr>
              <a:buSzPts val="1800"/>
              <a:buFont typeface="Sora Light"/>
              <a:buNone/>
              <a:defRPr sz="1800" b="0" i="0" u="none" strike="noStrike" cap="none">
                <a:solidFill>
                  <a:schemeClr val="dk1"/>
                </a:solidFill>
                <a:latin typeface="Sora Light"/>
                <a:ea typeface="Sora Light"/>
                <a:cs typeface="Sora Light"/>
                <a:sym typeface="Sora Light"/>
              </a:defRPr>
            </a:lvl3pPr>
            <a:lvl4pPr marL="1828800" marR="0" lvl="3" indent="-317500" algn="ctr" rtl="0">
              <a:lnSpc>
                <a:spcPct val="100000"/>
              </a:lnSpc>
              <a:spcBef>
                <a:spcPts val="0"/>
              </a:spcBef>
              <a:spcAft>
                <a:spcPts val="0"/>
              </a:spcAft>
              <a:buClr>
                <a:schemeClr val="dk1"/>
              </a:buClr>
              <a:buSzPts val="1800"/>
              <a:buFont typeface="Sora Light"/>
              <a:buNone/>
              <a:defRPr sz="1800" b="0" i="0" u="none" strike="noStrike" cap="none">
                <a:solidFill>
                  <a:schemeClr val="dk1"/>
                </a:solidFill>
                <a:latin typeface="Sora Light"/>
                <a:ea typeface="Sora Light"/>
                <a:cs typeface="Sora Light"/>
                <a:sym typeface="Sora Light"/>
              </a:defRPr>
            </a:lvl4pPr>
            <a:lvl5pPr marL="2286000" marR="0" lvl="4" indent="-317500" algn="ctr" rtl="0">
              <a:lnSpc>
                <a:spcPct val="100000"/>
              </a:lnSpc>
              <a:spcBef>
                <a:spcPts val="0"/>
              </a:spcBef>
              <a:spcAft>
                <a:spcPts val="0"/>
              </a:spcAft>
              <a:buClr>
                <a:schemeClr val="dk1"/>
              </a:buClr>
              <a:buSzPts val="1800"/>
              <a:buFont typeface="Sora Light"/>
              <a:buNone/>
              <a:defRPr sz="1800" b="0" i="0" u="none" strike="noStrike" cap="none">
                <a:solidFill>
                  <a:schemeClr val="dk1"/>
                </a:solidFill>
                <a:latin typeface="Sora Light"/>
                <a:ea typeface="Sora Light"/>
                <a:cs typeface="Sora Light"/>
                <a:sym typeface="Sora Light"/>
              </a:defRPr>
            </a:lvl5pPr>
            <a:lvl6pPr marL="2743200" marR="0" lvl="5" indent="-317500" algn="ctr" rtl="0">
              <a:lnSpc>
                <a:spcPct val="100000"/>
              </a:lnSpc>
              <a:spcBef>
                <a:spcPts val="0"/>
              </a:spcBef>
              <a:spcAft>
                <a:spcPts val="0"/>
              </a:spcAft>
              <a:buClr>
                <a:schemeClr val="dk1"/>
              </a:buClr>
              <a:buSzPts val="1800"/>
              <a:buFont typeface="Sora Light"/>
              <a:buNone/>
              <a:defRPr sz="1800" b="0" i="0" u="none" strike="noStrike" cap="none">
                <a:solidFill>
                  <a:schemeClr val="dk1"/>
                </a:solidFill>
                <a:latin typeface="Sora Light"/>
                <a:ea typeface="Sora Light"/>
                <a:cs typeface="Sora Light"/>
                <a:sym typeface="Sora Light"/>
              </a:defRPr>
            </a:lvl6pPr>
            <a:lvl7pPr marL="3200400" marR="0" lvl="6" indent="-317500" algn="ctr" rtl="0">
              <a:lnSpc>
                <a:spcPct val="100000"/>
              </a:lnSpc>
              <a:spcBef>
                <a:spcPts val="0"/>
              </a:spcBef>
              <a:spcAft>
                <a:spcPts val="0"/>
              </a:spcAft>
              <a:buClr>
                <a:schemeClr val="dk1"/>
              </a:buClr>
              <a:buSzPts val="1800"/>
              <a:buFont typeface="Sora Light"/>
              <a:buNone/>
              <a:defRPr sz="1800" b="0" i="0" u="none" strike="noStrike" cap="none">
                <a:solidFill>
                  <a:schemeClr val="dk1"/>
                </a:solidFill>
                <a:latin typeface="Sora Light"/>
                <a:ea typeface="Sora Light"/>
                <a:cs typeface="Sora Light"/>
                <a:sym typeface="Sora Light"/>
              </a:defRPr>
            </a:lvl7pPr>
            <a:lvl8pPr marL="3657600" marR="0" lvl="7" indent="-317500" algn="ctr" rtl="0">
              <a:lnSpc>
                <a:spcPct val="100000"/>
              </a:lnSpc>
              <a:spcBef>
                <a:spcPts val="0"/>
              </a:spcBef>
              <a:spcAft>
                <a:spcPts val="0"/>
              </a:spcAft>
              <a:buClr>
                <a:schemeClr val="dk1"/>
              </a:buClr>
              <a:buSzPts val="1800"/>
              <a:buFont typeface="Sora Light"/>
              <a:buNone/>
              <a:defRPr sz="1800" b="0" i="0" u="none" strike="noStrike" cap="none">
                <a:solidFill>
                  <a:schemeClr val="dk1"/>
                </a:solidFill>
                <a:latin typeface="Sora Light"/>
                <a:ea typeface="Sora Light"/>
                <a:cs typeface="Sora Light"/>
                <a:sym typeface="Sora Light"/>
              </a:defRPr>
            </a:lvl8pPr>
            <a:lvl9pPr marL="4114800" marR="0" lvl="8" indent="-317500" algn="ctr" rtl="0">
              <a:lnSpc>
                <a:spcPct val="100000"/>
              </a:lnSpc>
              <a:spcBef>
                <a:spcPts val="0"/>
              </a:spcBef>
              <a:spcAft>
                <a:spcPts val="0"/>
              </a:spcAft>
              <a:buClr>
                <a:schemeClr val="dk1"/>
              </a:buClr>
              <a:buSzPts val="1800"/>
              <a:buFont typeface="Sora Light"/>
              <a:buNone/>
              <a:defRPr sz="1800" b="0" i="0" u="none" strike="noStrike" cap="none">
                <a:solidFill>
                  <a:schemeClr val="dk1"/>
                </a:solidFill>
                <a:latin typeface="Sora Light"/>
                <a:ea typeface="Sora Light"/>
                <a:cs typeface="Sora Light"/>
                <a:sym typeface="Sora Light"/>
              </a:defRPr>
            </a:lvl9pPr>
          </a:lstStyle>
          <a:p>
            <a:pPr marL="0" indent="0"/>
            <a:r>
              <a:rPr lang="en-US" dirty="0" err="1">
                <a:latin typeface="Sitka Heading" pitchFamily="2" charset="0"/>
              </a:rPr>
              <a:t>Komputer</a:t>
            </a:r>
            <a:r>
              <a:rPr lang="en-US" dirty="0">
                <a:latin typeface="Sitka Heading" pitchFamily="2" charset="0"/>
              </a:rPr>
              <a:t> &amp; Masyarakat</a:t>
            </a:r>
          </a:p>
        </p:txBody>
      </p:sp>
    </p:spTree>
    <p:extLst>
      <p:ext uri="{BB962C8B-B14F-4D97-AF65-F5344CB8AC3E}">
        <p14:creationId xmlns:p14="http://schemas.microsoft.com/office/powerpoint/2010/main" val="1396084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1" name="Google Shape;581;p38"/>
          <p:cNvSpPr txBox="1"/>
          <p:nvPr/>
        </p:nvSpPr>
        <p:spPr>
          <a:xfrm flipH="1">
            <a:off x="1386939" y="866262"/>
            <a:ext cx="2194500" cy="274200"/>
          </a:xfrm>
          <a:prstGeom prst="rect">
            <a:avLst/>
          </a:prstGeom>
          <a:noFill/>
          <a:ln>
            <a:noFill/>
          </a:ln>
        </p:spPr>
        <p:txBody>
          <a:bodyPr spcFirstLastPara="1" wrap="square" lIns="91425" tIns="0" rIns="91425" bIns="0" anchor="b" anchorCtr="0">
            <a:noAutofit/>
          </a:bodyPr>
          <a:lstStyle/>
          <a:p>
            <a:pPr marL="0" lvl="0" indent="0" algn="r" rtl="0">
              <a:spcBef>
                <a:spcPts val="0"/>
              </a:spcBef>
              <a:spcAft>
                <a:spcPts val="0"/>
              </a:spcAft>
              <a:buNone/>
            </a:pPr>
            <a:r>
              <a:rPr lang="en" sz="2000" dirty="0">
                <a:solidFill>
                  <a:schemeClr val="accent3"/>
                </a:solidFill>
                <a:latin typeface="Sora SemiBold"/>
                <a:ea typeface="Sora SemiBold"/>
                <a:cs typeface="Sora SemiBold"/>
                <a:sym typeface="Sora SemiBold"/>
              </a:rPr>
              <a:t>Latar Belakan</a:t>
            </a:r>
            <a:r>
              <a:rPr lang="en-US" sz="2000" dirty="0">
                <a:solidFill>
                  <a:schemeClr val="accent3"/>
                </a:solidFill>
                <a:latin typeface="Sora SemiBold"/>
                <a:ea typeface="Sora SemiBold"/>
                <a:cs typeface="Sora SemiBold"/>
                <a:sym typeface="Sora SemiBold"/>
              </a:rPr>
              <a:t>g</a:t>
            </a:r>
            <a:endParaRPr sz="2000" dirty="0">
              <a:solidFill>
                <a:schemeClr val="accent3"/>
              </a:solidFill>
              <a:latin typeface="Sora SemiBold"/>
              <a:ea typeface="Sora SemiBold"/>
              <a:cs typeface="Sora SemiBold"/>
              <a:sym typeface="Sora SemiBold"/>
            </a:endParaRPr>
          </a:p>
        </p:txBody>
      </p:sp>
      <p:sp>
        <p:nvSpPr>
          <p:cNvPr id="584" name="Google Shape;584;p38"/>
          <p:cNvSpPr txBox="1"/>
          <p:nvPr/>
        </p:nvSpPr>
        <p:spPr>
          <a:xfrm flipH="1">
            <a:off x="648581" y="1969606"/>
            <a:ext cx="2921077" cy="274199"/>
          </a:xfrm>
          <a:prstGeom prst="rect">
            <a:avLst/>
          </a:prstGeom>
          <a:noFill/>
          <a:ln>
            <a:noFill/>
          </a:ln>
        </p:spPr>
        <p:txBody>
          <a:bodyPr spcFirstLastPara="1" wrap="square" lIns="91425" tIns="0" rIns="91425" bIns="0" anchor="b" anchorCtr="0">
            <a:noAutofit/>
          </a:bodyPr>
          <a:lstStyle/>
          <a:p>
            <a:pPr marL="0" lvl="0" indent="0" algn="r" rtl="0">
              <a:spcBef>
                <a:spcPts val="0"/>
              </a:spcBef>
              <a:spcAft>
                <a:spcPts val="0"/>
              </a:spcAft>
              <a:buNone/>
            </a:pPr>
            <a:r>
              <a:rPr lang="en" sz="2000" dirty="0">
                <a:solidFill>
                  <a:schemeClr val="accent3"/>
                </a:solidFill>
                <a:latin typeface="Sora SemiBold"/>
                <a:ea typeface="Sora SemiBold"/>
                <a:cs typeface="Sora SemiBold"/>
                <a:sym typeface="Sora SemiBold"/>
              </a:rPr>
              <a:t>Pengumpulan Data</a:t>
            </a:r>
            <a:endParaRPr sz="2000" dirty="0">
              <a:solidFill>
                <a:schemeClr val="accent3"/>
              </a:solidFill>
              <a:latin typeface="Sora SemiBold"/>
              <a:ea typeface="Sora SemiBold"/>
              <a:cs typeface="Sora SemiBold"/>
              <a:sym typeface="Sora SemiBold"/>
            </a:endParaRPr>
          </a:p>
        </p:txBody>
      </p:sp>
      <p:sp>
        <p:nvSpPr>
          <p:cNvPr id="587" name="Google Shape;587;p38"/>
          <p:cNvSpPr txBox="1"/>
          <p:nvPr/>
        </p:nvSpPr>
        <p:spPr>
          <a:xfrm flipH="1">
            <a:off x="1346315" y="3009717"/>
            <a:ext cx="2194500" cy="274200"/>
          </a:xfrm>
          <a:prstGeom prst="rect">
            <a:avLst/>
          </a:prstGeom>
          <a:noFill/>
          <a:ln>
            <a:noFill/>
          </a:ln>
        </p:spPr>
        <p:txBody>
          <a:bodyPr spcFirstLastPara="1" wrap="square" lIns="91425" tIns="0" rIns="91425" bIns="0" anchor="b" anchorCtr="0">
            <a:noAutofit/>
          </a:bodyPr>
          <a:lstStyle/>
          <a:p>
            <a:pPr marL="0" lvl="0" indent="0" algn="r" rtl="0">
              <a:spcBef>
                <a:spcPts val="0"/>
              </a:spcBef>
              <a:spcAft>
                <a:spcPts val="0"/>
              </a:spcAft>
              <a:buNone/>
            </a:pPr>
            <a:r>
              <a:rPr lang="en" sz="2000" dirty="0">
                <a:solidFill>
                  <a:schemeClr val="accent3"/>
                </a:solidFill>
                <a:latin typeface="Sora SemiBold"/>
                <a:ea typeface="Sora SemiBold"/>
                <a:cs typeface="Sora SemiBold"/>
                <a:sym typeface="Sora SemiBold"/>
              </a:rPr>
              <a:t>Analisis Data</a:t>
            </a:r>
            <a:endParaRPr sz="2000" dirty="0">
              <a:solidFill>
                <a:schemeClr val="accent3"/>
              </a:solidFill>
              <a:latin typeface="Sora SemiBold"/>
              <a:ea typeface="Sora SemiBold"/>
              <a:cs typeface="Sora SemiBold"/>
              <a:sym typeface="Sora SemiBold"/>
            </a:endParaRPr>
          </a:p>
        </p:txBody>
      </p:sp>
      <p:sp>
        <p:nvSpPr>
          <p:cNvPr id="590" name="Google Shape;590;p38"/>
          <p:cNvSpPr txBox="1"/>
          <p:nvPr/>
        </p:nvSpPr>
        <p:spPr>
          <a:xfrm flipH="1">
            <a:off x="446413" y="3882336"/>
            <a:ext cx="3089507" cy="508773"/>
          </a:xfrm>
          <a:prstGeom prst="rect">
            <a:avLst/>
          </a:prstGeom>
          <a:noFill/>
          <a:ln>
            <a:noFill/>
          </a:ln>
        </p:spPr>
        <p:txBody>
          <a:bodyPr spcFirstLastPara="1" wrap="square" lIns="91425" tIns="0" rIns="91425" bIns="0" anchor="b" anchorCtr="0">
            <a:noAutofit/>
          </a:bodyPr>
          <a:lstStyle/>
          <a:p>
            <a:pPr marL="0" lvl="0" indent="0" algn="r" rtl="0">
              <a:spcBef>
                <a:spcPts val="0"/>
              </a:spcBef>
              <a:spcAft>
                <a:spcPts val="0"/>
              </a:spcAft>
              <a:buNone/>
            </a:pPr>
            <a:r>
              <a:rPr lang="en" sz="2000" dirty="0">
                <a:solidFill>
                  <a:schemeClr val="accent3"/>
                </a:solidFill>
                <a:latin typeface="Sora SemiBold"/>
                <a:ea typeface="Sora SemiBold"/>
                <a:cs typeface="Sora SemiBold"/>
                <a:sym typeface="Sora SemiBold"/>
              </a:rPr>
              <a:t>Hasil dan Kesimpulan</a:t>
            </a:r>
            <a:endParaRPr sz="2000" dirty="0">
              <a:solidFill>
                <a:schemeClr val="accent3"/>
              </a:solidFill>
              <a:latin typeface="Sora SemiBold"/>
              <a:ea typeface="Sora SemiBold"/>
              <a:cs typeface="Sora SemiBold"/>
              <a:sym typeface="Sora SemiBold"/>
            </a:endParaRPr>
          </a:p>
        </p:txBody>
      </p:sp>
      <p:sp>
        <p:nvSpPr>
          <p:cNvPr id="593" name="Google Shape;593;p38"/>
          <p:cNvSpPr/>
          <p:nvPr/>
        </p:nvSpPr>
        <p:spPr>
          <a:xfrm>
            <a:off x="4342494" y="655800"/>
            <a:ext cx="731400" cy="73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cxnSp>
        <p:nvCxnSpPr>
          <p:cNvPr id="594" name="Google Shape;594;p38"/>
          <p:cNvCxnSpPr>
            <a:stCxn id="593" idx="2"/>
          </p:cNvCxnSpPr>
          <p:nvPr/>
        </p:nvCxnSpPr>
        <p:spPr>
          <a:xfrm rot="10800000">
            <a:off x="3751194" y="1021500"/>
            <a:ext cx="591300" cy="0"/>
          </a:xfrm>
          <a:prstGeom prst="straightConnector1">
            <a:avLst/>
          </a:prstGeom>
          <a:noFill/>
          <a:ln w="38100" cap="flat" cmpd="sng">
            <a:solidFill>
              <a:schemeClr val="accent6"/>
            </a:solidFill>
            <a:prstDash val="solid"/>
            <a:round/>
            <a:headEnd type="none" w="med" len="med"/>
            <a:tailEnd type="oval" w="med" len="med"/>
          </a:ln>
        </p:spPr>
      </p:cxnSp>
      <p:grpSp>
        <p:nvGrpSpPr>
          <p:cNvPr id="595" name="Google Shape;595;p38"/>
          <p:cNvGrpSpPr/>
          <p:nvPr/>
        </p:nvGrpSpPr>
        <p:grpSpPr>
          <a:xfrm>
            <a:off x="4497465" y="811243"/>
            <a:ext cx="421477" cy="420516"/>
            <a:chOff x="1185225" y="2545375"/>
            <a:chExt cx="493475" cy="492350"/>
          </a:xfrm>
        </p:grpSpPr>
        <p:sp>
          <p:nvSpPr>
            <p:cNvPr id="596" name="Google Shape;596;p38"/>
            <p:cNvSpPr/>
            <p:nvPr/>
          </p:nvSpPr>
          <p:spPr>
            <a:xfrm>
              <a:off x="1185225" y="2545375"/>
              <a:ext cx="493475" cy="492350"/>
            </a:xfrm>
            <a:custGeom>
              <a:avLst/>
              <a:gdLst/>
              <a:ahLst/>
              <a:cxnLst/>
              <a:rect l="l" t="t" r="r" b="b"/>
              <a:pathLst>
                <a:path w="19739" h="19694" extrusionOk="0">
                  <a:moveTo>
                    <a:pt x="5567" y="7292"/>
                  </a:moveTo>
                  <a:cubicBezTo>
                    <a:pt x="5720" y="7292"/>
                    <a:pt x="5862" y="7363"/>
                    <a:pt x="6004" y="7505"/>
                  </a:cubicBezTo>
                  <a:lnTo>
                    <a:pt x="6004" y="8869"/>
                  </a:lnTo>
                  <a:cubicBezTo>
                    <a:pt x="6004" y="9097"/>
                    <a:pt x="6004" y="9324"/>
                    <a:pt x="6050" y="9597"/>
                  </a:cubicBezTo>
                  <a:cubicBezTo>
                    <a:pt x="5777" y="9461"/>
                    <a:pt x="5322" y="9051"/>
                    <a:pt x="5094" y="8460"/>
                  </a:cubicBezTo>
                  <a:cubicBezTo>
                    <a:pt x="4685" y="7641"/>
                    <a:pt x="5140" y="7414"/>
                    <a:pt x="5276" y="7369"/>
                  </a:cubicBezTo>
                  <a:cubicBezTo>
                    <a:pt x="5379" y="7317"/>
                    <a:pt x="5475" y="7292"/>
                    <a:pt x="5567" y="7292"/>
                  </a:cubicBezTo>
                  <a:close/>
                  <a:moveTo>
                    <a:pt x="11325" y="2239"/>
                  </a:moveTo>
                  <a:cubicBezTo>
                    <a:pt x="11664" y="2239"/>
                    <a:pt x="11982" y="2372"/>
                    <a:pt x="12235" y="2593"/>
                  </a:cubicBezTo>
                  <a:lnTo>
                    <a:pt x="13099" y="3412"/>
                  </a:lnTo>
                  <a:cubicBezTo>
                    <a:pt x="13281" y="3594"/>
                    <a:pt x="13372" y="3821"/>
                    <a:pt x="13372" y="4049"/>
                  </a:cubicBezTo>
                  <a:lnTo>
                    <a:pt x="13372" y="5595"/>
                  </a:lnTo>
                  <a:cubicBezTo>
                    <a:pt x="13235" y="5549"/>
                    <a:pt x="13144" y="5504"/>
                    <a:pt x="13008" y="5504"/>
                  </a:cubicBezTo>
                  <a:lnTo>
                    <a:pt x="9188" y="5504"/>
                  </a:lnTo>
                  <a:cubicBezTo>
                    <a:pt x="9006" y="5504"/>
                    <a:pt x="8869" y="5640"/>
                    <a:pt x="8869" y="5777"/>
                  </a:cubicBezTo>
                  <a:cubicBezTo>
                    <a:pt x="8869" y="5959"/>
                    <a:pt x="9006" y="6095"/>
                    <a:pt x="9188" y="6095"/>
                  </a:cubicBezTo>
                  <a:lnTo>
                    <a:pt x="13008" y="6095"/>
                  </a:lnTo>
                  <a:cubicBezTo>
                    <a:pt x="13190" y="6095"/>
                    <a:pt x="13372" y="6277"/>
                    <a:pt x="13372" y="6459"/>
                  </a:cubicBezTo>
                  <a:lnTo>
                    <a:pt x="13372" y="8051"/>
                  </a:lnTo>
                  <a:cubicBezTo>
                    <a:pt x="13372" y="8187"/>
                    <a:pt x="13508" y="8324"/>
                    <a:pt x="13645" y="8324"/>
                  </a:cubicBezTo>
                  <a:cubicBezTo>
                    <a:pt x="13827" y="8324"/>
                    <a:pt x="13963" y="8187"/>
                    <a:pt x="13963" y="8051"/>
                  </a:cubicBezTo>
                  <a:lnTo>
                    <a:pt x="13963" y="7505"/>
                  </a:lnTo>
                  <a:cubicBezTo>
                    <a:pt x="14077" y="7363"/>
                    <a:pt x="14208" y="7292"/>
                    <a:pt x="14369" y="7292"/>
                  </a:cubicBezTo>
                  <a:cubicBezTo>
                    <a:pt x="14465" y="7292"/>
                    <a:pt x="14571" y="7317"/>
                    <a:pt x="14691" y="7369"/>
                  </a:cubicBezTo>
                  <a:cubicBezTo>
                    <a:pt x="14827" y="7414"/>
                    <a:pt x="15282" y="7641"/>
                    <a:pt x="14873" y="8460"/>
                  </a:cubicBezTo>
                  <a:cubicBezTo>
                    <a:pt x="14645" y="9006"/>
                    <a:pt x="14190" y="9415"/>
                    <a:pt x="13872" y="9597"/>
                  </a:cubicBezTo>
                  <a:lnTo>
                    <a:pt x="13918" y="9461"/>
                  </a:lnTo>
                  <a:cubicBezTo>
                    <a:pt x="13918" y="9324"/>
                    <a:pt x="13827" y="9188"/>
                    <a:pt x="13645" y="9142"/>
                  </a:cubicBezTo>
                  <a:cubicBezTo>
                    <a:pt x="13508" y="9142"/>
                    <a:pt x="13372" y="9233"/>
                    <a:pt x="13326" y="9370"/>
                  </a:cubicBezTo>
                  <a:cubicBezTo>
                    <a:pt x="13190" y="10370"/>
                    <a:pt x="12599" y="11280"/>
                    <a:pt x="11780" y="11826"/>
                  </a:cubicBezTo>
                  <a:lnTo>
                    <a:pt x="10688" y="12553"/>
                  </a:lnTo>
                  <a:cubicBezTo>
                    <a:pt x="10484" y="12712"/>
                    <a:pt x="10234" y="12792"/>
                    <a:pt x="9978" y="12792"/>
                  </a:cubicBezTo>
                  <a:cubicBezTo>
                    <a:pt x="9722" y="12792"/>
                    <a:pt x="9461" y="12712"/>
                    <a:pt x="9233" y="12553"/>
                  </a:cubicBezTo>
                  <a:lnTo>
                    <a:pt x="8187" y="11826"/>
                  </a:lnTo>
                  <a:cubicBezTo>
                    <a:pt x="7187" y="11189"/>
                    <a:pt x="6595" y="10052"/>
                    <a:pt x="6595" y="8869"/>
                  </a:cubicBezTo>
                  <a:lnTo>
                    <a:pt x="6595" y="6459"/>
                  </a:lnTo>
                  <a:cubicBezTo>
                    <a:pt x="6595" y="6277"/>
                    <a:pt x="6777" y="6095"/>
                    <a:pt x="6959" y="6095"/>
                  </a:cubicBezTo>
                  <a:lnTo>
                    <a:pt x="7823" y="6095"/>
                  </a:lnTo>
                  <a:cubicBezTo>
                    <a:pt x="7960" y="6095"/>
                    <a:pt x="8096" y="5959"/>
                    <a:pt x="8096" y="5777"/>
                  </a:cubicBezTo>
                  <a:cubicBezTo>
                    <a:pt x="8096" y="5640"/>
                    <a:pt x="7960" y="5504"/>
                    <a:pt x="7823" y="5504"/>
                  </a:cubicBezTo>
                  <a:lnTo>
                    <a:pt x="6959" y="5504"/>
                  </a:lnTo>
                  <a:cubicBezTo>
                    <a:pt x="6823" y="5504"/>
                    <a:pt x="6686" y="5549"/>
                    <a:pt x="6595" y="5595"/>
                  </a:cubicBezTo>
                  <a:lnTo>
                    <a:pt x="6595" y="5004"/>
                  </a:lnTo>
                  <a:cubicBezTo>
                    <a:pt x="6595" y="4276"/>
                    <a:pt x="7050" y="3594"/>
                    <a:pt x="7778" y="3366"/>
                  </a:cubicBezTo>
                  <a:lnTo>
                    <a:pt x="10870" y="2320"/>
                  </a:lnTo>
                  <a:cubicBezTo>
                    <a:pt x="11023" y="2265"/>
                    <a:pt x="11176" y="2239"/>
                    <a:pt x="11325" y="2239"/>
                  </a:cubicBezTo>
                  <a:close/>
                  <a:moveTo>
                    <a:pt x="12280" y="12189"/>
                  </a:moveTo>
                  <a:lnTo>
                    <a:pt x="12280" y="13144"/>
                  </a:lnTo>
                  <a:cubicBezTo>
                    <a:pt x="12280" y="14190"/>
                    <a:pt x="11416" y="15009"/>
                    <a:pt x="10416" y="15009"/>
                  </a:cubicBezTo>
                  <a:lnTo>
                    <a:pt x="9552" y="15009"/>
                  </a:lnTo>
                  <a:cubicBezTo>
                    <a:pt x="8505" y="15009"/>
                    <a:pt x="7687" y="14190"/>
                    <a:pt x="7687" y="13144"/>
                  </a:cubicBezTo>
                  <a:lnTo>
                    <a:pt x="7687" y="12189"/>
                  </a:lnTo>
                  <a:cubicBezTo>
                    <a:pt x="7778" y="12280"/>
                    <a:pt x="8824" y="12963"/>
                    <a:pt x="8915" y="13053"/>
                  </a:cubicBezTo>
                  <a:cubicBezTo>
                    <a:pt x="9233" y="13281"/>
                    <a:pt x="9597" y="13372"/>
                    <a:pt x="9961" y="13372"/>
                  </a:cubicBezTo>
                  <a:cubicBezTo>
                    <a:pt x="10325" y="13372"/>
                    <a:pt x="10688" y="13281"/>
                    <a:pt x="11007" y="13053"/>
                  </a:cubicBezTo>
                  <a:cubicBezTo>
                    <a:pt x="11143" y="12963"/>
                    <a:pt x="12189" y="12280"/>
                    <a:pt x="12280" y="12189"/>
                  </a:cubicBezTo>
                  <a:close/>
                  <a:moveTo>
                    <a:pt x="12872" y="13281"/>
                  </a:moveTo>
                  <a:cubicBezTo>
                    <a:pt x="14554" y="13372"/>
                    <a:pt x="16055" y="14418"/>
                    <a:pt x="16828" y="15964"/>
                  </a:cubicBezTo>
                  <a:cubicBezTo>
                    <a:pt x="15100" y="17874"/>
                    <a:pt x="12644" y="19102"/>
                    <a:pt x="9870" y="19102"/>
                  </a:cubicBezTo>
                  <a:cubicBezTo>
                    <a:pt x="7141" y="19102"/>
                    <a:pt x="4640" y="17920"/>
                    <a:pt x="2911" y="15964"/>
                  </a:cubicBezTo>
                  <a:cubicBezTo>
                    <a:pt x="3685" y="14372"/>
                    <a:pt x="5322" y="13326"/>
                    <a:pt x="7096" y="13281"/>
                  </a:cubicBezTo>
                  <a:cubicBezTo>
                    <a:pt x="7141" y="14554"/>
                    <a:pt x="8233" y="15600"/>
                    <a:pt x="9552" y="15600"/>
                  </a:cubicBezTo>
                  <a:lnTo>
                    <a:pt x="10416" y="15600"/>
                  </a:lnTo>
                  <a:cubicBezTo>
                    <a:pt x="11735" y="15600"/>
                    <a:pt x="12781" y="14554"/>
                    <a:pt x="12872" y="13281"/>
                  </a:cubicBezTo>
                  <a:close/>
                  <a:moveTo>
                    <a:pt x="9870" y="1"/>
                  </a:moveTo>
                  <a:cubicBezTo>
                    <a:pt x="7232" y="1"/>
                    <a:pt x="4776" y="1001"/>
                    <a:pt x="2911" y="2866"/>
                  </a:cubicBezTo>
                  <a:cubicBezTo>
                    <a:pt x="1047" y="4731"/>
                    <a:pt x="1" y="7232"/>
                    <a:pt x="1" y="9824"/>
                  </a:cubicBezTo>
                  <a:cubicBezTo>
                    <a:pt x="1" y="10325"/>
                    <a:pt x="46" y="10825"/>
                    <a:pt x="137" y="11280"/>
                  </a:cubicBezTo>
                  <a:cubicBezTo>
                    <a:pt x="137" y="11430"/>
                    <a:pt x="231" y="11519"/>
                    <a:pt x="366" y="11519"/>
                  </a:cubicBezTo>
                  <a:cubicBezTo>
                    <a:pt x="394" y="11519"/>
                    <a:pt x="424" y="11515"/>
                    <a:pt x="456" y="11507"/>
                  </a:cubicBezTo>
                  <a:cubicBezTo>
                    <a:pt x="592" y="11507"/>
                    <a:pt x="728" y="11371"/>
                    <a:pt x="683" y="11189"/>
                  </a:cubicBezTo>
                  <a:cubicBezTo>
                    <a:pt x="637" y="10734"/>
                    <a:pt x="592" y="10279"/>
                    <a:pt x="592" y="9824"/>
                  </a:cubicBezTo>
                  <a:cubicBezTo>
                    <a:pt x="592" y="4731"/>
                    <a:pt x="4776" y="547"/>
                    <a:pt x="9870" y="547"/>
                  </a:cubicBezTo>
                  <a:cubicBezTo>
                    <a:pt x="14964" y="547"/>
                    <a:pt x="19148" y="4731"/>
                    <a:pt x="19148" y="9824"/>
                  </a:cubicBezTo>
                  <a:cubicBezTo>
                    <a:pt x="19148" y="11962"/>
                    <a:pt x="18420" y="13918"/>
                    <a:pt x="17238" y="15464"/>
                  </a:cubicBezTo>
                  <a:cubicBezTo>
                    <a:pt x="16328" y="13872"/>
                    <a:pt x="14691" y="12826"/>
                    <a:pt x="12872" y="12690"/>
                  </a:cubicBezTo>
                  <a:lnTo>
                    <a:pt x="12872" y="11689"/>
                  </a:lnTo>
                  <a:cubicBezTo>
                    <a:pt x="13235" y="11234"/>
                    <a:pt x="13554" y="10734"/>
                    <a:pt x="13736" y="10234"/>
                  </a:cubicBezTo>
                  <a:cubicBezTo>
                    <a:pt x="14372" y="10188"/>
                    <a:pt x="15055" y="9461"/>
                    <a:pt x="15418" y="8733"/>
                  </a:cubicBezTo>
                  <a:cubicBezTo>
                    <a:pt x="15828" y="7869"/>
                    <a:pt x="15646" y="7187"/>
                    <a:pt x="14918" y="6823"/>
                  </a:cubicBezTo>
                  <a:cubicBezTo>
                    <a:pt x="14733" y="6743"/>
                    <a:pt x="14533" y="6695"/>
                    <a:pt x="14344" y="6695"/>
                  </a:cubicBezTo>
                  <a:cubicBezTo>
                    <a:pt x="14208" y="6695"/>
                    <a:pt x="14077" y="6720"/>
                    <a:pt x="13963" y="6777"/>
                  </a:cubicBezTo>
                  <a:lnTo>
                    <a:pt x="13963" y="4049"/>
                  </a:lnTo>
                  <a:cubicBezTo>
                    <a:pt x="13963" y="3685"/>
                    <a:pt x="13781" y="3275"/>
                    <a:pt x="13508" y="3002"/>
                  </a:cubicBezTo>
                  <a:lnTo>
                    <a:pt x="12644" y="2184"/>
                  </a:lnTo>
                  <a:cubicBezTo>
                    <a:pt x="12300" y="1840"/>
                    <a:pt x="11827" y="1668"/>
                    <a:pt x="11344" y="1668"/>
                  </a:cubicBezTo>
                  <a:cubicBezTo>
                    <a:pt x="11124" y="1668"/>
                    <a:pt x="10902" y="1703"/>
                    <a:pt x="10688" y="1775"/>
                  </a:cubicBezTo>
                  <a:lnTo>
                    <a:pt x="7596" y="2821"/>
                  </a:lnTo>
                  <a:cubicBezTo>
                    <a:pt x="6641" y="3139"/>
                    <a:pt x="6004" y="4003"/>
                    <a:pt x="6004" y="5004"/>
                  </a:cubicBezTo>
                  <a:lnTo>
                    <a:pt x="6004" y="6777"/>
                  </a:lnTo>
                  <a:cubicBezTo>
                    <a:pt x="5871" y="6720"/>
                    <a:pt x="5737" y="6695"/>
                    <a:pt x="5604" y="6695"/>
                  </a:cubicBezTo>
                  <a:cubicBezTo>
                    <a:pt x="5419" y="6695"/>
                    <a:pt x="5234" y="6743"/>
                    <a:pt x="5049" y="6823"/>
                  </a:cubicBezTo>
                  <a:cubicBezTo>
                    <a:pt x="4321" y="7141"/>
                    <a:pt x="4139" y="7869"/>
                    <a:pt x="4549" y="8733"/>
                  </a:cubicBezTo>
                  <a:cubicBezTo>
                    <a:pt x="4913" y="9461"/>
                    <a:pt x="5640" y="10188"/>
                    <a:pt x="6231" y="10188"/>
                  </a:cubicBezTo>
                  <a:cubicBezTo>
                    <a:pt x="6413" y="10734"/>
                    <a:pt x="6732" y="11234"/>
                    <a:pt x="7096" y="11689"/>
                  </a:cubicBezTo>
                  <a:lnTo>
                    <a:pt x="7096" y="12690"/>
                  </a:lnTo>
                  <a:cubicBezTo>
                    <a:pt x="5185" y="12735"/>
                    <a:pt x="3457" y="13781"/>
                    <a:pt x="2548" y="15464"/>
                  </a:cubicBezTo>
                  <a:cubicBezTo>
                    <a:pt x="1865" y="14600"/>
                    <a:pt x="1320" y="13599"/>
                    <a:pt x="1001" y="12508"/>
                  </a:cubicBezTo>
                  <a:cubicBezTo>
                    <a:pt x="964" y="12395"/>
                    <a:pt x="834" y="12314"/>
                    <a:pt x="713" y="12314"/>
                  </a:cubicBezTo>
                  <a:cubicBezTo>
                    <a:pt x="687" y="12314"/>
                    <a:pt x="662" y="12318"/>
                    <a:pt x="637" y="12326"/>
                  </a:cubicBezTo>
                  <a:cubicBezTo>
                    <a:pt x="501" y="12371"/>
                    <a:pt x="410" y="12508"/>
                    <a:pt x="456" y="12690"/>
                  </a:cubicBezTo>
                  <a:cubicBezTo>
                    <a:pt x="819" y="13963"/>
                    <a:pt x="1502" y="15146"/>
                    <a:pt x="2320" y="16192"/>
                  </a:cubicBezTo>
                  <a:cubicBezTo>
                    <a:pt x="2820" y="16737"/>
                    <a:pt x="3366" y="17238"/>
                    <a:pt x="3957" y="17692"/>
                  </a:cubicBezTo>
                  <a:cubicBezTo>
                    <a:pt x="5640" y="19011"/>
                    <a:pt x="7732" y="19694"/>
                    <a:pt x="9870" y="19694"/>
                  </a:cubicBezTo>
                  <a:cubicBezTo>
                    <a:pt x="12508" y="19694"/>
                    <a:pt x="14964" y="18647"/>
                    <a:pt x="16828" y="16783"/>
                  </a:cubicBezTo>
                  <a:cubicBezTo>
                    <a:pt x="18693" y="14918"/>
                    <a:pt x="19739" y="12462"/>
                    <a:pt x="19739" y="9824"/>
                  </a:cubicBezTo>
                  <a:cubicBezTo>
                    <a:pt x="19739" y="7187"/>
                    <a:pt x="18693" y="4731"/>
                    <a:pt x="16828" y="2866"/>
                  </a:cubicBezTo>
                  <a:cubicBezTo>
                    <a:pt x="14964" y="1001"/>
                    <a:pt x="12508" y="1"/>
                    <a:pt x="9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97" name="Google Shape;597;p38"/>
            <p:cNvSpPr/>
            <p:nvPr/>
          </p:nvSpPr>
          <p:spPr>
            <a:xfrm>
              <a:off x="1466075" y="2736400"/>
              <a:ext cx="22750" cy="22775"/>
            </a:xfrm>
            <a:custGeom>
              <a:avLst/>
              <a:gdLst/>
              <a:ahLst/>
              <a:cxnLst/>
              <a:rect l="l" t="t" r="r" b="b"/>
              <a:pathLst>
                <a:path w="910" h="911" extrusionOk="0">
                  <a:moveTo>
                    <a:pt x="455" y="0"/>
                  </a:moveTo>
                  <a:cubicBezTo>
                    <a:pt x="228" y="0"/>
                    <a:pt x="0" y="228"/>
                    <a:pt x="0" y="455"/>
                  </a:cubicBezTo>
                  <a:cubicBezTo>
                    <a:pt x="0" y="728"/>
                    <a:pt x="228" y="910"/>
                    <a:pt x="455" y="910"/>
                  </a:cubicBezTo>
                  <a:cubicBezTo>
                    <a:pt x="682" y="910"/>
                    <a:pt x="910" y="728"/>
                    <a:pt x="910" y="455"/>
                  </a:cubicBezTo>
                  <a:cubicBezTo>
                    <a:pt x="910" y="228"/>
                    <a:pt x="682" y="0"/>
                    <a:pt x="4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98" name="Google Shape;598;p38"/>
            <p:cNvSpPr/>
            <p:nvPr/>
          </p:nvSpPr>
          <p:spPr>
            <a:xfrm>
              <a:off x="1400125" y="2793200"/>
              <a:ext cx="68250" cy="28500"/>
            </a:xfrm>
            <a:custGeom>
              <a:avLst/>
              <a:gdLst/>
              <a:ahLst/>
              <a:cxnLst/>
              <a:rect l="l" t="t" r="r" b="b"/>
              <a:pathLst>
                <a:path w="2730" h="1140" extrusionOk="0">
                  <a:moveTo>
                    <a:pt x="305" y="1"/>
                  </a:moveTo>
                  <a:cubicBezTo>
                    <a:pt x="258" y="1"/>
                    <a:pt x="215" y="16"/>
                    <a:pt x="182" y="48"/>
                  </a:cubicBezTo>
                  <a:cubicBezTo>
                    <a:pt x="46" y="139"/>
                    <a:pt x="0" y="321"/>
                    <a:pt x="91" y="457"/>
                  </a:cubicBezTo>
                  <a:cubicBezTo>
                    <a:pt x="364" y="867"/>
                    <a:pt x="865" y="1139"/>
                    <a:pt x="1365" y="1139"/>
                  </a:cubicBezTo>
                  <a:cubicBezTo>
                    <a:pt x="1865" y="1139"/>
                    <a:pt x="2365" y="867"/>
                    <a:pt x="2638" y="457"/>
                  </a:cubicBezTo>
                  <a:cubicBezTo>
                    <a:pt x="2729" y="321"/>
                    <a:pt x="2684" y="139"/>
                    <a:pt x="2547" y="48"/>
                  </a:cubicBezTo>
                  <a:cubicBezTo>
                    <a:pt x="2499" y="16"/>
                    <a:pt x="2445" y="1"/>
                    <a:pt x="2391" y="1"/>
                  </a:cubicBezTo>
                  <a:cubicBezTo>
                    <a:pt x="2293" y="1"/>
                    <a:pt x="2197" y="51"/>
                    <a:pt x="2138" y="139"/>
                  </a:cubicBezTo>
                  <a:cubicBezTo>
                    <a:pt x="1956" y="366"/>
                    <a:pt x="1683" y="548"/>
                    <a:pt x="1365" y="548"/>
                  </a:cubicBezTo>
                  <a:cubicBezTo>
                    <a:pt x="1046" y="548"/>
                    <a:pt x="728" y="366"/>
                    <a:pt x="546" y="139"/>
                  </a:cubicBezTo>
                  <a:cubicBezTo>
                    <a:pt x="487" y="51"/>
                    <a:pt x="391" y="1"/>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99" name="Google Shape;599;p38"/>
            <p:cNvSpPr/>
            <p:nvPr/>
          </p:nvSpPr>
          <p:spPr>
            <a:xfrm>
              <a:off x="1379650" y="2736400"/>
              <a:ext cx="21625" cy="22775"/>
            </a:xfrm>
            <a:custGeom>
              <a:avLst/>
              <a:gdLst/>
              <a:ahLst/>
              <a:cxnLst/>
              <a:rect l="l" t="t" r="r" b="b"/>
              <a:pathLst>
                <a:path w="865" h="911" extrusionOk="0">
                  <a:moveTo>
                    <a:pt x="456" y="0"/>
                  </a:moveTo>
                  <a:cubicBezTo>
                    <a:pt x="183" y="0"/>
                    <a:pt x="1" y="228"/>
                    <a:pt x="1" y="455"/>
                  </a:cubicBezTo>
                  <a:cubicBezTo>
                    <a:pt x="1" y="728"/>
                    <a:pt x="183" y="910"/>
                    <a:pt x="456" y="910"/>
                  </a:cubicBezTo>
                  <a:cubicBezTo>
                    <a:pt x="683" y="910"/>
                    <a:pt x="865" y="728"/>
                    <a:pt x="865" y="455"/>
                  </a:cubicBezTo>
                  <a:cubicBezTo>
                    <a:pt x="865" y="228"/>
                    <a:pt x="683" y="0"/>
                    <a:pt x="4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
        <p:nvSpPr>
          <p:cNvPr id="600" name="Google Shape;600;p38"/>
          <p:cNvSpPr/>
          <p:nvPr/>
        </p:nvSpPr>
        <p:spPr>
          <a:xfrm>
            <a:off x="4342494" y="1729563"/>
            <a:ext cx="731400" cy="73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cxnSp>
        <p:nvCxnSpPr>
          <p:cNvPr id="601" name="Google Shape;601;p38"/>
          <p:cNvCxnSpPr>
            <a:stCxn id="600" idx="2"/>
          </p:cNvCxnSpPr>
          <p:nvPr/>
        </p:nvCxnSpPr>
        <p:spPr>
          <a:xfrm rot="10800000">
            <a:off x="3751194" y="2095263"/>
            <a:ext cx="591300" cy="0"/>
          </a:xfrm>
          <a:prstGeom prst="straightConnector1">
            <a:avLst/>
          </a:prstGeom>
          <a:noFill/>
          <a:ln w="38100" cap="flat" cmpd="sng">
            <a:solidFill>
              <a:schemeClr val="accent6"/>
            </a:solidFill>
            <a:prstDash val="solid"/>
            <a:round/>
            <a:headEnd type="none" w="med" len="med"/>
            <a:tailEnd type="oval" w="med" len="med"/>
          </a:ln>
        </p:spPr>
      </p:cxnSp>
      <p:sp>
        <p:nvSpPr>
          <p:cNvPr id="602" name="Google Shape;602;p38"/>
          <p:cNvSpPr/>
          <p:nvPr/>
        </p:nvSpPr>
        <p:spPr>
          <a:xfrm>
            <a:off x="4342494" y="3877088"/>
            <a:ext cx="731400" cy="73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cxnSp>
        <p:nvCxnSpPr>
          <p:cNvPr id="603" name="Google Shape;603;p38"/>
          <p:cNvCxnSpPr>
            <a:stCxn id="602" idx="2"/>
          </p:cNvCxnSpPr>
          <p:nvPr/>
        </p:nvCxnSpPr>
        <p:spPr>
          <a:xfrm rot="10800000">
            <a:off x="3751194" y="4242788"/>
            <a:ext cx="591300" cy="0"/>
          </a:xfrm>
          <a:prstGeom prst="straightConnector1">
            <a:avLst/>
          </a:prstGeom>
          <a:noFill/>
          <a:ln w="38100" cap="flat" cmpd="sng">
            <a:solidFill>
              <a:schemeClr val="accent6"/>
            </a:solidFill>
            <a:prstDash val="solid"/>
            <a:round/>
            <a:headEnd type="none" w="med" len="med"/>
            <a:tailEnd type="oval" w="med" len="med"/>
          </a:ln>
        </p:spPr>
      </p:cxnSp>
      <p:sp>
        <p:nvSpPr>
          <p:cNvPr id="604" name="Google Shape;604;p38"/>
          <p:cNvSpPr/>
          <p:nvPr/>
        </p:nvSpPr>
        <p:spPr>
          <a:xfrm>
            <a:off x="4342494" y="2803325"/>
            <a:ext cx="731400" cy="73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cxnSp>
        <p:nvCxnSpPr>
          <p:cNvPr id="605" name="Google Shape;605;p38"/>
          <p:cNvCxnSpPr>
            <a:stCxn id="604" idx="2"/>
          </p:cNvCxnSpPr>
          <p:nvPr/>
        </p:nvCxnSpPr>
        <p:spPr>
          <a:xfrm rot="10800000">
            <a:off x="3751194" y="3169025"/>
            <a:ext cx="591300" cy="0"/>
          </a:xfrm>
          <a:prstGeom prst="straightConnector1">
            <a:avLst/>
          </a:prstGeom>
          <a:noFill/>
          <a:ln w="38100" cap="flat" cmpd="sng">
            <a:solidFill>
              <a:schemeClr val="accent6"/>
            </a:solidFill>
            <a:prstDash val="solid"/>
            <a:round/>
            <a:headEnd type="none" w="med" len="med"/>
            <a:tailEnd type="oval" w="med" len="med"/>
          </a:ln>
        </p:spPr>
      </p:cxnSp>
      <p:grpSp>
        <p:nvGrpSpPr>
          <p:cNvPr id="606" name="Google Shape;606;p38"/>
          <p:cNvGrpSpPr/>
          <p:nvPr/>
        </p:nvGrpSpPr>
        <p:grpSpPr>
          <a:xfrm>
            <a:off x="4497448" y="2958804"/>
            <a:ext cx="421511" cy="479571"/>
            <a:chOff x="2624675" y="2654825"/>
            <a:chExt cx="468450" cy="532975"/>
          </a:xfrm>
        </p:grpSpPr>
        <p:sp>
          <p:nvSpPr>
            <p:cNvPr id="607" name="Google Shape;607;p38"/>
            <p:cNvSpPr/>
            <p:nvPr/>
          </p:nvSpPr>
          <p:spPr>
            <a:xfrm>
              <a:off x="2624675" y="2654825"/>
              <a:ext cx="272900" cy="208950"/>
            </a:xfrm>
            <a:custGeom>
              <a:avLst/>
              <a:gdLst/>
              <a:ahLst/>
              <a:cxnLst/>
              <a:rect l="l" t="t" r="r" b="b"/>
              <a:pathLst>
                <a:path w="10916" h="8358" extrusionOk="0">
                  <a:moveTo>
                    <a:pt x="8954" y="0"/>
                  </a:moveTo>
                  <a:cubicBezTo>
                    <a:pt x="8755" y="0"/>
                    <a:pt x="8550" y="57"/>
                    <a:pt x="8369" y="171"/>
                  </a:cubicBezTo>
                  <a:lnTo>
                    <a:pt x="7959" y="489"/>
                  </a:lnTo>
                  <a:cubicBezTo>
                    <a:pt x="6686" y="1399"/>
                    <a:pt x="5230" y="1899"/>
                    <a:pt x="3684" y="1899"/>
                  </a:cubicBezTo>
                  <a:cubicBezTo>
                    <a:pt x="3138" y="1899"/>
                    <a:pt x="2638" y="1854"/>
                    <a:pt x="2138" y="1763"/>
                  </a:cubicBezTo>
                  <a:lnTo>
                    <a:pt x="910" y="1490"/>
                  </a:lnTo>
                  <a:cubicBezTo>
                    <a:pt x="853" y="1478"/>
                    <a:pt x="796" y="1473"/>
                    <a:pt x="740" y="1473"/>
                  </a:cubicBezTo>
                  <a:cubicBezTo>
                    <a:pt x="572" y="1473"/>
                    <a:pt x="410" y="1524"/>
                    <a:pt x="273" y="1626"/>
                  </a:cubicBezTo>
                  <a:cubicBezTo>
                    <a:pt x="91" y="1808"/>
                    <a:pt x="0" y="1990"/>
                    <a:pt x="46" y="2217"/>
                  </a:cubicBezTo>
                  <a:lnTo>
                    <a:pt x="455" y="8039"/>
                  </a:lnTo>
                  <a:cubicBezTo>
                    <a:pt x="455" y="8221"/>
                    <a:pt x="591" y="8357"/>
                    <a:pt x="773" y="8357"/>
                  </a:cubicBezTo>
                  <a:lnTo>
                    <a:pt x="819" y="8357"/>
                  </a:lnTo>
                  <a:cubicBezTo>
                    <a:pt x="955" y="8357"/>
                    <a:pt x="1092" y="8175"/>
                    <a:pt x="1092" y="7993"/>
                  </a:cubicBezTo>
                  <a:lnTo>
                    <a:pt x="682" y="2217"/>
                  </a:lnTo>
                  <a:cubicBezTo>
                    <a:pt x="637" y="2172"/>
                    <a:pt x="682" y="2126"/>
                    <a:pt x="682" y="2126"/>
                  </a:cubicBezTo>
                  <a:cubicBezTo>
                    <a:pt x="728" y="2126"/>
                    <a:pt x="728" y="2081"/>
                    <a:pt x="773" y="2081"/>
                  </a:cubicBezTo>
                  <a:lnTo>
                    <a:pt x="2001" y="2354"/>
                  </a:lnTo>
                  <a:cubicBezTo>
                    <a:pt x="2547" y="2490"/>
                    <a:pt x="3093" y="2536"/>
                    <a:pt x="3684" y="2536"/>
                  </a:cubicBezTo>
                  <a:cubicBezTo>
                    <a:pt x="5367" y="2536"/>
                    <a:pt x="6959" y="1990"/>
                    <a:pt x="8323" y="989"/>
                  </a:cubicBezTo>
                  <a:lnTo>
                    <a:pt x="8778" y="671"/>
                  </a:lnTo>
                  <a:cubicBezTo>
                    <a:pt x="8823" y="626"/>
                    <a:pt x="8880" y="603"/>
                    <a:pt x="8943" y="603"/>
                  </a:cubicBezTo>
                  <a:cubicBezTo>
                    <a:pt x="9005" y="603"/>
                    <a:pt x="9073" y="626"/>
                    <a:pt x="9142" y="671"/>
                  </a:cubicBezTo>
                  <a:lnTo>
                    <a:pt x="9596" y="989"/>
                  </a:lnTo>
                  <a:cubicBezTo>
                    <a:pt x="9824" y="1217"/>
                    <a:pt x="10142" y="1399"/>
                    <a:pt x="10415" y="1535"/>
                  </a:cubicBezTo>
                  <a:cubicBezTo>
                    <a:pt x="10463" y="1567"/>
                    <a:pt x="10523" y="1583"/>
                    <a:pt x="10584" y="1583"/>
                  </a:cubicBezTo>
                  <a:cubicBezTo>
                    <a:pt x="10696" y="1583"/>
                    <a:pt x="10811" y="1532"/>
                    <a:pt x="10870" y="1444"/>
                  </a:cubicBezTo>
                  <a:cubicBezTo>
                    <a:pt x="10915" y="1262"/>
                    <a:pt x="10870" y="1080"/>
                    <a:pt x="10733" y="989"/>
                  </a:cubicBezTo>
                  <a:cubicBezTo>
                    <a:pt x="10461" y="853"/>
                    <a:pt x="10188" y="671"/>
                    <a:pt x="9960" y="489"/>
                  </a:cubicBezTo>
                  <a:lnTo>
                    <a:pt x="9506" y="171"/>
                  </a:lnTo>
                  <a:cubicBezTo>
                    <a:pt x="9346" y="57"/>
                    <a:pt x="9153" y="0"/>
                    <a:pt x="89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08" name="Google Shape;608;p38"/>
            <p:cNvSpPr/>
            <p:nvPr/>
          </p:nvSpPr>
          <p:spPr>
            <a:xfrm>
              <a:off x="2914600" y="2691625"/>
              <a:ext cx="156925" cy="238075"/>
            </a:xfrm>
            <a:custGeom>
              <a:avLst/>
              <a:gdLst/>
              <a:ahLst/>
              <a:cxnLst/>
              <a:rect l="l" t="t" r="r" b="b"/>
              <a:pathLst>
                <a:path w="6277" h="9523" extrusionOk="0">
                  <a:moveTo>
                    <a:pt x="5537" y="1"/>
                  </a:moveTo>
                  <a:cubicBezTo>
                    <a:pt x="5481" y="1"/>
                    <a:pt x="5424" y="6"/>
                    <a:pt x="5367" y="18"/>
                  </a:cubicBezTo>
                  <a:lnTo>
                    <a:pt x="4139" y="291"/>
                  </a:lnTo>
                  <a:cubicBezTo>
                    <a:pt x="3639" y="382"/>
                    <a:pt x="3139" y="427"/>
                    <a:pt x="2638" y="427"/>
                  </a:cubicBezTo>
                  <a:cubicBezTo>
                    <a:pt x="1865" y="427"/>
                    <a:pt x="1138" y="336"/>
                    <a:pt x="410" y="109"/>
                  </a:cubicBezTo>
                  <a:cubicBezTo>
                    <a:pt x="386" y="101"/>
                    <a:pt x="360" y="97"/>
                    <a:pt x="334" y="97"/>
                  </a:cubicBezTo>
                  <a:cubicBezTo>
                    <a:pt x="213" y="97"/>
                    <a:pt x="84" y="178"/>
                    <a:pt x="46" y="291"/>
                  </a:cubicBezTo>
                  <a:cubicBezTo>
                    <a:pt x="1" y="473"/>
                    <a:pt x="92" y="654"/>
                    <a:pt x="228" y="700"/>
                  </a:cubicBezTo>
                  <a:cubicBezTo>
                    <a:pt x="1001" y="927"/>
                    <a:pt x="1820" y="1064"/>
                    <a:pt x="2638" y="1064"/>
                  </a:cubicBezTo>
                  <a:cubicBezTo>
                    <a:pt x="3184" y="1064"/>
                    <a:pt x="3730" y="1018"/>
                    <a:pt x="4276" y="882"/>
                  </a:cubicBezTo>
                  <a:lnTo>
                    <a:pt x="5504" y="609"/>
                  </a:lnTo>
                  <a:cubicBezTo>
                    <a:pt x="5549" y="609"/>
                    <a:pt x="5595" y="609"/>
                    <a:pt x="5595" y="654"/>
                  </a:cubicBezTo>
                  <a:cubicBezTo>
                    <a:pt x="5640" y="654"/>
                    <a:pt x="5640" y="700"/>
                    <a:pt x="5640" y="745"/>
                  </a:cubicBezTo>
                  <a:lnTo>
                    <a:pt x="5049" y="9159"/>
                  </a:lnTo>
                  <a:cubicBezTo>
                    <a:pt x="5003" y="9341"/>
                    <a:pt x="5140" y="9477"/>
                    <a:pt x="5322" y="9523"/>
                  </a:cubicBezTo>
                  <a:lnTo>
                    <a:pt x="5367" y="9523"/>
                  </a:lnTo>
                  <a:cubicBezTo>
                    <a:pt x="5504" y="9523"/>
                    <a:pt x="5640" y="9387"/>
                    <a:pt x="5640" y="9205"/>
                  </a:cubicBezTo>
                  <a:lnTo>
                    <a:pt x="6277" y="791"/>
                  </a:lnTo>
                  <a:cubicBezTo>
                    <a:pt x="6277" y="518"/>
                    <a:pt x="6186" y="336"/>
                    <a:pt x="6004" y="154"/>
                  </a:cubicBezTo>
                  <a:cubicBezTo>
                    <a:pt x="5868" y="52"/>
                    <a:pt x="5705" y="1"/>
                    <a:pt x="55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09" name="Google Shape;609;p38"/>
            <p:cNvSpPr/>
            <p:nvPr/>
          </p:nvSpPr>
          <p:spPr>
            <a:xfrm>
              <a:off x="2769075" y="2817125"/>
              <a:ext cx="158050" cy="158075"/>
            </a:xfrm>
            <a:custGeom>
              <a:avLst/>
              <a:gdLst/>
              <a:ahLst/>
              <a:cxnLst/>
              <a:rect l="l" t="t" r="r" b="b"/>
              <a:pathLst>
                <a:path w="6322" h="6323" extrusionOk="0">
                  <a:moveTo>
                    <a:pt x="3184" y="637"/>
                  </a:moveTo>
                  <a:cubicBezTo>
                    <a:pt x="4548" y="637"/>
                    <a:pt x="5685" y="1774"/>
                    <a:pt x="5685" y="3139"/>
                  </a:cubicBezTo>
                  <a:cubicBezTo>
                    <a:pt x="5685" y="3548"/>
                    <a:pt x="5594" y="3912"/>
                    <a:pt x="5412" y="4276"/>
                  </a:cubicBezTo>
                  <a:cubicBezTo>
                    <a:pt x="5185" y="3957"/>
                    <a:pt x="4821" y="3730"/>
                    <a:pt x="4412" y="3639"/>
                  </a:cubicBezTo>
                  <a:cubicBezTo>
                    <a:pt x="4548" y="3411"/>
                    <a:pt x="4639" y="3139"/>
                    <a:pt x="4639" y="2866"/>
                  </a:cubicBezTo>
                  <a:cubicBezTo>
                    <a:pt x="4639" y="2047"/>
                    <a:pt x="4002" y="1365"/>
                    <a:pt x="3184" y="1365"/>
                  </a:cubicBezTo>
                  <a:cubicBezTo>
                    <a:pt x="2365" y="1365"/>
                    <a:pt x="1683" y="2047"/>
                    <a:pt x="1683" y="2866"/>
                  </a:cubicBezTo>
                  <a:cubicBezTo>
                    <a:pt x="1683" y="3139"/>
                    <a:pt x="1774" y="3411"/>
                    <a:pt x="1910" y="3639"/>
                  </a:cubicBezTo>
                  <a:cubicBezTo>
                    <a:pt x="1501" y="3730"/>
                    <a:pt x="1183" y="3957"/>
                    <a:pt x="910" y="4276"/>
                  </a:cubicBezTo>
                  <a:cubicBezTo>
                    <a:pt x="728" y="3912"/>
                    <a:pt x="637" y="3548"/>
                    <a:pt x="637" y="3139"/>
                  </a:cubicBezTo>
                  <a:cubicBezTo>
                    <a:pt x="637" y="1774"/>
                    <a:pt x="1774" y="637"/>
                    <a:pt x="3184" y="637"/>
                  </a:cubicBezTo>
                  <a:close/>
                  <a:moveTo>
                    <a:pt x="3184" y="2002"/>
                  </a:moveTo>
                  <a:cubicBezTo>
                    <a:pt x="3639" y="2002"/>
                    <a:pt x="4048" y="2365"/>
                    <a:pt x="4048" y="2866"/>
                  </a:cubicBezTo>
                  <a:cubicBezTo>
                    <a:pt x="4048" y="3139"/>
                    <a:pt x="3866" y="3411"/>
                    <a:pt x="3593" y="3593"/>
                  </a:cubicBezTo>
                  <a:cubicBezTo>
                    <a:pt x="3502" y="3639"/>
                    <a:pt x="3457" y="3821"/>
                    <a:pt x="3457" y="3957"/>
                  </a:cubicBezTo>
                  <a:cubicBezTo>
                    <a:pt x="3502" y="4094"/>
                    <a:pt x="3684" y="4185"/>
                    <a:pt x="3866" y="4185"/>
                  </a:cubicBezTo>
                  <a:cubicBezTo>
                    <a:pt x="4321" y="4185"/>
                    <a:pt x="4776" y="4412"/>
                    <a:pt x="5094" y="4821"/>
                  </a:cubicBezTo>
                  <a:cubicBezTo>
                    <a:pt x="4594" y="5322"/>
                    <a:pt x="3911" y="5685"/>
                    <a:pt x="3184" y="5685"/>
                  </a:cubicBezTo>
                  <a:cubicBezTo>
                    <a:pt x="2411" y="5685"/>
                    <a:pt x="1728" y="5322"/>
                    <a:pt x="1274" y="4821"/>
                  </a:cubicBezTo>
                  <a:cubicBezTo>
                    <a:pt x="1547" y="4412"/>
                    <a:pt x="2001" y="4185"/>
                    <a:pt x="2502" y="4185"/>
                  </a:cubicBezTo>
                  <a:cubicBezTo>
                    <a:pt x="2683" y="4185"/>
                    <a:pt x="2820" y="4094"/>
                    <a:pt x="2865" y="3957"/>
                  </a:cubicBezTo>
                  <a:cubicBezTo>
                    <a:pt x="2911" y="3821"/>
                    <a:pt x="2865" y="3684"/>
                    <a:pt x="2729" y="3593"/>
                  </a:cubicBezTo>
                  <a:cubicBezTo>
                    <a:pt x="2456" y="3411"/>
                    <a:pt x="2320" y="3139"/>
                    <a:pt x="2320" y="2866"/>
                  </a:cubicBezTo>
                  <a:cubicBezTo>
                    <a:pt x="2320" y="2365"/>
                    <a:pt x="2683" y="2002"/>
                    <a:pt x="3184" y="2002"/>
                  </a:cubicBezTo>
                  <a:close/>
                  <a:moveTo>
                    <a:pt x="3184" y="0"/>
                  </a:moveTo>
                  <a:cubicBezTo>
                    <a:pt x="1456" y="0"/>
                    <a:pt x="0" y="1410"/>
                    <a:pt x="0" y="3139"/>
                  </a:cubicBezTo>
                  <a:cubicBezTo>
                    <a:pt x="0" y="4867"/>
                    <a:pt x="1410" y="6322"/>
                    <a:pt x="3184" y="6322"/>
                  </a:cubicBezTo>
                  <a:cubicBezTo>
                    <a:pt x="4912" y="6322"/>
                    <a:pt x="6322" y="4912"/>
                    <a:pt x="6322" y="3139"/>
                  </a:cubicBezTo>
                  <a:cubicBezTo>
                    <a:pt x="6322" y="1410"/>
                    <a:pt x="4912" y="0"/>
                    <a:pt x="3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10" name="Google Shape;610;p38"/>
            <p:cNvSpPr/>
            <p:nvPr/>
          </p:nvSpPr>
          <p:spPr>
            <a:xfrm>
              <a:off x="2638325" y="2734975"/>
              <a:ext cx="454800" cy="452825"/>
            </a:xfrm>
            <a:custGeom>
              <a:avLst/>
              <a:gdLst/>
              <a:ahLst/>
              <a:cxnLst/>
              <a:rect l="l" t="t" r="r" b="b"/>
              <a:pathLst>
                <a:path w="18192" h="18113" extrusionOk="0">
                  <a:moveTo>
                    <a:pt x="8414" y="603"/>
                  </a:moveTo>
                  <a:cubicBezTo>
                    <a:pt x="10006" y="1558"/>
                    <a:pt x="11825" y="2059"/>
                    <a:pt x="13689" y="2059"/>
                  </a:cubicBezTo>
                  <a:lnTo>
                    <a:pt x="13780" y="2059"/>
                  </a:lnTo>
                  <a:cubicBezTo>
                    <a:pt x="13780" y="2059"/>
                    <a:pt x="13280" y="8653"/>
                    <a:pt x="13280" y="8699"/>
                  </a:cubicBezTo>
                  <a:cubicBezTo>
                    <a:pt x="12052" y="9244"/>
                    <a:pt x="11143" y="10472"/>
                    <a:pt x="11143" y="11928"/>
                  </a:cubicBezTo>
                  <a:cubicBezTo>
                    <a:pt x="11143" y="12155"/>
                    <a:pt x="11143" y="12337"/>
                    <a:pt x="11188" y="12519"/>
                  </a:cubicBezTo>
                  <a:cubicBezTo>
                    <a:pt x="11006" y="12655"/>
                    <a:pt x="10824" y="12792"/>
                    <a:pt x="10642" y="12928"/>
                  </a:cubicBezTo>
                  <a:lnTo>
                    <a:pt x="8414" y="14338"/>
                  </a:lnTo>
                  <a:lnTo>
                    <a:pt x="8368" y="14338"/>
                  </a:lnTo>
                  <a:lnTo>
                    <a:pt x="6140" y="12928"/>
                  </a:lnTo>
                  <a:cubicBezTo>
                    <a:pt x="4639" y="11973"/>
                    <a:pt x="3638" y="10336"/>
                    <a:pt x="3502" y="8517"/>
                  </a:cubicBezTo>
                  <a:lnTo>
                    <a:pt x="3047" y="2059"/>
                  </a:lnTo>
                  <a:lnTo>
                    <a:pt x="3138" y="2059"/>
                  </a:lnTo>
                  <a:cubicBezTo>
                    <a:pt x="5003" y="2059"/>
                    <a:pt x="6822" y="1558"/>
                    <a:pt x="8414" y="603"/>
                  </a:cubicBezTo>
                  <a:close/>
                  <a:moveTo>
                    <a:pt x="14645" y="9062"/>
                  </a:moveTo>
                  <a:cubicBezTo>
                    <a:pt x="15418" y="9062"/>
                    <a:pt x="16100" y="9335"/>
                    <a:pt x="16646" y="9836"/>
                  </a:cubicBezTo>
                  <a:lnTo>
                    <a:pt x="14554" y="12291"/>
                  </a:lnTo>
                  <a:lnTo>
                    <a:pt x="13371" y="11154"/>
                  </a:lnTo>
                  <a:cubicBezTo>
                    <a:pt x="13310" y="11114"/>
                    <a:pt x="13239" y="11091"/>
                    <a:pt x="13168" y="11091"/>
                  </a:cubicBezTo>
                  <a:cubicBezTo>
                    <a:pt x="13080" y="11091"/>
                    <a:pt x="12991" y="11125"/>
                    <a:pt x="12916" y="11200"/>
                  </a:cubicBezTo>
                  <a:cubicBezTo>
                    <a:pt x="12780" y="11291"/>
                    <a:pt x="12780" y="11518"/>
                    <a:pt x="12916" y="11609"/>
                  </a:cubicBezTo>
                  <a:lnTo>
                    <a:pt x="14326" y="12974"/>
                  </a:lnTo>
                  <a:cubicBezTo>
                    <a:pt x="14387" y="13015"/>
                    <a:pt x="14467" y="13037"/>
                    <a:pt x="14545" y="13037"/>
                  </a:cubicBezTo>
                  <a:cubicBezTo>
                    <a:pt x="14639" y="13037"/>
                    <a:pt x="14731" y="13003"/>
                    <a:pt x="14781" y="12928"/>
                  </a:cubicBezTo>
                  <a:lnTo>
                    <a:pt x="17055" y="10336"/>
                  </a:lnTo>
                  <a:cubicBezTo>
                    <a:pt x="17328" y="10791"/>
                    <a:pt x="17510" y="11336"/>
                    <a:pt x="17510" y="11928"/>
                  </a:cubicBezTo>
                  <a:cubicBezTo>
                    <a:pt x="17510" y="13519"/>
                    <a:pt x="16236" y="14793"/>
                    <a:pt x="14645" y="14793"/>
                  </a:cubicBezTo>
                  <a:cubicBezTo>
                    <a:pt x="13053" y="14793"/>
                    <a:pt x="11779" y="13519"/>
                    <a:pt x="11779" y="11928"/>
                  </a:cubicBezTo>
                  <a:cubicBezTo>
                    <a:pt x="11779" y="10336"/>
                    <a:pt x="13053" y="9062"/>
                    <a:pt x="14645" y="9062"/>
                  </a:cubicBezTo>
                  <a:close/>
                  <a:moveTo>
                    <a:pt x="8391" y="1"/>
                  </a:moveTo>
                  <a:cubicBezTo>
                    <a:pt x="8289" y="1"/>
                    <a:pt x="8186" y="35"/>
                    <a:pt x="8095" y="103"/>
                  </a:cubicBezTo>
                  <a:cubicBezTo>
                    <a:pt x="6595" y="967"/>
                    <a:pt x="4866" y="1422"/>
                    <a:pt x="3138" y="1422"/>
                  </a:cubicBezTo>
                  <a:cubicBezTo>
                    <a:pt x="3062" y="1422"/>
                    <a:pt x="2987" y="1417"/>
                    <a:pt x="2914" y="1417"/>
                  </a:cubicBezTo>
                  <a:cubicBezTo>
                    <a:pt x="2769" y="1417"/>
                    <a:pt x="2638" y="1437"/>
                    <a:pt x="2547" y="1558"/>
                  </a:cubicBezTo>
                  <a:cubicBezTo>
                    <a:pt x="2456" y="1649"/>
                    <a:pt x="2410" y="1786"/>
                    <a:pt x="2410" y="1922"/>
                  </a:cubicBezTo>
                  <a:lnTo>
                    <a:pt x="2911" y="8562"/>
                  </a:lnTo>
                  <a:cubicBezTo>
                    <a:pt x="3047" y="10563"/>
                    <a:pt x="4139" y="12382"/>
                    <a:pt x="5821" y="13428"/>
                  </a:cubicBezTo>
                  <a:lnTo>
                    <a:pt x="8050" y="14838"/>
                  </a:lnTo>
                  <a:cubicBezTo>
                    <a:pt x="8141" y="14929"/>
                    <a:pt x="8277" y="14929"/>
                    <a:pt x="8414" y="14929"/>
                  </a:cubicBezTo>
                  <a:cubicBezTo>
                    <a:pt x="8505" y="14929"/>
                    <a:pt x="8641" y="14929"/>
                    <a:pt x="8732" y="14838"/>
                  </a:cubicBezTo>
                  <a:lnTo>
                    <a:pt x="10961" y="13474"/>
                  </a:lnTo>
                  <a:cubicBezTo>
                    <a:pt x="11097" y="13383"/>
                    <a:pt x="11234" y="13292"/>
                    <a:pt x="11370" y="13201"/>
                  </a:cubicBezTo>
                  <a:cubicBezTo>
                    <a:pt x="11643" y="13838"/>
                    <a:pt x="12052" y="14429"/>
                    <a:pt x="12643" y="14838"/>
                  </a:cubicBezTo>
                  <a:cubicBezTo>
                    <a:pt x="12461" y="14975"/>
                    <a:pt x="12280" y="15066"/>
                    <a:pt x="12098" y="15202"/>
                  </a:cubicBezTo>
                  <a:lnTo>
                    <a:pt x="8550" y="17431"/>
                  </a:lnTo>
                  <a:cubicBezTo>
                    <a:pt x="8505" y="17453"/>
                    <a:pt x="8448" y="17465"/>
                    <a:pt x="8391" y="17465"/>
                  </a:cubicBezTo>
                  <a:cubicBezTo>
                    <a:pt x="8334" y="17465"/>
                    <a:pt x="8277" y="17453"/>
                    <a:pt x="8232" y="17431"/>
                  </a:cubicBezTo>
                  <a:lnTo>
                    <a:pt x="4684" y="15202"/>
                  </a:lnTo>
                  <a:cubicBezTo>
                    <a:pt x="2456" y="13792"/>
                    <a:pt x="1001" y="11382"/>
                    <a:pt x="819" y="8744"/>
                  </a:cubicBezTo>
                  <a:lnTo>
                    <a:pt x="637" y="6243"/>
                  </a:lnTo>
                  <a:cubicBezTo>
                    <a:pt x="637" y="6106"/>
                    <a:pt x="455" y="5970"/>
                    <a:pt x="318" y="5970"/>
                  </a:cubicBezTo>
                  <a:cubicBezTo>
                    <a:pt x="136" y="5970"/>
                    <a:pt x="0" y="6152"/>
                    <a:pt x="0" y="6288"/>
                  </a:cubicBezTo>
                  <a:lnTo>
                    <a:pt x="182" y="8790"/>
                  </a:lnTo>
                  <a:cubicBezTo>
                    <a:pt x="409" y="11609"/>
                    <a:pt x="1956" y="14202"/>
                    <a:pt x="4366" y="15748"/>
                  </a:cubicBezTo>
                  <a:lnTo>
                    <a:pt x="7868" y="17931"/>
                  </a:lnTo>
                  <a:cubicBezTo>
                    <a:pt x="8050" y="18067"/>
                    <a:pt x="8186" y="18113"/>
                    <a:pt x="8368" y="18113"/>
                  </a:cubicBezTo>
                  <a:cubicBezTo>
                    <a:pt x="8550" y="18113"/>
                    <a:pt x="8732" y="18067"/>
                    <a:pt x="8869" y="17931"/>
                  </a:cubicBezTo>
                  <a:lnTo>
                    <a:pt x="12416" y="15748"/>
                  </a:lnTo>
                  <a:cubicBezTo>
                    <a:pt x="12689" y="15566"/>
                    <a:pt x="12962" y="15384"/>
                    <a:pt x="13235" y="15157"/>
                  </a:cubicBezTo>
                  <a:cubicBezTo>
                    <a:pt x="13644" y="15339"/>
                    <a:pt x="14144" y="15430"/>
                    <a:pt x="14645" y="15430"/>
                  </a:cubicBezTo>
                  <a:cubicBezTo>
                    <a:pt x="16555" y="15430"/>
                    <a:pt x="18146" y="13883"/>
                    <a:pt x="18146" y="11928"/>
                  </a:cubicBezTo>
                  <a:cubicBezTo>
                    <a:pt x="18146" y="11154"/>
                    <a:pt x="17919" y="10427"/>
                    <a:pt x="17464" y="9836"/>
                  </a:cubicBezTo>
                  <a:lnTo>
                    <a:pt x="18056" y="9153"/>
                  </a:lnTo>
                  <a:cubicBezTo>
                    <a:pt x="18192" y="9017"/>
                    <a:pt x="18146" y="8835"/>
                    <a:pt x="18056" y="8699"/>
                  </a:cubicBezTo>
                  <a:cubicBezTo>
                    <a:pt x="17994" y="8658"/>
                    <a:pt x="17914" y="8635"/>
                    <a:pt x="17837" y="8635"/>
                  </a:cubicBezTo>
                  <a:cubicBezTo>
                    <a:pt x="17742" y="8635"/>
                    <a:pt x="17651" y="8669"/>
                    <a:pt x="17601" y="8744"/>
                  </a:cubicBezTo>
                  <a:lnTo>
                    <a:pt x="17055" y="9381"/>
                  </a:lnTo>
                  <a:cubicBezTo>
                    <a:pt x="16418" y="8790"/>
                    <a:pt x="15554" y="8426"/>
                    <a:pt x="14645" y="8426"/>
                  </a:cubicBezTo>
                  <a:cubicBezTo>
                    <a:pt x="14417" y="8426"/>
                    <a:pt x="14190" y="8471"/>
                    <a:pt x="13917" y="8517"/>
                  </a:cubicBezTo>
                  <a:lnTo>
                    <a:pt x="14417" y="1922"/>
                  </a:lnTo>
                  <a:cubicBezTo>
                    <a:pt x="14417" y="1786"/>
                    <a:pt x="14372" y="1649"/>
                    <a:pt x="14281" y="1558"/>
                  </a:cubicBezTo>
                  <a:cubicBezTo>
                    <a:pt x="14159" y="1437"/>
                    <a:pt x="14018" y="1417"/>
                    <a:pt x="13883" y="1417"/>
                  </a:cubicBezTo>
                  <a:cubicBezTo>
                    <a:pt x="13816" y="1417"/>
                    <a:pt x="13750" y="1422"/>
                    <a:pt x="13689" y="1422"/>
                  </a:cubicBezTo>
                  <a:cubicBezTo>
                    <a:pt x="11916" y="1422"/>
                    <a:pt x="10187" y="967"/>
                    <a:pt x="8687" y="103"/>
                  </a:cubicBezTo>
                  <a:cubicBezTo>
                    <a:pt x="8596" y="35"/>
                    <a:pt x="8493" y="1"/>
                    <a:pt x="8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grpSp>
        <p:nvGrpSpPr>
          <p:cNvPr id="611" name="Google Shape;611;p38"/>
          <p:cNvGrpSpPr/>
          <p:nvPr/>
        </p:nvGrpSpPr>
        <p:grpSpPr>
          <a:xfrm>
            <a:off x="4520280" y="4028031"/>
            <a:ext cx="375847" cy="470993"/>
            <a:chOff x="2625800" y="3333325"/>
            <a:chExt cx="440050" cy="551450"/>
          </a:xfrm>
        </p:grpSpPr>
        <p:sp>
          <p:nvSpPr>
            <p:cNvPr id="612" name="Google Shape;612;p38"/>
            <p:cNvSpPr/>
            <p:nvPr/>
          </p:nvSpPr>
          <p:spPr>
            <a:xfrm>
              <a:off x="2625800" y="3333325"/>
              <a:ext cx="440050" cy="551450"/>
            </a:xfrm>
            <a:custGeom>
              <a:avLst/>
              <a:gdLst/>
              <a:ahLst/>
              <a:cxnLst/>
              <a:rect l="l" t="t" r="r" b="b"/>
              <a:pathLst>
                <a:path w="17602" h="22058" extrusionOk="0">
                  <a:moveTo>
                    <a:pt x="774" y="0"/>
                  </a:moveTo>
                  <a:cubicBezTo>
                    <a:pt x="365" y="0"/>
                    <a:pt x="1" y="319"/>
                    <a:pt x="1" y="728"/>
                  </a:cubicBezTo>
                  <a:lnTo>
                    <a:pt x="1" y="17101"/>
                  </a:lnTo>
                  <a:cubicBezTo>
                    <a:pt x="1" y="17555"/>
                    <a:pt x="365" y="17874"/>
                    <a:pt x="774" y="17874"/>
                  </a:cubicBezTo>
                  <a:lnTo>
                    <a:pt x="3776" y="17874"/>
                  </a:lnTo>
                  <a:cubicBezTo>
                    <a:pt x="4230" y="20239"/>
                    <a:pt x="6322" y="22058"/>
                    <a:pt x="8824" y="22058"/>
                  </a:cubicBezTo>
                  <a:cubicBezTo>
                    <a:pt x="11644" y="22058"/>
                    <a:pt x="13918" y="19784"/>
                    <a:pt x="13918" y="16964"/>
                  </a:cubicBezTo>
                  <a:cubicBezTo>
                    <a:pt x="13918" y="14144"/>
                    <a:pt x="11644" y="11825"/>
                    <a:pt x="8824" y="11825"/>
                  </a:cubicBezTo>
                  <a:cubicBezTo>
                    <a:pt x="7005" y="11825"/>
                    <a:pt x="5276" y="12826"/>
                    <a:pt x="4367" y="14372"/>
                  </a:cubicBezTo>
                  <a:cubicBezTo>
                    <a:pt x="4276" y="14554"/>
                    <a:pt x="4367" y="14736"/>
                    <a:pt x="4503" y="14827"/>
                  </a:cubicBezTo>
                  <a:cubicBezTo>
                    <a:pt x="4552" y="14859"/>
                    <a:pt x="4611" y="14874"/>
                    <a:pt x="4672" y="14874"/>
                  </a:cubicBezTo>
                  <a:cubicBezTo>
                    <a:pt x="4784" y="14874"/>
                    <a:pt x="4899" y="14824"/>
                    <a:pt x="4958" y="14736"/>
                  </a:cubicBezTo>
                  <a:cubicBezTo>
                    <a:pt x="5731" y="13326"/>
                    <a:pt x="7232" y="12462"/>
                    <a:pt x="8824" y="12462"/>
                  </a:cubicBezTo>
                  <a:cubicBezTo>
                    <a:pt x="11280" y="12462"/>
                    <a:pt x="13281" y="14463"/>
                    <a:pt x="13281" y="16964"/>
                  </a:cubicBezTo>
                  <a:cubicBezTo>
                    <a:pt x="13281" y="19420"/>
                    <a:pt x="11280" y="21421"/>
                    <a:pt x="8824" y="21421"/>
                  </a:cubicBezTo>
                  <a:cubicBezTo>
                    <a:pt x="6368" y="21421"/>
                    <a:pt x="4367" y="19420"/>
                    <a:pt x="4367" y="16964"/>
                  </a:cubicBezTo>
                  <a:cubicBezTo>
                    <a:pt x="4367" y="16600"/>
                    <a:pt x="4367" y="16282"/>
                    <a:pt x="4458" y="16009"/>
                  </a:cubicBezTo>
                  <a:cubicBezTo>
                    <a:pt x="4503" y="15827"/>
                    <a:pt x="4367" y="15645"/>
                    <a:pt x="4185" y="15600"/>
                  </a:cubicBezTo>
                  <a:cubicBezTo>
                    <a:pt x="4161" y="15594"/>
                    <a:pt x="4138" y="15591"/>
                    <a:pt x="4116" y="15591"/>
                  </a:cubicBezTo>
                  <a:cubicBezTo>
                    <a:pt x="3969" y="15591"/>
                    <a:pt x="3861" y="15715"/>
                    <a:pt x="3821" y="15873"/>
                  </a:cubicBezTo>
                  <a:cubicBezTo>
                    <a:pt x="3730" y="16191"/>
                    <a:pt x="3685" y="16600"/>
                    <a:pt x="3685" y="16964"/>
                  </a:cubicBezTo>
                  <a:cubicBezTo>
                    <a:pt x="3685" y="17055"/>
                    <a:pt x="3685" y="17146"/>
                    <a:pt x="3685" y="17237"/>
                  </a:cubicBezTo>
                  <a:lnTo>
                    <a:pt x="774" y="17237"/>
                  </a:lnTo>
                  <a:cubicBezTo>
                    <a:pt x="683" y="17237"/>
                    <a:pt x="637" y="17192"/>
                    <a:pt x="637" y="17146"/>
                  </a:cubicBezTo>
                  <a:lnTo>
                    <a:pt x="637" y="4912"/>
                  </a:lnTo>
                  <a:lnTo>
                    <a:pt x="12189" y="4912"/>
                  </a:lnTo>
                  <a:cubicBezTo>
                    <a:pt x="12371" y="4912"/>
                    <a:pt x="12508" y="4776"/>
                    <a:pt x="12508" y="4594"/>
                  </a:cubicBezTo>
                  <a:cubicBezTo>
                    <a:pt x="12508" y="4412"/>
                    <a:pt x="12371" y="4275"/>
                    <a:pt x="12189" y="4275"/>
                  </a:cubicBezTo>
                  <a:lnTo>
                    <a:pt x="637" y="4275"/>
                  </a:lnTo>
                  <a:lnTo>
                    <a:pt x="637" y="773"/>
                  </a:lnTo>
                  <a:cubicBezTo>
                    <a:pt x="637" y="682"/>
                    <a:pt x="683" y="637"/>
                    <a:pt x="774" y="637"/>
                  </a:cubicBezTo>
                  <a:lnTo>
                    <a:pt x="16874" y="637"/>
                  </a:lnTo>
                  <a:cubicBezTo>
                    <a:pt x="16919" y="637"/>
                    <a:pt x="16965" y="682"/>
                    <a:pt x="16965" y="773"/>
                  </a:cubicBezTo>
                  <a:lnTo>
                    <a:pt x="16965" y="4275"/>
                  </a:lnTo>
                  <a:lnTo>
                    <a:pt x="13781" y="4275"/>
                  </a:lnTo>
                  <a:cubicBezTo>
                    <a:pt x="13599" y="4275"/>
                    <a:pt x="13417" y="4412"/>
                    <a:pt x="13417" y="4594"/>
                  </a:cubicBezTo>
                  <a:cubicBezTo>
                    <a:pt x="13417" y="4776"/>
                    <a:pt x="13599" y="4912"/>
                    <a:pt x="13781" y="4912"/>
                  </a:cubicBezTo>
                  <a:lnTo>
                    <a:pt x="16965" y="4912"/>
                  </a:lnTo>
                  <a:lnTo>
                    <a:pt x="16965" y="17146"/>
                  </a:lnTo>
                  <a:cubicBezTo>
                    <a:pt x="16965" y="17192"/>
                    <a:pt x="16919" y="17237"/>
                    <a:pt x="16874" y="17237"/>
                  </a:cubicBezTo>
                  <a:lnTo>
                    <a:pt x="15236" y="17237"/>
                  </a:lnTo>
                  <a:cubicBezTo>
                    <a:pt x="15055" y="17237"/>
                    <a:pt x="14918" y="17373"/>
                    <a:pt x="14918" y="17555"/>
                  </a:cubicBezTo>
                  <a:cubicBezTo>
                    <a:pt x="14918" y="17737"/>
                    <a:pt x="15055" y="17874"/>
                    <a:pt x="15236" y="17874"/>
                  </a:cubicBezTo>
                  <a:lnTo>
                    <a:pt x="16874" y="17874"/>
                  </a:lnTo>
                  <a:cubicBezTo>
                    <a:pt x="17283" y="17874"/>
                    <a:pt x="17601" y="17555"/>
                    <a:pt x="17601" y="17146"/>
                  </a:cubicBezTo>
                  <a:lnTo>
                    <a:pt x="17601" y="773"/>
                  </a:lnTo>
                  <a:cubicBezTo>
                    <a:pt x="17601" y="319"/>
                    <a:pt x="17283" y="0"/>
                    <a:pt x="168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13" name="Google Shape;613;p38"/>
            <p:cNvSpPr/>
            <p:nvPr/>
          </p:nvSpPr>
          <p:spPr>
            <a:xfrm>
              <a:off x="2670150" y="3378800"/>
              <a:ext cx="31850" cy="31850"/>
            </a:xfrm>
            <a:custGeom>
              <a:avLst/>
              <a:gdLst/>
              <a:ahLst/>
              <a:cxnLst/>
              <a:rect l="l" t="t" r="r" b="b"/>
              <a:pathLst>
                <a:path w="1274" h="1274" extrusionOk="0">
                  <a:moveTo>
                    <a:pt x="637" y="0"/>
                  </a:moveTo>
                  <a:cubicBezTo>
                    <a:pt x="273" y="0"/>
                    <a:pt x="0" y="273"/>
                    <a:pt x="0" y="637"/>
                  </a:cubicBezTo>
                  <a:cubicBezTo>
                    <a:pt x="0" y="956"/>
                    <a:pt x="273" y="1274"/>
                    <a:pt x="637" y="1274"/>
                  </a:cubicBezTo>
                  <a:cubicBezTo>
                    <a:pt x="956" y="1274"/>
                    <a:pt x="1274" y="956"/>
                    <a:pt x="1274" y="637"/>
                  </a:cubicBezTo>
                  <a:cubicBezTo>
                    <a:pt x="1274" y="273"/>
                    <a:pt x="956" y="0"/>
                    <a:pt x="6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14" name="Google Shape;614;p38"/>
            <p:cNvSpPr/>
            <p:nvPr/>
          </p:nvSpPr>
          <p:spPr>
            <a:xfrm>
              <a:off x="2717900" y="3378800"/>
              <a:ext cx="31875" cy="31850"/>
            </a:xfrm>
            <a:custGeom>
              <a:avLst/>
              <a:gdLst/>
              <a:ahLst/>
              <a:cxnLst/>
              <a:rect l="l" t="t" r="r" b="b"/>
              <a:pathLst>
                <a:path w="1275" h="1274" extrusionOk="0">
                  <a:moveTo>
                    <a:pt x="637" y="0"/>
                  </a:moveTo>
                  <a:cubicBezTo>
                    <a:pt x="273" y="0"/>
                    <a:pt x="1" y="273"/>
                    <a:pt x="1" y="637"/>
                  </a:cubicBezTo>
                  <a:cubicBezTo>
                    <a:pt x="1" y="956"/>
                    <a:pt x="273" y="1274"/>
                    <a:pt x="637" y="1274"/>
                  </a:cubicBezTo>
                  <a:cubicBezTo>
                    <a:pt x="1001" y="1274"/>
                    <a:pt x="1274" y="956"/>
                    <a:pt x="1274" y="637"/>
                  </a:cubicBezTo>
                  <a:cubicBezTo>
                    <a:pt x="1274" y="273"/>
                    <a:pt x="1001" y="0"/>
                    <a:pt x="6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15" name="Google Shape;615;p38"/>
            <p:cNvSpPr/>
            <p:nvPr/>
          </p:nvSpPr>
          <p:spPr>
            <a:xfrm>
              <a:off x="2765650" y="3378800"/>
              <a:ext cx="31875" cy="31850"/>
            </a:xfrm>
            <a:custGeom>
              <a:avLst/>
              <a:gdLst/>
              <a:ahLst/>
              <a:cxnLst/>
              <a:rect l="l" t="t" r="r" b="b"/>
              <a:pathLst>
                <a:path w="1275" h="1274" extrusionOk="0">
                  <a:moveTo>
                    <a:pt x="637" y="0"/>
                  </a:moveTo>
                  <a:cubicBezTo>
                    <a:pt x="274" y="0"/>
                    <a:pt x="1" y="273"/>
                    <a:pt x="1" y="637"/>
                  </a:cubicBezTo>
                  <a:cubicBezTo>
                    <a:pt x="1" y="956"/>
                    <a:pt x="274" y="1274"/>
                    <a:pt x="637" y="1274"/>
                  </a:cubicBezTo>
                  <a:cubicBezTo>
                    <a:pt x="1001" y="1274"/>
                    <a:pt x="1274" y="956"/>
                    <a:pt x="1274" y="637"/>
                  </a:cubicBezTo>
                  <a:cubicBezTo>
                    <a:pt x="1274" y="273"/>
                    <a:pt x="1001" y="0"/>
                    <a:pt x="6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16" name="Google Shape;616;p38"/>
            <p:cNvSpPr/>
            <p:nvPr/>
          </p:nvSpPr>
          <p:spPr>
            <a:xfrm>
              <a:off x="2800900" y="3700275"/>
              <a:ext cx="105775" cy="116300"/>
            </a:xfrm>
            <a:custGeom>
              <a:avLst/>
              <a:gdLst/>
              <a:ahLst/>
              <a:cxnLst/>
              <a:rect l="l" t="t" r="r" b="b"/>
              <a:pathLst>
                <a:path w="4231" h="4652" extrusionOk="0">
                  <a:moveTo>
                    <a:pt x="774" y="649"/>
                  </a:moveTo>
                  <a:cubicBezTo>
                    <a:pt x="819" y="649"/>
                    <a:pt x="819" y="649"/>
                    <a:pt x="819" y="694"/>
                  </a:cubicBezTo>
                  <a:lnTo>
                    <a:pt x="3548" y="2241"/>
                  </a:lnTo>
                  <a:cubicBezTo>
                    <a:pt x="3594" y="2241"/>
                    <a:pt x="3594" y="2286"/>
                    <a:pt x="3594" y="2332"/>
                  </a:cubicBezTo>
                  <a:cubicBezTo>
                    <a:pt x="3594" y="2332"/>
                    <a:pt x="3594" y="2377"/>
                    <a:pt x="3548" y="2423"/>
                  </a:cubicBezTo>
                  <a:lnTo>
                    <a:pt x="819" y="3969"/>
                  </a:lnTo>
                  <a:cubicBezTo>
                    <a:pt x="804" y="3984"/>
                    <a:pt x="789" y="3989"/>
                    <a:pt x="775" y="3989"/>
                  </a:cubicBezTo>
                  <a:cubicBezTo>
                    <a:pt x="749" y="3989"/>
                    <a:pt x="728" y="3969"/>
                    <a:pt x="728" y="3969"/>
                  </a:cubicBezTo>
                  <a:cubicBezTo>
                    <a:pt x="683" y="3969"/>
                    <a:pt x="683" y="3923"/>
                    <a:pt x="683" y="3878"/>
                  </a:cubicBezTo>
                  <a:lnTo>
                    <a:pt x="683" y="785"/>
                  </a:lnTo>
                  <a:cubicBezTo>
                    <a:pt x="683" y="694"/>
                    <a:pt x="728" y="694"/>
                    <a:pt x="728" y="694"/>
                  </a:cubicBezTo>
                  <a:cubicBezTo>
                    <a:pt x="728" y="649"/>
                    <a:pt x="774" y="649"/>
                    <a:pt x="774" y="649"/>
                  </a:cubicBezTo>
                  <a:close/>
                  <a:moveTo>
                    <a:pt x="774" y="1"/>
                  </a:moveTo>
                  <a:cubicBezTo>
                    <a:pt x="649" y="1"/>
                    <a:pt x="524" y="35"/>
                    <a:pt x="410" y="103"/>
                  </a:cubicBezTo>
                  <a:cubicBezTo>
                    <a:pt x="183" y="240"/>
                    <a:pt x="46" y="467"/>
                    <a:pt x="46" y="740"/>
                  </a:cubicBezTo>
                  <a:lnTo>
                    <a:pt x="46" y="3878"/>
                  </a:lnTo>
                  <a:cubicBezTo>
                    <a:pt x="1" y="4287"/>
                    <a:pt x="364" y="4651"/>
                    <a:pt x="774" y="4651"/>
                  </a:cubicBezTo>
                  <a:cubicBezTo>
                    <a:pt x="910" y="4651"/>
                    <a:pt x="1047" y="4606"/>
                    <a:pt x="1138" y="4515"/>
                  </a:cubicBezTo>
                  <a:lnTo>
                    <a:pt x="3866" y="2968"/>
                  </a:lnTo>
                  <a:cubicBezTo>
                    <a:pt x="4094" y="2832"/>
                    <a:pt x="4230" y="2605"/>
                    <a:pt x="4230" y="2332"/>
                  </a:cubicBezTo>
                  <a:cubicBezTo>
                    <a:pt x="4230" y="2059"/>
                    <a:pt x="4094" y="1786"/>
                    <a:pt x="3866" y="1649"/>
                  </a:cubicBezTo>
                  <a:lnTo>
                    <a:pt x="1138" y="103"/>
                  </a:lnTo>
                  <a:cubicBezTo>
                    <a:pt x="1024" y="35"/>
                    <a:pt x="899" y="1"/>
                    <a:pt x="7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17" name="Google Shape;617;p38"/>
            <p:cNvSpPr/>
            <p:nvPr/>
          </p:nvSpPr>
          <p:spPr>
            <a:xfrm>
              <a:off x="2695150" y="3491350"/>
              <a:ext cx="48925" cy="108050"/>
            </a:xfrm>
            <a:custGeom>
              <a:avLst/>
              <a:gdLst/>
              <a:ahLst/>
              <a:cxnLst/>
              <a:rect l="l" t="t" r="r" b="b"/>
              <a:pathLst>
                <a:path w="1957" h="4322" extrusionOk="0">
                  <a:moveTo>
                    <a:pt x="319" y="1"/>
                  </a:moveTo>
                  <a:cubicBezTo>
                    <a:pt x="137" y="1"/>
                    <a:pt x="1" y="137"/>
                    <a:pt x="1" y="319"/>
                  </a:cubicBezTo>
                  <a:lnTo>
                    <a:pt x="1" y="4003"/>
                  </a:lnTo>
                  <a:cubicBezTo>
                    <a:pt x="1" y="4140"/>
                    <a:pt x="137" y="4276"/>
                    <a:pt x="274" y="4321"/>
                  </a:cubicBezTo>
                  <a:lnTo>
                    <a:pt x="1638" y="4321"/>
                  </a:lnTo>
                  <a:cubicBezTo>
                    <a:pt x="1775" y="4321"/>
                    <a:pt x="1957" y="4185"/>
                    <a:pt x="1957" y="4003"/>
                  </a:cubicBezTo>
                  <a:cubicBezTo>
                    <a:pt x="1957" y="3821"/>
                    <a:pt x="1775" y="3685"/>
                    <a:pt x="1638" y="3685"/>
                  </a:cubicBezTo>
                  <a:lnTo>
                    <a:pt x="638" y="3685"/>
                  </a:lnTo>
                  <a:lnTo>
                    <a:pt x="638" y="319"/>
                  </a:lnTo>
                  <a:cubicBezTo>
                    <a:pt x="638" y="137"/>
                    <a:pt x="501" y="1"/>
                    <a:pt x="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18" name="Google Shape;618;p38"/>
            <p:cNvSpPr/>
            <p:nvPr/>
          </p:nvSpPr>
          <p:spPr>
            <a:xfrm>
              <a:off x="2780425" y="3491350"/>
              <a:ext cx="17100" cy="108050"/>
            </a:xfrm>
            <a:custGeom>
              <a:avLst/>
              <a:gdLst/>
              <a:ahLst/>
              <a:cxnLst/>
              <a:rect l="l" t="t" r="r" b="b"/>
              <a:pathLst>
                <a:path w="684" h="4322" extrusionOk="0">
                  <a:moveTo>
                    <a:pt x="319" y="1"/>
                  </a:moveTo>
                  <a:cubicBezTo>
                    <a:pt x="183" y="1"/>
                    <a:pt x="1" y="137"/>
                    <a:pt x="1" y="319"/>
                  </a:cubicBezTo>
                  <a:lnTo>
                    <a:pt x="1" y="4003"/>
                  </a:lnTo>
                  <a:cubicBezTo>
                    <a:pt x="1" y="4185"/>
                    <a:pt x="137" y="4321"/>
                    <a:pt x="319" y="4321"/>
                  </a:cubicBezTo>
                  <a:cubicBezTo>
                    <a:pt x="501" y="4321"/>
                    <a:pt x="683" y="4185"/>
                    <a:pt x="683" y="4003"/>
                  </a:cubicBezTo>
                  <a:lnTo>
                    <a:pt x="683" y="319"/>
                  </a:lnTo>
                  <a:cubicBezTo>
                    <a:pt x="683" y="137"/>
                    <a:pt x="501" y="1"/>
                    <a:pt x="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19" name="Google Shape;619;p38"/>
            <p:cNvSpPr/>
            <p:nvPr/>
          </p:nvSpPr>
          <p:spPr>
            <a:xfrm>
              <a:off x="2941900" y="3492500"/>
              <a:ext cx="54600" cy="106900"/>
            </a:xfrm>
            <a:custGeom>
              <a:avLst/>
              <a:gdLst/>
              <a:ahLst/>
              <a:cxnLst/>
              <a:rect l="l" t="t" r="r" b="b"/>
              <a:pathLst>
                <a:path w="2184" h="4276" extrusionOk="0">
                  <a:moveTo>
                    <a:pt x="318" y="0"/>
                  </a:moveTo>
                  <a:cubicBezTo>
                    <a:pt x="182" y="0"/>
                    <a:pt x="0" y="137"/>
                    <a:pt x="0" y="319"/>
                  </a:cubicBezTo>
                  <a:lnTo>
                    <a:pt x="0" y="3957"/>
                  </a:lnTo>
                  <a:cubicBezTo>
                    <a:pt x="0" y="4139"/>
                    <a:pt x="137" y="4275"/>
                    <a:pt x="318" y="4275"/>
                  </a:cubicBezTo>
                  <a:lnTo>
                    <a:pt x="1865" y="4275"/>
                  </a:lnTo>
                  <a:cubicBezTo>
                    <a:pt x="2047" y="4275"/>
                    <a:pt x="2183" y="4139"/>
                    <a:pt x="2183" y="3957"/>
                  </a:cubicBezTo>
                  <a:cubicBezTo>
                    <a:pt x="2183" y="3775"/>
                    <a:pt x="2047" y="3639"/>
                    <a:pt x="1865" y="3639"/>
                  </a:cubicBezTo>
                  <a:lnTo>
                    <a:pt x="682" y="3639"/>
                  </a:lnTo>
                  <a:lnTo>
                    <a:pt x="682" y="2456"/>
                  </a:lnTo>
                  <a:lnTo>
                    <a:pt x="1774" y="2456"/>
                  </a:lnTo>
                  <a:cubicBezTo>
                    <a:pt x="1956" y="2456"/>
                    <a:pt x="2092" y="2320"/>
                    <a:pt x="2092" y="2138"/>
                  </a:cubicBezTo>
                  <a:cubicBezTo>
                    <a:pt x="2092" y="1956"/>
                    <a:pt x="1956" y="1820"/>
                    <a:pt x="1774" y="1820"/>
                  </a:cubicBezTo>
                  <a:lnTo>
                    <a:pt x="682" y="1820"/>
                  </a:lnTo>
                  <a:lnTo>
                    <a:pt x="682" y="637"/>
                  </a:lnTo>
                  <a:lnTo>
                    <a:pt x="1865" y="637"/>
                  </a:lnTo>
                  <a:cubicBezTo>
                    <a:pt x="2047" y="637"/>
                    <a:pt x="2183" y="501"/>
                    <a:pt x="2183" y="319"/>
                  </a:cubicBezTo>
                  <a:cubicBezTo>
                    <a:pt x="2183" y="137"/>
                    <a:pt x="2047" y="0"/>
                    <a:pt x="18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20" name="Google Shape;620;p38"/>
            <p:cNvSpPr/>
            <p:nvPr/>
          </p:nvSpPr>
          <p:spPr>
            <a:xfrm>
              <a:off x="2831600" y="3491075"/>
              <a:ext cx="83025" cy="108325"/>
            </a:xfrm>
            <a:custGeom>
              <a:avLst/>
              <a:gdLst/>
              <a:ahLst/>
              <a:cxnLst/>
              <a:rect l="l" t="t" r="r" b="b"/>
              <a:pathLst>
                <a:path w="3321" h="4333" extrusionOk="0">
                  <a:moveTo>
                    <a:pt x="321" y="0"/>
                  </a:moveTo>
                  <a:cubicBezTo>
                    <a:pt x="290" y="0"/>
                    <a:pt x="259" y="4"/>
                    <a:pt x="228" y="12"/>
                  </a:cubicBezTo>
                  <a:cubicBezTo>
                    <a:pt x="92" y="103"/>
                    <a:pt x="1" y="285"/>
                    <a:pt x="46" y="467"/>
                  </a:cubicBezTo>
                  <a:lnTo>
                    <a:pt x="1319" y="4060"/>
                  </a:lnTo>
                  <a:cubicBezTo>
                    <a:pt x="1365" y="4242"/>
                    <a:pt x="1501" y="4332"/>
                    <a:pt x="1683" y="4332"/>
                  </a:cubicBezTo>
                  <a:cubicBezTo>
                    <a:pt x="1865" y="4332"/>
                    <a:pt x="2002" y="4242"/>
                    <a:pt x="2047" y="4060"/>
                  </a:cubicBezTo>
                  <a:lnTo>
                    <a:pt x="3275" y="467"/>
                  </a:lnTo>
                  <a:cubicBezTo>
                    <a:pt x="3321" y="285"/>
                    <a:pt x="3230" y="103"/>
                    <a:pt x="3048" y="57"/>
                  </a:cubicBezTo>
                  <a:cubicBezTo>
                    <a:pt x="3011" y="33"/>
                    <a:pt x="2971" y="22"/>
                    <a:pt x="2931" y="22"/>
                  </a:cubicBezTo>
                  <a:cubicBezTo>
                    <a:pt x="2820" y="22"/>
                    <a:pt x="2705" y="106"/>
                    <a:pt x="2638" y="239"/>
                  </a:cubicBezTo>
                  <a:lnTo>
                    <a:pt x="1683" y="3195"/>
                  </a:lnTo>
                  <a:lnTo>
                    <a:pt x="637" y="239"/>
                  </a:lnTo>
                  <a:cubicBezTo>
                    <a:pt x="600" y="89"/>
                    <a:pt x="468" y="0"/>
                    <a:pt x="3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grpSp>
        <p:nvGrpSpPr>
          <p:cNvPr id="621" name="Google Shape;621;p38"/>
          <p:cNvGrpSpPr/>
          <p:nvPr/>
        </p:nvGrpSpPr>
        <p:grpSpPr>
          <a:xfrm>
            <a:off x="4497453" y="1880500"/>
            <a:ext cx="421501" cy="429528"/>
            <a:chOff x="4045925" y="1318575"/>
            <a:chExt cx="533275" cy="543500"/>
          </a:xfrm>
        </p:grpSpPr>
        <p:sp>
          <p:nvSpPr>
            <p:cNvPr id="622" name="Google Shape;622;p38"/>
            <p:cNvSpPr/>
            <p:nvPr/>
          </p:nvSpPr>
          <p:spPr>
            <a:xfrm>
              <a:off x="4045925" y="1318575"/>
              <a:ext cx="533275" cy="543500"/>
            </a:xfrm>
            <a:custGeom>
              <a:avLst/>
              <a:gdLst/>
              <a:ahLst/>
              <a:cxnLst/>
              <a:rect l="l" t="t" r="r" b="b"/>
              <a:pathLst>
                <a:path w="21331" h="21740" extrusionOk="0">
                  <a:moveTo>
                    <a:pt x="19920" y="11689"/>
                  </a:moveTo>
                  <a:lnTo>
                    <a:pt x="17328" y="14736"/>
                  </a:lnTo>
                  <a:lnTo>
                    <a:pt x="17328" y="11689"/>
                  </a:lnTo>
                  <a:close/>
                  <a:moveTo>
                    <a:pt x="728" y="0"/>
                  </a:moveTo>
                  <a:cubicBezTo>
                    <a:pt x="318" y="0"/>
                    <a:pt x="0" y="319"/>
                    <a:pt x="0" y="728"/>
                  </a:cubicBezTo>
                  <a:lnTo>
                    <a:pt x="0" y="15463"/>
                  </a:lnTo>
                  <a:cubicBezTo>
                    <a:pt x="0" y="15873"/>
                    <a:pt x="318" y="16191"/>
                    <a:pt x="728" y="16191"/>
                  </a:cubicBezTo>
                  <a:lnTo>
                    <a:pt x="4002" y="16191"/>
                  </a:lnTo>
                  <a:lnTo>
                    <a:pt x="4002" y="20966"/>
                  </a:lnTo>
                  <a:cubicBezTo>
                    <a:pt x="4002" y="21376"/>
                    <a:pt x="4321" y="21740"/>
                    <a:pt x="4730" y="21740"/>
                  </a:cubicBezTo>
                  <a:lnTo>
                    <a:pt x="7504" y="21740"/>
                  </a:lnTo>
                  <a:cubicBezTo>
                    <a:pt x="7686" y="21740"/>
                    <a:pt x="7823" y="21558"/>
                    <a:pt x="7823" y="21421"/>
                  </a:cubicBezTo>
                  <a:cubicBezTo>
                    <a:pt x="7823" y="21239"/>
                    <a:pt x="7686" y="21103"/>
                    <a:pt x="7504" y="21103"/>
                  </a:cubicBezTo>
                  <a:lnTo>
                    <a:pt x="4730" y="21103"/>
                  </a:lnTo>
                  <a:cubicBezTo>
                    <a:pt x="4685" y="21103"/>
                    <a:pt x="4639" y="21057"/>
                    <a:pt x="4639" y="20966"/>
                  </a:cubicBezTo>
                  <a:lnTo>
                    <a:pt x="4639" y="16191"/>
                  </a:lnTo>
                  <a:lnTo>
                    <a:pt x="16600" y="16191"/>
                  </a:lnTo>
                  <a:cubicBezTo>
                    <a:pt x="16873" y="16191"/>
                    <a:pt x="17101" y="16055"/>
                    <a:pt x="17237" y="15827"/>
                  </a:cubicBezTo>
                  <a:lnTo>
                    <a:pt x="20693" y="11825"/>
                  </a:lnTo>
                  <a:lnTo>
                    <a:pt x="20693" y="20966"/>
                  </a:lnTo>
                  <a:cubicBezTo>
                    <a:pt x="20693" y="21057"/>
                    <a:pt x="20648" y="21103"/>
                    <a:pt x="20557" y="21103"/>
                  </a:cubicBezTo>
                  <a:lnTo>
                    <a:pt x="9096" y="21103"/>
                  </a:lnTo>
                  <a:cubicBezTo>
                    <a:pt x="8914" y="21103"/>
                    <a:pt x="8778" y="21239"/>
                    <a:pt x="8778" y="21421"/>
                  </a:cubicBezTo>
                  <a:cubicBezTo>
                    <a:pt x="8778" y="21603"/>
                    <a:pt x="8914" y="21740"/>
                    <a:pt x="9096" y="21740"/>
                  </a:cubicBezTo>
                  <a:lnTo>
                    <a:pt x="20557" y="21740"/>
                  </a:lnTo>
                  <a:cubicBezTo>
                    <a:pt x="20966" y="21740"/>
                    <a:pt x="21330" y="21376"/>
                    <a:pt x="21330" y="20966"/>
                  </a:cubicBezTo>
                  <a:lnTo>
                    <a:pt x="21330" y="11734"/>
                  </a:lnTo>
                  <a:cubicBezTo>
                    <a:pt x="21330" y="11370"/>
                    <a:pt x="21012" y="11052"/>
                    <a:pt x="20648" y="11052"/>
                  </a:cubicBezTo>
                  <a:lnTo>
                    <a:pt x="17328" y="11052"/>
                  </a:lnTo>
                  <a:lnTo>
                    <a:pt x="17328" y="3957"/>
                  </a:lnTo>
                  <a:cubicBezTo>
                    <a:pt x="17328" y="3775"/>
                    <a:pt x="17191" y="3639"/>
                    <a:pt x="17010" y="3639"/>
                  </a:cubicBezTo>
                  <a:cubicBezTo>
                    <a:pt x="16828" y="3639"/>
                    <a:pt x="16691" y="3775"/>
                    <a:pt x="16691" y="3957"/>
                  </a:cubicBezTo>
                  <a:lnTo>
                    <a:pt x="16691" y="4184"/>
                  </a:lnTo>
                  <a:lnTo>
                    <a:pt x="3866" y="4184"/>
                  </a:lnTo>
                  <a:cubicBezTo>
                    <a:pt x="3729" y="4184"/>
                    <a:pt x="3548" y="4321"/>
                    <a:pt x="3548" y="4503"/>
                  </a:cubicBezTo>
                  <a:cubicBezTo>
                    <a:pt x="3548" y="4685"/>
                    <a:pt x="3729" y="4821"/>
                    <a:pt x="3866" y="4821"/>
                  </a:cubicBezTo>
                  <a:lnTo>
                    <a:pt x="16691" y="4821"/>
                  </a:lnTo>
                  <a:lnTo>
                    <a:pt x="16691" y="15463"/>
                  </a:lnTo>
                  <a:cubicBezTo>
                    <a:pt x="16691" y="15509"/>
                    <a:pt x="16646" y="15554"/>
                    <a:pt x="16600" y="15554"/>
                  </a:cubicBezTo>
                  <a:lnTo>
                    <a:pt x="728" y="15554"/>
                  </a:lnTo>
                  <a:cubicBezTo>
                    <a:pt x="682" y="15554"/>
                    <a:pt x="637" y="15509"/>
                    <a:pt x="637" y="15463"/>
                  </a:cubicBezTo>
                  <a:lnTo>
                    <a:pt x="637" y="4821"/>
                  </a:lnTo>
                  <a:lnTo>
                    <a:pt x="2274" y="4821"/>
                  </a:lnTo>
                  <a:cubicBezTo>
                    <a:pt x="2456" y="4821"/>
                    <a:pt x="2592" y="4685"/>
                    <a:pt x="2592" y="4503"/>
                  </a:cubicBezTo>
                  <a:cubicBezTo>
                    <a:pt x="2592" y="4321"/>
                    <a:pt x="2456" y="4184"/>
                    <a:pt x="2274" y="4184"/>
                  </a:cubicBezTo>
                  <a:lnTo>
                    <a:pt x="637" y="4184"/>
                  </a:lnTo>
                  <a:lnTo>
                    <a:pt x="637" y="728"/>
                  </a:lnTo>
                  <a:cubicBezTo>
                    <a:pt x="637" y="682"/>
                    <a:pt x="682" y="637"/>
                    <a:pt x="728" y="637"/>
                  </a:cubicBezTo>
                  <a:lnTo>
                    <a:pt x="16600" y="637"/>
                  </a:lnTo>
                  <a:cubicBezTo>
                    <a:pt x="16646" y="637"/>
                    <a:pt x="16691" y="682"/>
                    <a:pt x="16691" y="728"/>
                  </a:cubicBezTo>
                  <a:lnTo>
                    <a:pt x="16691" y="2365"/>
                  </a:lnTo>
                  <a:cubicBezTo>
                    <a:pt x="16691" y="2547"/>
                    <a:pt x="16828" y="2684"/>
                    <a:pt x="17010" y="2684"/>
                  </a:cubicBezTo>
                  <a:cubicBezTo>
                    <a:pt x="17191" y="2684"/>
                    <a:pt x="17328" y="2547"/>
                    <a:pt x="17328" y="2365"/>
                  </a:cubicBezTo>
                  <a:lnTo>
                    <a:pt x="17328" y="728"/>
                  </a:lnTo>
                  <a:cubicBezTo>
                    <a:pt x="17328" y="319"/>
                    <a:pt x="17010" y="0"/>
                    <a:pt x="166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23" name="Google Shape;623;p38"/>
            <p:cNvSpPr/>
            <p:nvPr/>
          </p:nvSpPr>
          <p:spPr>
            <a:xfrm>
              <a:off x="4089125" y="1362900"/>
              <a:ext cx="31850" cy="30725"/>
            </a:xfrm>
            <a:custGeom>
              <a:avLst/>
              <a:gdLst/>
              <a:ahLst/>
              <a:cxnLst/>
              <a:rect l="l" t="t" r="r" b="b"/>
              <a:pathLst>
                <a:path w="1274" h="1229" extrusionOk="0">
                  <a:moveTo>
                    <a:pt x="637" y="1"/>
                  </a:moveTo>
                  <a:cubicBezTo>
                    <a:pt x="273" y="1"/>
                    <a:pt x="0" y="274"/>
                    <a:pt x="0" y="638"/>
                  </a:cubicBezTo>
                  <a:cubicBezTo>
                    <a:pt x="0" y="956"/>
                    <a:pt x="273" y="1229"/>
                    <a:pt x="637" y="1229"/>
                  </a:cubicBezTo>
                  <a:cubicBezTo>
                    <a:pt x="955" y="1229"/>
                    <a:pt x="1274" y="956"/>
                    <a:pt x="1274" y="638"/>
                  </a:cubicBezTo>
                  <a:cubicBezTo>
                    <a:pt x="1274" y="274"/>
                    <a:pt x="955" y="1"/>
                    <a:pt x="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24" name="Google Shape;624;p38"/>
            <p:cNvSpPr/>
            <p:nvPr/>
          </p:nvSpPr>
          <p:spPr>
            <a:xfrm>
              <a:off x="4136875" y="1362900"/>
              <a:ext cx="30725" cy="30725"/>
            </a:xfrm>
            <a:custGeom>
              <a:avLst/>
              <a:gdLst/>
              <a:ahLst/>
              <a:cxnLst/>
              <a:rect l="l" t="t" r="r" b="b"/>
              <a:pathLst>
                <a:path w="1229" h="1229" extrusionOk="0">
                  <a:moveTo>
                    <a:pt x="592" y="1"/>
                  </a:moveTo>
                  <a:cubicBezTo>
                    <a:pt x="273" y="1"/>
                    <a:pt x="0" y="274"/>
                    <a:pt x="0" y="638"/>
                  </a:cubicBezTo>
                  <a:cubicBezTo>
                    <a:pt x="0" y="956"/>
                    <a:pt x="273" y="1229"/>
                    <a:pt x="592" y="1229"/>
                  </a:cubicBezTo>
                  <a:cubicBezTo>
                    <a:pt x="956" y="1229"/>
                    <a:pt x="1228" y="956"/>
                    <a:pt x="1228" y="638"/>
                  </a:cubicBezTo>
                  <a:cubicBezTo>
                    <a:pt x="1228" y="274"/>
                    <a:pt x="956" y="1"/>
                    <a:pt x="5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25" name="Google Shape;625;p38"/>
            <p:cNvSpPr/>
            <p:nvPr/>
          </p:nvSpPr>
          <p:spPr>
            <a:xfrm>
              <a:off x="4183500" y="1362900"/>
              <a:ext cx="30725" cy="30725"/>
            </a:xfrm>
            <a:custGeom>
              <a:avLst/>
              <a:gdLst/>
              <a:ahLst/>
              <a:cxnLst/>
              <a:rect l="l" t="t" r="r" b="b"/>
              <a:pathLst>
                <a:path w="1229" h="1229" extrusionOk="0">
                  <a:moveTo>
                    <a:pt x="637" y="1"/>
                  </a:moveTo>
                  <a:cubicBezTo>
                    <a:pt x="273" y="1"/>
                    <a:pt x="0" y="274"/>
                    <a:pt x="0" y="638"/>
                  </a:cubicBezTo>
                  <a:cubicBezTo>
                    <a:pt x="0" y="956"/>
                    <a:pt x="273" y="1229"/>
                    <a:pt x="637" y="1229"/>
                  </a:cubicBezTo>
                  <a:cubicBezTo>
                    <a:pt x="955" y="1229"/>
                    <a:pt x="1228" y="956"/>
                    <a:pt x="1228" y="638"/>
                  </a:cubicBezTo>
                  <a:cubicBezTo>
                    <a:pt x="1228" y="274"/>
                    <a:pt x="955" y="1"/>
                    <a:pt x="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26" name="Google Shape;626;p38"/>
            <p:cNvSpPr/>
            <p:nvPr/>
          </p:nvSpPr>
          <p:spPr>
            <a:xfrm>
              <a:off x="4094800" y="1476175"/>
              <a:ext cx="71650" cy="94825"/>
            </a:xfrm>
            <a:custGeom>
              <a:avLst/>
              <a:gdLst/>
              <a:ahLst/>
              <a:cxnLst/>
              <a:rect l="l" t="t" r="r" b="b"/>
              <a:pathLst>
                <a:path w="2866" h="3793" extrusionOk="0">
                  <a:moveTo>
                    <a:pt x="330" y="1"/>
                  </a:moveTo>
                  <a:cubicBezTo>
                    <a:pt x="296" y="1"/>
                    <a:pt x="262" y="7"/>
                    <a:pt x="228" y="18"/>
                  </a:cubicBezTo>
                  <a:cubicBezTo>
                    <a:pt x="92" y="63"/>
                    <a:pt x="1" y="200"/>
                    <a:pt x="1" y="336"/>
                  </a:cubicBezTo>
                  <a:lnTo>
                    <a:pt x="1" y="3474"/>
                  </a:lnTo>
                  <a:cubicBezTo>
                    <a:pt x="1" y="3656"/>
                    <a:pt x="137" y="3793"/>
                    <a:pt x="319" y="3793"/>
                  </a:cubicBezTo>
                  <a:cubicBezTo>
                    <a:pt x="501" y="3793"/>
                    <a:pt x="637" y="3656"/>
                    <a:pt x="637" y="3474"/>
                  </a:cubicBezTo>
                  <a:lnTo>
                    <a:pt x="637" y="1337"/>
                  </a:lnTo>
                  <a:lnTo>
                    <a:pt x="2184" y="3611"/>
                  </a:lnTo>
                  <a:cubicBezTo>
                    <a:pt x="2252" y="3713"/>
                    <a:pt x="2371" y="3764"/>
                    <a:pt x="2484" y="3764"/>
                  </a:cubicBezTo>
                  <a:cubicBezTo>
                    <a:pt x="2522" y="3764"/>
                    <a:pt x="2559" y="3759"/>
                    <a:pt x="2593" y="3747"/>
                  </a:cubicBezTo>
                  <a:cubicBezTo>
                    <a:pt x="2730" y="3702"/>
                    <a:pt x="2866" y="3565"/>
                    <a:pt x="2866" y="3383"/>
                  </a:cubicBezTo>
                  <a:lnTo>
                    <a:pt x="2820" y="336"/>
                  </a:lnTo>
                  <a:cubicBezTo>
                    <a:pt x="2820" y="154"/>
                    <a:pt x="2684" y="18"/>
                    <a:pt x="2502" y="18"/>
                  </a:cubicBezTo>
                  <a:cubicBezTo>
                    <a:pt x="2320" y="18"/>
                    <a:pt x="2184" y="154"/>
                    <a:pt x="2184" y="336"/>
                  </a:cubicBezTo>
                  <a:lnTo>
                    <a:pt x="2229" y="2519"/>
                  </a:lnTo>
                  <a:lnTo>
                    <a:pt x="592" y="154"/>
                  </a:lnTo>
                  <a:cubicBezTo>
                    <a:pt x="524" y="52"/>
                    <a:pt x="430" y="1"/>
                    <a:pt x="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27" name="Google Shape;627;p38"/>
            <p:cNvSpPr/>
            <p:nvPr/>
          </p:nvSpPr>
          <p:spPr>
            <a:xfrm>
              <a:off x="4185775" y="1476600"/>
              <a:ext cx="48900" cy="94400"/>
            </a:xfrm>
            <a:custGeom>
              <a:avLst/>
              <a:gdLst/>
              <a:ahLst/>
              <a:cxnLst/>
              <a:rect l="l" t="t" r="r" b="b"/>
              <a:pathLst>
                <a:path w="1956" h="3776" extrusionOk="0">
                  <a:moveTo>
                    <a:pt x="318" y="1"/>
                  </a:moveTo>
                  <a:cubicBezTo>
                    <a:pt x="137" y="1"/>
                    <a:pt x="0" y="137"/>
                    <a:pt x="0" y="319"/>
                  </a:cubicBezTo>
                  <a:lnTo>
                    <a:pt x="0" y="3457"/>
                  </a:lnTo>
                  <a:cubicBezTo>
                    <a:pt x="0" y="3639"/>
                    <a:pt x="137" y="3776"/>
                    <a:pt x="318" y="3776"/>
                  </a:cubicBezTo>
                  <a:lnTo>
                    <a:pt x="1637" y="3776"/>
                  </a:lnTo>
                  <a:cubicBezTo>
                    <a:pt x="1819" y="3776"/>
                    <a:pt x="1956" y="3639"/>
                    <a:pt x="1956" y="3457"/>
                  </a:cubicBezTo>
                  <a:cubicBezTo>
                    <a:pt x="1956" y="3275"/>
                    <a:pt x="1819" y="3139"/>
                    <a:pt x="1637" y="3139"/>
                  </a:cubicBezTo>
                  <a:lnTo>
                    <a:pt x="637" y="3139"/>
                  </a:lnTo>
                  <a:lnTo>
                    <a:pt x="637" y="2229"/>
                  </a:lnTo>
                  <a:lnTo>
                    <a:pt x="1546" y="2229"/>
                  </a:lnTo>
                  <a:cubicBezTo>
                    <a:pt x="1728" y="2229"/>
                    <a:pt x="1865" y="2093"/>
                    <a:pt x="1865" y="1911"/>
                  </a:cubicBezTo>
                  <a:cubicBezTo>
                    <a:pt x="1865" y="1729"/>
                    <a:pt x="1728" y="1593"/>
                    <a:pt x="1546" y="1593"/>
                  </a:cubicBezTo>
                  <a:lnTo>
                    <a:pt x="637" y="1593"/>
                  </a:lnTo>
                  <a:lnTo>
                    <a:pt x="637" y="638"/>
                  </a:lnTo>
                  <a:lnTo>
                    <a:pt x="1637" y="638"/>
                  </a:lnTo>
                  <a:cubicBezTo>
                    <a:pt x="1819" y="638"/>
                    <a:pt x="1956" y="501"/>
                    <a:pt x="1956" y="319"/>
                  </a:cubicBezTo>
                  <a:cubicBezTo>
                    <a:pt x="1956" y="137"/>
                    <a:pt x="1819" y="1"/>
                    <a:pt x="1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28" name="Google Shape;628;p38"/>
            <p:cNvSpPr/>
            <p:nvPr/>
          </p:nvSpPr>
          <p:spPr>
            <a:xfrm>
              <a:off x="4354050" y="1476375"/>
              <a:ext cx="69375" cy="94625"/>
            </a:xfrm>
            <a:custGeom>
              <a:avLst/>
              <a:gdLst/>
              <a:ahLst/>
              <a:cxnLst/>
              <a:rect l="l" t="t" r="r" b="b"/>
              <a:pathLst>
                <a:path w="2775" h="3785" extrusionOk="0">
                  <a:moveTo>
                    <a:pt x="1406" y="0"/>
                  </a:moveTo>
                  <a:cubicBezTo>
                    <a:pt x="1277" y="0"/>
                    <a:pt x="1141" y="17"/>
                    <a:pt x="1001" y="55"/>
                  </a:cubicBezTo>
                  <a:cubicBezTo>
                    <a:pt x="591" y="192"/>
                    <a:pt x="273" y="510"/>
                    <a:pt x="228" y="920"/>
                  </a:cubicBezTo>
                  <a:cubicBezTo>
                    <a:pt x="182" y="1283"/>
                    <a:pt x="364" y="1647"/>
                    <a:pt x="682" y="1875"/>
                  </a:cubicBezTo>
                  <a:cubicBezTo>
                    <a:pt x="728" y="1875"/>
                    <a:pt x="1137" y="2057"/>
                    <a:pt x="1637" y="2238"/>
                  </a:cubicBezTo>
                  <a:cubicBezTo>
                    <a:pt x="1956" y="2375"/>
                    <a:pt x="2138" y="2557"/>
                    <a:pt x="2092" y="2739"/>
                  </a:cubicBezTo>
                  <a:cubicBezTo>
                    <a:pt x="2047" y="2966"/>
                    <a:pt x="1819" y="3148"/>
                    <a:pt x="1455" y="3148"/>
                  </a:cubicBezTo>
                  <a:cubicBezTo>
                    <a:pt x="1137" y="3148"/>
                    <a:pt x="819" y="3012"/>
                    <a:pt x="591" y="2784"/>
                  </a:cubicBezTo>
                  <a:cubicBezTo>
                    <a:pt x="546" y="2716"/>
                    <a:pt x="466" y="2682"/>
                    <a:pt x="381" y="2682"/>
                  </a:cubicBezTo>
                  <a:cubicBezTo>
                    <a:pt x="296" y="2682"/>
                    <a:pt x="205" y="2716"/>
                    <a:pt x="137" y="2784"/>
                  </a:cubicBezTo>
                  <a:cubicBezTo>
                    <a:pt x="0" y="2875"/>
                    <a:pt x="0" y="3103"/>
                    <a:pt x="137" y="3239"/>
                  </a:cubicBezTo>
                  <a:cubicBezTo>
                    <a:pt x="455" y="3557"/>
                    <a:pt x="955" y="3785"/>
                    <a:pt x="1455" y="3785"/>
                  </a:cubicBezTo>
                  <a:cubicBezTo>
                    <a:pt x="2092" y="3785"/>
                    <a:pt x="2638" y="3375"/>
                    <a:pt x="2729" y="2875"/>
                  </a:cubicBezTo>
                  <a:cubicBezTo>
                    <a:pt x="2774" y="2466"/>
                    <a:pt x="2592" y="1920"/>
                    <a:pt x="1865" y="1647"/>
                  </a:cubicBezTo>
                  <a:cubicBezTo>
                    <a:pt x="1455" y="1465"/>
                    <a:pt x="1092" y="1329"/>
                    <a:pt x="955" y="1283"/>
                  </a:cubicBezTo>
                  <a:cubicBezTo>
                    <a:pt x="910" y="1192"/>
                    <a:pt x="864" y="1101"/>
                    <a:pt x="864" y="1011"/>
                  </a:cubicBezTo>
                  <a:cubicBezTo>
                    <a:pt x="864" y="829"/>
                    <a:pt x="1001" y="738"/>
                    <a:pt x="1183" y="692"/>
                  </a:cubicBezTo>
                  <a:cubicBezTo>
                    <a:pt x="1262" y="668"/>
                    <a:pt x="1341" y="658"/>
                    <a:pt x="1418" y="658"/>
                  </a:cubicBezTo>
                  <a:cubicBezTo>
                    <a:pt x="1782" y="658"/>
                    <a:pt x="2092" y="882"/>
                    <a:pt x="2092" y="920"/>
                  </a:cubicBezTo>
                  <a:cubicBezTo>
                    <a:pt x="2154" y="960"/>
                    <a:pt x="2233" y="983"/>
                    <a:pt x="2311" y="983"/>
                  </a:cubicBezTo>
                  <a:cubicBezTo>
                    <a:pt x="2405" y="983"/>
                    <a:pt x="2497" y="949"/>
                    <a:pt x="2547" y="874"/>
                  </a:cubicBezTo>
                  <a:cubicBezTo>
                    <a:pt x="2683" y="738"/>
                    <a:pt x="2638" y="510"/>
                    <a:pt x="2502" y="419"/>
                  </a:cubicBezTo>
                  <a:cubicBezTo>
                    <a:pt x="2502" y="382"/>
                    <a:pt x="2033" y="0"/>
                    <a:pt x="14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29" name="Google Shape;629;p38"/>
            <p:cNvSpPr/>
            <p:nvPr/>
          </p:nvSpPr>
          <p:spPr>
            <a:xfrm>
              <a:off x="4246025" y="1476325"/>
              <a:ext cx="103500" cy="94675"/>
            </a:xfrm>
            <a:custGeom>
              <a:avLst/>
              <a:gdLst/>
              <a:ahLst/>
              <a:cxnLst/>
              <a:rect l="l" t="t" r="r" b="b"/>
              <a:pathLst>
                <a:path w="4140" h="3787" extrusionOk="0">
                  <a:moveTo>
                    <a:pt x="2065" y="0"/>
                  </a:moveTo>
                  <a:cubicBezTo>
                    <a:pt x="1943" y="0"/>
                    <a:pt x="1812" y="89"/>
                    <a:pt x="1774" y="239"/>
                  </a:cubicBezTo>
                  <a:lnTo>
                    <a:pt x="1092" y="2422"/>
                  </a:lnTo>
                  <a:lnTo>
                    <a:pt x="683" y="285"/>
                  </a:lnTo>
                  <a:cubicBezTo>
                    <a:pt x="643" y="127"/>
                    <a:pt x="501" y="3"/>
                    <a:pt x="345" y="3"/>
                  </a:cubicBezTo>
                  <a:cubicBezTo>
                    <a:pt x="321" y="3"/>
                    <a:pt x="297" y="6"/>
                    <a:pt x="273" y="12"/>
                  </a:cubicBezTo>
                  <a:cubicBezTo>
                    <a:pt x="137" y="57"/>
                    <a:pt x="1" y="194"/>
                    <a:pt x="46" y="376"/>
                  </a:cubicBezTo>
                  <a:lnTo>
                    <a:pt x="637" y="3514"/>
                  </a:lnTo>
                  <a:cubicBezTo>
                    <a:pt x="683" y="3650"/>
                    <a:pt x="865" y="3787"/>
                    <a:pt x="1047" y="3787"/>
                  </a:cubicBezTo>
                  <a:cubicBezTo>
                    <a:pt x="1183" y="3787"/>
                    <a:pt x="1365" y="3696"/>
                    <a:pt x="1410" y="3559"/>
                  </a:cubicBezTo>
                  <a:lnTo>
                    <a:pt x="1410" y="3514"/>
                  </a:lnTo>
                  <a:lnTo>
                    <a:pt x="2047" y="1422"/>
                  </a:lnTo>
                  <a:lnTo>
                    <a:pt x="2729" y="3514"/>
                  </a:lnTo>
                  <a:cubicBezTo>
                    <a:pt x="2729" y="3559"/>
                    <a:pt x="2729" y="3559"/>
                    <a:pt x="2729" y="3559"/>
                  </a:cubicBezTo>
                  <a:cubicBezTo>
                    <a:pt x="2775" y="3696"/>
                    <a:pt x="2911" y="3787"/>
                    <a:pt x="3093" y="3787"/>
                  </a:cubicBezTo>
                  <a:cubicBezTo>
                    <a:pt x="3275" y="3787"/>
                    <a:pt x="3412" y="3696"/>
                    <a:pt x="3457" y="3514"/>
                  </a:cubicBezTo>
                  <a:lnTo>
                    <a:pt x="4094" y="421"/>
                  </a:lnTo>
                  <a:cubicBezTo>
                    <a:pt x="4139" y="239"/>
                    <a:pt x="4003" y="57"/>
                    <a:pt x="3866" y="12"/>
                  </a:cubicBezTo>
                  <a:cubicBezTo>
                    <a:pt x="3842" y="6"/>
                    <a:pt x="3818" y="3"/>
                    <a:pt x="3795" y="3"/>
                  </a:cubicBezTo>
                  <a:cubicBezTo>
                    <a:pt x="3639" y="3"/>
                    <a:pt x="3497" y="127"/>
                    <a:pt x="3457" y="285"/>
                  </a:cubicBezTo>
                  <a:lnTo>
                    <a:pt x="3048" y="2422"/>
                  </a:lnTo>
                  <a:lnTo>
                    <a:pt x="2365" y="239"/>
                  </a:lnTo>
                  <a:cubicBezTo>
                    <a:pt x="2365" y="239"/>
                    <a:pt x="2365" y="239"/>
                    <a:pt x="2365" y="194"/>
                  </a:cubicBezTo>
                  <a:cubicBezTo>
                    <a:pt x="2320" y="148"/>
                    <a:pt x="2275" y="57"/>
                    <a:pt x="2138" y="12"/>
                  </a:cubicBezTo>
                  <a:cubicBezTo>
                    <a:pt x="2115" y="4"/>
                    <a:pt x="2090" y="0"/>
                    <a:pt x="20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30" name="Google Shape;630;p38"/>
            <p:cNvSpPr/>
            <p:nvPr/>
          </p:nvSpPr>
          <p:spPr>
            <a:xfrm>
              <a:off x="4092525" y="1599400"/>
              <a:ext cx="146700" cy="15950"/>
            </a:xfrm>
            <a:custGeom>
              <a:avLst/>
              <a:gdLst/>
              <a:ahLst/>
              <a:cxnLst/>
              <a:rect l="l" t="t" r="r" b="b"/>
              <a:pathLst>
                <a:path w="5868" h="638" extrusionOk="0">
                  <a:moveTo>
                    <a:pt x="319" y="1"/>
                  </a:moveTo>
                  <a:cubicBezTo>
                    <a:pt x="183" y="1"/>
                    <a:pt x="1" y="137"/>
                    <a:pt x="1" y="319"/>
                  </a:cubicBezTo>
                  <a:cubicBezTo>
                    <a:pt x="1" y="501"/>
                    <a:pt x="183" y="637"/>
                    <a:pt x="319" y="637"/>
                  </a:cubicBezTo>
                  <a:lnTo>
                    <a:pt x="5549" y="637"/>
                  </a:lnTo>
                  <a:cubicBezTo>
                    <a:pt x="5686" y="637"/>
                    <a:pt x="5868" y="501"/>
                    <a:pt x="5868" y="319"/>
                  </a:cubicBezTo>
                  <a:cubicBezTo>
                    <a:pt x="5868" y="137"/>
                    <a:pt x="5686" y="1"/>
                    <a:pt x="55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31" name="Google Shape;631;p38"/>
            <p:cNvSpPr/>
            <p:nvPr/>
          </p:nvSpPr>
          <p:spPr>
            <a:xfrm>
              <a:off x="4092525" y="1635800"/>
              <a:ext cx="146700" cy="15925"/>
            </a:xfrm>
            <a:custGeom>
              <a:avLst/>
              <a:gdLst/>
              <a:ahLst/>
              <a:cxnLst/>
              <a:rect l="l" t="t" r="r" b="b"/>
              <a:pathLst>
                <a:path w="5868" h="637" extrusionOk="0">
                  <a:moveTo>
                    <a:pt x="319" y="0"/>
                  </a:moveTo>
                  <a:cubicBezTo>
                    <a:pt x="183" y="0"/>
                    <a:pt x="1" y="137"/>
                    <a:pt x="1" y="318"/>
                  </a:cubicBezTo>
                  <a:cubicBezTo>
                    <a:pt x="1" y="500"/>
                    <a:pt x="183" y="637"/>
                    <a:pt x="319" y="637"/>
                  </a:cubicBezTo>
                  <a:lnTo>
                    <a:pt x="5549" y="637"/>
                  </a:lnTo>
                  <a:cubicBezTo>
                    <a:pt x="5686" y="637"/>
                    <a:pt x="5868" y="500"/>
                    <a:pt x="5868" y="318"/>
                  </a:cubicBezTo>
                  <a:cubicBezTo>
                    <a:pt x="5868" y="137"/>
                    <a:pt x="5686" y="0"/>
                    <a:pt x="55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32" name="Google Shape;632;p38"/>
            <p:cNvSpPr/>
            <p:nvPr/>
          </p:nvSpPr>
          <p:spPr>
            <a:xfrm>
              <a:off x="4272175" y="1599400"/>
              <a:ext cx="145550" cy="15950"/>
            </a:xfrm>
            <a:custGeom>
              <a:avLst/>
              <a:gdLst/>
              <a:ahLst/>
              <a:cxnLst/>
              <a:rect l="l" t="t" r="r" b="b"/>
              <a:pathLst>
                <a:path w="5822" h="638" extrusionOk="0">
                  <a:moveTo>
                    <a:pt x="319" y="1"/>
                  </a:moveTo>
                  <a:cubicBezTo>
                    <a:pt x="137" y="1"/>
                    <a:pt x="1" y="137"/>
                    <a:pt x="1" y="319"/>
                  </a:cubicBezTo>
                  <a:cubicBezTo>
                    <a:pt x="1" y="501"/>
                    <a:pt x="137" y="637"/>
                    <a:pt x="319" y="637"/>
                  </a:cubicBezTo>
                  <a:lnTo>
                    <a:pt x="5504" y="637"/>
                  </a:lnTo>
                  <a:cubicBezTo>
                    <a:pt x="5686" y="637"/>
                    <a:pt x="5822" y="501"/>
                    <a:pt x="5822" y="319"/>
                  </a:cubicBezTo>
                  <a:cubicBezTo>
                    <a:pt x="5822" y="137"/>
                    <a:pt x="5686" y="1"/>
                    <a:pt x="55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33" name="Google Shape;633;p38"/>
            <p:cNvSpPr/>
            <p:nvPr/>
          </p:nvSpPr>
          <p:spPr>
            <a:xfrm>
              <a:off x="4272175" y="1635800"/>
              <a:ext cx="145550" cy="15925"/>
            </a:xfrm>
            <a:custGeom>
              <a:avLst/>
              <a:gdLst/>
              <a:ahLst/>
              <a:cxnLst/>
              <a:rect l="l" t="t" r="r" b="b"/>
              <a:pathLst>
                <a:path w="5822" h="637" extrusionOk="0">
                  <a:moveTo>
                    <a:pt x="319" y="0"/>
                  </a:moveTo>
                  <a:cubicBezTo>
                    <a:pt x="137" y="0"/>
                    <a:pt x="1" y="137"/>
                    <a:pt x="1" y="318"/>
                  </a:cubicBezTo>
                  <a:cubicBezTo>
                    <a:pt x="1" y="500"/>
                    <a:pt x="137" y="637"/>
                    <a:pt x="319" y="637"/>
                  </a:cubicBezTo>
                  <a:lnTo>
                    <a:pt x="5504" y="637"/>
                  </a:lnTo>
                  <a:cubicBezTo>
                    <a:pt x="5686" y="637"/>
                    <a:pt x="5822" y="500"/>
                    <a:pt x="5822" y="318"/>
                  </a:cubicBezTo>
                  <a:cubicBezTo>
                    <a:pt x="5822" y="137"/>
                    <a:pt x="5686" y="0"/>
                    <a:pt x="55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34" name="Google Shape;634;p38"/>
            <p:cNvSpPr/>
            <p:nvPr/>
          </p:nvSpPr>
          <p:spPr>
            <a:xfrm>
              <a:off x="4200550" y="1746075"/>
              <a:ext cx="145550" cy="15950"/>
            </a:xfrm>
            <a:custGeom>
              <a:avLst/>
              <a:gdLst/>
              <a:ahLst/>
              <a:cxnLst/>
              <a:rect l="l" t="t" r="r" b="b"/>
              <a:pathLst>
                <a:path w="5822" h="638" extrusionOk="0">
                  <a:moveTo>
                    <a:pt x="319" y="1"/>
                  </a:moveTo>
                  <a:cubicBezTo>
                    <a:pt x="137" y="1"/>
                    <a:pt x="0" y="183"/>
                    <a:pt x="0" y="319"/>
                  </a:cubicBezTo>
                  <a:cubicBezTo>
                    <a:pt x="0" y="501"/>
                    <a:pt x="137" y="637"/>
                    <a:pt x="319" y="637"/>
                  </a:cubicBezTo>
                  <a:lnTo>
                    <a:pt x="5503" y="637"/>
                  </a:lnTo>
                  <a:cubicBezTo>
                    <a:pt x="5685" y="637"/>
                    <a:pt x="5822" y="501"/>
                    <a:pt x="5822" y="319"/>
                  </a:cubicBezTo>
                  <a:cubicBezTo>
                    <a:pt x="5822" y="183"/>
                    <a:pt x="5685" y="1"/>
                    <a:pt x="55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35" name="Google Shape;635;p38"/>
            <p:cNvSpPr/>
            <p:nvPr/>
          </p:nvSpPr>
          <p:spPr>
            <a:xfrm>
              <a:off x="4200550" y="1783600"/>
              <a:ext cx="145550" cy="15950"/>
            </a:xfrm>
            <a:custGeom>
              <a:avLst/>
              <a:gdLst/>
              <a:ahLst/>
              <a:cxnLst/>
              <a:rect l="l" t="t" r="r" b="b"/>
              <a:pathLst>
                <a:path w="5822" h="638" extrusionOk="0">
                  <a:moveTo>
                    <a:pt x="319" y="0"/>
                  </a:moveTo>
                  <a:cubicBezTo>
                    <a:pt x="137" y="0"/>
                    <a:pt x="0" y="137"/>
                    <a:pt x="0" y="319"/>
                  </a:cubicBezTo>
                  <a:cubicBezTo>
                    <a:pt x="0" y="501"/>
                    <a:pt x="137" y="637"/>
                    <a:pt x="319" y="637"/>
                  </a:cubicBezTo>
                  <a:lnTo>
                    <a:pt x="5503" y="637"/>
                  </a:lnTo>
                  <a:cubicBezTo>
                    <a:pt x="5685" y="637"/>
                    <a:pt x="5822" y="501"/>
                    <a:pt x="5822" y="319"/>
                  </a:cubicBezTo>
                  <a:cubicBezTo>
                    <a:pt x="5822" y="137"/>
                    <a:pt x="5685" y="0"/>
                    <a:pt x="55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36" name="Google Shape;636;p38"/>
            <p:cNvSpPr/>
            <p:nvPr/>
          </p:nvSpPr>
          <p:spPr>
            <a:xfrm>
              <a:off x="4379050" y="1746075"/>
              <a:ext cx="145575" cy="15950"/>
            </a:xfrm>
            <a:custGeom>
              <a:avLst/>
              <a:gdLst/>
              <a:ahLst/>
              <a:cxnLst/>
              <a:rect l="l" t="t" r="r" b="b"/>
              <a:pathLst>
                <a:path w="5823" h="638" extrusionOk="0">
                  <a:moveTo>
                    <a:pt x="319" y="1"/>
                  </a:moveTo>
                  <a:cubicBezTo>
                    <a:pt x="137" y="1"/>
                    <a:pt x="1" y="183"/>
                    <a:pt x="1" y="319"/>
                  </a:cubicBezTo>
                  <a:cubicBezTo>
                    <a:pt x="1" y="501"/>
                    <a:pt x="137" y="637"/>
                    <a:pt x="319" y="637"/>
                  </a:cubicBezTo>
                  <a:lnTo>
                    <a:pt x="5504" y="637"/>
                  </a:lnTo>
                  <a:cubicBezTo>
                    <a:pt x="5686" y="637"/>
                    <a:pt x="5822" y="501"/>
                    <a:pt x="5822" y="319"/>
                  </a:cubicBezTo>
                  <a:cubicBezTo>
                    <a:pt x="5822" y="183"/>
                    <a:pt x="5686" y="1"/>
                    <a:pt x="55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37" name="Google Shape;637;p38"/>
            <p:cNvSpPr/>
            <p:nvPr/>
          </p:nvSpPr>
          <p:spPr>
            <a:xfrm>
              <a:off x="4379050" y="1783600"/>
              <a:ext cx="145575" cy="15950"/>
            </a:xfrm>
            <a:custGeom>
              <a:avLst/>
              <a:gdLst/>
              <a:ahLst/>
              <a:cxnLst/>
              <a:rect l="l" t="t" r="r" b="b"/>
              <a:pathLst>
                <a:path w="5823" h="638" extrusionOk="0">
                  <a:moveTo>
                    <a:pt x="319" y="0"/>
                  </a:moveTo>
                  <a:cubicBezTo>
                    <a:pt x="137" y="0"/>
                    <a:pt x="1" y="137"/>
                    <a:pt x="1" y="319"/>
                  </a:cubicBezTo>
                  <a:cubicBezTo>
                    <a:pt x="1" y="501"/>
                    <a:pt x="137" y="637"/>
                    <a:pt x="319" y="637"/>
                  </a:cubicBezTo>
                  <a:lnTo>
                    <a:pt x="5504" y="637"/>
                  </a:lnTo>
                  <a:cubicBezTo>
                    <a:pt x="5686" y="637"/>
                    <a:pt x="5822" y="501"/>
                    <a:pt x="5822" y="319"/>
                  </a:cubicBezTo>
                  <a:cubicBezTo>
                    <a:pt x="5822" y="137"/>
                    <a:pt x="5686" y="0"/>
                    <a:pt x="55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
        <p:nvSpPr>
          <p:cNvPr id="638" name="Google Shape;638;p38"/>
          <p:cNvSpPr/>
          <p:nvPr/>
        </p:nvSpPr>
        <p:spPr>
          <a:xfrm rot="10800000">
            <a:off x="6340572" y="4330991"/>
            <a:ext cx="915000" cy="27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8"/>
          <p:cNvSpPr/>
          <p:nvPr/>
        </p:nvSpPr>
        <p:spPr>
          <a:xfrm>
            <a:off x="7416100" y="535000"/>
            <a:ext cx="1012800" cy="1012800"/>
          </a:xfrm>
          <a:prstGeom prst="diamond">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1491;p59">
            <a:extLst>
              <a:ext uri="{FF2B5EF4-FFF2-40B4-BE49-F238E27FC236}">
                <a16:creationId xmlns:a16="http://schemas.microsoft.com/office/drawing/2014/main" id="{2C8D7640-07EE-48F0-AD79-C0EE9D0673C3}"/>
              </a:ext>
            </a:extLst>
          </p:cNvPr>
          <p:cNvGrpSpPr/>
          <p:nvPr/>
        </p:nvGrpSpPr>
        <p:grpSpPr>
          <a:xfrm rot="5400000">
            <a:off x="6156903" y="759023"/>
            <a:ext cx="1853353" cy="3784074"/>
            <a:chOff x="5746273" y="628276"/>
            <a:chExt cx="1994354" cy="4071962"/>
          </a:xfrm>
        </p:grpSpPr>
        <p:sp>
          <p:nvSpPr>
            <p:cNvPr id="65" name="Google Shape;1492;p59">
              <a:extLst>
                <a:ext uri="{FF2B5EF4-FFF2-40B4-BE49-F238E27FC236}">
                  <a16:creationId xmlns:a16="http://schemas.microsoft.com/office/drawing/2014/main" id="{58BE6545-BC46-4205-B135-742F11A815C2}"/>
                </a:ext>
              </a:extLst>
            </p:cNvPr>
            <p:cNvSpPr/>
            <p:nvPr/>
          </p:nvSpPr>
          <p:spPr>
            <a:xfrm>
              <a:off x="5768056" y="628286"/>
              <a:ext cx="1952041" cy="4071952"/>
            </a:xfrm>
            <a:custGeom>
              <a:avLst/>
              <a:gdLst/>
              <a:ahLst/>
              <a:cxnLst/>
              <a:rect l="l" t="t" r="r" b="b"/>
              <a:pathLst>
                <a:path w="7886" h="16452" extrusionOk="0">
                  <a:moveTo>
                    <a:pt x="994" y="1"/>
                  </a:moveTo>
                  <a:cubicBezTo>
                    <a:pt x="446" y="1"/>
                    <a:pt x="0" y="447"/>
                    <a:pt x="0" y="995"/>
                  </a:cubicBezTo>
                  <a:lnTo>
                    <a:pt x="0" y="2342"/>
                  </a:lnTo>
                  <a:lnTo>
                    <a:pt x="0" y="2724"/>
                  </a:lnTo>
                  <a:lnTo>
                    <a:pt x="0" y="3434"/>
                  </a:lnTo>
                  <a:lnTo>
                    <a:pt x="0" y="4658"/>
                  </a:lnTo>
                  <a:lnTo>
                    <a:pt x="0" y="4957"/>
                  </a:lnTo>
                  <a:lnTo>
                    <a:pt x="0" y="6181"/>
                  </a:lnTo>
                  <a:lnTo>
                    <a:pt x="0" y="15457"/>
                  </a:lnTo>
                  <a:cubicBezTo>
                    <a:pt x="0" y="16006"/>
                    <a:pt x="446" y="16451"/>
                    <a:pt x="994" y="16451"/>
                  </a:cubicBezTo>
                  <a:lnTo>
                    <a:pt x="6886" y="16451"/>
                  </a:lnTo>
                  <a:cubicBezTo>
                    <a:pt x="7439" y="16451"/>
                    <a:pt x="7885" y="16006"/>
                    <a:pt x="7885" y="15457"/>
                  </a:cubicBezTo>
                  <a:lnTo>
                    <a:pt x="7885" y="5079"/>
                  </a:lnTo>
                  <a:lnTo>
                    <a:pt x="7885" y="3860"/>
                  </a:lnTo>
                  <a:lnTo>
                    <a:pt x="7885" y="995"/>
                  </a:lnTo>
                  <a:cubicBezTo>
                    <a:pt x="7885" y="447"/>
                    <a:pt x="7439" y="1"/>
                    <a:pt x="6886" y="1"/>
                  </a:cubicBezTo>
                  <a:lnTo>
                    <a:pt x="5946" y="1"/>
                  </a:lnTo>
                  <a:lnTo>
                    <a:pt x="5946" y="265"/>
                  </a:lnTo>
                  <a:lnTo>
                    <a:pt x="6866" y="265"/>
                  </a:lnTo>
                  <a:cubicBezTo>
                    <a:pt x="7302" y="265"/>
                    <a:pt x="7655" y="618"/>
                    <a:pt x="7655" y="1054"/>
                  </a:cubicBezTo>
                  <a:lnTo>
                    <a:pt x="7655" y="15398"/>
                  </a:lnTo>
                  <a:cubicBezTo>
                    <a:pt x="7655" y="15834"/>
                    <a:pt x="7302" y="16187"/>
                    <a:pt x="6866" y="16187"/>
                  </a:cubicBezTo>
                  <a:lnTo>
                    <a:pt x="1014" y="16187"/>
                  </a:lnTo>
                  <a:cubicBezTo>
                    <a:pt x="578" y="16187"/>
                    <a:pt x="226" y="15834"/>
                    <a:pt x="226" y="15398"/>
                  </a:cubicBezTo>
                  <a:lnTo>
                    <a:pt x="226" y="1054"/>
                  </a:lnTo>
                  <a:cubicBezTo>
                    <a:pt x="226" y="618"/>
                    <a:pt x="578" y="265"/>
                    <a:pt x="1014" y="265"/>
                  </a:cubicBezTo>
                  <a:lnTo>
                    <a:pt x="1935" y="265"/>
                  </a:lnTo>
                  <a:lnTo>
                    <a:pt x="19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493;p59">
              <a:extLst>
                <a:ext uri="{FF2B5EF4-FFF2-40B4-BE49-F238E27FC236}">
                  <a16:creationId xmlns:a16="http://schemas.microsoft.com/office/drawing/2014/main" id="{3212C5D2-4E36-4633-B983-4F1652944023}"/>
                </a:ext>
              </a:extLst>
            </p:cNvPr>
            <p:cNvSpPr/>
            <p:nvPr/>
          </p:nvSpPr>
          <p:spPr>
            <a:xfrm>
              <a:off x="5823750" y="693874"/>
              <a:ext cx="1839166" cy="3940775"/>
            </a:xfrm>
            <a:custGeom>
              <a:avLst/>
              <a:gdLst/>
              <a:ahLst/>
              <a:cxnLst/>
              <a:rect l="l" t="t" r="r" b="b"/>
              <a:pathLst>
                <a:path w="7430" h="15922" extrusionOk="0">
                  <a:moveTo>
                    <a:pt x="789" y="0"/>
                  </a:moveTo>
                  <a:cubicBezTo>
                    <a:pt x="353" y="0"/>
                    <a:pt x="1" y="353"/>
                    <a:pt x="1" y="789"/>
                  </a:cubicBezTo>
                  <a:lnTo>
                    <a:pt x="1" y="15133"/>
                  </a:lnTo>
                  <a:cubicBezTo>
                    <a:pt x="1" y="15569"/>
                    <a:pt x="353" y="15922"/>
                    <a:pt x="789" y="15922"/>
                  </a:cubicBezTo>
                  <a:lnTo>
                    <a:pt x="6641" y="15922"/>
                  </a:lnTo>
                  <a:cubicBezTo>
                    <a:pt x="7077" y="15922"/>
                    <a:pt x="7430" y="15569"/>
                    <a:pt x="7430" y="15133"/>
                  </a:cubicBezTo>
                  <a:lnTo>
                    <a:pt x="7430" y="789"/>
                  </a:lnTo>
                  <a:cubicBezTo>
                    <a:pt x="7430" y="353"/>
                    <a:pt x="7077" y="0"/>
                    <a:pt x="6641" y="0"/>
                  </a:cubicBezTo>
                  <a:lnTo>
                    <a:pt x="5721" y="0"/>
                  </a:lnTo>
                  <a:lnTo>
                    <a:pt x="5721" y="265"/>
                  </a:lnTo>
                  <a:cubicBezTo>
                    <a:pt x="5721" y="485"/>
                    <a:pt x="5544" y="666"/>
                    <a:pt x="5324" y="666"/>
                  </a:cubicBezTo>
                  <a:lnTo>
                    <a:pt x="2111" y="666"/>
                  </a:lnTo>
                  <a:cubicBezTo>
                    <a:pt x="1891" y="666"/>
                    <a:pt x="1710" y="485"/>
                    <a:pt x="1710" y="265"/>
                  </a:cubicBezTo>
                  <a:lnTo>
                    <a:pt x="1710"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494;p59">
              <a:extLst>
                <a:ext uri="{FF2B5EF4-FFF2-40B4-BE49-F238E27FC236}">
                  <a16:creationId xmlns:a16="http://schemas.microsoft.com/office/drawing/2014/main" id="{E3675782-F0CC-4A4D-B342-2DAF4532BE06}"/>
                </a:ext>
              </a:extLst>
            </p:cNvPr>
            <p:cNvSpPr/>
            <p:nvPr/>
          </p:nvSpPr>
          <p:spPr>
            <a:xfrm>
              <a:off x="6242301" y="628276"/>
              <a:ext cx="1002057" cy="230689"/>
            </a:xfrm>
            <a:custGeom>
              <a:avLst/>
              <a:gdLst/>
              <a:ahLst/>
              <a:cxnLst/>
              <a:rect l="l" t="t" r="r" b="b"/>
              <a:pathLst>
                <a:path w="4012" h="932" extrusionOk="0">
                  <a:moveTo>
                    <a:pt x="2503" y="471"/>
                  </a:moveTo>
                  <a:cubicBezTo>
                    <a:pt x="2547" y="471"/>
                    <a:pt x="2582" y="505"/>
                    <a:pt x="2582" y="549"/>
                  </a:cubicBezTo>
                  <a:cubicBezTo>
                    <a:pt x="2582" y="589"/>
                    <a:pt x="2547" y="623"/>
                    <a:pt x="2503" y="623"/>
                  </a:cubicBezTo>
                  <a:lnTo>
                    <a:pt x="1509" y="623"/>
                  </a:lnTo>
                  <a:cubicBezTo>
                    <a:pt x="1470" y="623"/>
                    <a:pt x="1431" y="589"/>
                    <a:pt x="1431" y="549"/>
                  </a:cubicBezTo>
                  <a:cubicBezTo>
                    <a:pt x="1431" y="505"/>
                    <a:pt x="1470" y="471"/>
                    <a:pt x="1509" y="471"/>
                  </a:cubicBezTo>
                  <a:close/>
                  <a:moveTo>
                    <a:pt x="2924" y="461"/>
                  </a:moveTo>
                  <a:cubicBezTo>
                    <a:pt x="2973" y="461"/>
                    <a:pt x="3013" y="500"/>
                    <a:pt x="3013" y="549"/>
                  </a:cubicBezTo>
                  <a:cubicBezTo>
                    <a:pt x="3013" y="593"/>
                    <a:pt x="2973" y="633"/>
                    <a:pt x="2924" y="633"/>
                  </a:cubicBezTo>
                  <a:cubicBezTo>
                    <a:pt x="2876" y="633"/>
                    <a:pt x="2836" y="593"/>
                    <a:pt x="2836" y="549"/>
                  </a:cubicBezTo>
                  <a:cubicBezTo>
                    <a:pt x="2836" y="500"/>
                    <a:pt x="2876" y="461"/>
                    <a:pt x="2924" y="461"/>
                  </a:cubicBezTo>
                  <a:close/>
                  <a:moveTo>
                    <a:pt x="1" y="1"/>
                  </a:moveTo>
                  <a:lnTo>
                    <a:pt x="1" y="265"/>
                  </a:lnTo>
                  <a:lnTo>
                    <a:pt x="1" y="530"/>
                  </a:lnTo>
                  <a:cubicBezTo>
                    <a:pt x="1" y="750"/>
                    <a:pt x="182" y="931"/>
                    <a:pt x="402" y="931"/>
                  </a:cubicBezTo>
                  <a:lnTo>
                    <a:pt x="3615" y="931"/>
                  </a:lnTo>
                  <a:cubicBezTo>
                    <a:pt x="3835" y="931"/>
                    <a:pt x="4012" y="750"/>
                    <a:pt x="4012" y="530"/>
                  </a:cubicBezTo>
                  <a:lnTo>
                    <a:pt x="4012" y="265"/>
                  </a:lnTo>
                  <a:lnTo>
                    <a:pt x="40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495;p59">
              <a:extLst>
                <a:ext uri="{FF2B5EF4-FFF2-40B4-BE49-F238E27FC236}">
                  <a16:creationId xmlns:a16="http://schemas.microsoft.com/office/drawing/2014/main" id="{7EA75684-EB0C-44E1-968B-5B25856EBC16}"/>
                </a:ext>
              </a:extLst>
            </p:cNvPr>
            <p:cNvSpPr/>
            <p:nvPr/>
          </p:nvSpPr>
          <p:spPr>
            <a:xfrm>
              <a:off x="5782412" y="644126"/>
              <a:ext cx="1923080" cy="4040272"/>
            </a:xfrm>
            <a:custGeom>
              <a:avLst/>
              <a:gdLst/>
              <a:ahLst/>
              <a:cxnLst/>
              <a:rect l="l" t="t" r="r" b="b"/>
              <a:pathLst>
                <a:path w="7769" h="16324" extrusionOk="0">
                  <a:moveTo>
                    <a:pt x="6755" y="16324"/>
                  </a:moveTo>
                  <a:lnTo>
                    <a:pt x="1010" y="16324"/>
                  </a:lnTo>
                  <a:cubicBezTo>
                    <a:pt x="452" y="16324"/>
                    <a:pt x="1" y="15863"/>
                    <a:pt x="1" y="15300"/>
                  </a:cubicBezTo>
                  <a:lnTo>
                    <a:pt x="1" y="1024"/>
                  </a:lnTo>
                  <a:cubicBezTo>
                    <a:pt x="1" y="461"/>
                    <a:pt x="452" y="1"/>
                    <a:pt x="1010" y="1"/>
                  </a:cubicBezTo>
                  <a:lnTo>
                    <a:pt x="6755" y="1"/>
                  </a:lnTo>
                  <a:cubicBezTo>
                    <a:pt x="7313" y="1"/>
                    <a:pt x="7768" y="461"/>
                    <a:pt x="7768" y="1024"/>
                  </a:cubicBezTo>
                  <a:lnTo>
                    <a:pt x="7768" y="15300"/>
                  </a:lnTo>
                  <a:cubicBezTo>
                    <a:pt x="7768" y="15863"/>
                    <a:pt x="7313" y="16324"/>
                    <a:pt x="6755" y="16324"/>
                  </a:cubicBezTo>
                  <a:close/>
                  <a:moveTo>
                    <a:pt x="1010" y="79"/>
                  </a:moveTo>
                  <a:cubicBezTo>
                    <a:pt x="496" y="79"/>
                    <a:pt x="79" y="500"/>
                    <a:pt x="79" y="1024"/>
                  </a:cubicBezTo>
                  <a:lnTo>
                    <a:pt x="79" y="15300"/>
                  </a:lnTo>
                  <a:cubicBezTo>
                    <a:pt x="79" y="15819"/>
                    <a:pt x="496" y="16245"/>
                    <a:pt x="1010" y="16245"/>
                  </a:cubicBezTo>
                  <a:lnTo>
                    <a:pt x="6755" y="16245"/>
                  </a:lnTo>
                  <a:cubicBezTo>
                    <a:pt x="7269" y="16245"/>
                    <a:pt x="7685" y="15819"/>
                    <a:pt x="7685" y="15300"/>
                  </a:cubicBezTo>
                  <a:lnTo>
                    <a:pt x="7685" y="1024"/>
                  </a:lnTo>
                  <a:cubicBezTo>
                    <a:pt x="7685" y="500"/>
                    <a:pt x="7269" y="79"/>
                    <a:pt x="6755" y="79"/>
                  </a:cubicBezTo>
                  <a:lnTo>
                    <a:pt x="1010" y="79"/>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496;p59">
              <a:extLst>
                <a:ext uri="{FF2B5EF4-FFF2-40B4-BE49-F238E27FC236}">
                  <a16:creationId xmlns:a16="http://schemas.microsoft.com/office/drawing/2014/main" id="{BEF06118-7FE8-46C1-A571-179C22B77994}"/>
                </a:ext>
              </a:extLst>
            </p:cNvPr>
            <p:cNvSpPr/>
            <p:nvPr/>
          </p:nvSpPr>
          <p:spPr>
            <a:xfrm>
              <a:off x="6950959" y="742385"/>
              <a:ext cx="43813" cy="42571"/>
            </a:xfrm>
            <a:custGeom>
              <a:avLst/>
              <a:gdLst/>
              <a:ahLst/>
              <a:cxnLst/>
              <a:rect l="l" t="t" r="r" b="b"/>
              <a:pathLst>
                <a:path w="177" h="172" extrusionOk="0">
                  <a:moveTo>
                    <a:pt x="88" y="0"/>
                  </a:moveTo>
                  <a:cubicBezTo>
                    <a:pt x="40" y="0"/>
                    <a:pt x="0" y="39"/>
                    <a:pt x="0" y="88"/>
                  </a:cubicBezTo>
                  <a:cubicBezTo>
                    <a:pt x="0" y="132"/>
                    <a:pt x="40" y="172"/>
                    <a:pt x="88" y="172"/>
                  </a:cubicBezTo>
                  <a:cubicBezTo>
                    <a:pt x="137" y="172"/>
                    <a:pt x="177" y="132"/>
                    <a:pt x="177" y="88"/>
                  </a:cubicBezTo>
                  <a:cubicBezTo>
                    <a:pt x="177" y="39"/>
                    <a:pt x="137" y="0"/>
                    <a:pt x="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497;p59">
              <a:extLst>
                <a:ext uri="{FF2B5EF4-FFF2-40B4-BE49-F238E27FC236}">
                  <a16:creationId xmlns:a16="http://schemas.microsoft.com/office/drawing/2014/main" id="{F9521909-7D34-4B01-A8D4-25F75507DCF7}"/>
                </a:ext>
              </a:extLst>
            </p:cNvPr>
            <p:cNvSpPr/>
            <p:nvPr/>
          </p:nvSpPr>
          <p:spPr>
            <a:xfrm>
              <a:off x="6600748" y="744613"/>
              <a:ext cx="285157" cy="37868"/>
            </a:xfrm>
            <a:custGeom>
              <a:avLst/>
              <a:gdLst/>
              <a:ahLst/>
              <a:cxnLst/>
              <a:rect l="l" t="t" r="r" b="b"/>
              <a:pathLst>
                <a:path w="1152" h="153" extrusionOk="0">
                  <a:moveTo>
                    <a:pt x="79" y="1"/>
                  </a:moveTo>
                  <a:cubicBezTo>
                    <a:pt x="40" y="1"/>
                    <a:pt x="1" y="35"/>
                    <a:pt x="1" y="79"/>
                  </a:cubicBezTo>
                  <a:cubicBezTo>
                    <a:pt x="1" y="119"/>
                    <a:pt x="40" y="153"/>
                    <a:pt x="79" y="153"/>
                  </a:cubicBezTo>
                  <a:lnTo>
                    <a:pt x="1073" y="153"/>
                  </a:lnTo>
                  <a:cubicBezTo>
                    <a:pt x="1117" y="153"/>
                    <a:pt x="1152" y="119"/>
                    <a:pt x="1152" y="79"/>
                  </a:cubicBezTo>
                  <a:cubicBezTo>
                    <a:pt x="1152" y="35"/>
                    <a:pt x="1117" y="1"/>
                    <a:pt x="107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498;p59">
              <a:extLst>
                <a:ext uri="{FF2B5EF4-FFF2-40B4-BE49-F238E27FC236}">
                  <a16:creationId xmlns:a16="http://schemas.microsoft.com/office/drawing/2014/main" id="{C36CB0A9-8B67-408E-B0C2-813F790499DE}"/>
                </a:ext>
              </a:extLst>
            </p:cNvPr>
            <p:cNvSpPr/>
            <p:nvPr/>
          </p:nvSpPr>
          <p:spPr>
            <a:xfrm>
              <a:off x="7363390" y="760453"/>
              <a:ext cx="75250" cy="58411"/>
            </a:xfrm>
            <a:custGeom>
              <a:avLst/>
              <a:gdLst/>
              <a:ahLst/>
              <a:cxnLst/>
              <a:rect l="l" t="t" r="r" b="b"/>
              <a:pathLst>
                <a:path w="304" h="236" extrusionOk="0">
                  <a:moveTo>
                    <a:pt x="152" y="1"/>
                  </a:moveTo>
                  <a:cubicBezTo>
                    <a:pt x="93" y="1"/>
                    <a:pt x="39" y="25"/>
                    <a:pt x="0" y="59"/>
                  </a:cubicBezTo>
                  <a:lnTo>
                    <a:pt x="25" y="84"/>
                  </a:lnTo>
                  <a:cubicBezTo>
                    <a:pt x="54" y="50"/>
                    <a:pt x="103" y="30"/>
                    <a:pt x="152" y="30"/>
                  </a:cubicBezTo>
                  <a:cubicBezTo>
                    <a:pt x="201" y="30"/>
                    <a:pt x="245" y="50"/>
                    <a:pt x="279" y="84"/>
                  </a:cubicBezTo>
                  <a:lnTo>
                    <a:pt x="304" y="59"/>
                  </a:lnTo>
                  <a:cubicBezTo>
                    <a:pt x="265" y="25"/>
                    <a:pt x="211" y="1"/>
                    <a:pt x="152" y="1"/>
                  </a:cubicBezTo>
                  <a:close/>
                  <a:moveTo>
                    <a:pt x="152" y="59"/>
                  </a:moveTo>
                  <a:cubicBezTo>
                    <a:pt x="108" y="59"/>
                    <a:pt x="74" y="79"/>
                    <a:pt x="44" y="104"/>
                  </a:cubicBezTo>
                  <a:lnTo>
                    <a:pt x="69" y="128"/>
                  </a:lnTo>
                  <a:cubicBezTo>
                    <a:pt x="88" y="104"/>
                    <a:pt x="118" y="94"/>
                    <a:pt x="152" y="94"/>
                  </a:cubicBezTo>
                  <a:cubicBezTo>
                    <a:pt x="186" y="94"/>
                    <a:pt x="216" y="104"/>
                    <a:pt x="235" y="128"/>
                  </a:cubicBezTo>
                  <a:lnTo>
                    <a:pt x="260" y="104"/>
                  </a:lnTo>
                  <a:cubicBezTo>
                    <a:pt x="230" y="79"/>
                    <a:pt x="191" y="59"/>
                    <a:pt x="152" y="59"/>
                  </a:cubicBezTo>
                  <a:close/>
                  <a:moveTo>
                    <a:pt x="152" y="128"/>
                  </a:moveTo>
                  <a:cubicBezTo>
                    <a:pt x="128" y="128"/>
                    <a:pt x="108" y="138"/>
                    <a:pt x="93" y="152"/>
                  </a:cubicBezTo>
                  <a:lnTo>
                    <a:pt x="118" y="177"/>
                  </a:lnTo>
                  <a:cubicBezTo>
                    <a:pt x="123" y="167"/>
                    <a:pt x="137" y="162"/>
                    <a:pt x="152" y="162"/>
                  </a:cubicBezTo>
                  <a:cubicBezTo>
                    <a:pt x="167" y="162"/>
                    <a:pt x="177" y="167"/>
                    <a:pt x="186" y="177"/>
                  </a:cubicBezTo>
                  <a:lnTo>
                    <a:pt x="211" y="152"/>
                  </a:lnTo>
                  <a:cubicBezTo>
                    <a:pt x="196" y="138"/>
                    <a:pt x="172" y="128"/>
                    <a:pt x="152" y="128"/>
                  </a:cubicBezTo>
                  <a:close/>
                  <a:moveTo>
                    <a:pt x="152" y="187"/>
                  </a:moveTo>
                  <a:cubicBezTo>
                    <a:pt x="137" y="187"/>
                    <a:pt x="128" y="197"/>
                    <a:pt x="128" y="211"/>
                  </a:cubicBezTo>
                  <a:cubicBezTo>
                    <a:pt x="128" y="226"/>
                    <a:pt x="137" y="236"/>
                    <a:pt x="152" y="236"/>
                  </a:cubicBezTo>
                  <a:cubicBezTo>
                    <a:pt x="167" y="236"/>
                    <a:pt x="177" y="226"/>
                    <a:pt x="177" y="211"/>
                  </a:cubicBezTo>
                  <a:cubicBezTo>
                    <a:pt x="177" y="197"/>
                    <a:pt x="167" y="187"/>
                    <a:pt x="152" y="18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499;p59">
              <a:extLst>
                <a:ext uri="{FF2B5EF4-FFF2-40B4-BE49-F238E27FC236}">
                  <a16:creationId xmlns:a16="http://schemas.microsoft.com/office/drawing/2014/main" id="{3A02D45A-6F72-436B-847F-71E43C94512B}"/>
                </a:ext>
              </a:extLst>
            </p:cNvPr>
            <p:cNvSpPr/>
            <p:nvPr/>
          </p:nvSpPr>
          <p:spPr>
            <a:xfrm>
              <a:off x="7279724" y="768868"/>
              <a:ext cx="65596" cy="48758"/>
            </a:xfrm>
            <a:custGeom>
              <a:avLst/>
              <a:gdLst/>
              <a:ahLst/>
              <a:cxnLst/>
              <a:rect l="l" t="t" r="r" b="b"/>
              <a:pathLst>
                <a:path w="265" h="197" extrusionOk="0">
                  <a:moveTo>
                    <a:pt x="0" y="143"/>
                  </a:moveTo>
                  <a:lnTo>
                    <a:pt x="0" y="192"/>
                  </a:lnTo>
                  <a:lnTo>
                    <a:pt x="30" y="192"/>
                  </a:lnTo>
                  <a:lnTo>
                    <a:pt x="30" y="143"/>
                  </a:lnTo>
                  <a:close/>
                  <a:moveTo>
                    <a:pt x="59" y="109"/>
                  </a:moveTo>
                  <a:lnTo>
                    <a:pt x="59" y="192"/>
                  </a:lnTo>
                  <a:lnTo>
                    <a:pt x="88" y="192"/>
                  </a:lnTo>
                  <a:lnTo>
                    <a:pt x="88" y="109"/>
                  </a:lnTo>
                  <a:close/>
                  <a:moveTo>
                    <a:pt x="118" y="70"/>
                  </a:moveTo>
                  <a:lnTo>
                    <a:pt x="118" y="192"/>
                  </a:lnTo>
                  <a:lnTo>
                    <a:pt x="147" y="192"/>
                  </a:lnTo>
                  <a:lnTo>
                    <a:pt x="147" y="70"/>
                  </a:lnTo>
                  <a:close/>
                  <a:moveTo>
                    <a:pt x="177" y="35"/>
                  </a:moveTo>
                  <a:lnTo>
                    <a:pt x="177" y="192"/>
                  </a:lnTo>
                  <a:lnTo>
                    <a:pt x="206" y="192"/>
                  </a:lnTo>
                  <a:lnTo>
                    <a:pt x="206" y="35"/>
                  </a:lnTo>
                  <a:close/>
                  <a:moveTo>
                    <a:pt x="235" y="1"/>
                  </a:moveTo>
                  <a:lnTo>
                    <a:pt x="235" y="197"/>
                  </a:lnTo>
                  <a:lnTo>
                    <a:pt x="265" y="197"/>
                  </a:lnTo>
                  <a:lnTo>
                    <a:pt x="2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500;p59">
              <a:extLst>
                <a:ext uri="{FF2B5EF4-FFF2-40B4-BE49-F238E27FC236}">
                  <a16:creationId xmlns:a16="http://schemas.microsoft.com/office/drawing/2014/main" id="{0C2A686B-0EF9-4B24-8D97-1DE5788953BD}"/>
                </a:ext>
              </a:extLst>
            </p:cNvPr>
            <p:cNvSpPr/>
            <p:nvPr/>
          </p:nvSpPr>
          <p:spPr>
            <a:xfrm>
              <a:off x="7457946" y="770105"/>
              <a:ext cx="98270" cy="47521"/>
            </a:xfrm>
            <a:custGeom>
              <a:avLst/>
              <a:gdLst/>
              <a:ahLst/>
              <a:cxnLst/>
              <a:rect l="l" t="t" r="r" b="b"/>
              <a:pathLst>
                <a:path w="397" h="192" extrusionOk="0">
                  <a:moveTo>
                    <a:pt x="44" y="20"/>
                  </a:moveTo>
                  <a:cubicBezTo>
                    <a:pt x="30" y="20"/>
                    <a:pt x="20" y="35"/>
                    <a:pt x="20" y="50"/>
                  </a:cubicBezTo>
                  <a:lnTo>
                    <a:pt x="20" y="148"/>
                  </a:lnTo>
                  <a:cubicBezTo>
                    <a:pt x="20" y="162"/>
                    <a:pt x="30" y="172"/>
                    <a:pt x="44" y="172"/>
                  </a:cubicBezTo>
                  <a:lnTo>
                    <a:pt x="274" y="172"/>
                  </a:lnTo>
                  <a:lnTo>
                    <a:pt x="274" y="20"/>
                  </a:lnTo>
                  <a:close/>
                  <a:moveTo>
                    <a:pt x="338" y="11"/>
                  </a:moveTo>
                  <a:cubicBezTo>
                    <a:pt x="358" y="11"/>
                    <a:pt x="372" y="25"/>
                    <a:pt x="372" y="45"/>
                  </a:cubicBezTo>
                  <a:lnTo>
                    <a:pt x="372" y="153"/>
                  </a:lnTo>
                  <a:cubicBezTo>
                    <a:pt x="372" y="172"/>
                    <a:pt x="358" y="187"/>
                    <a:pt x="338" y="187"/>
                  </a:cubicBezTo>
                  <a:lnTo>
                    <a:pt x="39" y="187"/>
                  </a:lnTo>
                  <a:cubicBezTo>
                    <a:pt x="25" y="187"/>
                    <a:pt x="5" y="172"/>
                    <a:pt x="5" y="153"/>
                  </a:cubicBezTo>
                  <a:lnTo>
                    <a:pt x="5" y="45"/>
                  </a:lnTo>
                  <a:cubicBezTo>
                    <a:pt x="5" y="25"/>
                    <a:pt x="25" y="11"/>
                    <a:pt x="39" y="11"/>
                  </a:cubicBezTo>
                  <a:close/>
                  <a:moveTo>
                    <a:pt x="39" y="1"/>
                  </a:moveTo>
                  <a:cubicBezTo>
                    <a:pt x="20" y="1"/>
                    <a:pt x="0" y="20"/>
                    <a:pt x="0" y="45"/>
                  </a:cubicBezTo>
                  <a:lnTo>
                    <a:pt x="0" y="153"/>
                  </a:lnTo>
                  <a:cubicBezTo>
                    <a:pt x="0" y="172"/>
                    <a:pt x="20" y="192"/>
                    <a:pt x="39" y="192"/>
                  </a:cubicBezTo>
                  <a:lnTo>
                    <a:pt x="338" y="192"/>
                  </a:lnTo>
                  <a:cubicBezTo>
                    <a:pt x="363" y="192"/>
                    <a:pt x="377" y="172"/>
                    <a:pt x="377" y="153"/>
                  </a:cubicBezTo>
                  <a:lnTo>
                    <a:pt x="377" y="123"/>
                  </a:lnTo>
                  <a:lnTo>
                    <a:pt x="397" y="123"/>
                  </a:lnTo>
                  <a:lnTo>
                    <a:pt x="397" y="74"/>
                  </a:lnTo>
                  <a:lnTo>
                    <a:pt x="377" y="74"/>
                  </a:lnTo>
                  <a:lnTo>
                    <a:pt x="377" y="45"/>
                  </a:lnTo>
                  <a:cubicBezTo>
                    <a:pt x="377" y="20"/>
                    <a:pt x="363" y="1"/>
                    <a:pt x="3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501;p59">
              <a:extLst>
                <a:ext uri="{FF2B5EF4-FFF2-40B4-BE49-F238E27FC236}">
                  <a16:creationId xmlns:a16="http://schemas.microsoft.com/office/drawing/2014/main" id="{4214213B-FD7B-455E-8951-059F439CEB86}"/>
                </a:ext>
              </a:extLst>
            </p:cNvPr>
            <p:cNvSpPr/>
            <p:nvPr/>
          </p:nvSpPr>
          <p:spPr>
            <a:xfrm>
              <a:off x="7662654" y="996819"/>
              <a:ext cx="57428" cy="28216"/>
            </a:xfrm>
            <a:custGeom>
              <a:avLst/>
              <a:gdLst/>
              <a:ahLst/>
              <a:cxnLst/>
              <a:rect l="l" t="t" r="r" b="b"/>
              <a:pathLst>
                <a:path w="232" h="114" extrusionOk="0">
                  <a:moveTo>
                    <a:pt x="1" y="1"/>
                  </a:moveTo>
                  <a:lnTo>
                    <a:pt x="1" y="113"/>
                  </a:lnTo>
                  <a:lnTo>
                    <a:pt x="231" y="113"/>
                  </a:lnTo>
                  <a:lnTo>
                    <a:pt x="2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502;p59">
              <a:extLst>
                <a:ext uri="{FF2B5EF4-FFF2-40B4-BE49-F238E27FC236}">
                  <a16:creationId xmlns:a16="http://schemas.microsoft.com/office/drawing/2014/main" id="{CF5116C7-BBB8-4F34-8025-803F8FA492A5}"/>
                </a:ext>
              </a:extLst>
            </p:cNvPr>
            <p:cNvSpPr/>
            <p:nvPr/>
          </p:nvSpPr>
          <p:spPr>
            <a:xfrm>
              <a:off x="5768056" y="996819"/>
              <a:ext cx="55942" cy="28216"/>
            </a:xfrm>
            <a:custGeom>
              <a:avLst/>
              <a:gdLst/>
              <a:ahLst/>
              <a:cxnLst/>
              <a:rect l="l" t="t" r="r" b="b"/>
              <a:pathLst>
                <a:path w="226" h="114" extrusionOk="0">
                  <a:moveTo>
                    <a:pt x="0" y="1"/>
                  </a:moveTo>
                  <a:lnTo>
                    <a:pt x="0" y="113"/>
                  </a:lnTo>
                  <a:lnTo>
                    <a:pt x="226" y="113"/>
                  </a:lnTo>
                  <a:lnTo>
                    <a:pt x="2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503;p59">
              <a:extLst>
                <a:ext uri="{FF2B5EF4-FFF2-40B4-BE49-F238E27FC236}">
                  <a16:creationId xmlns:a16="http://schemas.microsoft.com/office/drawing/2014/main" id="{94D3274F-F9F8-4BF7-A262-84AFC5AFB3BF}"/>
                </a:ext>
              </a:extLst>
            </p:cNvPr>
            <p:cNvSpPr/>
            <p:nvPr/>
          </p:nvSpPr>
          <p:spPr>
            <a:xfrm>
              <a:off x="7719834" y="1583649"/>
              <a:ext cx="20793" cy="301956"/>
            </a:xfrm>
            <a:custGeom>
              <a:avLst/>
              <a:gdLst/>
              <a:ahLst/>
              <a:cxnLst/>
              <a:rect l="l" t="t" r="r" b="b"/>
              <a:pathLst>
                <a:path w="84" h="1220" extrusionOk="0">
                  <a:moveTo>
                    <a:pt x="0" y="0"/>
                  </a:moveTo>
                  <a:lnTo>
                    <a:pt x="0" y="1219"/>
                  </a:lnTo>
                  <a:lnTo>
                    <a:pt x="39" y="1219"/>
                  </a:lnTo>
                  <a:cubicBezTo>
                    <a:pt x="64" y="1219"/>
                    <a:pt x="83" y="1200"/>
                    <a:pt x="83" y="1175"/>
                  </a:cubicBezTo>
                  <a:lnTo>
                    <a:pt x="83" y="44"/>
                  </a:lnTo>
                  <a:cubicBezTo>
                    <a:pt x="83" y="20"/>
                    <a:pt x="64" y="0"/>
                    <a:pt x="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504;p59">
              <a:extLst>
                <a:ext uri="{FF2B5EF4-FFF2-40B4-BE49-F238E27FC236}">
                  <a16:creationId xmlns:a16="http://schemas.microsoft.com/office/drawing/2014/main" id="{4BF6451E-C422-452D-98C8-8733FFF8BEE2}"/>
                </a:ext>
              </a:extLst>
            </p:cNvPr>
            <p:cNvSpPr/>
            <p:nvPr/>
          </p:nvSpPr>
          <p:spPr>
            <a:xfrm>
              <a:off x="5746273" y="1855160"/>
              <a:ext cx="22030" cy="303194"/>
            </a:xfrm>
            <a:custGeom>
              <a:avLst/>
              <a:gdLst/>
              <a:ahLst/>
              <a:cxnLst/>
              <a:rect l="l" t="t" r="r" b="b"/>
              <a:pathLst>
                <a:path w="89" h="1225" extrusionOk="0">
                  <a:moveTo>
                    <a:pt x="44" y="0"/>
                  </a:moveTo>
                  <a:cubicBezTo>
                    <a:pt x="20" y="0"/>
                    <a:pt x="0" y="20"/>
                    <a:pt x="0" y="49"/>
                  </a:cubicBezTo>
                  <a:lnTo>
                    <a:pt x="0" y="1180"/>
                  </a:lnTo>
                  <a:cubicBezTo>
                    <a:pt x="0" y="1205"/>
                    <a:pt x="20" y="1224"/>
                    <a:pt x="44" y="1224"/>
                  </a:cubicBezTo>
                  <a:lnTo>
                    <a:pt x="88" y="1224"/>
                  </a:lnTo>
                  <a:lnTo>
                    <a:pt x="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505;p59">
              <a:extLst>
                <a:ext uri="{FF2B5EF4-FFF2-40B4-BE49-F238E27FC236}">
                  <a16:creationId xmlns:a16="http://schemas.microsoft.com/office/drawing/2014/main" id="{03B2CE35-44CD-4518-A3A7-20A152EBC808}"/>
                </a:ext>
              </a:extLst>
            </p:cNvPr>
            <p:cNvSpPr/>
            <p:nvPr/>
          </p:nvSpPr>
          <p:spPr>
            <a:xfrm>
              <a:off x="5746273" y="1477965"/>
              <a:ext cx="22030" cy="303441"/>
            </a:xfrm>
            <a:custGeom>
              <a:avLst/>
              <a:gdLst/>
              <a:ahLst/>
              <a:cxnLst/>
              <a:rect l="l" t="t" r="r" b="b"/>
              <a:pathLst>
                <a:path w="89" h="1226" extrusionOk="0">
                  <a:moveTo>
                    <a:pt x="44" y="1"/>
                  </a:moveTo>
                  <a:cubicBezTo>
                    <a:pt x="20" y="1"/>
                    <a:pt x="0" y="21"/>
                    <a:pt x="0" y="45"/>
                  </a:cubicBezTo>
                  <a:lnTo>
                    <a:pt x="0" y="1181"/>
                  </a:lnTo>
                  <a:cubicBezTo>
                    <a:pt x="0" y="1206"/>
                    <a:pt x="20" y="1225"/>
                    <a:pt x="44" y="1225"/>
                  </a:cubicBezTo>
                  <a:lnTo>
                    <a:pt x="88" y="1225"/>
                  </a:lnTo>
                  <a:lnTo>
                    <a:pt x="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506;p59">
              <a:extLst>
                <a:ext uri="{FF2B5EF4-FFF2-40B4-BE49-F238E27FC236}">
                  <a16:creationId xmlns:a16="http://schemas.microsoft.com/office/drawing/2014/main" id="{238C08B4-0306-42C7-A687-386542444490}"/>
                </a:ext>
              </a:extLst>
            </p:cNvPr>
            <p:cNvSpPr/>
            <p:nvPr/>
          </p:nvSpPr>
          <p:spPr>
            <a:xfrm>
              <a:off x="5746273" y="1207691"/>
              <a:ext cx="22030" cy="94794"/>
            </a:xfrm>
            <a:custGeom>
              <a:avLst/>
              <a:gdLst/>
              <a:ahLst/>
              <a:cxnLst/>
              <a:rect l="l" t="t" r="r" b="b"/>
              <a:pathLst>
                <a:path w="89" h="383" extrusionOk="0">
                  <a:moveTo>
                    <a:pt x="44" y="1"/>
                  </a:moveTo>
                  <a:cubicBezTo>
                    <a:pt x="20" y="1"/>
                    <a:pt x="0" y="20"/>
                    <a:pt x="0" y="45"/>
                  </a:cubicBezTo>
                  <a:lnTo>
                    <a:pt x="0" y="339"/>
                  </a:lnTo>
                  <a:cubicBezTo>
                    <a:pt x="0" y="363"/>
                    <a:pt x="20" y="383"/>
                    <a:pt x="44" y="383"/>
                  </a:cubicBezTo>
                  <a:lnTo>
                    <a:pt x="88" y="383"/>
                  </a:lnTo>
                  <a:lnTo>
                    <a:pt x="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507;p59">
              <a:extLst>
                <a:ext uri="{FF2B5EF4-FFF2-40B4-BE49-F238E27FC236}">
                  <a16:creationId xmlns:a16="http://schemas.microsoft.com/office/drawing/2014/main" id="{46441877-2CE1-4C27-B907-576EFA522954}"/>
                </a:ext>
              </a:extLst>
            </p:cNvPr>
            <p:cNvSpPr/>
            <p:nvPr/>
          </p:nvSpPr>
          <p:spPr>
            <a:xfrm>
              <a:off x="7662654" y="4302225"/>
              <a:ext cx="57428" cy="29453"/>
            </a:xfrm>
            <a:custGeom>
              <a:avLst/>
              <a:gdLst/>
              <a:ahLst/>
              <a:cxnLst/>
              <a:rect l="l" t="t" r="r" b="b"/>
              <a:pathLst>
                <a:path w="232" h="119" extrusionOk="0">
                  <a:moveTo>
                    <a:pt x="1" y="1"/>
                  </a:moveTo>
                  <a:lnTo>
                    <a:pt x="1" y="118"/>
                  </a:lnTo>
                  <a:lnTo>
                    <a:pt x="231" y="118"/>
                  </a:lnTo>
                  <a:lnTo>
                    <a:pt x="2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508;p59">
              <a:extLst>
                <a:ext uri="{FF2B5EF4-FFF2-40B4-BE49-F238E27FC236}">
                  <a16:creationId xmlns:a16="http://schemas.microsoft.com/office/drawing/2014/main" id="{0C5D25B9-02C6-44F0-9F61-7E40A40466B2}"/>
                </a:ext>
              </a:extLst>
            </p:cNvPr>
            <p:cNvSpPr/>
            <p:nvPr/>
          </p:nvSpPr>
          <p:spPr>
            <a:xfrm>
              <a:off x="5768056" y="4302225"/>
              <a:ext cx="55942" cy="29453"/>
            </a:xfrm>
            <a:custGeom>
              <a:avLst/>
              <a:gdLst/>
              <a:ahLst/>
              <a:cxnLst/>
              <a:rect l="l" t="t" r="r" b="b"/>
              <a:pathLst>
                <a:path w="226" h="119" extrusionOk="0">
                  <a:moveTo>
                    <a:pt x="0" y="1"/>
                  </a:moveTo>
                  <a:lnTo>
                    <a:pt x="0" y="118"/>
                  </a:lnTo>
                  <a:lnTo>
                    <a:pt x="226" y="118"/>
                  </a:lnTo>
                  <a:lnTo>
                    <a:pt x="2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509;p59">
              <a:extLst>
                <a:ext uri="{FF2B5EF4-FFF2-40B4-BE49-F238E27FC236}">
                  <a16:creationId xmlns:a16="http://schemas.microsoft.com/office/drawing/2014/main" id="{20B37923-4B58-499E-A70E-32CD93779D4C}"/>
                </a:ext>
              </a:extLst>
            </p:cNvPr>
            <p:cNvSpPr/>
            <p:nvPr/>
          </p:nvSpPr>
          <p:spPr>
            <a:xfrm>
              <a:off x="6459105" y="3570987"/>
              <a:ext cx="3912" cy="3803"/>
            </a:xfrm>
            <a:custGeom>
              <a:avLst/>
              <a:gdLst/>
              <a:ahLst/>
              <a:cxnLst/>
              <a:rect l="l" t="t" r="r" b="b"/>
              <a:pathLst>
                <a:path w="36" h="35" extrusionOk="0">
                  <a:moveTo>
                    <a:pt x="1" y="0"/>
                  </a:moveTo>
                  <a:lnTo>
                    <a:pt x="27" y="34"/>
                  </a:lnTo>
                  <a:lnTo>
                    <a:pt x="35" y="34"/>
                  </a:lnTo>
                  <a:lnTo>
                    <a:pt x="1" y="0"/>
                  </a:lnTo>
                  <a:close/>
                </a:path>
              </a:pathLst>
            </a:custGeom>
            <a:solidFill>
              <a:srgbClr val="E255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 name="Picture 8">
            <a:extLst>
              <a:ext uri="{FF2B5EF4-FFF2-40B4-BE49-F238E27FC236}">
                <a16:creationId xmlns:a16="http://schemas.microsoft.com/office/drawing/2014/main" id="{49032C92-533E-4F04-AA9D-F4508B05FA72}"/>
              </a:ext>
            </a:extLst>
          </p:cNvPr>
          <p:cNvPicPr>
            <a:picLocks noChangeAspect="1"/>
          </p:cNvPicPr>
          <p:nvPr/>
        </p:nvPicPr>
        <p:blipFill>
          <a:blip r:embed="rId3"/>
          <a:stretch>
            <a:fillRect/>
          </a:stretch>
        </p:blipFill>
        <p:spPr>
          <a:xfrm>
            <a:off x="5720578" y="1927671"/>
            <a:ext cx="2657959" cy="142034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60" name="Google Shape;360;p32"/>
          <p:cNvSpPr txBox="1">
            <a:spLocks noGrp="1"/>
          </p:cNvSpPr>
          <p:nvPr>
            <p:ph type="title" idx="15"/>
          </p:nvPr>
        </p:nvSpPr>
        <p:spPr>
          <a:xfrm>
            <a:off x="602450" y="2009400"/>
            <a:ext cx="2262900" cy="112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lt1"/>
                </a:solidFill>
                <a:latin typeface="Sora"/>
                <a:ea typeface="Sora"/>
                <a:cs typeface="Sora"/>
                <a:sym typeface="Sora"/>
              </a:rPr>
              <a:t>Latar Belakan</a:t>
            </a:r>
            <a:r>
              <a:rPr lang="en-US" b="1" dirty="0">
                <a:solidFill>
                  <a:schemeClr val="lt1"/>
                </a:solidFill>
                <a:latin typeface="Sora"/>
                <a:ea typeface="Sora"/>
                <a:cs typeface="Sora"/>
                <a:sym typeface="Sora"/>
              </a:rPr>
              <a:t>g</a:t>
            </a:r>
            <a:endParaRPr dirty="0">
              <a:solidFill>
                <a:schemeClr val="lt1"/>
              </a:solidFill>
            </a:endParaRPr>
          </a:p>
        </p:txBody>
      </p:sp>
      <p:sp>
        <p:nvSpPr>
          <p:cNvPr id="367" name="Google Shape;367;p32"/>
          <p:cNvSpPr/>
          <p:nvPr/>
        </p:nvSpPr>
        <p:spPr>
          <a:xfrm rot="10800000">
            <a:off x="715097" y="517591"/>
            <a:ext cx="915000" cy="27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p:cNvSpPr/>
          <p:nvPr/>
        </p:nvSpPr>
        <p:spPr>
          <a:xfrm>
            <a:off x="1688375" y="3803750"/>
            <a:ext cx="1012800" cy="1012800"/>
          </a:xfrm>
          <a:prstGeom prst="diamond">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4;p38">
            <a:extLst>
              <a:ext uri="{FF2B5EF4-FFF2-40B4-BE49-F238E27FC236}">
                <a16:creationId xmlns:a16="http://schemas.microsoft.com/office/drawing/2014/main" id="{8C923D30-2D71-435E-9BA4-71D9F16F6F01}"/>
              </a:ext>
            </a:extLst>
          </p:cNvPr>
          <p:cNvSpPr txBox="1"/>
          <p:nvPr/>
        </p:nvSpPr>
        <p:spPr>
          <a:xfrm flipH="1">
            <a:off x="3679483" y="85241"/>
            <a:ext cx="5198337" cy="4448013"/>
          </a:xfrm>
          <a:prstGeom prst="rect">
            <a:avLst/>
          </a:prstGeom>
          <a:noFill/>
          <a:ln>
            <a:noFill/>
          </a:ln>
        </p:spPr>
        <p:txBody>
          <a:bodyPr spcFirstLastPara="1" wrap="square" lIns="91425" tIns="0" rIns="91425" bIns="0" anchor="b" anchorCtr="0">
            <a:noAutofit/>
          </a:bodyPr>
          <a:lstStyle/>
          <a:p>
            <a:pPr marL="0" lvl="0" indent="0" algn="just" rtl="0">
              <a:spcBef>
                <a:spcPts val="0"/>
              </a:spcBef>
              <a:spcAft>
                <a:spcPts val="0"/>
              </a:spcAft>
              <a:buNone/>
            </a:pPr>
            <a:r>
              <a:rPr lang="en" sz="1300" dirty="0">
                <a:solidFill>
                  <a:schemeClr val="tx1"/>
                </a:solidFill>
                <a:latin typeface="Sora Light" panose="020B0604020202020204" charset="0"/>
                <a:ea typeface="Sora SemiBold"/>
                <a:cs typeface="Sora Light" panose="020B0604020202020204" charset="0"/>
                <a:sym typeface="Sora SemiBold"/>
              </a:rPr>
              <a:t>Seluruh dunia merasa Corona virus (COVID-19) </a:t>
            </a:r>
            <a:r>
              <a:rPr lang="en-US" sz="1300" dirty="0" err="1">
                <a:solidFill>
                  <a:schemeClr val="tx1"/>
                </a:solidFill>
                <a:latin typeface="Sora Light" panose="020B0604020202020204" charset="0"/>
                <a:ea typeface="Sora SemiBold"/>
                <a:cs typeface="Sora Light" panose="020B0604020202020204" charset="0"/>
                <a:sym typeface="Sora SemiBold"/>
              </a:rPr>
              <a:t>dampak</a:t>
            </a:r>
            <a:r>
              <a:rPr lang="en-US" sz="1300" dirty="0">
                <a:solidFill>
                  <a:schemeClr val="tx1"/>
                </a:solidFill>
                <a:latin typeface="Sora Light" panose="020B0604020202020204" charset="0"/>
                <a:ea typeface="Sora SemiBold"/>
                <a:cs typeface="Sora Light" panose="020B0604020202020204" charset="0"/>
                <a:sym typeface="Sora SemiBold"/>
              </a:rPr>
              <a:t> yang </a:t>
            </a:r>
            <a:r>
              <a:rPr lang="en-US" sz="1300" dirty="0" err="1">
                <a:solidFill>
                  <a:schemeClr val="tx1"/>
                </a:solidFill>
                <a:latin typeface="Sora Light" panose="020B0604020202020204" charset="0"/>
                <a:ea typeface="Sora SemiBold"/>
                <a:cs typeface="Sora Light" panose="020B0604020202020204" charset="0"/>
                <a:sym typeface="Sora SemiBold"/>
              </a:rPr>
              <a:t>signifikan</a:t>
            </a:r>
            <a:r>
              <a:rPr lang="en-US" sz="1300" dirty="0">
                <a:solidFill>
                  <a:schemeClr val="tx1"/>
                </a:solidFill>
                <a:latin typeface="Sora Light" panose="020B0604020202020204" charset="0"/>
                <a:ea typeface="Sora SemiBold"/>
                <a:cs typeface="Sora Light" panose="020B0604020202020204" charset="0"/>
                <a:sym typeface="Sora SemiBold"/>
              </a:rPr>
              <a:t> pada </a:t>
            </a:r>
            <a:r>
              <a:rPr lang="en-US" sz="1300" dirty="0" err="1">
                <a:solidFill>
                  <a:schemeClr val="tx1"/>
                </a:solidFill>
                <a:latin typeface="Sora Light" panose="020B0604020202020204" charset="0"/>
                <a:ea typeface="Sora SemiBold"/>
                <a:cs typeface="Sora Light" panose="020B0604020202020204" charset="0"/>
                <a:sym typeface="Sora SemiBold"/>
              </a:rPr>
              <a:t>semua</a:t>
            </a:r>
            <a:r>
              <a:rPr lang="en-US" sz="1300" dirty="0">
                <a:solidFill>
                  <a:schemeClr val="tx1"/>
                </a:solidFill>
                <a:latin typeface="Sora Light" panose="020B0604020202020204" charset="0"/>
                <a:ea typeface="Sora SemiBold"/>
                <a:cs typeface="Sora Light" panose="020B0604020202020204" charset="0"/>
                <a:sym typeface="Sora SemiBold"/>
              </a:rPr>
              <a:t> negara, </a:t>
            </a:r>
            <a:r>
              <a:rPr lang="en-US" sz="1300" dirty="0" err="1">
                <a:solidFill>
                  <a:schemeClr val="tx1"/>
                </a:solidFill>
                <a:latin typeface="Sora Light" panose="020B0604020202020204" charset="0"/>
                <a:ea typeface="Sora SemiBold"/>
                <a:cs typeface="Sora Light" panose="020B0604020202020204" charset="0"/>
                <a:sym typeface="Sora SemiBold"/>
              </a:rPr>
              <a:t>baik</a:t>
            </a:r>
            <a:r>
              <a:rPr lang="en-US" sz="1300" dirty="0">
                <a:solidFill>
                  <a:schemeClr val="tx1"/>
                </a:solidFill>
                <a:latin typeface="Sora Light" panose="020B0604020202020204" charset="0"/>
                <a:ea typeface="Sora SemiBold"/>
                <a:cs typeface="Sora Light" panose="020B0604020202020204" charset="0"/>
                <a:sym typeface="Sora SemiBold"/>
              </a:rPr>
              <a:t> </a:t>
            </a:r>
            <a:r>
              <a:rPr lang="en-US" sz="1300" dirty="0" err="1">
                <a:solidFill>
                  <a:schemeClr val="tx1"/>
                </a:solidFill>
                <a:latin typeface="Sora Light" panose="020B0604020202020204" charset="0"/>
                <a:ea typeface="Sora SemiBold"/>
                <a:cs typeface="Sora Light" panose="020B0604020202020204" charset="0"/>
                <a:sym typeface="Sora SemiBold"/>
              </a:rPr>
              <a:t>itu</a:t>
            </a:r>
            <a:r>
              <a:rPr lang="en-US" sz="1300" dirty="0">
                <a:solidFill>
                  <a:schemeClr val="tx1"/>
                </a:solidFill>
                <a:latin typeface="Sora Light" panose="020B0604020202020204" charset="0"/>
                <a:ea typeface="Sora SemiBold"/>
                <a:cs typeface="Sora Light" panose="020B0604020202020204" charset="0"/>
                <a:sym typeface="Sora SemiBold"/>
              </a:rPr>
              <a:t> </a:t>
            </a:r>
            <a:r>
              <a:rPr lang="en-US" sz="1300" dirty="0" err="1">
                <a:solidFill>
                  <a:schemeClr val="tx1"/>
                </a:solidFill>
                <a:latin typeface="Sora Light" panose="020B0604020202020204" charset="0"/>
                <a:ea typeface="Sora SemiBold"/>
                <a:cs typeface="Sora Light" panose="020B0604020202020204" charset="0"/>
                <a:sym typeface="Sora SemiBold"/>
              </a:rPr>
              <a:t>sosial</a:t>
            </a:r>
            <a:r>
              <a:rPr lang="en-US" sz="1300" dirty="0">
                <a:solidFill>
                  <a:schemeClr val="tx1"/>
                </a:solidFill>
                <a:latin typeface="Sora Light" panose="020B0604020202020204" charset="0"/>
                <a:ea typeface="Sora SemiBold"/>
                <a:cs typeface="Sora Light" panose="020B0604020202020204" charset="0"/>
                <a:sym typeface="Sora SemiBold"/>
              </a:rPr>
              <a:t>, </a:t>
            </a:r>
            <a:r>
              <a:rPr lang="en-US" sz="1300" dirty="0" err="1">
                <a:solidFill>
                  <a:schemeClr val="tx1"/>
                </a:solidFill>
                <a:latin typeface="Sora Light" panose="020B0604020202020204" charset="0"/>
                <a:ea typeface="Sora SemiBold"/>
                <a:cs typeface="Sora Light" panose="020B0604020202020204" charset="0"/>
                <a:sym typeface="Sora SemiBold"/>
              </a:rPr>
              <a:t>psikologis</a:t>
            </a:r>
            <a:r>
              <a:rPr lang="en-US" sz="1300" dirty="0">
                <a:solidFill>
                  <a:schemeClr val="tx1"/>
                </a:solidFill>
                <a:latin typeface="Sora Light" panose="020B0604020202020204" charset="0"/>
                <a:ea typeface="Sora SemiBold"/>
                <a:cs typeface="Sora Light" panose="020B0604020202020204" charset="0"/>
                <a:sym typeface="Sora SemiBold"/>
              </a:rPr>
              <a:t>, </a:t>
            </a:r>
            <a:r>
              <a:rPr lang="en-US" sz="1300" dirty="0" err="1">
                <a:solidFill>
                  <a:schemeClr val="tx1"/>
                </a:solidFill>
                <a:latin typeface="Sora Light" panose="020B0604020202020204" charset="0"/>
                <a:ea typeface="Sora SemiBold"/>
                <a:cs typeface="Sora Light" panose="020B0604020202020204" charset="0"/>
                <a:sym typeface="Sora SemiBold"/>
              </a:rPr>
              <a:t>ekonomi</a:t>
            </a:r>
            <a:r>
              <a:rPr lang="en-US" sz="1300" dirty="0">
                <a:solidFill>
                  <a:schemeClr val="tx1"/>
                </a:solidFill>
                <a:latin typeface="Sora Light" panose="020B0604020202020204" charset="0"/>
                <a:ea typeface="Sora SemiBold"/>
                <a:cs typeface="Sora Light" panose="020B0604020202020204" charset="0"/>
                <a:sym typeface="Sora SemiBold"/>
              </a:rPr>
              <a:t> </a:t>
            </a:r>
            <a:r>
              <a:rPr lang="en-US" sz="1300" dirty="0" err="1">
                <a:solidFill>
                  <a:schemeClr val="tx1"/>
                </a:solidFill>
                <a:latin typeface="Sora Light" panose="020B0604020202020204" charset="0"/>
                <a:ea typeface="Sora SemiBold"/>
                <a:cs typeface="Sora Light" panose="020B0604020202020204" charset="0"/>
                <a:sym typeface="Sora SemiBold"/>
              </a:rPr>
              <a:t>kesehatan</a:t>
            </a:r>
            <a:r>
              <a:rPr lang="en-US" sz="1300" dirty="0">
                <a:solidFill>
                  <a:schemeClr val="tx1"/>
                </a:solidFill>
                <a:latin typeface="Sora Light" panose="020B0604020202020204" charset="0"/>
                <a:ea typeface="Sora SemiBold"/>
                <a:cs typeface="Sora Light" panose="020B0604020202020204" charset="0"/>
                <a:sym typeface="Sora SemiBold"/>
              </a:rPr>
              <a:t>, dan </a:t>
            </a:r>
            <a:r>
              <a:rPr lang="en-US" sz="1300" dirty="0" err="1">
                <a:solidFill>
                  <a:schemeClr val="tx1"/>
                </a:solidFill>
                <a:latin typeface="Sora Light" panose="020B0604020202020204" charset="0"/>
                <a:ea typeface="Sora SemiBold"/>
                <a:cs typeface="Sora Light" panose="020B0604020202020204" charset="0"/>
                <a:sym typeface="Sora SemiBold"/>
              </a:rPr>
              <a:t>segala</a:t>
            </a:r>
            <a:r>
              <a:rPr lang="en-US" sz="1300" dirty="0">
                <a:solidFill>
                  <a:schemeClr val="tx1"/>
                </a:solidFill>
                <a:latin typeface="Sora Light" panose="020B0604020202020204" charset="0"/>
                <a:ea typeface="Sora SemiBold"/>
                <a:cs typeface="Sora Light" panose="020B0604020202020204" charset="0"/>
                <a:sym typeface="Sora SemiBold"/>
              </a:rPr>
              <a:t> </a:t>
            </a:r>
            <a:r>
              <a:rPr lang="en-US" sz="1300" dirty="0" err="1">
                <a:solidFill>
                  <a:schemeClr val="tx1"/>
                </a:solidFill>
                <a:latin typeface="Sora Light" panose="020B0604020202020204" charset="0"/>
                <a:ea typeface="Sora SemiBold"/>
                <a:cs typeface="Sora Light" panose="020B0604020202020204" charset="0"/>
                <a:sym typeface="Sora SemiBold"/>
              </a:rPr>
              <a:t>aspek</a:t>
            </a:r>
            <a:r>
              <a:rPr lang="en-US" sz="1300" dirty="0">
                <a:solidFill>
                  <a:schemeClr val="tx1"/>
                </a:solidFill>
                <a:latin typeface="Sora Light" panose="020B0604020202020204" charset="0"/>
                <a:ea typeface="Sora SemiBold"/>
                <a:cs typeface="Sora Light" panose="020B0604020202020204" charset="0"/>
                <a:sym typeface="Sora SemiBold"/>
              </a:rPr>
              <a:t> </a:t>
            </a:r>
            <a:r>
              <a:rPr lang="en-US" sz="1300" dirty="0" err="1">
                <a:solidFill>
                  <a:schemeClr val="tx1"/>
                </a:solidFill>
                <a:latin typeface="Sora Light" panose="020B0604020202020204" charset="0"/>
                <a:ea typeface="Sora SemiBold"/>
                <a:cs typeface="Sora Light" panose="020B0604020202020204" charset="0"/>
                <a:sym typeface="Sora SemiBold"/>
              </a:rPr>
              <a:t>kehidupan</a:t>
            </a:r>
            <a:r>
              <a:rPr lang="en-US" sz="1300" dirty="0">
                <a:solidFill>
                  <a:schemeClr val="tx1"/>
                </a:solidFill>
                <a:latin typeface="Sora Light" panose="020B0604020202020204" charset="0"/>
                <a:ea typeface="Sora SemiBold"/>
                <a:cs typeface="Sora Light" panose="020B0604020202020204" charset="0"/>
                <a:sym typeface="Sora SemiBold"/>
              </a:rPr>
              <a:t>. Kita </a:t>
            </a:r>
            <a:r>
              <a:rPr lang="en-US" sz="1300" dirty="0" err="1">
                <a:solidFill>
                  <a:schemeClr val="tx1"/>
                </a:solidFill>
                <a:latin typeface="Sora Light" panose="020B0604020202020204" charset="0"/>
                <a:ea typeface="Sora SemiBold"/>
                <a:cs typeface="Sora Light" panose="020B0604020202020204" charset="0"/>
                <a:sym typeface="Sora SemiBold"/>
              </a:rPr>
              <a:t>telah</a:t>
            </a:r>
            <a:r>
              <a:rPr lang="en-US" sz="1300" dirty="0">
                <a:solidFill>
                  <a:schemeClr val="tx1"/>
                </a:solidFill>
                <a:latin typeface="Sora Light" panose="020B0604020202020204" charset="0"/>
                <a:ea typeface="Sora SemiBold"/>
                <a:cs typeface="Sora Light" panose="020B0604020202020204" charset="0"/>
                <a:sym typeface="Sora SemiBold"/>
              </a:rPr>
              <a:t> </a:t>
            </a:r>
            <a:r>
              <a:rPr lang="en-US" sz="1300" dirty="0" err="1">
                <a:solidFill>
                  <a:schemeClr val="tx1"/>
                </a:solidFill>
                <a:latin typeface="Sora Light" panose="020B0604020202020204" charset="0"/>
                <a:ea typeface="Sora SemiBold"/>
                <a:cs typeface="Sora Light" panose="020B0604020202020204" charset="0"/>
                <a:sym typeface="Sora SemiBold"/>
              </a:rPr>
              <a:t>mengetahui</a:t>
            </a:r>
            <a:r>
              <a:rPr lang="en-US" sz="1300" dirty="0">
                <a:solidFill>
                  <a:schemeClr val="tx1"/>
                </a:solidFill>
                <a:latin typeface="Sora Light" panose="020B0604020202020204" charset="0"/>
                <a:ea typeface="Sora SemiBold"/>
                <a:cs typeface="Sora Light" panose="020B0604020202020204" charset="0"/>
                <a:sym typeface="Sora SemiBold"/>
              </a:rPr>
              <a:t> </a:t>
            </a:r>
            <a:r>
              <a:rPr lang="en-US" sz="1300" dirty="0" err="1">
                <a:solidFill>
                  <a:schemeClr val="tx1"/>
                </a:solidFill>
                <a:latin typeface="Sora Light" panose="020B0604020202020204" charset="0"/>
                <a:ea typeface="Sora SemiBold"/>
                <a:cs typeface="Sora Light" panose="020B0604020202020204" charset="0"/>
                <a:sym typeface="Sora SemiBold"/>
              </a:rPr>
              <a:t>bahwa</a:t>
            </a:r>
            <a:r>
              <a:rPr lang="en-US" sz="1300" dirty="0">
                <a:solidFill>
                  <a:schemeClr val="tx1"/>
                </a:solidFill>
                <a:latin typeface="Sora Light" panose="020B0604020202020204" charset="0"/>
                <a:ea typeface="Sora SemiBold"/>
                <a:cs typeface="Sora Light" panose="020B0604020202020204" charset="0"/>
                <a:sym typeface="Sora SemiBold"/>
              </a:rPr>
              <a:t> </a:t>
            </a:r>
            <a:r>
              <a:rPr lang="en-US" sz="1300" dirty="0" err="1">
                <a:solidFill>
                  <a:schemeClr val="tx1"/>
                </a:solidFill>
                <a:latin typeface="Sora Light" panose="020B0604020202020204" charset="0"/>
                <a:ea typeface="Sora SemiBold"/>
                <a:cs typeface="Sora Light" panose="020B0604020202020204" charset="0"/>
                <a:sym typeface="Sora SemiBold"/>
              </a:rPr>
              <a:t>dampak</a:t>
            </a:r>
            <a:r>
              <a:rPr lang="en-US" sz="1300" dirty="0">
                <a:solidFill>
                  <a:schemeClr val="tx1"/>
                </a:solidFill>
                <a:latin typeface="Sora Light" panose="020B0604020202020204" charset="0"/>
                <a:ea typeface="Sora SemiBold"/>
                <a:cs typeface="Sora Light" panose="020B0604020202020204" charset="0"/>
                <a:sym typeface="Sora SemiBold"/>
              </a:rPr>
              <a:t> COVID-19 </a:t>
            </a:r>
            <a:r>
              <a:rPr lang="en-US" sz="1300" dirty="0" err="1">
                <a:solidFill>
                  <a:schemeClr val="tx1"/>
                </a:solidFill>
                <a:latin typeface="Sora Light" panose="020B0604020202020204" charset="0"/>
                <a:ea typeface="Sora SemiBold"/>
                <a:cs typeface="Sora Light" panose="020B0604020202020204" charset="0"/>
                <a:sym typeface="Sora SemiBold"/>
              </a:rPr>
              <a:t>dirasakan</a:t>
            </a:r>
            <a:r>
              <a:rPr lang="en-US" sz="1300" dirty="0">
                <a:solidFill>
                  <a:schemeClr val="tx1"/>
                </a:solidFill>
                <a:latin typeface="Sora Light" panose="020B0604020202020204" charset="0"/>
                <a:ea typeface="Sora SemiBold"/>
                <a:cs typeface="Sora Light" panose="020B0604020202020204" charset="0"/>
                <a:sym typeface="Sora SemiBold"/>
              </a:rPr>
              <a:t> oleh dunia Pendidikan. </a:t>
            </a:r>
            <a:r>
              <a:rPr lang="en-US" sz="1300" dirty="0" err="1">
                <a:solidFill>
                  <a:schemeClr val="tx1"/>
                </a:solidFill>
                <a:latin typeface="Sora Light" panose="020B0604020202020204" charset="0"/>
                <a:ea typeface="Sora SemiBold"/>
                <a:cs typeface="Sora Light" panose="020B0604020202020204" charset="0"/>
                <a:sym typeface="Sora SemiBold"/>
              </a:rPr>
              <a:t>Ini</a:t>
            </a:r>
            <a:r>
              <a:rPr lang="en-US" sz="1300" dirty="0">
                <a:solidFill>
                  <a:schemeClr val="tx1"/>
                </a:solidFill>
                <a:latin typeface="Sora Light" panose="020B0604020202020204" charset="0"/>
                <a:ea typeface="Sora SemiBold"/>
                <a:cs typeface="Sora Light" panose="020B0604020202020204" charset="0"/>
                <a:sym typeface="Sora SemiBold"/>
              </a:rPr>
              <a:t> </a:t>
            </a:r>
            <a:r>
              <a:rPr lang="en-US" sz="1300" dirty="0" err="1">
                <a:solidFill>
                  <a:schemeClr val="tx1"/>
                </a:solidFill>
                <a:latin typeface="Sora Light" panose="020B0604020202020204" charset="0"/>
                <a:ea typeface="Sora SemiBold"/>
                <a:cs typeface="Sora Light" panose="020B0604020202020204" charset="0"/>
                <a:sym typeface="Sora SemiBold"/>
              </a:rPr>
              <a:t>telah</a:t>
            </a:r>
            <a:r>
              <a:rPr lang="en-US" sz="1300" dirty="0">
                <a:solidFill>
                  <a:schemeClr val="tx1"/>
                </a:solidFill>
                <a:latin typeface="Sora Light" panose="020B0604020202020204" charset="0"/>
                <a:ea typeface="Sora SemiBold"/>
                <a:cs typeface="Sora Light" panose="020B0604020202020204" charset="0"/>
                <a:sym typeface="Sora SemiBold"/>
              </a:rPr>
              <a:t> </a:t>
            </a:r>
            <a:r>
              <a:rPr lang="en-US" sz="1300" dirty="0" err="1">
                <a:solidFill>
                  <a:schemeClr val="tx1"/>
                </a:solidFill>
                <a:latin typeface="Sora Light" panose="020B0604020202020204" charset="0"/>
                <a:ea typeface="Sora SemiBold"/>
                <a:cs typeface="Sora Light" panose="020B0604020202020204" charset="0"/>
                <a:sym typeface="Sora SemiBold"/>
              </a:rPr>
              <a:t>diakui</a:t>
            </a:r>
            <a:r>
              <a:rPr lang="en-US" sz="1300" dirty="0">
                <a:solidFill>
                  <a:schemeClr val="tx1"/>
                </a:solidFill>
                <a:latin typeface="Sora Light" panose="020B0604020202020204" charset="0"/>
                <a:ea typeface="Sora SemiBold"/>
                <a:cs typeface="Sora Light" panose="020B0604020202020204" charset="0"/>
                <a:sym typeface="Sora SemiBold"/>
              </a:rPr>
              <a:t> oleh United Nations Educational Scientific and </a:t>
            </a:r>
            <a:r>
              <a:rPr lang="en-US" sz="1300" dirty="0" err="1">
                <a:solidFill>
                  <a:schemeClr val="tx1"/>
                </a:solidFill>
                <a:latin typeface="Sora Light" panose="020B0604020202020204" charset="0"/>
                <a:ea typeface="Sora SemiBold"/>
                <a:cs typeface="Sora Light" panose="020B0604020202020204" charset="0"/>
                <a:sym typeface="Sora SemiBold"/>
              </a:rPr>
              <a:t>Culrural</a:t>
            </a:r>
            <a:r>
              <a:rPr lang="en-US" sz="1300" dirty="0">
                <a:solidFill>
                  <a:schemeClr val="tx1"/>
                </a:solidFill>
                <a:latin typeface="Sora Light" panose="020B0604020202020204" charset="0"/>
                <a:ea typeface="Sora SemiBold"/>
                <a:cs typeface="Sora Light" panose="020B0604020202020204" charset="0"/>
                <a:sym typeface="Sora SemiBold"/>
              </a:rPr>
              <a:t> Organization (UNESCO).</a:t>
            </a:r>
          </a:p>
          <a:p>
            <a:pPr marL="0" lvl="0" indent="0" algn="just" rtl="0">
              <a:spcBef>
                <a:spcPts val="0"/>
              </a:spcBef>
              <a:spcAft>
                <a:spcPts val="0"/>
              </a:spcAft>
              <a:buNone/>
            </a:pPr>
            <a:endParaRPr lang="en-US" sz="1300" dirty="0">
              <a:solidFill>
                <a:schemeClr val="tx1"/>
              </a:solidFill>
              <a:latin typeface="Sora Light" panose="020B0604020202020204" charset="0"/>
              <a:ea typeface="Sora SemiBold"/>
              <a:cs typeface="Sora Light" panose="020B0604020202020204" charset="0"/>
              <a:sym typeface="Sora SemiBold"/>
            </a:endParaRPr>
          </a:p>
          <a:p>
            <a:pPr lvl="0" algn="just"/>
            <a:r>
              <a:rPr lang="nn-NO" sz="1300" dirty="0">
                <a:solidFill>
                  <a:schemeClr val="tx1"/>
                </a:solidFill>
                <a:latin typeface="Sora Light" panose="020B0604020202020204" charset="0"/>
                <a:ea typeface="Sora SemiBold"/>
                <a:cs typeface="Sora Light" panose="020B0604020202020204" charset="0"/>
                <a:sym typeface="Sora SemiBold"/>
              </a:rPr>
              <a:t>UNESCO menyelenggarakan pertemuan virtual Platform Pendidikan Multidimensi tentang Respon Pendidikan untuk COVID-19. Wabah virus corona berdampak pada sektor pendidikan. Diperkirakan, 300 juta siswa terganggu oleh aktivitas sekolah mereka di seluruh dunia dan terancam hak pendidikan mereka di masa depan. Penelitian ini bertujuan untuk mengetahui pentingnya persepsi mahasiswa sebagai target dan ukuran keberhasilan institusi pendidikan tinggi. </a:t>
            </a:r>
          </a:p>
          <a:p>
            <a:pPr lvl="0" algn="just"/>
            <a:endParaRPr lang="nn-NO" sz="1300" dirty="0">
              <a:solidFill>
                <a:schemeClr val="tx1"/>
              </a:solidFill>
              <a:latin typeface="Sora Light" panose="020B0604020202020204" charset="0"/>
              <a:ea typeface="Sora SemiBold"/>
              <a:cs typeface="Sora Light" panose="020B0604020202020204" charset="0"/>
              <a:sym typeface="Sora SemiBold"/>
            </a:endParaRPr>
          </a:p>
          <a:p>
            <a:pPr lvl="0" algn="just"/>
            <a:r>
              <a:rPr lang="nn-NO" sz="1300" dirty="0">
                <a:solidFill>
                  <a:schemeClr val="tx1"/>
                </a:solidFill>
                <a:latin typeface="Sora Light" panose="020B0604020202020204" charset="0"/>
                <a:ea typeface="Sora SemiBold"/>
                <a:cs typeface="Sora Light" panose="020B0604020202020204" charset="0"/>
                <a:sym typeface="Sora SemiBold"/>
              </a:rPr>
              <a:t>Dengan merebaknya COVID-19 menjadi momentum bagi  perguruan tinggi di Indonesia untuk meningkatkan pembelajaran online melalui berbagai platform, salah satunya adalah aplikasi Zoom.</a:t>
            </a:r>
          </a:p>
          <a:p>
            <a:pPr lvl="0" algn="just"/>
            <a:endParaRPr lang="nn-NO" dirty="0">
              <a:solidFill>
                <a:schemeClr val="accent3"/>
              </a:solidFill>
              <a:latin typeface="Sora SemiBold"/>
              <a:ea typeface="Sora SemiBold"/>
              <a:cs typeface="Sora SemiBold"/>
              <a:sym typeface="Sora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60" name="Google Shape;360;p32"/>
          <p:cNvSpPr txBox="1">
            <a:spLocks noGrp="1"/>
          </p:cNvSpPr>
          <p:nvPr>
            <p:ph type="title" idx="15"/>
          </p:nvPr>
        </p:nvSpPr>
        <p:spPr>
          <a:xfrm>
            <a:off x="602450" y="2009400"/>
            <a:ext cx="2262900" cy="112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lt1"/>
                </a:solidFill>
                <a:latin typeface="Sora"/>
                <a:cs typeface="Sora"/>
                <a:sym typeface="Sora"/>
              </a:rPr>
              <a:t>Tujuan Penelitian</a:t>
            </a:r>
            <a:endParaRPr dirty="0">
              <a:solidFill>
                <a:schemeClr val="lt1"/>
              </a:solidFill>
            </a:endParaRPr>
          </a:p>
        </p:txBody>
      </p:sp>
      <p:sp>
        <p:nvSpPr>
          <p:cNvPr id="367" name="Google Shape;367;p32"/>
          <p:cNvSpPr/>
          <p:nvPr/>
        </p:nvSpPr>
        <p:spPr>
          <a:xfrm rot="10800000">
            <a:off x="715097" y="517591"/>
            <a:ext cx="915000" cy="27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p:cNvSpPr/>
          <p:nvPr/>
        </p:nvSpPr>
        <p:spPr>
          <a:xfrm>
            <a:off x="1688375" y="3803750"/>
            <a:ext cx="1012800" cy="1012800"/>
          </a:xfrm>
          <a:prstGeom prst="diamond">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149AB159-3CE1-6E73-F250-5E17CFA5D0CC}"/>
              </a:ext>
            </a:extLst>
          </p:cNvPr>
          <p:cNvSpPr txBox="1"/>
          <p:nvPr/>
        </p:nvSpPr>
        <p:spPr>
          <a:xfrm>
            <a:off x="3558928" y="1910030"/>
            <a:ext cx="5439448" cy="1323439"/>
          </a:xfrm>
          <a:prstGeom prst="rect">
            <a:avLst/>
          </a:prstGeom>
          <a:noFill/>
        </p:spPr>
        <p:txBody>
          <a:bodyPr wrap="square" rtlCol="0">
            <a:spAutoFit/>
          </a:bodyPr>
          <a:lstStyle/>
          <a:p>
            <a:pPr algn="just"/>
            <a:r>
              <a:rPr lang="en-ID" sz="2000" b="1" dirty="0" err="1"/>
              <a:t>Penelitian</a:t>
            </a:r>
            <a:r>
              <a:rPr lang="en-ID" sz="2000" b="1" dirty="0"/>
              <a:t> </a:t>
            </a:r>
            <a:r>
              <a:rPr lang="en-ID" sz="2000" dirty="0" err="1"/>
              <a:t>ini</a:t>
            </a:r>
            <a:r>
              <a:rPr lang="en-ID" sz="2000" b="1" dirty="0"/>
              <a:t> </a:t>
            </a:r>
            <a:r>
              <a:rPr lang="en-ID" sz="2000" dirty="0" err="1"/>
              <a:t>untuk</a:t>
            </a:r>
            <a:r>
              <a:rPr lang="en-ID" sz="2000" dirty="0"/>
              <a:t> </a:t>
            </a:r>
            <a:r>
              <a:rPr lang="en-ID" sz="2000" dirty="0" err="1"/>
              <a:t>membuktikan</a:t>
            </a:r>
            <a:r>
              <a:rPr lang="en-ID" sz="2000" dirty="0"/>
              <a:t> </a:t>
            </a:r>
            <a:r>
              <a:rPr lang="en-ID" sz="2000" dirty="0" err="1"/>
              <a:t>faktor-faktor</a:t>
            </a:r>
            <a:r>
              <a:rPr lang="en-ID" sz="2000" dirty="0"/>
              <a:t> yang </a:t>
            </a:r>
            <a:r>
              <a:rPr lang="en-ID" sz="2000" dirty="0" err="1"/>
              <a:t>mempengaruhi</a:t>
            </a:r>
            <a:r>
              <a:rPr lang="en-ID" sz="2000" dirty="0"/>
              <a:t> </a:t>
            </a:r>
            <a:r>
              <a:rPr lang="en-ID" sz="2000" dirty="0" err="1"/>
              <a:t>penggunaan</a:t>
            </a:r>
            <a:r>
              <a:rPr lang="en-ID" sz="2000" dirty="0"/>
              <a:t> Zoom meeting yang </a:t>
            </a:r>
            <a:r>
              <a:rPr lang="en-ID" sz="2000" dirty="0" err="1"/>
              <a:t>digunakan</a:t>
            </a:r>
            <a:r>
              <a:rPr lang="en-ID" sz="2000" dirty="0"/>
              <a:t> di masa </a:t>
            </a:r>
            <a:r>
              <a:rPr lang="en-ID" sz="2000" dirty="0" err="1"/>
              <a:t>pandemi</a:t>
            </a:r>
            <a:r>
              <a:rPr lang="en-ID" sz="2000" dirty="0"/>
              <a:t> COVID-19.</a:t>
            </a:r>
            <a:endParaRPr lang="nn-NO" sz="2000" dirty="0">
              <a:solidFill>
                <a:schemeClr val="accent3"/>
              </a:solidFill>
              <a:latin typeface="Sora SemiBold"/>
              <a:ea typeface="Sora SemiBold"/>
              <a:cs typeface="Sora SemiBold"/>
              <a:sym typeface="Sora SemiBold"/>
            </a:endParaRPr>
          </a:p>
        </p:txBody>
      </p:sp>
    </p:spTree>
    <p:extLst>
      <p:ext uri="{BB962C8B-B14F-4D97-AF65-F5344CB8AC3E}">
        <p14:creationId xmlns:p14="http://schemas.microsoft.com/office/powerpoint/2010/main" val="312196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1" name="Google Shape;581;p38"/>
          <p:cNvSpPr txBox="1"/>
          <p:nvPr/>
        </p:nvSpPr>
        <p:spPr>
          <a:xfrm flipH="1">
            <a:off x="1386939" y="866262"/>
            <a:ext cx="2194500" cy="274200"/>
          </a:xfrm>
          <a:prstGeom prst="rect">
            <a:avLst/>
          </a:prstGeom>
          <a:noFill/>
          <a:ln>
            <a:noFill/>
          </a:ln>
        </p:spPr>
        <p:txBody>
          <a:bodyPr spcFirstLastPara="1" wrap="square" lIns="91425" tIns="0" rIns="91425" bIns="0" anchor="b" anchorCtr="0">
            <a:noAutofit/>
          </a:bodyPr>
          <a:lstStyle/>
          <a:p>
            <a:pPr marL="0" lvl="0" indent="0" algn="r" rtl="0">
              <a:spcBef>
                <a:spcPts val="0"/>
              </a:spcBef>
              <a:spcAft>
                <a:spcPts val="0"/>
              </a:spcAft>
              <a:buNone/>
            </a:pPr>
            <a:r>
              <a:rPr lang="en-ID" sz="2000" dirty="0">
                <a:solidFill>
                  <a:schemeClr val="accent3"/>
                </a:solidFill>
                <a:latin typeface="Sora SemiBold"/>
                <a:ea typeface="Sora SemiBold"/>
                <a:cs typeface="Sora SemiBold"/>
                <a:sym typeface="Sora SemiBold"/>
              </a:rPr>
              <a:t>Perusahaan </a:t>
            </a:r>
            <a:r>
              <a:rPr lang="en-ID" sz="2000" dirty="0" err="1">
                <a:solidFill>
                  <a:schemeClr val="accent3"/>
                </a:solidFill>
                <a:latin typeface="Sora SemiBold"/>
                <a:ea typeface="Sora SemiBold"/>
                <a:cs typeface="Sora SemiBold"/>
                <a:sym typeface="Sora SemiBold"/>
              </a:rPr>
              <a:t>telepon</a:t>
            </a:r>
            <a:r>
              <a:rPr lang="en-ID" sz="2000" dirty="0">
                <a:solidFill>
                  <a:schemeClr val="accent3"/>
                </a:solidFill>
                <a:latin typeface="Sora SemiBold"/>
                <a:ea typeface="Sora SemiBold"/>
                <a:cs typeface="Sora SemiBold"/>
                <a:sym typeface="Sora SemiBold"/>
              </a:rPr>
              <a:t> AT&amp;T </a:t>
            </a:r>
          </a:p>
        </p:txBody>
      </p:sp>
      <p:sp>
        <p:nvSpPr>
          <p:cNvPr id="584" name="Google Shape;584;p38"/>
          <p:cNvSpPr txBox="1"/>
          <p:nvPr/>
        </p:nvSpPr>
        <p:spPr>
          <a:xfrm flipH="1">
            <a:off x="648581" y="1969606"/>
            <a:ext cx="2921077" cy="274199"/>
          </a:xfrm>
          <a:prstGeom prst="rect">
            <a:avLst/>
          </a:prstGeom>
          <a:noFill/>
          <a:ln>
            <a:noFill/>
          </a:ln>
        </p:spPr>
        <p:txBody>
          <a:bodyPr spcFirstLastPara="1" wrap="square" lIns="91425" tIns="0" rIns="91425" bIns="0" anchor="b" anchorCtr="0">
            <a:noAutofit/>
          </a:bodyPr>
          <a:lstStyle/>
          <a:p>
            <a:pPr marL="0" lvl="0" indent="0" algn="r" rtl="0">
              <a:spcBef>
                <a:spcPts val="0"/>
              </a:spcBef>
              <a:spcAft>
                <a:spcPts val="0"/>
              </a:spcAft>
              <a:buNone/>
            </a:pPr>
            <a:r>
              <a:rPr lang="en-ID" sz="2000" dirty="0">
                <a:solidFill>
                  <a:schemeClr val="accent3"/>
                </a:solidFill>
                <a:latin typeface="Sora SemiBold"/>
                <a:ea typeface="Sora SemiBold"/>
                <a:cs typeface="Sora SemiBold"/>
                <a:sym typeface="Sora SemiBold"/>
              </a:rPr>
              <a:t>Universitas Cornell</a:t>
            </a:r>
          </a:p>
        </p:txBody>
      </p:sp>
      <p:sp>
        <p:nvSpPr>
          <p:cNvPr id="587" name="Google Shape;587;p38"/>
          <p:cNvSpPr txBox="1"/>
          <p:nvPr/>
        </p:nvSpPr>
        <p:spPr>
          <a:xfrm flipH="1">
            <a:off x="1346315" y="3009717"/>
            <a:ext cx="2194500" cy="274200"/>
          </a:xfrm>
          <a:prstGeom prst="rect">
            <a:avLst/>
          </a:prstGeom>
          <a:noFill/>
          <a:ln>
            <a:noFill/>
          </a:ln>
        </p:spPr>
        <p:txBody>
          <a:bodyPr spcFirstLastPara="1" wrap="square" lIns="91425" tIns="0" rIns="91425" bIns="0" anchor="b" anchorCtr="0">
            <a:noAutofit/>
          </a:bodyPr>
          <a:lstStyle/>
          <a:p>
            <a:pPr marL="0" lvl="0" indent="0" algn="r" rtl="0">
              <a:spcBef>
                <a:spcPts val="0"/>
              </a:spcBef>
              <a:spcAft>
                <a:spcPts val="0"/>
              </a:spcAft>
              <a:buNone/>
            </a:pPr>
            <a:r>
              <a:rPr lang="en-ID" sz="2000" dirty="0">
                <a:solidFill>
                  <a:schemeClr val="accent3"/>
                </a:solidFill>
                <a:latin typeface="Sora SemiBold"/>
                <a:ea typeface="Sora SemiBold"/>
                <a:cs typeface="Sora SemiBold"/>
                <a:sym typeface="Sora SemiBold"/>
              </a:rPr>
              <a:t>Skype</a:t>
            </a:r>
          </a:p>
        </p:txBody>
      </p:sp>
      <p:sp>
        <p:nvSpPr>
          <p:cNvPr id="590" name="Google Shape;590;p38"/>
          <p:cNvSpPr txBox="1"/>
          <p:nvPr/>
        </p:nvSpPr>
        <p:spPr>
          <a:xfrm flipH="1">
            <a:off x="446413" y="3882336"/>
            <a:ext cx="3089507" cy="508773"/>
          </a:xfrm>
          <a:prstGeom prst="rect">
            <a:avLst/>
          </a:prstGeom>
          <a:noFill/>
          <a:ln>
            <a:noFill/>
          </a:ln>
        </p:spPr>
        <p:txBody>
          <a:bodyPr spcFirstLastPara="1" wrap="square" lIns="91425" tIns="0" rIns="91425" bIns="0" anchor="b" anchorCtr="0">
            <a:noAutofit/>
          </a:bodyPr>
          <a:lstStyle/>
          <a:p>
            <a:pPr marL="0" lvl="0" indent="0" algn="r" rtl="0">
              <a:spcBef>
                <a:spcPts val="0"/>
              </a:spcBef>
              <a:spcAft>
                <a:spcPts val="0"/>
              </a:spcAft>
              <a:buNone/>
            </a:pPr>
            <a:r>
              <a:rPr lang="en" sz="2000" dirty="0">
                <a:solidFill>
                  <a:schemeClr val="accent3"/>
                </a:solidFill>
                <a:latin typeface="Sora SemiBold"/>
                <a:ea typeface="Sora SemiBold"/>
                <a:cs typeface="Sora SemiBold"/>
                <a:sym typeface="Sora SemiBold"/>
              </a:rPr>
              <a:t>Zoom</a:t>
            </a:r>
            <a:endParaRPr sz="2000" dirty="0">
              <a:solidFill>
                <a:schemeClr val="accent3"/>
              </a:solidFill>
              <a:latin typeface="Sora SemiBold"/>
              <a:ea typeface="Sora SemiBold"/>
              <a:cs typeface="Sora SemiBold"/>
              <a:sym typeface="Sora SemiBold"/>
            </a:endParaRPr>
          </a:p>
        </p:txBody>
      </p:sp>
      <p:cxnSp>
        <p:nvCxnSpPr>
          <p:cNvPr id="594" name="Google Shape;594;p38"/>
          <p:cNvCxnSpPr>
            <a:cxnSpLocks/>
            <a:stCxn id="593" idx="2"/>
          </p:cNvCxnSpPr>
          <p:nvPr/>
        </p:nvCxnSpPr>
        <p:spPr>
          <a:xfrm rot="10800000">
            <a:off x="3751194" y="1021500"/>
            <a:ext cx="591300" cy="0"/>
          </a:xfrm>
          <a:prstGeom prst="straightConnector1">
            <a:avLst/>
          </a:prstGeom>
          <a:noFill/>
          <a:ln w="38100" cap="flat" cmpd="sng">
            <a:solidFill>
              <a:schemeClr val="accent6"/>
            </a:solidFill>
            <a:prstDash val="solid"/>
            <a:round/>
            <a:headEnd type="none" w="med" len="med"/>
            <a:tailEnd type="oval" w="med" len="med"/>
          </a:ln>
        </p:spPr>
      </p:cxnSp>
      <p:cxnSp>
        <p:nvCxnSpPr>
          <p:cNvPr id="601" name="Google Shape;601;p38"/>
          <p:cNvCxnSpPr>
            <a:cxnSpLocks/>
          </p:cNvCxnSpPr>
          <p:nvPr/>
        </p:nvCxnSpPr>
        <p:spPr>
          <a:xfrm rot="10800000">
            <a:off x="3751194" y="2095263"/>
            <a:ext cx="591300" cy="0"/>
          </a:xfrm>
          <a:prstGeom prst="straightConnector1">
            <a:avLst/>
          </a:prstGeom>
          <a:noFill/>
          <a:ln w="38100" cap="flat" cmpd="sng">
            <a:solidFill>
              <a:schemeClr val="accent6"/>
            </a:solidFill>
            <a:prstDash val="solid"/>
            <a:round/>
            <a:headEnd type="none" w="med" len="med"/>
            <a:tailEnd type="oval" w="med" len="med"/>
          </a:ln>
        </p:spPr>
      </p:cxnSp>
      <p:cxnSp>
        <p:nvCxnSpPr>
          <p:cNvPr id="603" name="Google Shape;603;p38"/>
          <p:cNvCxnSpPr>
            <a:cxnSpLocks/>
          </p:cNvCxnSpPr>
          <p:nvPr/>
        </p:nvCxnSpPr>
        <p:spPr>
          <a:xfrm rot="10800000">
            <a:off x="3751194" y="4242788"/>
            <a:ext cx="591300" cy="0"/>
          </a:xfrm>
          <a:prstGeom prst="straightConnector1">
            <a:avLst/>
          </a:prstGeom>
          <a:noFill/>
          <a:ln w="38100" cap="flat" cmpd="sng">
            <a:solidFill>
              <a:schemeClr val="accent6"/>
            </a:solidFill>
            <a:prstDash val="solid"/>
            <a:round/>
            <a:headEnd type="none" w="med" len="med"/>
            <a:tailEnd type="oval" w="med" len="med"/>
          </a:ln>
        </p:spPr>
      </p:cxnSp>
      <p:cxnSp>
        <p:nvCxnSpPr>
          <p:cNvPr id="605" name="Google Shape;605;p38"/>
          <p:cNvCxnSpPr>
            <a:cxnSpLocks/>
          </p:cNvCxnSpPr>
          <p:nvPr/>
        </p:nvCxnSpPr>
        <p:spPr>
          <a:xfrm rot="10800000">
            <a:off x="3751194" y="3169025"/>
            <a:ext cx="591300" cy="0"/>
          </a:xfrm>
          <a:prstGeom prst="straightConnector1">
            <a:avLst/>
          </a:prstGeom>
          <a:noFill/>
          <a:ln w="38100" cap="flat" cmpd="sng">
            <a:solidFill>
              <a:schemeClr val="accent6"/>
            </a:solidFill>
            <a:prstDash val="solid"/>
            <a:round/>
            <a:headEnd type="none" w="med" len="med"/>
            <a:tailEnd type="oval" w="med" len="med"/>
          </a:ln>
        </p:spPr>
      </p:cxnSp>
      <p:sp>
        <p:nvSpPr>
          <p:cNvPr id="638" name="Google Shape;638;p38"/>
          <p:cNvSpPr/>
          <p:nvPr/>
        </p:nvSpPr>
        <p:spPr>
          <a:xfrm rot="10800000">
            <a:off x="6340572" y="4330991"/>
            <a:ext cx="915000" cy="27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8"/>
          <p:cNvSpPr/>
          <p:nvPr/>
        </p:nvSpPr>
        <p:spPr>
          <a:xfrm>
            <a:off x="8045006" y="460716"/>
            <a:ext cx="1012800" cy="1012800"/>
          </a:xfrm>
          <a:prstGeom prst="diamond">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1491;p59">
            <a:extLst>
              <a:ext uri="{FF2B5EF4-FFF2-40B4-BE49-F238E27FC236}">
                <a16:creationId xmlns:a16="http://schemas.microsoft.com/office/drawing/2014/main" id="{2C8D7640-07EE-48F0-AD79-C0EE9D0673C3}"/>
              </a:ext>
            </a:extLst>
          </p:cNvPr>
          <p:cNvGrpSpPr/>
          <p:nvPr/>
        </p:nvGrpSpPr>
        <p:grpSpPr>
          <a:xfrm rot="5400000">
            <a:off x="6156903" y="759023"/>
            <a:ext cx="1853353" cy="3784074"/>
            <a:chOff x="5746273" y="628276"/>
            <a:chExt cx="1994354" cy="4071962"/>
          </a:xfrm>
        </p:grpSpPr>
        <p:sp>
          <p:nvSpPr>
            <p:cNvPr id="65" name="Google Shape;1492;p59">
              <a:extLst>
                <a:ext uri="{FF2B5EF4-FFF2-40B4-BE49-F238E27FC236}">
                  <a16:creationId xmlns:a16="http://schemas.microsoft.com/office/drawing/2014/main" id="{58BE6545-BC46-4205-B135-742F11A815C2}"/>
                </a:ext>
              </a:extLst>
            </p:cNvPr>
            <p:cNvSpPr/>
            <p:nvPr/>
          </p:nvSpPr>
          <p:spPr>
            <a:xfrm>
              <a:off x="5768056" y="628286"/>
              <a:ext cx="1952041" cy="4071952"/>
            </a:xfrm>
            <a:custGeom>
              <a:avLst/>
              <a:gdLst/>
              <a:ahLst/>
              <a:cxnLst/>
              <a:rect l="l" t="t" r="r" b="b"/>
              <a:pathLst>
                <a:path w="7886" h="16452" extrusionOk="0">
                  <a:moveTo>
                    <a:pt x="994" y="1"/>
                  </a:moveTo>
                  <a:cubicBezTo>
                    <a:pt x="446" y="1"/>
                    <a:pt x="0" y="447"/>
                    <a:pt x="0" y="995"/>
                  </a:cubicBezTo>
                  <a:lnTo>
                    <a:pt x="0" y="2342"/>
                  </a:lnTo>
                  <a:lnTo>
                    <a:pt x="0" y="2724"/>
                  </a:lnTo>
                  <a:lnTo>
                    <a:pt x="0" y="3434"/>
                  </a:lnTo>
                  <a:lnTo>
                    <a:pt x="0" y="4658"/>
                  </a:lnTo>
                  <a:lnTo>
                    <a:pt x="0" y="4957"/>
                  </a:lnTo>
                  <a:lnTo>
                    <a:pt x="0" y="6181"/>
                  </a:lnTo>
                  <a:lnTo>
                    <a:pt x="0" y="15457"/>
                  </a:lnTo>
                  <a:cubicBezTo>
                    <a:pt x="0" y="16006"/>
                    <a:pt x="446" y="16451"/>
                    <a:pt x="994" y="16451"/>
                  </a:cubicBezTo>
                  <a:lnTo>
                    <a:pt x="6886" y="16451"/>
                  </a:lnTo>
                  <a:cubicBezTo>
                    <a:pt x="7439" y="16451"/>
                    <a:pt x="7885" y="16006"/>
                    <a:pt x="7885" y="15457"/>
                  </a:cubicBezTo>
                  <a:lnTo>
                    <a:pt x="7885" y="5079"/>
                  </a:lnTo>
                  <a:lnTo>
                    <a:pt x="7885" y="3860"/>
                  </a:lnTo>
                  <a:lnTo>
                    <a:pt x="7885" y="995"/>
                  </a:lnTo>
                  <a:cubicBezTo>
                    <a:pt x="7885" y="447"/>
                    <a:pt x="7439" y="1"/>
                    <a:pt x="6886" y="1"/>
                  </a:cubicBezTo>
                  <a:lnTo>
                    <a:pt x="5946" y="1"/>
                  </a:lnTo>
                  <a:lnTo>
                    <a:pt x="5946" y="265"/>
                  </a:lnTo>
                  <a:lnTo>
                    <a:pt x="6866" y="265"/>
                  </a:lnTo>
                  <a:cubicBezTo>
                    <a:pt x="7302" y="265"/>
                    <a:pt x="7655" y="618"/>
                    <a:pt x="7655" y="1054"/>
                  </a:cubicBezTo>
                  <a:lnTo>
                    <a:pt x="7655" y="15398"/>
                  </a:lnTo>
                  <a:cubicBezTo>
                    <a:pt x="7655" y="15834"/>
                    <a:pt x="7302" y="16187"/>
                    <a:pt x="6866" y="16187"/>
                  </a:cubicBezTo>
                  <a:lnTo>
                    <a:pt x="1014" y="16187"/>
                  </a:lnTo>
                  <a:cubicBezTo>
                    <a:pt x="578" y="16187"/>
                    <a:pt x="226" y="15834"/>
                    <a:pt x="226" y="15398"/>
                  </a:cubicBezTo>
                  <a:lnTo>
                    <a:pt x="226" y="1054"/>
                  </a:lnTo>
                  <a:cubicBezTo>
                    <a:pt x="226" y="618"/>
                    <a:pt x="578" y="265"/>
                    <a:pt x="1014" y="265"/>
                  </a:cubicBezTo>
                  <a:lnTo>
                    <a:pt x="1935" y="265"/>
                  </a:lnTo>
                  <a:lnTo>
                    <a:pt x="19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493;p59">
              <a:extLst>
                <a:ext uri="{FF2B5EF4-FFF2-40B4-BE49-F238E27FC236}">
                  <a16:creationId xmlns:a16="http://schemas.microsoft.com/office/drawing/2014/main" id="{3212C5D2-4E36-4633-B983-4F1652944023}"/>
                </a:ext>
              </a:extLst>
            </p:cNvPr>
            <p:cNvSpPr/>
            <p:nvPr/>
          </p:nvSpPr>
          <p:spPr>
            <a:xfrm>
              <a:off x="5823750" y="693874"/>
              <a:ext cx="1839166" cy="3940775"/>
            </a:xfrm>
            <a:custGeom>
              <a:avLst/>
              <a:gdLst/>
              <a:ahLst/>
              <a:cxnLst/>
              <a:rect l="l" t="t" r="r" b="b"/>
              <a:pathLst>
                <a:path w="7430" h="15922" extrusionOk="0">
                  <a:moveTo>
                    <a:pt x="789" y="0"/>
                  </a:moveTo>
                  <a:cubicBezTo>
                    <a:pt x="353" y="0"/>
                    <a:pt x="1" y="353"/>
                    <a:pt x="1" y="789"/>
                  </a:cubicBezTo>
                  <a:lnTo>
                    <a:pt x="1" y="15133"/>
                  </a:lnTo>
                  <a:cubicBezTo>
                    <a:pt x="1" y="15569"/>
                    <a:pt x="353" y="15922"/>
                    <a:pt x="789" y="15922"/>
                  </a:cubicBezTo>
                  <a:lnTo>
                    <a:pt x="6641" y="15922"/>
                  </a:lnTo>
                  <a:cubicBezTo>
                    <a:pt x="7077" y="15922"/>
                    <a:pt x="7430" y="15569"/>
                    <a:pt x="7430" y="15133"/>
                  </a:cubicBezTo>
                  <a:lnTo>
                    <a:pt x="7430" y="789"/>
                  </a:lnTo>
                  <a:cubicBezTo>
                    <a:pt x="7430" y="353"/>
                    <a:pt x="7077" y="0"/>
                    <a:pt x="6641" y="0"/>
                  </a:cubicBezTo>
                  <a:lnTo>
                    <a:pt x="5721" y="0"/>
                  </a:lnTo>
                  <a:lnTo>
                    <a:pt x="5721" y="265"/>
                  </a:lnTo>
                  <a:cubicBezTo>
                    <a:pt x="5721" y="485"/>
                    <a:pt x="5544" y="666"/>
                    <a:pt x="5324" y="666"/>
                  </a:cubicBezTo>
                  <a:lnTo>
                    <a:pt x="2111" y="666"/>
                  </a:lnTo>
                  <a:cubicBezTo>
                    <a:pt x="1891" y="666"/>
                    <a:pt x="1710" y="485"/>
                    <a:pt x="1710" y="265"/>
                  </a:cubicBezTo>
                  <a:lnTo>
                    <a:pt x="1710"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494;p59">
              <a:extLst>
                <a:ext uri="{FF2B5EF4-FFF2-40B4-BE49-F238E27FC236}">
                  <a16:creationId xmlns:a16="http://schemas.microsoft.com/office/drawing/2014/main" id="{E3675782-F0CC-4A4D-B342-2DAF4532BE06}"/>
                </a:ext>
              </a:extLst>
            </p:cNvPr>
            <p:cNvSpPr/>
            <p:nvPr/>
          </p:nvSpPr>
          <p:spPr>
            <a:xfrm>
              <a:off x="6242301" y="628276"/>
              <a:ext cx="1002057" cy="230689"/>
            </a:xfrm>
            <a:custGeom>
              <a:avLst/>
              <a:gdLst/>
              <a:ahLst/>
              <a:cxnLst/>
              <a:rect l="l" t="t" r="r" b="b"/>
              <a:pathLst>
                <a:path w="4012" h="932" extrusionOk="0">
                  <a:moveTo>
                    <a:pt x="2503" y="471"/>
                  </a:moveTo>
                  <a:cubicBezTo>
                    <a:pt x="2547" y="471"/>
                    <a:pt x="2582" y="505"/>
                    <a:pt x="2582" y="549"/>
                  </a:cubicBezTo>
                  <a:cubicBezTo>
                    <a:pt x="2582" y="589"/>
                    <a:pt x="2547" y="623"/>
                    <a:pt x="2503" y="623"/>
                  </a:cubicBezTo>
                  <a:lnTo>
                    <a:pt x="1509" y="623"/>
                  </a:lnTo>
                  <a:cubicBezTo>
                    <a:pt x="1470" y="623"/>
                    <a:pt x="1431" y="589"/>
                    <a:pt x="1431" y="549"/>
                  </a:cubicBezTo>
                  <a:cubicBezTo>
                    <a:pt x="1431" y="505"/>
                    <a:pt x="1470" y="471"/>
                    <a:pt x="1509" y="471"/>
                  </a:cubicBezTo>
                  <a:close/>
                  <a:moveTo>
                    <a:pt x="2924" y="461"/>
                  </a:moveTo>
                  <a:cubicBezTo>
                    <a:pt x="2973" y="461"/>
                    <a:pt x="3013" y="500"/>
                    <a:pt x="3013" y="549"/>
                  </a:cubicBezTo>
                  <a:cubicBezTo>
                    <a:pt x="3013" y="593"/>
                    <a:pt x="2973" y="633"/>
                    <a:pt x="2924" y="633"/>
                  </a:cubicBezTo>
                  <a:cubicBezTo>
                    <a:pt x="2876" y="633"/>
                    <a:pt x="2836" y="593"/>
                    <a:pt x="2836" y="549"/>
                  </a:cubicBezTo>
                  <a:cubicBezTo>
                    <a:pt x="2836" y="500"/>
                    <a:pt x="2876" y="461"/>
                    <a:pt x="2924" y="461"/>
                  </a:cubicBezTo>
                  <a:close/>
                  <a:moveTo>
                    <a:pt x="1" y="1"/>
                  </a:moveTo>
                  <a:lnTo>
                    <a:pt x="1" y="265"/>
                  </a:lnTo>
                  <a:lnTo>
                    <a:pt x="1" y="530"/>
                  </a:lnTo>
                  <a:cubicBezTo>
                    <a:pt x="1" y="750"/>
                    <a:pt x="182" y="931"/>
                    <a:pt x="402" y="931"/>
                  </a:cubicBezTo>
                  <a:lnTo>
                    <a:pt x="3615" y="931"/>
                  </a:lnTo>
                  <a:cubicBezTo>
                    <a:pt x="3835" y="931"/>
                    <a:pt x="4012" y="750"/>
                    <a:pt x="4012" y="530"/>
                  </a:cubicBezTo>
                  <a:lnTo>
                    <a:pt x="4012" y="265"/>
                  </a:lnTo>
                  <a:lnTo>
                    <a:pt x="40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495;p59">
              <a:extLst>
                <a:ext uri="{FF2B5EF4-FFF2-40B4-BE49-F238E27FC236}">
                  <a16:creationId xmlns:a16="http://schemas.microsoft.com/office/drawing/2014/main" id="{7EA75684-EB0C-44E1-968B-5B25856EBC16}"/>
                </a:ext>
              </a:extLst>
            </p:cNvPr>
            <p:cNvSpPr/>
            <p:nvPr/>
          </p:nvSpPr>
          <p:spPr>
            <a:xfrm>
              <a:off x="5782412" y="644126"/>
              <a:ext cx="1923080" cy="4040272"/>
            </a:xfrm>
            <a:custGeom>
              <a:avLst/>
              <a:gdLst/>
              <a:ahLst/>
              <a:cxnLst/>
              <a:rect l="l" t="t" r="r" b="b"/>
              <a:pathLst>
                <a:path w="7769" h="16324" extrusionOk="0">
                  <a:moveTo>
                    <a:pt x="6755" y="16324"/>
                  </a:moveTo>
                  <a:lnTo>
                    <a:pt x="1010" y="16324"/>
                  </a:lnTo>
                  <a:cubicBezTo>
                    <a:pt x="452" y="16324"/>
                    <a:pt x="1" y="15863"/>
                    <a:pt x="1" y="15300"/>
                  </a:cubicBezTo>
                  <a:lnTo>
                    <a:pt x="1" y="1024"/>
                  </a:lnTo>
                  <a:cubicBezTo>
                    <a:pt x="1" y="461"/>
                    <a:pt x="452" y="1"/>
                    <a:pt x="1010" y="1"/>
                  </a:cubicBezTo>
                  <a:lnTo>
                    <a:pt x="6755" y="1"/>
                  </a:lnTo>
                  <a:cubicBezTo>
                    <a:pt x="7313" y="1"/>
                    <a:pt x="7768" y="461"/>
                    <a:pt x="7768" y="1024"/>
                  </a:cubicBezTo>
                  <a:lnTo>
                    <a:pt x="7768" y="15300"/>
                  </a:lnTo>
                  <a:cubicBezTo>
                    <a:pt x="7768" y="15863"/>
                    <a:pt x="7313" y="16324"/>
                    <a:pt x="6755" y="16324"/>
                  </a:cubicBezTo>
                  <a:close/>
                  <a:moveTo>
                    <a:pt x="1010" y="79"/>
                  </a:moveTo>
                  <a:cubicBezTo>
                    <a:pt x="496" y="79"/>
                    <a:pt x="79" y="500"/>
                    <a:pt x="79" y="1024"/>
                  </a:cubicBezTo>
                  <a:lnTo>
                    <a:pt x="79" y="15300"/>
                  </a:lnTo>
                  <a:cubicBezTo>
                    <a:pt x="79" y="15819"/>
                    <a:pt x="496" y="16245"/>
                    <a:pt x="1010" y="16245"/>
                  </a:cubicBezTo>
                  <a:lnTo>
                    <a:pt x="6755" y="16245"/>
                  </a:lnTo>
                  <a:cubicBezTo>
                    <a:pt x="7269" y="16245"/>
                    <a:pt x="7685" y="15819"/>
                    <a:pt x="7685" y="15300"/>
                  </a:cubicBezTo>
                  <a:lnTo>
                    <a:pt x="7685" y="1024"/>
                  </a:lnTo>
                  <a:cubicBezTo>
                    <a:pt x="7685" y="500"/>
                    <a:pt x="7269" y="79"/>
                    <a:pt x="6755" y="79"/>
                  </a:cubicBezTo>
                  <a:lnTo>
                    <a:pt x="1010" y="79"/>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496;p59">
              <a:extLst>
                <a:ext uri="{FF2B5EF4-FFF2-40B4-BE49-F238E27FC236}">
                  <a16:creationId xmlns:a16="http://schemas.microsoft.com/office/drawing/2014/main" id="{BEF06118-7FE8-46C1-A571-179C22B77994}"/>
                </a:ext>
              </a:extLst>
            </p:cNvPr>
            <p:cNvSpPr/>
            <p:nvPr/>
          </p:nvSpPr>
          <p:spPr>
            <a:xfrm>
              <a:off x="6950959" y="742385"/>
              <a:ext cx="43813" cy="42571"/>
            </a:xfrm>
            <a:custGeom>
              <a:avLst/>
              <a:gdLst/>
              <a:ahLst/>
              <a:cxnLst/>
              <a:rect l="l" t="t" r="r" b="b"/>
              <a:pathLst>
                <a:path w="177" h="172" extrusionOk="0">
                  <a:moveTo>
                    <a:pt x="88" y="0"/>
                  </a:moveTo>
                  <a:cubicBezTo>
                    <a:pt x="40" y="0"/>
                    <a:pt x="0" y="39"/>
                    <a:pt x="0" y="88"/>
                  </a:cubicBezTo>
                  <a:cubicBezTo>
                    <a:pt x="0" y="132"/>
                    <a:pt x="40" y="172"/>
                    <a:pt x="88" y="172"/>
                  </a:cubicBezTo>
                  <a:cubicBezTo>
                    <a:pt x="137" y="172"/>
                    <a:pt x="177" y="132"/>
                    <a:pt x="177" y="88"/>
                  </a:cubicBezTo>
                  <a:cubicBezTo>
                    <a:pt x="177" y="39"/>
                    <a:pt x="137" y="0"/>
                    <a:pt x="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497;p59">
              <a:extLst>
                <a:ext uri="{FF2B5EF4-FFF2-40B4-BE49-F238E27FC236}">
                  <a16:creationId xmlns:a16="http://schemas.microsoft.com/office/drawing/2014/main" id="{F9521909-7D34-4B01-A8D4-25F75507DCF7}"/>
                </a:ext>
              </a:extLst>
            </p:cNvPr>
            <p:cNvSpPr/>
            <p:nvPr/>
          </p:nvSpPr>
          <p:spPr>
            <a:xfrm>
              <a:off x="6600748" y="744613"/>
              <a:ext cx="285157" cy="37868"/>
            </a:xfrm>
            <a:custGeom>
              <a:avLst/>
              <a:gdLst/>
              <a:ahLst/>
              <a:cxnLst/>
              <a:rect l="l" t="t" r="r" b="b"/>
              <a:pathLst>
                <a:path w="1152" h="153" extrusionOk="0">
                  <a:moveTo>
                    <a:pt x="79" y="1"/>
                  </a:moveTo>
                  <a:cubicBezTo>
                    <a:pt x="40" y="1"/>
                    <a:pt x="1" y="35"/>
                    <a:pt x="1" y="79"/>
                  </a:cubicBezTo>
                  <a:cubicBezTo>
                    <a:pt x="1" y="119"/>
                    <a:pt x="40" y="153"/>
                    <a:pt x="79" y="153"/>
                  </a:cubicBezTo>
                  <a:lnTo>
                    <a:pt x="1073" y="153"/>
                  </a:lnTo>
                  <a:cubicBezTo>
                    <a:pt x="1117" y="153"/>
                    <a:pt x="1152" y="119"/>
                    <a:pt x="1152" y="79"/>
                  </a:cubicBezTo>
                  <a:cubicBezTo>
                    <a:pt x="1152" y="35"/>
                    <a:pt x="1117" y="1"/>
                    <a:pt x="107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498;p59">
              <a:extLst>
                <a:ext uri="{FF2B5EF4-FFF2-40B4-BE49-F238E27FC236}">
                  <a16:creationId xmlns:a16="http://schemas.microsoft.com/office/drawing/2014/main" id="{C36CB0A9-8B67-408E-B0C2-813F790499DE}"/>
                </a:ext>
              </a:extLst>
            </p:cNvPr>
            <p:cNvSpPr/>
            <p:nvPr/>
          </p:nvSpPr>
          <p:spPr>
            <a:xfrm>
              <a:off x="7363390" y="760453"/>
              <a:ext cx="75250" cy="58411"/>
            </a:xfrm>
            <a:custGeom>
              <a:avLst/>
              <a:gdLst/>
              <a:ahLst/>
              <a:cxnLst/>
              <a:rect l="l" t="t" r="r" b="b"/>
              <a:pathLst>
                <a:path w="304" h="236" extrusionOk="0">
                  <a:moveTo>
                    <a:pt x="152" y="1"/>
                  </a:moveTo>
                  <a:cubicBezTo>
                    <a:pt x="93" y="1"/>
                    <a:pt x="39" y="25"/>
                    <a:pt x="0" y="59"/>
                  </a:cubicBezTo>
                  <a:lnTo>
                    <a:pt x="25" y="84"/>
                  </a:lnTo>
                  <a:cubicBezTo>
                    <a:pt x="54" y="50"/>
                    <a:pt x="103" y="30"/>
                    <a:pt x="152" y="30"/>
                  </a:cubicBezTo>
                  <a:cubicBezTo>
                    <a:pt x="201" y="30"/>
                    <a:pt x="245" y="50"/>
                    <a:pt x="279" y="84"/>
                  </a:cubicBezTo>
                  <a:lnTo>
                    <a:pt x="304" y="59"/>
                  </a:lnTo>
                  <a:cubicBezTo>
                    <a:pt x="265" y="25"/>
                    <a:pt x="211" y="1"/>
                    <a:pt x="152" y="1"/>
                  </a:cubicBezTo>
                  <a:close/>
                  <a:moveTo>
                    <a:pt x="152" y="59"/>
                  </a:moveTo>
                  <a:cubicBezTo>
                    <a:pt x="108" y="59"/>
                    <a:pt x="74" y="79"/>
                    <a:pt x="44" y="104"/>
                  </a:cubicBezTo>
                  <a:lnTo>
                    <a:pt x="69" y="128"/>
                  </a:lnTo>
                  <a:cubicBezTo>
                    <a:pt x="88" y="104"/>
                    <a:pt x="118" y="94"/>
                    <a:pt x="152" y="94"/>
                  </a:cubicBezTo>
                  <a:cubicBezTo>
                    <a:pt x="186" y="94"/>
                    <a:pt x="216" y="104"/>
                    <a:pt x="235" y="128"/>
                  </a:cubicBezTo>
                  <a:lnTo>
                    <a:pt x="260" y="104"/>
                  </a:lnTo>
                  <a:cubicBezTo>
                    <a:pt x="230" y="79"/>
                    <a:pt x="191" y="59"/>
                    <a:pt x="152" y="59"/>
                  </a:cubicBezTo>
                  <a:close/>
                  <a:moveTo>
                    <a:pt x="152" y="128"/>
                  </a:moveTo>
                  <a:cubicBezTo>
                    <a:pt x="128" y="128"/>
                    <a:pt x="108" y="138"/>
                    <a:pt x="93" y="152"/>
                  </a:cubicBezTo>
                  <a:lnTo>
                    <a:pt x="118" y="177"/>
                  </a:lnTo>
                  <a:cubicBezTo>
                    <a:pt x="123" y="167"/>
                    <a:pt x="137" y="162"/>
                    <a:pt x="152" y="162"/>
                  </a:cubicBezTo>
                  <a:cubicBezTo>
                    <a:pt x="167" y="162"/>
                    <a:pt x="177" y="167"/>
                    <a:pt x="186" y="177"/>
                  </a:cubicBezTo>
                  <a:lnTo>
                    <a:pt x="211" y="152"/>
                  </a:lnTo>
                  <a:cubicBezTo>
                    <a:pt x="196" y="138"/>
                    <a:pt x="172" y="128"/>
                    <a:pt x="152" y="128"/>
                  </a:cubicBezTo>
                  <a:close/>
                  <a:moveTo>
                    <a:pt x="152" y="187"/>
                  </a:moveTo>
                  <a:cubicBezTo>
                    <a:pt x="137" y="187"/>
                    <a:pt x="128" y="197"/>
                    <a:pt x="128" y="211"/>
                  </a:cubicBezTo>
                  <a:cubicBezTo>
                    <a:pt x="128" y="226"/>
                    <a:pt x="137" y="236"/>
                    <a:pt x="152" y="236"/>
                  </a:cubicBezTo>
                  <a:cubicBezTo>
                    <a:pt x="167" y="236"/>
                    <a:pt x="177" y="226"/>
                    <a:pt x="177" y="211"/>
                  </a:cubicBezTo>
                  <a:cubicBezTo>
                    <a:pt x="177" y="197"/>
                    <a:pt x="167" y="187"/>
                    <a:pt x="152" y="18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499;p59">
              <a:extLst>
                <a:ext uri="{FF2B5EF4-FFF2-40B4-BE49-F238E27FC236}">
                  <a16:creationId xmlns:a16="http://schemas.microsoft.com/office/drawing/2014/main" id="{3A02D45A-6F72-436B-847F-71E43C94512B}"/>
                </a:ext>
              </a:extLst>
            </p:cNvPr>
            <p:cNvSpPr/>
            <p:nvPr/>
          </p:nvSpPr>
          <p:spPr>
            <a:xfrm>
              <a:off x="7279724" y="768868"/>
              <a:ext cx="65596" cy="48758"/>
            </a:xfrm>
            <a:custGeom>
              <a:avLst/>
              <a:gdLst/>
              <a:ahLst/>
              <a:cxnLst/>
              <a:rect l="l" t="t" r="r" b="b"/>
              <a:pathLst>
                <a:path w="265" h="197" extrusionOk="0">
                  <a:moveTo>
                    <a:pt x="0" y="143"/>
                  </a:moveTo>
                  <a:lnTo>
                    <a:pt x="0" y="192"/>
                  </a:lnTo>
                  <a:lnTo>
                    <a:pt x="30" y="192"/>
                  </a:lnTo>
                  <a:lnTo>
                    <a:pt x="30" y="143"/>
                  </a:lnTo>
                  <a:close/>
                  <a:moveTo>
                    <a:pt x="59" y="109"/>
                  </a:moveTo>
                  <a:lnTo>
                    <a:pt x="59" y="192"/>
                  </a:lnTo>
                  <a:lnTo>
                    <a:pt x="88" y="192"/>
                  </a:lnTo>
                  <a:lnTo>
                    <a:pt x="88" y="109"/>
                  </a:lnTo>
                  <a:close/>
                  <a:moveTo>
                    <a:pt x="118" y="70"/>
                  </a:moveTo>
                  <a:lnTo>
                    <a:pt x="118" y="192"/>
                  </a:lnTo>
                  <a:lnTo>
                    <a:pt x="147" y="192"/>
                  </a:lnTo>
                  <a:lnTo>
                    <a:pt x="147" y="70"/>
                  </a:lnTo>
                  <a:close/>
                  <a:moveTo>
                    <a:pt x="177" y="35"/>
                  </a:moveTo>
                  <a:lnTo>
                    <a:pt x="177" y="192"/>
                  </a:lnTo>
                  <a:lnTo>
                    <a:pt x="206" y="192"/>
                  </a:lnTo>
                  <a:lnTo>
                    <a:pt x="206" y="35"/>
                  </a:lnTo>
                  <a:close/>
                  <a:moveTo>
                    <a:pt x="235" y="1"/>
                  </a:moveTo>
                  <a:lnTo>
                    <a:pt x="235" y="197"/>
                  </a:lnTo>
                  <a:lnTo>
                    <a:pt x="265" y="197"/>
                  </a:lnTo>
                  <a:lnTo>
                    <a:pt x="2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500;p59">
              <a:extLst>
                <a:ext uri="{FF2B5EF4-FFF2-40B4-BE49-F238E27FC236}">
                  <a16:creationId xmlns:a16="http://schemas.microsoft.com/office/drawing/2014/main" id="{0C2A686B-0EF9-4B24-8D97-1DE5788953BD}"/>
                </a:ext>
              </a:extLst>
            </p:cNvPr>
            <p:cNvSpPr/>
            <p:nvPr/>
          </p:nvSpPr>
          <p:spPr>
            <a:xfrm>
              <a:off x="7457946" y="770105"/>
              <a:ext cx="98270" cy="47521"/>
            </a:xfrm>
            <a:custGeom>
              <a:avLst/>
              <a:gdLst/>
              <a:ahLst/>
              <a:cxnLst/>
              <a:rect l="l" t="t" r="r" b="b"/>
              <a:pathLst>
                <a:path w="397" h="192" extrusionOk="0">
                  <a:moveTo>
                    <a:pt x="44" y="20"/>
                  </a:moveTo>
                  <a:cubicBezTo>
                    <a:pt x="30" y="20"/>
                    <a:pt x="20" y="35"/>
                    <a:pt x="20" y="50"/>
                  </a:cubicBezTo>
                  <a:lnTo>
                    <a:pt x="20" y="148"/>
                  </a:lnTo>
                  <a:cubicBezTo>
                    <a:pt x="20" y="162"/>
                    <a:pt x="30" y="172"/>
                    <a:pt x="44" y="172"/>
                  </a:cubicBezTo>
                  <a:lnTo>
                    <a:pt x="274" y="172"/>
                  </a:lnTo>
                  <a:lnTo>
                    <a:pt x="274" y="20"/>
                  </a:lnTo>
                  <a:close/>
                  <a:moveTo>
                    <a:pt x="338" y="11"/>
                  </a:moveTo>
                  <a:cubicBezTo>
                    <a:pt x="358" y="11"/>
                    <a:pt x="372" y="25"/>
                    <a:pt x="372" y="45"/>
                  </a:cubicBezTo>
                  <a:lnTo>
                    <a:pt x="372" y="153"/>
                  </a:lnTo>
                  <a:cubicBezTo>
                    <a:pt x="372" y="172"/>
                    <a:pt x="358" y="187"/>
                    <a:pt x="338" y="187"/>
                  </a:cubicBezTo>
                  <a:lnTo>
                    <a:pt x="39" y="187"/>
                  </a:lnTo>
                  <a:cubicBezTo>
                    <a:pt x="25" y="187"/>
                    <a:pt x="5" y="172"/>
                    <a:pt x="5" y="153"/>
                  </a:cubicBezTo>
                  <a:lnTo>
                    <a:pt x="5" y="45"/>
                  </a:lnTo>
                  <a:cubicBezTo>
                    <a:pt x="5" y="25"/>
                    <a:pt x="25" y="11"/>
                    <a:pt x="39" y="11"/>
                  </a:cubicBezTo>
                  <a:close/>
                  <a:moveTo>
                    <a:pt x="39" y="1"/>
                  </a:moveTo>
                  <a:cubicBezTo>
                    <a:pt x="20" y="1"/>
                    <a:pt x="0" y="20"/>
                    <a:pt x="0" y="45"/>
                  </a:cubicBezTo>
                  <a:lnTo>
                    <a:pt x="0" y="153"/>
                  </a:lnTo>
                  <a:cubicBezTo>
                    <a:pt x="0" y="172"/>
                    <a:pt x="20" y="192"/>
                    <a:pt x="39" y="192"/>
                  </a:cubicBezTo>
                  <a:lnTo>
                    <a:pt x="338" y="192"/>
                  </a:lnTo>
                  <a:cubicBezTo>
                    <a:pt x="363" y="192"/>
                    <a:pt x="377" y="172"/>
                    <a:pt x="377" y="153"/>
                  </a:cubicBezTo>
                  <a:lnTo>
                    <a:pt x="377" y="123"/>
                  </a:lnTo>
                  <a:lnTo>
                    <a:pt x="397" y="123"/>
                  </a:lnTo>
                  <a:lnTo>
                    <a:pt x="397" y="74"/>
                  </a:lnTo>
                  <a:lnTo>
                    <a:pt x="377" y="74"/>
                  </a:lnTo>
                  <a:lnTo>
                    <a:pt x="377" y="45"/>
                  </a:lnTo>
                  <a:cubicBezTo>
                    <a:pt x="377" y="20"/>
                    <a:pt x="363" y="1"/>
                    <a:pt x="3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501;p59">
              <a:extLst>
                <a:ext uri="{FF2B5EF4-FFF2-40B4-BE49-F238E27FC236}">
                  <a16:creationId xmlns:a16="http://schemas.microsoft.com/office/drawing/2014/main" id="{4214213B-FD7B-455E-8951-059F439CEB86}"/>
                </a:ext>
              </a:extLst>
            </p:cNvPr>
            <p:cNvSpPr/>
            <p:nvPr/>
          </p:nvSpPr>
          <p:spPr>
            <a:xfrm>
              <a:off x="7662654" y="996819"/>
              <a:ext cx="57428" cy="28216"/>
            </a:xfrm>
            <a:custGeom>
              <a:avLst/>
              <a:gdLst/>
              <a:ahLst/>
              <a:cxnLst/>
              <a:rect l="l" t="t" r="r" b="b"/>
              <a:pathLst>
                <a:path w="232" h="114" extrusionOk="0">
                  <a:moveTo>
                    <a:pt x="1" y="1"/>
                  </a:moveTo>
                  <a:lnTo>
                    <a:pt x="1" y="113"/>
                  </a:lnTo>
                  <a:lnTo>
                    <a:pt x="231" y="113"/>
                  </a:lnTo>
                  <a:lnTo>
                    <a:pt x="2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502;p59">
              <a:extLst>
                <a:ext uri="{FF2B5EF4-FFF2-40B4-BE49-F238E27FC236}">
                  <a16:creationId xmlns:a16="http://schemas.microsoft.com/office/drawing/2014/main" id="{CF5116C7-BBB8-4F34-8025-803F8FA492A5}"/>
                </a:ext>
              </a:extLst>
            </p:cNvPr>
            <p:cNvSpPr/>
            <p:nvPr/>
          </p:nvSpPr>
          <p:spPr>
            <a:xfrm>
              <a:off x="5768056" y="996819"/>
              <a:ext cx="55942" cy="28216"/>
            </a:xfrm>
            <a:custGeom>
              <a:avLst/>
              <a:gdLst/>
              <a:ahLst/>
              <a:cxnLst/>
              <a:rect l="l" t="t" r="r" b="b"/>
              <a:pathLst>
                <a:path w="226" h="114" extrusionOk="0">
                  <a:moveTo>
                    <a:pt x="0" y="1"/>
                  </a:moveTo>
                  <a:lnTo>
                    <a:pt x="0" y="113"/>
                  </a:lnTo>
                  <a:lnTo>
                    <a:pt x="226" y="113"/>
                  </a:lnTo>
                  <a:lnTo>
                    <a:pt x="2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503;p59">
              <a:extLst>
                <a:ext uri="{FF2B5EF4-FFF2-40B4-BE49-F238E27FC236}">
                  <a16:creationId xmlns:a16="http://schemas.microsoft.com/office/drawing/2014/main" id="{94D3274F-F9F8-4BF7-A262-84AFC5AFB3BF}"/>
                </a:ext>
              </a:extLst>
            </p:cNvPr>
            <p:cNvSpPr/>
            <p:nvPr/>
          </p:nvSpPr>
          <p:spPr>
            <a:xfrm>
              <a:off x="7719834" y="1583649"/>
              <a:ext cx="20793" cy="301956"/>
            </a:xfrm>
            <a:custGeom>
              <a:avLst/>
              <a:gdLst/>
              <a:ahLst/>
              <a:cxnLst/>
              <a:rect l="l" t="t" r="r" b="b"/>
              <a:pathLst>
                <a:path w="84" h="1220" extrusionOk="0">
                  <a:moveTo>
                    <a:pt x="0" y="0"/>
                  </a:moveTo>
                  <a:lnTo>
                    <a:pt x="0" y="1219"/>
                  </a:lnTo>
                  <a:lnTo>
                    <a:pt x="39" y="1219"/>
                  </a:lnTo>
                  <a:cubicBezTo>
                    <a:pt x="64" y="1219"/>
                    <a:pt x="83" y="1200"/>
                    <a:pt x="83" y="1175"/>
                  </a:cubicBezTo>
                  <a:lnTo>
                    <a:pt x="83" y="44"/>
                  </a:lnTo>
                  <a:cubicBezTo>
                    <a:pt x="83" y="20"/>
                    <a:pt x="64" y="0"/>
                    <a:pt x="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504;p59">
              <a:extLst>
                <a:ext uri="{FF2B5EF4-FFF2-40B4-BE49-F238E27FC236}">
                  <a16:creationId xmlns:a16="http://schemas.microsoft.com/office/drawing/2014/main" id="{4BF6451E-C422-452D-98C8-8733FFF8BEE2}"/>
                </a:ext>
              </a:extLst>
            </p:cNvPr>
            <p:cNvSpPr/>
            <p:nvPr/>
          </p:nvSpPr>
          <p:spPr>
            <a:xfrm>
              <a:off x="5746273" y="1855160"/>
              <a:ext cx="22030" cy="303194"/>
            </a:xfrm>
            <a:custGeom>
              <a:avLst/>
              <a:gdLst/>
              <a:ahLst/>
              <a:cxnLst/>
              <a:rect l="l" t="t" r="r" b="b"/>
              <a:pathLst>
                <a:path w="89" h="1225" extrusionOk="0">
                  <a:moveTo>
                    <a:pt x="44" y="0"/>
                  </a:moveTo>
                  <a:cubicBezTo>
                    <a:pt x="20" y="0"/>
                    <a:pt x="0" y="20"/>
                    <a:pt x="0" y="49"/>
                  </a:cubicBezTo>
                  <a:lnTo>
                    <a:pt x="0" y="1180"/>
                  </a:lnTo>
                  <a:cubicBezTo>
                    <a:pt x="0" y="1205"/>
                    <a:pt x="20" y="1224"/>
                    <a:pt x="44" y="1224"/>
                  </a:cubicBezTo>
                  <a:lnTo>
                    <a:pt x="88" y="1224"/>
                  </a:lnTo>
                  <a:lnTo>
                    <a:pt x="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505;p59">
              <a:extLst>
                <a:ext uri="{FF2B5EF4-FFF2-40B4-BE49-F238E27FC236}">
                  <a16:creationId xmlns:a16="http://schemas.microsoft.com/office/drawing/2014/main" id="{03B2CE35-44CD-4518-A3A7-20A152EBC808}"/>
                </a:ext>
              </a:extLst>
            </p:cNvPr>
            <p:cNvSpPr/>
            <p:nvPr/>
          </p:nvSpPr>
          <p:spPr>
            <a:xfrm>
              <a:off x="5746273" y="1477965"/>
              <a:ext cx="22030" cy="303441"/>
            </a:xfrm>
            <a:custGeom>
              <a:avLst/>
              <a:gdLst/>
              <a:ahLst/>
              <a:cxnLst/>
              <a:rect l="l" t="t" r="r" b="b"/>
              <a:pathLst>
                <a:path w="89" h="1226" extrusionOk="0">
                  <a:moveTo>
                    <a:pt x="44" y="1"/>
                  </a:moveTo>
                  <a:cubicBezTo>
                    <a:pt x="20" y="1"/>
                    <a:pt x="0" y="21"/>
                    <a:pt x="0" y="45"/>
                  </a:cubicBezTo>
                  <a:lnTo>
                    <a:pt x="0" y="1181"/>
                  </a:lnTo>
                  <a:cubicBezTo>
                    <a:pt x="0" y="1206"/>
                    <a:pt x="20" y="1225"/>
                    <a:pt x="44" y="1225"/>
                  </a:cubicBezTo>
                  <a:lnTo>
                    <a:pt x="88" y="1225"/>
                  </a:lnTo>
                  <a:lnTo>
                    <a:pt x="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506;p59">
              <a:extLst>
                <a:ext uri="{FF2B5EF4-FFF2-40B4-BE49-F238E27FC236}">
                  <a16:creationId xmlns:a16="http://schemas.microsoft.com/office/drawing/2014/main" id="{238C08B4-0306-42C7-A687-386542444490}"/>
                </a:ext>
              </a:extLst>
            </p:cNvPr>
            <p:cNvSpPr/>
            <p:nvPr/>
          </p:nvSpPr>
          <p:spPr>
            <a:xfrm>
              <a:off x="5746273" y="1207691"/>
              <a:ext cx="22030" cy="94794"/>
            </a:xfrm>
            <a:custGeom>
              <a:avLst/>
              <a:gdLst/>
              <a:ahLst/>
              <a:cxnLst/>
              <a:rect l="l" t="t" r="r" b="b"/>
              <a:pathLst>
                <a:path w="89" h="383" extrusionOk="0">
                  <a:moveTo>
                    <a:pt x="44" y="1"/>
                  </a:moveTo>
                  <a:cubicBezTo>
                    <a:pt x="20" y="1"/>
                    <a:pt x="0" y="20"/>
                    <a:pt x="0" y="45"/>
                  </a:cubicBezTo>
                  <a:lnTo>
                    <a:pt x="0" y="339"/>
                  </a:lnTo>
                  <a:cubicBezTo>
                    <a:pt x="0" y="363"/>
                    <a:pt x="20" y="383"/>
                    <a:pt x="44" y="383"/>
                  </a:cubicBezTo>
                  <a:lnTo>
                    <a:pt x="88" y="383"/>
                  </a:lnTo>
                  <a:lnTo>
                    <a:pt x="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507;p59">
              <a:extLst>
                <a:ext uri="{FF2B5EF4-FFF2-40B4-BE49-F238E27FC236}">
                  <a16:creationId xmlns:a16="http://schemas.microsoft.com/office/drawing/2014/main" id="{46441877-2CE1-4C27-B907-576EFA522954}"/>
                </a:ext>
              </a:extLst>
            </p:cNvPr>
            <p:cNvSpPr/>
            <p:nvPr/>
          </p:nvSpPr>
          <p:spPr>
            <a:xfrm>
              <a:off x="7662654" y="4302225"/>
              <a:ext cx="57428" cy="29453"/>
            </a:xfrm>
            <a:custGeom>
              <a:avLst/>
              <a:gdLst/>
              <a:ahLst/>
              <a:cxnLst/>
              <a:rect l="l" t="t" r="r" b="b"/>
              <a:pathLst>
                <a:path w="232" h="119" extrusionOk="0">
                  <a:moveTo>
                    <a:pt x="1" y="1"/>
                  </a:moveTo>
                  <a:lnTo>
                    <a:pt x="1" y="118"/>
                  </a:lnTo>
                  <a:lnTo>
                    <a:pt x="231" y="118"/>
                  </a:lnTo>
                  <a:lnTo>
                    <a:pt x="2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508;p59">
              <a:extLst>
                <a:ext uri="{FF2B5EF4-FFF2-40B4-BE49-F238E27FC236}">
                  <a16:creationId xmlns:a16="http://schemas.microsoft.com/office/drawing/2014/main" id="{0C5D25B9-02C6-44F0-9F61-7E40A40466B2}"/>
                </a:ext>
              </a:extLst>
            </p:cNvPr>
            <p:cNvSpPr/>
            <p:nvPr/>
          </p:nvSpPr>
          <p:spPr>
            <a:xfrm>
              <a:off x="5768056" y="4302225"/>
              <a:ext cx="55942" cy="29453"/>
            </a:xfrm>
            <a:custGeom>
              <a:avLst/>
              <a:gdLst/>
              <a:ahLst/>
              <a:cxnLst/>
              <a:rect l="l" t="t" r="r" b="b"/>
              <a:pathLst>
                <a:path w="226" h="119" extrusionOk="0">
                  <a:moveTo>
                    <a:pt x="0" y="1"/>
                  </a:moveTo>
                  <a:lnTo>
                    <a:pt x="0" y="118"/>
                  </a:lnTo>
                  <a:lnTo>
                    <a:pt x="226" y="118"/>
                  </a:lnTo>
                  <a:lnTo>
                    <a:pt x="2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509;p59">
              <a:extLst>
                <a:ext uri="{FF2B5EF4-FFF2-40B4-BE49-F238E27FC236}">
                  <a16:creationId xmlns:a16="http://schemas.microsoft.com/office/drawing/2014/main" id="{20B37923-4B58-499E-A70E-32CD93779D4C}"/>
                </a:ext>
              </a:extLst>
            </p:cNvPr>
            <p:cNvSpPr/>
            <p:nvPr/>
          </p:nvSpPr>
          <p:spPr>
            <a:xfrm>
              <a:off x="6459105" y="3570987"/>
              <a:ext cx="3912" cy="3803"/>
            </a:xfrm>
            <a:custGeom>
              <a:avLst/>
              <a:gdLst/>
              <a:ahLst/>
              <a:cxnLst/>
              <a:rect l="l" t="t" r="r" b="b"/>
              <a:pathLst>
                <a:path w="36" h="35" extrusionOk="0">
                  <a:moveTo>
                    <a:pt x="1" y="0"/>
                  </a:moveTo>
                  <a:lnTo>
                    <a:pt x="27" y="34"/>
                  </a:lnTo>
                  <a:lnTo>
                    <a:pt x="35" y="34"/>
                  </a:lnTo>
                  <a:lnTo>
                    <a:pt x="1" y="0"/>
                  </a:lnTo>
                  <a:close/>
                </a:path>
              </a:pathLst>
            </a:custGeom>
            <a:solidFill>
              <a:srgbClr val="E255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 name="Picture 8">
            <a:extLst>
              <a:ext uri="{FF2B5EF4-FFF2-40B4-BE49-F238E27FC236}">
                <a16:creationId xmlns:a16="http://schemas.microsoft.com/office/drawing/2014/main" id="{49032C92-533E-4F04-AA9D-F4508B05FA72}"/>
              </a:ext>
            </a:extLst>
          </p:cNvPr>
          <p:cNvPicPr>
            <a:picLocks noChangeAspect="1"/>
          </p:cNvPicPr>
          <p:nvPr/>
        </p:nvPicPr>
        <p:blipFill>
          <a:blip r:embed="rId3"/>
          <a:stretch>
            <a:fillRect/>
          </a:stretch>
        </p:blipFill>
        <p:spPr>
          <a:xfrm>
            <a:off x="5617491" y="91866"/>
            <a:ext cx="2657959" cy="1420347"/>
          </a:xfrm>
          <a:prstGeom prst="rect">
            <a:avLst/>
          </a:prstGeom>
        </p:spPr>
      </p:pic>
      <p:sp>
        <p:nvSpPr>
          <p:cNvPr id="3" name="Google Shape;360;p32">
            <a:extLst>
              <a:ext uri="{FF2B5EF4-FFF2-40B4-BE49-F238E27FC236}">
                <a16:creationId xmlns:a16="http://schemas.microsoft.com/office/drawing/2014/main" id="{367BEF7D-160D-F518-4A53-39B8B90AD8CA}"/>
              </a:ext>
            </a:extLst>
          </p:cNvPr>
          <p:cNvSpPr txBox="1">
            <a:spLocks/>
          </p:cNvSpPr>
          <p:nvPr/>
        </p:nvSpPr>
        <p:spPr>
          <a:xfrm>
            <a:off x="5876975" y="2057954"/>
            <a:ext cx="2262900" cy="1124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b="1" dirty="0">
                <a:solidFill>
                  <a:schemeClr val="lt1"/>
                </a:solidFill>
                <a:latin typeface="Sora"/>
                <a:cs typeface="Sora"/>
                <a:sym typeface="Sora"/>
              </a:rPr>
              <a:t> Sejarah Video Conference</a:t>
            </a:r>
            <a:endParaRPr lang="en-ID" sz="2000" dirty="0">
              <a:solidFill>
                <a:schemeClr val="lt1"/>
              </a:solidFill>
            </a:endParaRPr>
          </a:p>
        </p:txBody>
      </p:sp>
      <p:grpSp>
        <p:nvGrpSpPr>
          <p:cNvPr id="13" name="Group 12">
            <a:extLst>
              <a:ext uri="{FF2B5EF4-FFF2-40B4-BE49-F238E27FC236}">
                <a16:creationId xmlns:a16="http://schemas.microsoft.com/office/drawing/2014/main" id="{873F94E3-192D-EE60-E19A-43093AAF261B}"/>
              </a:ext>
            </a:extLst>
          </p:cNvPr>
          <p:cNvGrpSpPr/>
          <p:nvPr/>
        </p:nvGrpSpPr>
        <p:grpSpPr>
          <a:xfrm>
            <a:off x="4342494" y="655800"/>
            <a:ext cx="800436" cy="731400"/>
            <a:chOff x="4342494" y="655800"/>
            <a:chExt cx="800436" cy="731400"/>
          </a:xfrm>
        </p:grpSpPr>
        <p:sp>
          <p:nvSpPr>
            <p:cNvPr id="593" name="Google Shape;593;p38"/>
            <p:cNvSpPr/>
            <p:nvPr/>
          </p:nvSpPr>
          <p:spPr>
            <a:xfrm>
              <a:off x="4342494" y="655800"/>
              <a:ext cx="731400" cy="73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2"/>
                </a:solidFill>
              </a:endParaRPr>
            </a:p>
          </p:txBody>
        </p:sp>
        <p:sp>
          <p:nvSpPr>
            <p:cNvPr id="8" name="TextBox 7">
              <a:extLst>
                <a:ext uri="{FF2B5EF4-FFF2-40B4-BE49-F238E27FC236}">
                  <a16:creationId xmlns:a16="http://schemas.microsoft.com/office/drawing/2014/main" id="{AD0043C1-4616-0AC6-6654-A14451303AB3}"/>
                </a:ext>
              </a:extLst>
            </p:cNvPr>
            <p:cNvSpPr txBox="1"/>
            <p:nvPr/>
          </p:nvSpPr>
          <p:spPr>
            <a:xfrm>
              <a:off x="4411530" y="867611"/>
              <a:ext cx="731400" cy="307777"/>
            </a:xfrm>
            <a:prstGeom prst="rect">
              <a:avLst/>
            </a:prstGeom>
            <a:noFill/>
            <a:ln>
              <a:noFill/>
            </a:ln>
          </p:spPr>
          <p:txBody>
            <a:bodyPr wrap="square" rtlCol="0">
              <a:spAutoFit/>
            </a:bodyPr>
            <a:lstStyle/>
            <a:p>
              <a:r>
                <a:rPr lang="en-ID" dirty="0">
                  <a:solidFill>
                    <a:srgbClr val="C9D6DB"/>
                  </a:solidFill>
                </a:rPr>
                <a:t>1956</a:t>
              </a:r>
            </a:p>
          </p:txBody>
        </p:sp>
      </p:grpSp>
      <p:grpSp>
        <p:nvGrpSpPr>
          <p:cNvPr id="14" name="Group 13">
            <a:extLst>
              <a:ext uri="{FF2B5EF4-FFF2-40B4-BE49-F238E27FC236}">
                <a16:creationId xmlns:a16="http://schemas.microsoft.com/office/drawing/2014/main" id="{64A4A534-ED28-411E-7736-2DECFD943062}"/>
              </a:ext>
            </a:extLst>
          </p:cNvPr>
          <p:cNvGrpSpPr/>
          <p:nvPr/>
        </p:nvGrpSpPr>
        <p:grpSpPr>
          <a:xfrm>
            <a:off x="4342494" y="1724828"/>
            <a:ext cx="800436" cy="731400"/>
            <a:chOff x="4342494" y="655800"/>
            <a:chExt cx="800436" cy="731400"/>
          </a:xfrm>
        </p:grpSpPr>
        <p:sp>
          <p:nvSpPr>
            <p:cNvPr id="15" name="Google Shape;593;p38">
              <a:extLst>
                <a:ext uri="{FF2B5EF4-FFF2-40B4-BE49-F238E27FC236}">
                  <a16:creationId xmlns:a16="http://schemas.microsoft.com/office/drawing/2014/main" id="{0491AE37-0E96-FD7E-6345-F13F3E33B504}"/>
                </a:ext>
              </a:extLst>
            </p:cNvPr>
            <p:cNvSpPr/>
            <p:nvPr/>
          </p:nvSpPr>
          <p:spPr>
            <a:xfrm>
              <a:off x="4342494" y="655800"/>
              <a:ext cx="731400" cy="73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2"/>
                </a:solidFill>
              </a:endParaRPr>
            </a:p>
          </p:txBody>
        </p:sp>
        <p:sp>
          <p:nvSpPr>
            <p:cNvPr id="16" name="TextBox 15">
              <a:extLst>
                <a:ext uri="{FF2B5EF4-FFF2-40B4-BE49-F238E27FC236}">
                  <a16:creationId xmlns:a16="http://schemas.microsoft.com/office/drawing/2014/main" id="{C3352FEC-57C6-E25C-BD6C-8864FEA3CA1B}"/>
                </a:ext>
              </a:extLst>
            </p:cNvPr>
            <p:cNvSpPr txBox="1"/>
            <p:nvPr/>
          </p:nvSpPr>
          <p:spPr>
            <a:xfrm>
              <a:off x="4411530" y="867611"/>
              <a:ext cx="731400" cy="307777"/>
            </a:xfrm>
            <a:prstGeom prst="rect">
              <a:avLst/>
            </a:prstGeom>
            <a:noFill/>
            <a:ln>
              <a:noFill/>
            </a:ln>
          </p:spPr>
          <p:txBody>
            <a:bodyPr wrap="square" rtlCol="0">
              <a:spAutoFit/>
            </a:bodyPr>
            <a:lstStyle/>
            <a:p>
              <a:r>
                <a:rPr lang="en-ID" dirty="0">
                  <a:solidFill>
                    <a:srgbClr val="C9D6DB"/>
                  </a:solidFill>
                </a:rPr>
                <a:t>1998</a:t>
              </a:r>
            </a:p>
          </p:txBody>
        </p:sp>
      </p:grpSp>
      <p:grpSp>
        <p:nvGrpSpPr>
          <p:cNvPr id="17" name="Group 16">
            <a:extLst>
              <a:ext uri="{FF2B5EF4-FFF2-40B4-BE49-F238E27FC236}">
                <a16:creationId xmlns:a16="http://schemas.microsoft.com/office/drawing/2014/main" id="{0B502FBD-6EDB-17B8-ADE1-8D8EEF1BAA12}"/>
              </a:ext>
            </a:extLst>
          </p:cNvPr>
          <p:cNvGrpSpPr/>
          <p:nvPr/>
        </p:nvGrpSpPr>
        <p:grpSpPr>
          <a:xfrm>
            <a:off x="4342494" y="2793954"/>
            <a:ext cx="800436" cy="731400"/>
            <a:chOff x="4342494" y="655800"/>
            <a:chExt cx="800436" cy="731400"/>
          </a:xfrm>
        </p:grpSpPr>
        <p:sp>
          <p:nvSpPr>
            <p:cNvPr id="18" name="Google Shape;593;p38">
              <a:extLst>
                <a:ext uri="{FF2B5EF4-FFF2-40B4-BE49-F238E27FC236}">
                  <a16:creationId xmlns:a16="http://schemas.microsoft.com/office/drawing/2014/main" id="{F8AF0487-6FF6-8F3E-783C-7C4547335565}"/>
                </a:ext>
              </a:extLst>
            </p:cNvPr>
            <p:cNvSpPr/>
            <p:nvPr/>
          </p:nvSpPr>
          <p:spPr>
            <a:xfrm>
              <a:off x="4342494" y="655800"/>
              <a:ext cx="731400" cy="73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2"/>
                </a:solidFill>
              </a:endParaRPr>
            </a:p>
          </p:txBody>
        </p:sp>
        <p:sp>
          <p:nvSpPr>
            <p:cNvPr id="19" name="TextBox 18">
              <a:extLst>
                <a:ext uri="{FF2B5EF4-FFF2-40B4-BE49-F238E27FC236}">
                  <a16:creationId xmlns:a16="http://schemas.microsoft.com/office/drawing/2014/main" id="{D207231C-C10D-2C38-E1EB-8FB6A421252D}"/>
                </a:ext>
              </a:extLst>
            </p:cNvPr>
            <p:cNvSpPr txBox="1"/>
            <p:nvPr/>
          </p:nvSpPr>
          <p:spPr>
            <a:xfrm>
              <a:off x="4411530" y="867611"/>
              <a:ext cx="731400" cy="307777"/>
            </a:xfrm>
            <a:prstGeom prst="rect">
              <a:avLst/>
            </a:prstGeom>
            <a:noFill/>
            <a:ln>
              <a:noFill/>
            </a:ln>
          </p:spPr>
          <p:txBody>
            <a:bodyPr wrap="square" rtlCol="0">
              <a:spAutoFit/>
            </a:bodyPr>
            <a:lstStyle/>
            <a:p>
              <a:r>
                <a:rPr lang="en-ID" dirty="0">
                  <a:solidFill>
                    <a:srgbClr val="C9D6DB"/>
                  </a:solidFill>
                </a:rPr>
                <a:t>1956</a:t>
              </a:r>
            </a:p>
          </p:txBody>
        </p:sp>
      </p:grpSp>
      <p:grpSp>
        <p:nvGrpSpPr>
          <p:cNvPr id="21" name="Group 20">
            <a:extLst>
              <a:ext uri="{FF2B5EF4-FFF2-40B4-BE49-F238E27FC236}">
                <a16:creationId xmlns:a16="http://schemas.microsoft.com/office/drawing/2014/main" id="{BE6E3DCA-E198-4E3E-7AAB-A85A23855B57}"/>
              </a:ext>
            </a:extLst>
          </p:cNvPr>
          <p:cNvGrpSpPr/>
          <p:nvPr/>
        </p:nvGrpSpPr>
        <p:grpSpPr>
          <a:xfrm>
            <a:off x="4307976" y="3875314"/>
            <a:ext cx="800436" cy="731400"/>
            <a:chOff x="4342494" y="655800"/>
            <a:chExt cx="800436" cy="731400"/>
          </a:xfrm>
        </p:grpSpPr>
        <p:sp>
          <p:nvSpPr>
            <p:cNvPr id="22" name="Google Shape;593;p38">
              <a:extLst>
                <a:ext uri="{FF2B5EF4-FFF2-40B4-BE49-F238E27FC236}">
                  <a16:creationId xmlns:a16="http://schemas.microsoft.com/office/drawing/2014/main" id="{DFAC8242-D572-5AEB-1F65-96628305CAFD}"/>
                </a:ext>
              </a:extLst>
            </p:cNvPr>
            <p:cNvSpPr/>
            <p:nvPr/>
          </p:nvSpPr>
          <p:spPr>
            <a:xfrm>
              <a:off x="4342494" y="655800"/>
              <a:ext cx="731400" cy="73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2"/>
                </a:solidFill>
              </a:endParaRPr>
            </a:p>
          </p:txBody>
        </p:sp>
        <p:sp>
          <p:nvSpPr>
            <p:cNvPr id="23" name="TextBox 22">
              <a:extLst>
                <a:ext uri="{FF2B5EF4-FFF2-40B4-BE49-F238E27FC236}">
                  <a16:creationId xmlns:a16="http://schemas.microsoft.com/office/drawing/2014/main" id="{4B2198DC-BC0D-F390-62EE-DEA8E1A4D174}"/>
                </a:ext>
              </a:extLst>
            </p:cNvPr>
            <p:cNvSpPr txBox="1"/>
            <p:nvPr/>
          </p:nvSpPr>
          <p:spPr>
            <a:xfrm>
              <a:off x="4411530" y="867611"/>
              <a:ext cx="731400" cy="307777"/>
            </a:xfrm>
            <a:prstGeom prst="rect">
              <a:avLst/>
            </a:prstGeom>
            <a:noFill/>
            <a:ln>
              <a:noFill/>
            </a:ln>
          </p:spPr>
          <p:txBody>
            <a:bodyPr wrap="square" rtlCol="0">
              <a:spAutoFit/>
            </a:bodyPr>
            <a:lstStyle/>
            <a:p>
              <a:r>
                <a:rPr lang="en-ID" dirty="0">
                  <a:solidFill>
                    <a:srgbClr val="C9D6DB"/>
                  </a:solidFill>
                </a:rPr>
                <a:t>2013</a:t>
              </a:r>
            </a:p>
          </p:txBody>
        </p:sp>
      </p:grpSp>
    </p:spTree>
    <p:extLst>
      <p:ext uri="{BB962C8B-B14F-4D97-AF65-F5344CB8AC3E}">
        <p14:creationId xmlns:p14="http://schemas.microsoft.com/office/powerpoint/2010/main" val="2799837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est video conferencing software for businesses - Epiphan Video">
            <a:extLst>
              <a:ext uri="{FF2B5EF4-FFF2-40B4-BE49-F238E27FC236}">
                <a16:creationId xmlns:a16="http://schemas.microsoft.com/office/drawing/2014/main" id="{A053FFCD-E39E-5894-61F2-7F958E6F84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07720"/>
            <a:ext cx="9144000" cy="4335780"/>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360;p32">
            <a:extLst>
              <a:ext uri="{FF2B5EF4-FFF2-40B4-BE49-F238E27FC236}">
                <a16:creationId xmlns:a16="http://schemas.microsoft.com/office/drawing/2014/main" id="{A1423EF5-8EE8-5D85-A385-A3C2F577F6C3}"/>
              </a:ext>
            </a:extLst>
          </p:cNvPr>
          <p:cNvSpPr txBox="1">
            <a:spLocks/>
          </p:cNvSpPr>
          <p:nvPr/>
        </p:nvSpPr>
        <p:spPr>
          <a:xfrm>
            <a:off x="1726907" y="127635"/>
            <a:ext cx="6086425" cy="6191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800" b="1" dirty="0">
                <a:solidFill>
                  <a:srgbClr val="396AEB"/>
                </a:solidFill>
                <a:latin typeface="Sora"/>
                <a:cs typeface="Sora"/>
                <a:sym typeface="Sora"/>
              </a:rPr>
              <a:t>Video Conference</a:t>
            </a:r>
            <a:endParaRPr lang="en-ID" sz="4800" dirty="0">
              <a:solidFill>
                <a:srgbClr val="396AEB"/>
              </a:solidFill>
            </a:endParaRPr>
          </a:p>
        </p:txBody>
      </p:sp>
    </p:spTree>
    <p:extLst>
      <p:ext uri="{BB962C8B-B14F-4D97-AF65-F5344CB8AC3E}">
        <p14:creationId xmlns:p14="http://schemas.microsoft.com/office/powerpoint/2010/main" val="3295379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Best Enterprise Video Conferencing Software Providers in 2020">
            <a:extLst>
              <a:ext uri="{FF2B5EF4-FFF2-40B4-BE49-F238E27FC236}">
                <a16:creationId xmlns:a16="http://schemas.microsoft.com/office/drawing/2014/main" id="{9C072D28-0794-510F-01DA-D6C45F4BB8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7405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71" name="Google Shape;571;p37"/>
          <p:cNvSpPr txBox="1">
            <a:spLocks noGrp="1"/>
          </p:cNvSpPr>
          <p:nvPr>
            <p:ph type="title"/>
          </p:nvPr>
        </p:nvSpPr>
        <p:spPr>
          <a:xfrm>
            <a:off x="0" y="2009400"/>
            <a:ext cx="3695589" cy="112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lt1"/>
                </a:solidFill>
                <a:latin typeface="Sora"/>
                <a:cs typeface="Sora"/>
                <a:sym typeface="Sora"/>
              </a:rPr>
              <a:t>Pengumpulan</a:t>
            </a:r>
            <a:br>
              <a:rPr lang="en" b="1" dirty="0">
                <a:solidFill>
                  <a:schemeClr val="lt1"/>
                </a:solidFill>
                <a:latin typeface="Sora"/>
                <a:cs typeface="Sora"/>
                <a:sym typeface="Sora"/>
              </a:rPr>
            </a:br>
            <a:r>
              <a:rPr lang="en-US" dirty="0">
                <a:solidFill>
                  <a:schemeClr val="lt1"/>
                </a:solidFill>
              </a:rPr>
              <a:t>Data</a:t>
            </a:r>
            <a:endParaRPr dirty="0">
              <a:solidFill>
                <a:schemeClr val="lt1"/>
              </a:solidFill>
            </a:endParaRPr>
          </a:p>
        </p:txBody>
      </p:sp>
      <p:sp>
        <p:nvSpPr>
          <p:cNvPr id="574" name="Google Shape;574;p37"/>
          <p:cNvSpPr/>
          <p:nvPr/>
        </p:nvSpPr>
        <p:spPr>
          <a:xfrm>
            <a:off x="402575" y="369000"/>
            <a:ext cx="912300" cy="912300"/>
          </a:xfrm>
          <a:prstGeom prst="donut">
            <a:avLst>
              <a:gd name="adj" fmla="val 25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575" name="Google Shape;575;p37"/>
          <p:cNvSpPr/>
          <p:nvPr/>
        </p:nvSpPr>
        <p:spPr>
          <a:xfrm>
            <a:off x="2658375" y="4015575"/>
            <a:ext cx="783600" cy="800700"/>
          </a:xfrm>
          <a:prstGeom prst="triangle">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73;p33">
            <a:extLst>
              <a:ext uri="{FF2B5EF4-FFF2-40B4-BE49-F238E27FC236}">
                <a16:creationId xmlns:a16="http://schemas.microsoft.com/office/drawing/2014/main" id="{63C92ACF-90B7-49F5-8354-269D8C62300B}"/>
              </a:ext>
            </a:extLst>
          </p:cNvPr>
          <p:cNvSpPr txBox="1">
            <a:spLocks noGrp="1"/>
          </p:cNvSpPr>
          <p:nvPr>
            <p:ph type="subTitle" idx="1"/>
          </p:nvPr>
        </p:nvSpPr>
        <p:spPr>
          <a:xfrm>
            <a:off x="4162768" y="825150"/>
            <a:ext cx="4271918" cy="3057474"/>
          </a:xfrm>
          <a:prstGeom prst="rect">
            <a:avLst/>
          </a:prstGeom>
        </p:spPr>
        <p:txBody>
          <a:bodyPr spcFirstLastPara="1" wrap="square" lIns="182875" tIns="91425" rIns="182875" bIns="91425" anchor="ctr" anchorCtr="0">
            <a:noAutofit/>
          </a:bodyPr>
          <a:lstStyle/>
          <a:p>
            <a:pPr marL="0" indent="0" algn="just"/>
            <a:endParaRPr lang="en-ID" dirty="0">
              <a:latin typeface="Sora Light" panose="020B0604020202020204" charset="0"/>
              <a:cs typeface="Sora Light" panose="020B0604020202020204" charset="0"/>
            </a:endParaRPr>
          </a:p>
          <a:p>
            <a:pPr marL="0" lvl="0" indent="0" algn="just" rtl="0">
              <a:lnSpc>
                <a:spcPct val="150000"/>
              </a:lnSpc>
              <a:spcBef>
                <a:spcPts val="0"/>
              </a:spcBef>
              <a:spcAft>
                <a:spcPts val="0"/>
              </a:spcAft>
              <a:buNone/>
            </a:pPr>
            <a:r>
              <a:rPr lang="en-ID" sz="1400" dirty="0" err="1">
                <a:solidFill>
                  <a:schemeClr val="tx1"/>
                </a:solidFill>
                <a:latin typeface="Sora Light" panose="020B0604020202020204" charset="0"/>
                <a:cs typeface="Sora Light" panose="020B0604020202020204" charset="0"/>
              </a:rPr>
              <a:t>Variabel</a:t>
            </a:r>
            <a:r>
              <a:rPr lang="en-ID" sz="1400" dirty="0">
                <a:solidFill>
                  <a:schemeClr val="tx1"/>
                </a:solidFill>
                <a:latin typeface="Sora Light" panose="020B0604020202020204" charset="0"/>
                <a:cs typeface="Sora Light" panose="020B0604020202020204" charset="0"/>
              </a:rPr>
              <a:t> </a:t>
            </a:r>
            <a:r>
              <a:rPr lang="en-ID" sz="1400" b="1" dirty="0">
                <a:solidFill>
                  <a:schemeClr val="tx1"/>
                </a:solidFill>
                <a:latin typeface="Sora Light" panose="020B0604020202020204" charset="0"/>
                <a:cs typeface="Sora Light" panose="020B0604020202020204" charset="0"/>
              </a:rPr>
              <a:t>independent</a:t>
            </a:r>
            <a:r>
              <a:rPr lang="en-ID" sz="1400" dirty="0">
                <a:solidFill>
                  <a:schemeClr val="tx1"/>
                </a:solidFill>
                <a:latin typeface="Sora Light" panose="020B0604020202020204" charset="0"/>
                <a:cs typeface="Sora Light" panose="020B0604020202020204" charset="0"/>
              </a:rPr>
              <a:t> dan </a:t>
            </a:r>
            <a:r>
              <a:rPr lang="en-ID" sz="1400" b="1" dirty="0" err="1">
                <a:solidFill>
                  <a:schemeClr val="tx1"/>
                </a:solidFill>
                <a:latin typeface="Sora Light" panose="020B0604020202020204" charset="0"/>
                <a:cs typeface="Sora Light" panose="020B0604020202020204" charset="0"/>
              </a:rPr>
              <a:t>dependen</a:t>
            </a:r>
            <a:r>
              <a:rPr lang="en-ID" sz="1400" dirty="0">
                <a:solidFill>
                  <a:schemeClr val="tx1"/>
                </a:solidFill>
                <a:latin typeface="Sora Light" panose="020B0604020202020204" charset="0"/>
                <a:cs typeface="Sora Light" panose="020B0604020202020204" charset="0"/>
              </a:rPr>
              <a:t>, </a:t>
            </a:r>
            <a:r>
              <a:rPr lang="en-ID" sz="1400" dirty="0" err="1">
                <a:solidFill>
                  <a:schemeClr val="tx1"/>
                </a:solidFill>
                <a:latin typeface="Sora Light" panose="020B0604020202020204" charset="0"/>
                <a:cs typeface="Sora Light" panose="020B0604020202020204" charset="0"/>
              </a:rPr>
              <a:t>untuk</a:t>
            </a:r>
            <a:r>
              <a:rPr lang="en-ID" sz="1400" dirty="0">
                <a:solidFill>
                  <a:schemeClr val="tx1"/>
                </a:solidFill>
                <a:latin typeface="Sora Light" panose="020B0604020202020204" charset="0"/>
                <a:cs typeface="Sora Light" panose="020B0604020202020204" charset="0"/>
              </a:rPr>
              <a:t> </a:t>
            </a:r>
            <a:r>
              <a:rPr lang="en-ID" sz="1400" dirty="0" err="1">
                <a:solidFill>
                  <a:schemeClr val="tx1"/>
                </a:solidFill>
                <a:latin typeface="Sora Light" panose="020B0604020202020204" charset="0"/>
                <a:cs typeface="Sora Light" panose="020B0604020202020204" charset="0"/>
              </a:rPr>
              <a:t>analisis</a:t>
            </a:r>
            <a:r>
              <a:rPr lang="en-ID" sz="1400" dirty="0">
                <a:solidFill>
                  <a:schemeClr val="tx1"/>
                </a:solidFill>
                <a:latin typeface="Sora Light" panose="020B0604020202020204" charset="0"/>
                <a:cs typeface="Sora Light" panose="020B0604020202020204" charset="0"/>
              </a:rPr>
              <a:t> </a:t>
            </a:r>
            <a:r>
              <a:rPr lang="en-ID" sz="1400" dirty="0" err="1">
                <a:solidFill>
                  <a:schemeClr val="tx1"/>
                </a:solidFill>
                <a:latin typeface="Sora Light" panose="020B0604020202020204" charset="0"/>
                <a:cs typeface="Sora Light" panose="020B0604020202020204" charset="0"/>
              </a:rPr>
              <a:t>ini</a:t>
            </a:r>
            <a:r>
              <a:rPr lang="en-ID" sz="1400" dirty="0">
                <a:solidFill>
                  <a:schemeClr val="tx1"/>
                </a:solidFill>
                <a:latin typeface="Sora Light" panose="020B0604020202020204" charset="0"/>
                <a:cs typeface="Sora Light" panose="020B0604020202020204" charset="0"/>
              </a:rPr>
              <a:t> </a:t>
            </a:r>
            <a:r>
              <a:rPr lang="en-ID" sz="1400" dirty="0" err="1">
                <a:solidFill>
                  <a:schemeClr val="tx1"/>
                </a:solidFill>
                <a:latin typeface="Sora Light" panose="020B0604020202020204" charset="0"/>
                <a:cs typeface="Sora Light" panose="020B0604020202020204" charset="0"/>
              </a:rPr>
              <a:t>sepuluh</a:t>
            </a:r>
            <a:r>
              <a:rPr lang="en-ID" sz="1400" dirty="0">
                <a:solidFill>
                  <a:schemeClr val="tx1"/>
                </a:solidFill>
                <a:latin typeface="Sora Light" panose="020B0604020202020204" charset="0"/>
                <a:cs typeface="Sora Light" panose="020B0604020202020204" charset="0"/>
              </a:rPr>
              <a:t> variable independent dan </a:t>
            </a:r>
            <a:r>
              <a:rPr lang="en-ID" sz="1400" dirty="0" err="1">
                <a:solidFill>
                  <a:schemeClr val="tx1"/>
                </a:solidFill>
                <a:latin typeface="Sora Light" panose="020B0604020202020204" charset="0"/>
                <a:cs typeface="Sora Light" panose="020B0604020202020204" charset="0"/>
              </a:rPr>
              <a:t>satu</a:t>
            </a:r>
            <a:r>
              <a:rPr lang="en-ID" sz="1400" dirty="0">
                <a:solidFill>
                  <a:schemeClr val="tx1"/>
                </a:solidFill>
                <a:latin typeface="Sora Light" panose="020B0604020202020204" charset="0"/>
                <a:cs typeface="Sora Light" panose="020B0604020202020204" charset="0"/>
              </a:rPr>
              <a:t> </a:t>
            </a:r>
            <a:r>
              <a:rPr lang="en-ID" sz="1400" dirty="0" err="1">
                <a:solidFill>
                  <a:schemeClr val="tx1"/>
                </a:solidFill>
                <a:latin typeface="Sora Light" panose="020B0604020202020204" charset="0"/>
                <a:cs typeface="Sora Light" panose="020B0604020202020204" charset="0"/>
              </a:rPr>
              <a:t>dependen</a:t>
            </a:r>
            <a:r>
              <a:rPr lang="en-ID" sz="1400" dirty="0">
                <a:solidFill>
                  <a:schemeClr val="tx1"/>
                </a:solidFill>
                <a:latin typeface="Sora Light" panose="020B0604020202020204" charset="0"/>
                <a:cs typeface="Sora Light" panose="020B0604020202020204" charset="0"/>
              </a:rPr>
              <a:t> </a:t>
            </a:r>
            <a:r>
              <a:rPr lang="en-ID" sz="1400" dirty="0" err="1">
                <a:solidFill>
                  <a:schemeClr val="tx1"/>
                </a:solidFill>
                <a:latin typeface="Sora Light" panose="020B0604020202020204" charset="0"/>
                <a:cs typeface="Sora Light" panose="020B0604020202020204" charset="0"/>
              </a:rPr>
              <a:t>dipertahankan</a:t>
            </a:r>
            <a:r>
              <a:rPr lang="en-ID" sz="1400" dirty="0">
                <a:solidFill>
                  <a:schemeClr val="tx1"/>
                </a:solidFill>
                <a:latin typeface="Sora Light" panose="020B0604020202020204" charset="0"/>
                <a:cs typeface="Sora Light" panose="020B0604020202020204" charset="0"/>
              </a:rPr>
              <a:t>.</a:t>
            </a:r>
          </a:p>
          <a:p>
            <a:pPr marL="0" lvl="0" indent="0" algn="just" rtl="0">
              <a:lnSpc>
                <a:spcPct val="150000"/>
              </a:lnSpc>
              <a:spcBef>
                <a:spcPts val="0"/>
              </a:spcBef>
              <a:spcAft>
                <a:spcPts val="0"/>
              </a:spcAft>
              <a:buNone/>
            </a:pPr>
            <a:endParaRPr lang="en-ID" sz="1400" dirty="0">
              <a:solidFill>
                <a:schemeClr val="tx1"/>
              </a:solidFill>
              <a:latin typeface="Sora Light" panose="020B0604020202020204" charset="0"/>
              <a:cs typeface="Sora Light" panose="020B0604020202020204" charset="0"/>
            </a:endParaRPr>
          </a:p>
          <a:p>
            <a:pPr marL="0" lvl="0" indent="0" algn="just" rtl="0">
              <a:lnSpc>
                <a:spcPct val="150000"/>
              </a:lnSpc>
              <a:spcBef>
                <a:spcPts val="0"/>
              </a:spcBef>
              <a:spcAft>
                <a:spcPts val="0"/>
              </a:spcAft>
              <a:buNone/>
            </a:pPr>
            <a:r>
              <a:rPr lang="en-ID" sz="1400" dirty="0" err="1">
                <a:solidFill>
                  <a:schemeClr val="tx1"/>
                </a:solidFill>
                <a:latin typeface="Sora Light" panose="020B0604020202020204" charset="0"/>
                <a:cs typeface="Sora Light" panose="020B0604020202020204" charset="0"/>
              </a:rPr>
              <a:t>Partisipan</a:t>
            </a:r>
            <a:r>
              <a:rPr lang="en-ID" sz="1400" dirty="0">
                <a:solidFill>
                  <a:schemeClr val="tx1"/>
                </a:solidFill>
                <a:latin typeface="Sora Light" panose="020B0604020202020204" charset="0"/>
                <a:cs typeface="Sora Light" panose="020B0604020202020204" charset="0"/>
              </a:rPr>
              <a:t> </a:t>
            </a:r>
            <a:r>
              <a:rPr lang="en-ID" sz="1400" dirty="0" err="1">
                <a:solidFill>
                  <a:schemeClr val="tx1"/>
                </a:solidFill>
                <a:latin typeface="Sora Light" panose="020B0604020202020204" charset="0"/>
                <a:cs typeface="Sora Light" panose="020B0604020202020204" charset="0"/>
              </a:rPr>
              <a:t>adalah</a:t>
            </a:r>
            <a:r>
              <a:rPr lang="en-ID" sz="1400" dirty="0">
                <a:solidFill>
                  <a:schemeClr val="tx1"/>
                </a:solidFill>
                <a:latin typeface="Sora Light" panose="020B0604020202020204" charset="0"/>
                <a:cs typeface="Sora Light" panose="020B0604020202020204" charset="0"/>
              </a:rPr>
              <a:t> 175 </a:t>
            </a:r>
            <a:r>
              <a:rPr lang="en-ID" sz="1400" dirty="0" err="1">
                <a:solidFill>
                  <a:schemeClr val="tx1"/>
                </a:solidFill>
                <a:latin typeface="Sora Light" panose="020B0604020202020204" charset="0"/>
                <a:cs typeface="Sora Light" panose="020B0604020202020204" charset="0"/>
              </a:rPr>
              <a:t>responden</a:t>
            </a:r>
            <a:r>
              <a:rPr lang="en-ID" sz="1400" dirty="0">
                <a:solidFill>
                  <a:schemeClr val="tx1"/>
                </a:solidFill>
                <a:latin typeface="Sora Light" panose="020B0604020202020204" charset="0"/>
                <a:cs typeface="Sora Light" panose="020B0604020202020204" charset="0"/>
              </a:rPr>
              <a:t> </a:t>
            </a:r>
            <a:r>
              <a:rPr lang="en-ID" sz="1400" dirty="0" err="1">
                <a:solidFill>
                  <a:schemeClr val="tx1"/>
                </a:solidFill>
                <a:latin typeface="Sora Light" panose="020B0604020202020204" charset="0"/>
                <a:cs typeface="Sora Light" panose="020B0604020202020204" charset="0"/>
              </a:rPr>
              <a:t>sekolah</a:t>
            </a:r>
            <a:r>
              <a:rPr lang="en-ID" sz="1400" dirty="0">
                <a:solidFill>
                  <a:schemeClr val="tx1"/>
                </a:solidFill>
                <a:latin typeface="Sora Light" panose="020B0604020202020204" charset="0"/>
                <a:cs typeface="Sora Light" panose="020B0604020202020204" charset="0"/>
              </a:rPr>
              <a:t> dan Universitas di Indonesia </a:t>
            </a:r>
            <a:r>
              <a:rPr lang="en-ID" sz="1400" dirty="0" err="1">
                <a:solidFill>
                  <a:schemeClr val="tx1"/>
                </a:solidFill>
                <a:latin typeface="Sora Light" panose="020B0604020202020204" charset="0"/>
                <a:cs typeface="Sora Light" panose="020B0604020202020204" charset="0"/>
              </a:rPr>
              <a:t>dengan</a:t>
            </a:r>
            <a:r>
              <a:rPr lang="en-ID" sz="1400" dirty="0">
                <a:solidFill>
                  <a:schemeClr val="tx1"/>
                </a:solidFill>
                <a:latin typeface="Sora Light" panose="020B0604020202020204" charset="0"/>
                <a:cs typeface="Sora Light" panose="020B0604020202020204" charset="0"/>
              </a:rPr>
              <a:t> random sampling 26 </a:t>
            </a:r>
            <a:r>
              <a:rPr lang="en-ID" sz="1400" dirty="0" err="1">
                <a:solidFill>
                  <a:schemeClr val="tx1"/>
                </a:solidFill>
                <a:latin typeface="Sora Light" panose="020B0604020202020204" charset="0"/>
                <a:cs typeface="Sora Light" panose="020B0604020202020204" charset="0"/>
              </a:rPr>
              <a:t>dosen</a:t>
            </a:r>
            <a:r>
              <a:rPr lang="en-ID" sz="1400" dirty="0">
                <a:solidFill>
                  <a:schemeClr val="tx1"/>
                </a:solidFill>
                <a:latin typeface="Sora Light" panose="020B0604020202020204" charset="0"/>
                <a:cs typeface="Sora Light" panose="020B0604020202020204" charset="0"/>
              </a:rPr>
              <a:t> (15%), 57 </a:t>
            </a:r>
            <a:r>
              <a:rPr lang="en-ID" sz="1400" dirty="0" err="1">
                <a:solidFill>
                  <a:schemeClr val="tx1"/>
                </a:solidFill>
                <a:latin typeface="Sora Light" panose="020B0604020202020204" charset="0"/>
                <a:cs typeface="Sora Light" panose="020B0604020202020204" charset="0"/>
              </a:rPr>
              <a:t>mahasiswa</a:t>
            </a:r>
            <a:r>
              <a:rPr lang="en-ID" sz="1400" dirty="0">
                <a:solidFill>
                  <a:schemeClr val="tx1"/>
                </a:solidFill>
                <a:latin typeface="Sora Light" panose="020B0604020202020204" charset="0"/>
                <a:cs typeface="Sora Light" panose="020B0604020202020204" charset="0"/>
              </a:rPr>
              <a:t> (33%), 92 guru (53%).</a:t>
            </a:r>
            <a:endParaRPr sz="1400" dirty="0">
              <a:solidFill>
                <a:schemeClr val="tx1"/>
              </a:solidFill>
              <a:latin typeface="Sora Light" panose="020B0604020202020204" charset="0"/>
              <a:cs typeface="Sora Light" panose="020B0604020202020204" charset="0"/>
            </a:endParaRPr>
          </a:p>
        </p:txBody>
      </p:sp>
    </p:spTree>
  </p:cSld>
  <p:clrMapOvr>
    <a:masterClrMapping/>
  </p:clrMapOvr>
</p:sld>
</file>

<file path=ppt/theme/theme1.xml><?xml version="1.0" encoding="utf-8"?>
<a:theme xmlns:a="http://schemas.openxmlformats.org/drawingml/2006/main" name="Strategy for Social Media MK Plan by Slidesgo">
  <a:themeElements>
    <a:clrScheme name="Simple Light">
      <a:dk1>
        <a:srgbClr val="281F12"/>
      </a:dk1>
      <a:lt1>
        <a:srgbClr val="EEF0E9"/>
      </a:lt1>
      <a:dk2>
        <a:srgbClr val="48392E"/>
      </a:dk2>
      <a:lt2>
        <a:srgbClr val="B1B4A6"/>
      </a:lt2>
      <a:accent1>
        <a:srgbClr val="935C3B"/>
      </a:accent1>
      <a:accent2>
        <a:srgbClr val="B59089"/>
      </a:accent2>
      <a:accent3>
        <a:srgbClr val="899AA3"/>
      </a:accent3>
      <a:accent4>
        <a:srgbClr val="C38A67"/>
      </a:accent4>
      <a:accent5>
        <a:srgbClr val="E4CFCB"/>
      </a:accent5>
      <a:accent6>
        <a:srgbClr val="C0D0D8"/>
      </a:accent6>
      <a:hlink>
        <a:srgbClr val="48392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562</TotalTime>
  <Words>2023</Words>
  <Application>Microsoft Office PowerPoint</Application>
  <PresentationFormat>On-screen Show (16:9)</PresentationFormat>
  <Paragraphs>159</Paragraphs>
  <Slides>16</Slides>
  <Notes>15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Times New Roman</vt:lpstr>
      <vt:lpstr>Sora SemiBold</vt:lpstr>
      <vt:lpstr>Sora</vt:lpstr>
      <vt:lpstr>Sora Light</vt:lpstr>
      <vt:lpstr>Sora ExtraBold</vt:lpstr>
      <vt:lpstr>Arial</vt:lpstr>
      <vt:lpstr>Sora ExtraLight</vt:lpstr>
      <vt:lpstr>Sitka Heading</vt:lpstr>
      <vt:lpstr>apertura</vt:lpstr>
      <vt:lpstr>Sora Medium</vt:lpstr>
      <vt:lpstr>Roboto</vt:lpstr>
      <vt:lpstr>Strategy for Social Media MK Plan by Slidesgo</vt:lpstr>
      <vt:lpstr> Faktor Dari Zoom Cloud Meeting : Adopsi Teknologi Pada Pandemi COVID-19  Zulherman1, Zalik Nuryana , Astadi Pangarso , Farah Mohamad Zain </vt:lpstr>
      <vt:lpstr> Factor of Zoom cloud meetings: Technology adoption in the  pandemic of COVID-19  Zulherman1, Zalik Nuryana , Astadi Pangarso , Farah Mohamad Zain </vt:lpstr>
      <vt:lpstr>PowerPoint Presentation</vt:lpstr>
      <vt:lpstr>Latar Belakang</vt:lpstr>
      <vt:lpstr>Tujuan Penelitian</vt:lpstr>
      <vt:lpstr>PowerPoint Presentation</vt:lpstr>
      <vt:lpstr>PowerPoint Presentation</vt:lpstr>
      <vt:lpstr>PowerPoint Presentation</vt:lpstr>
      <vt:lpstr>Pengumpulan Data</vt:lpstr>
      <vt:lpstr>Analisis Data</vt:lpstr>
      <vt:lpstr>Faktor Pendukung</vt:lpstr>
      <vt:lpstr>Faktor Penghambat</vt:lpstr>
      <vt:lpstr>Dampak Positif</vt:lpstr>
      <vt:lpstr>Dampak Negatif</vt:lpstr>
      <vt:lpstr>—HASIL DAN KESIMPULAN</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Faktor Pertemuan Cloud Zoom : Adopsi Teknologi di Pandemi COVID-19 </dc:title>
  <cp:lastModifiedBy>Malja321999@my-onedrive.com</cp:lastModifiedBy>
  <cp:revision>33</cp:revision>
  <dcterms:modified xsi:type="dcterms:W3CDTF">2022-10-10T06:45:07Z</dcterms:modified>
</cp:coreProperties>
</file>