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64" r:id="rId3"/>
    <p:sldId id="258" r:id="rId4"/>
    <p:sldId id="263" r:id="rId5"/>
    <p:sldId id="259" r:id="rId6"/>
    <p:sldId id="265" r:id="rId7"/>
    <p:sldId id="268" r:id="rId8"/>
  </p:sldIdLst>
  <p:sldSz cx="9144000" cy="5143500" type="screen16x9"/>
  <p:notesSz cx="6858000" cy="9144000"/>
  <p:embeddedFontLst>
    <p:embeddedFont>
      <p:font typeface="Sitka Heading" pitchFamily="2" charset="0"/>
      <p:regular r:id="rId10"/>
      <p:bold r:id="rId11"/>
      <p:italic r:id="rId12"/>
      <p:boldItalic r:id="rId13"/>
    </p:embeddedFont>
    <p:embeddedFont>
      <p:font typeface="Sora" panose="020B0604020202020204" charset="0"/>
      <p:regular r:id="rId14"/>
      <p:bold r:id="rId15"/>
    </p:embeddedFont>
    <p:embeddedFont>
      <p:font typeface="Sora ExtraBold" panose="020B0604020202020204" charset="0"/>
      <p:bold r:id="rId16"/>
    </p:embeddedFont>
    <p:embeddedFont>
      <p:font typeface="Sora ExtraLight" panose="020B0604020202020204" charset="0"/>
      <p:regular r:id="rId17"/>
      <p:bold r:id="rId18"/>
    </p:embeddedFont>
    <p:embeddedFont>
      <p:font typeface="Sora Light" panose="020B0604020202020204" charset="0"/>
      <p:regular r:id="rId19"/>
      <p:bold r:id="rId20"/>
    </p:embeddedFont>
    <p:embeddedFont>
      <p:font typeface="Sora Medium" panose="020B0604020202020204" charset="0"/>
      <p:regular r:id="rId21"/>
      <p:bold r:id="rId22"/>
    </p:embeddedFont>
    <p:embeddedFont>
      <p:font typeface="Sora SemiBol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6D9A0-655A-426C-BD53-0B1E614A113B}">
  <a:tblStyle styleId="{D766D9A0-655A-426C-BD53-0B1E614A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44d0225c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44d0225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4d0225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4d0225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Usia</a:t>
            </a:r>
            <a:r>
              <a:rPr lang="en-ID" sz="1100" dirty="0"/>
              <a:t> rata-rata </a:t>
            </a:r>
            <a:r>
              <a:rPr lang="en-ID" sz="1100" dirty="0" err="1"/>
              <a:t>adalah</a:t>
            </a:r>
            <a:r>
              <a:rPr lang="en-ID" sz="1100" dirty="0"/>
              <a:t> 35 </a:t>
            </a:r>
            <a:r>
              <a:rPr lang="en-ID" sz="1100" dirty="0" err="1"/>
              <a:t>tahun</a:t>
            </a:r>
            <a:r>
              <a:rPr lang="en-ID" sz="1100" dirty="0"/>
              <a:t> </a:t>
            </a:r>
            <a:r>
              <a:rPr lang="en-ID" sz="1100" dirty="0" err="1"/>
              <a:t>dengan</a:t>
            </a:r>
            <a:r>
              <a:rPr lang="en-ID" sz="1100" dirty="0"/>
              <a:t> 52 </a:t>
            </a:r>
            <a:r>
              <a:rPr lang="en-ID" sz="1100" dirty="0" err="1"/>
              <a:t>laki-laki</a:t>
            </a:r>
            <a:r>
              <a:rPr lang="en-ID" sz="1100" dirty="0"/>
              <a:t> (30%) dan 123 </a:t>
            </a:r>
            <a:r>
              <a:rPr lang="en-ID" sz="1100" dirty="0" err="1"/>
              <a:t>perempuan</a:t>
            </a:r>
            <a:r>
              <a:rPr lang="en-ID" sz="1100" dirty="0"/>
              <a:t> (70%) </a:t>
            </a:r>
            <a:r>
              <a:rPr lang="en-ID" sz="1100" dirty="0" err="1"/>
              <a:t>dalam</a:t>
            </a:r>
            <a:r>
              <a:rPr lang="en-ID" sz="1100" dirty="0"/>
              <a:t> </a:t>
            </a:r>
            <a:r>
              <a:rPr lang="en-ID" sz="1100" dirty="0" err="1"/>
              <a:t>jenis</a:t>
            </a:r>
            <a:r>
              <a:rPr lang="en-ID" sz="1100" dirty="0"/>
              <a:t> </a:t>
            </a:r>
            <a:r>
              <a:rPr lang="en-ID" sz="1100" dirty="0" err="1"/>
              <a:t>kelamin</a:t>
            </a:r>
            <a:r>
              <a:rPr lang="en-ID" sz="1100" dirty="0"/>
              <a:t>. Nilai </a:t>
            </a:r>
            <a:r>
              <a:rPr lang="en-ID" sz="1100" dirty="0" err="1"/>
              <a:t>solusi</a:t>
            </a:r>
            <a:r>
              <a:rPr lang="en-ID" sz="1100" dirty="0"/>
              <a:t> </a:t>
            </a:r>
            <a:r>
              <a:rPr lang="en-ID" sz="1100" dirty="0" err="1"/>
              <a:t>terbaik</a:t>
            </a:r>
            <a:r>
              <a:rPr lang="en-ID" sz="1100" dirty="0"/>
              <a:t> </a:t>
            </a:r>
            <a:r>
              <a:rPr lang="en-ID" sz="1100" dirty="0" err="1"/>
              <a:t>pendidikan</a:t>
            </a:r>
            <a:r>
              <a:rPr lang="en-ID" sz="1100" dirty="0"/>
              <a:t> di Indonesia yang </a:t>
            </a:r>
            <a:r>
              <a:rPr lang="en-ID" sz="1100" dirty="0" err="1"/>
              <a:t>akan</a:t>
            </a:r>
            <a:r>
              <a:rPr lang="en-ID" sz="1100" dirty="0"/>
              <a:t> </a:t>
            </a:r>
            <a:r>
              <a:rPr lang="en-ID" sz="1100" dirty="0" err="1"/>
              <a:t>dikaji</a:t>
            </a:r>
            <a:r>
              <a:rPr lang="en-ID" sz="1100" dirty="0"/>
              <a:t> </a:t>
            </a:r>
            <a:r>
              <a:rPr lang="en-ID" sz="1100" dirty="0" err="1"/>
              <a:t>dalam</a:t>
            </a:r>
            <a:r>
              <a:rPr lang="en-ID" sz="1100" dirty="0"/>
              <a:t> </a:t>
            </a:r>
            <a:r>
              <a:rPr lang="en-ID" sz="1100" dirty="0" err="1"/>
              <a:t>masalah</a:t>
            </a:r>
            <a:r>
              <a:rPr lang="en-ID" sz="1100" dirty="0"/>
              <a:t> </a:t>
            </a:r>
            <a:r>
              <a:rPr lang="en-ID" sz="1100" dirty="0" err="1"/>
              <a:t>penelitian</a:t>
            </a:r>
            <a:r>
              <a:rPr lang="en-ID" sz="1100" dirty="0"/>
              <a:t>, </a:t>
            </a:r>
            <a:r>
              <a:rPr lang="en-ID" sz="1100" dirty="0" err="1"/>
              <a:t>dosen</a:t>
            </a:r>
            <a:r>
              <a:rPr lang="en-ID" sz="1100" dirty="0"/>
              <a:t>, guru, dan </a:t>
            </a:r>
            <a:r>
              <a:rPr lang="en-ID" sz="1100" dirty="0" err="1"/>
              <a:t>mahasiswa</a:t>
            </a:r>
            <a:r>
              <a:rPr lang="en-ID" sz="1100" dirty="0"/>
              <a:t> </a:t>
            </a:r>
            <a:r>
              <a:rPr lang="en-ID" sz="1100" dirty="0" err="1"/>
              <a:t>akan</a:t>
            </a:r>
            <a:r>
              <a:rPr lang="en-ID" sz="1100" dirty="0"/>
              <a:t> </a:t>
            </a:r>
            <a:r>
              <a:rPr lang="en-ID" sz="1100" dirty="0" err="1"/>
              <a:t>diundang</a:t>
            </a:r>
            <a:r>
              <a:rPr lang="en-ID" sz="1100" dirty="0"/>
              <a:t> </a:t>
            </a:r>
            <a:r>
              <a:rPr lang="en-ID" sz="1100" dirty="0" err="1"/>
              <a:t>untuk</a:t>
            </a:r>
            <a:r>
              <a:rPr lang="en-ID" sz="1100" dirty="0"/>
              <a:t> </a:t>
            </a:r>
            <a:r>
              <a:rPr lang="en-ID" sz="1100" dirty="0" err="1"/>
              <a:t>erkontribusi</a:t>
            </a:r>
            <a:r>
              <a:rPr lang="en-ID" sz="1100" dirty="0"/>
              <a:t> </a:t>
            </a:r>
            <a:r>
              <a:rPr lang="en-ID" sz="1100" dirty="0" err="1"/>
              <a:t>dalam</a:t>
            </a:r>
            <a:r>
              <a:rPr lang="en-ID" sz="1100" dirty="0"/>
              <a:t> </a:t>
            </a:r>
            <a:r>
              <a:rPr lang="en-ID" sz="1100" dirty="0" err="1"/>
              <a:t>penelitian</a:t>
            </a:r>
            <a:r>
              <a:rPr lang="en-ID" sz="1100" dirty="0"/>
              <a:t> </a:t>
            </a:r>
            <a:r>
              <a:rPr lang="en-ID" sz="1100" dirty="0" err="1"/>
              <a:t>ini</a:t>
            </a:r>
            <a:r>
              <a:rPr lang="en-ID" sz="1100" dirty="0"/>
              <a:t> </a:t>
            </a:r>
            <a:r>
              <a:rPr lang="en-ID" sz="1100" dirty="0" err="1"/>
              <a:t>dengan</a:t>
            </a:r>
            <a:r>
              <a:rPr lang="en-ID" sz="1100" dirty="0"/>
              <a:t> </a:t>
            </a:r>
            <a:r>
              <a:rPr lang="en-ID" sz="1100" dirty="0" err="1"/>
              <a:t>memberikan</a:t>
            </a:r>
            <a:r>
              <a:rPr lang="en-ID" sz="1100" dirty="0"/>
              <a:t> </a:t>
            </a:r>
            <a:r>
              <a:rPr lang="en-ID" sz="1100" dirty="0" err="1"/>
              <a:t>pengalaman</a:t>
            </a:r>
            <a:r>
              <a:rPr lang="en-ID" sz="1100" dirty="0"/>
              <a:t> platform </a:t>
            </a:r>
            <a:r>
              <a:rPr lang="en-ID" sz="1100" dirty="0" err="1"/>
              <a:t>tertinggi</a:t>
            </a:r>
            <a:r>
              <a:rPr lang="en-ID" sz="1100" dirty="0"/>
              <a:t> </a:t>
            </a:r>
            <a:r>
              <a:rPr lang="en-ID" sz="1100" dirty="0" err="1"/>
              <a:t>dalam</a:t>
            </a:r>
            <a:r>
              <a:rPr lang="en-ID" sz="1100" dirty="0"/>
              <a:t> proses </a:t>
            </a:r>
            <a:r>
              <a:rPr lang="en-ID" sz="1100" dirty="0" err="1"/>
              <a:t>pembelajaran</a:t>
            </a:r>
            <a:r>
              <a:rPr lang="en-ID" sz="1100" dirty="0"/>
              <a:t> di masa </a:t>
            </a:r>
            <a:r>
              <a:rPr lang="en-ID" sz="1100" dirty="0" err="1"/>
              <a:t>pandemi</a:t>
            </a:r>
            <a:r>
              <a:rPr lang="en-ID" sz="1100" dirty="0"/>
              <a:t> COVID-19 </a:t>
            </a:r>
            <a:r>
              <a:rPr lang="en-ID" sz="1100" dirty="0" err="1"/>
              <a:t>menggunakan</a:t>
            </a:r>
            <a:r>
              <a:rPr lang="en-ID" sz="1100" dirty="0"/>
              <a:t> Zoom </a:t>
            </a:r>
            <a:r>
              <a:rPr lang="en-ID" sz="1100" dirty="0" err="1"/>
              <a:t>rapat</a:t>
            </a:r>
            <a:r>
              <a:rPr lang="en-ID" sz="1100" dirty="0"/>
              <a:t> </a:t>
            </a:r>
            <a:r>
              <a:rPr lang="en-ID" sz="1100" dirty="0" err="1"/>
              <a:t>awan</a:t>
            </a:r>
            <a:r>
              <a:rPr lang="en-ID" sz="1100" dirty="0"/>
              <a:t>. </a:t>
            </a:r>
            <a:r>
              <a:rPr lang="en-ID" sz="1100" dirty="0" err="1"/>
              <a:t>Sebelum</a:t>
            </a:r>
            <a:r>
              <a:rPr lang="en-ID" sz="1100" dirty="0"/>
              <a:t> </a:t>
            </a:r>
            <a:r>
              <a:rPr lang="en-ID" sz="1100" dirty="0" err="1"/>
              <a:t>mengisi</a:t>
            </a:r>
            <a:r>
              <a:rPr lang="en-ID" sz="1100" dirty="0"/>
              <a:t> </a:t>
            </a:r>
            <a:r>
              <a:rPr lang="en-ID" sz="1100" dirty="0" err="1"/>
              <a:t>kuesioner</a:t>
            </a:r>
            <a:r>
              <a:rPr lang="en-ID" sz="1100" dirty="0"/>
              <a:t> </a:t>
            </a:r>
            <a:r>
              <a:rPr lang="en-ID" sz="1100" dirty="0" err="1"/>
              <a:t>survei</a:t>
            </a:r>
            <a:r>
              <a:rPr lang="en-ID" sz="1100" dirty="0"/>
              <a:t> yang </a:t>
            </a:r>
            <a:r>
              <a:rPr lang="en-ID" sz="1100" dirty="0" err="1"/>
              <a:t>diberikan</a:t>
            </a:r>
            <a:r>
              <a:rPr lang="en-ID" sz="1100" dirty="0"/>
              <a:t> oleh </a:t>
            </a:r>
            <a:r>
              <a:rPr lang="en-ID" sz="1100" dirty="0" err="1"/>
              <a:t>peneliti</a:t>
            </a:r>
            <a:r>
              <a:rPr lang="en-ID" sz="1100" dirty="0"/>
              <a:t> </a:t>
            </a:r>
            <a:r>
              <a:rPr lang="en-ID" sz="1100" dirty="0" err="1"/>
              <a:t>seluruh</a:t>
            </a:r>
            <a:r>
              <a:rPr lang="en-ID" sz="1100" dirty="0"/>
              <a:t> </a:t>
            </a:r>
            <a:r>
              <a:rPr lang="en-ID" sz="1100" dirty="0" err="1"/>
              <a:t>partisipan</a:t>
            </a:r>
            <a:r>
              <a:rPr lang="en-ID" sz="1100" dirty="0"/>
              <a:t> </a:t>
            </a:r>
            <a:r>
              <a:rPr lang="en-ID" sz="1100" dirty="0" err="1"/>
              <a:t>dijelaskan</a:t>
            </a:r>
            <a:r>
              <a:rPr lang="en-ID" sz="1100" dirty="0"/>
              <a:t> </a:t>
            </a:r>
            <a:r>
              <a:rPr lang="en-ID" sz="1100" dirty="0" err="1"/>
              <a:t>tentang</a:t>
            </a:r>
            <a:r>
              <a:rPr lang="en-ID" sz="1100" dirty="0"/>
              <a:t> </a:t>
            </a:r>
            <a:r>
              <a:rPr lang="en-ID" sz="1100" dirty="0" err="1"/>
              <a:t>tujuan</a:t>
            </a:r>
            <a:r>
              <a:rPr lang="en-ID" sz="1100" dirty="0"/>
              <a:t> </a:t>
            </a:r>
            <a:r>
              <a:rPr lang="en-ID" sz="1100" dirty="0" err="1"/>
              <a:t>penelitian</a:t>
            </a:r>
            <a:r>
              <a:rPr lang="en-ID" sz="1100" dirty="0"/>
              <a:t> </a:t>
            </a:r>
            <a:r>
              <a:rPr lang="en-ID" sz="1100" dirty="0" err="1"/>
              <a:t>ini</a:t>
            </a:r>
            <a:r>
              <a:rPr lang="en-ID" sz="1100" dirty="0"/>
              <a:t> dan </a:t>
            </a:r>
            <a:r>
              <a:rPr lang="en-ID" sz="1100" dirty="0" err="1"/>
              <a:t>kelengkapan</a:t>
            </a:r>
            <a:r>
              <a:rPr lang="en-ID" sz="1100" dirty="0"/>
              <a:t> </a:t>
            </a:r>
            <a:r>
              <a:rPr lang="en-ID" sz="1100" dirty="0" err="1"/>
              <a:t>prosedur</a:t>
            </a:r>
            <a:r>
              <a:rPr lang="en-ID" sz="1100" dirty="0"/>
              <a:t> </a:t>
            </a:r>
            <a:r>
              <a:rPr lang="en-ID" sz="1100" dirty="0" err="1"/>
              <a:t>pengisian</a:t>
            </a:r>
            <a:r>
              <a:rPr lang="en-ID" sz="1100" dirty="0"/>
              <a:t> </a:t>
            </a:r>
            <a:r>
              <a:rPr lang="en-ID" sz="1100" dirty="0" err="1"/>
              <a:t>kuesioner</a:t>
            </a:r>
            <a:r>
              <a:rPr lang="en-ID" sz="1100" dirty="0"/>
              <a:t> yang </a:t>
            </a:r>
            <a:r>
              <a:rPr lang="en-ID" sz="1100" dirty="0" err="1"/>
              <a:t>disediakan</a:t>
            </a:r>
            <a:r>
              <a:rPr lang="en-ID" sz="1100" dirty="0"/>
              <a:t>. Rata-rata </a:t>
            </a:r>
            <a:r>
              <a:rPr lang="en-ID" sz="1100" dirty="0" err="1"/>
              <a:t>setiap</a:t>
            </a:r>
            <a:r>
              <a:rPr lang="en-ID" sz="1100" dirty="0"/>
              <a:t> </a:t>
            </a:r>
            <a:r>
              <a:rPr lang="en-ID" sz="1100" dirty="0" err="1"/>
              <a:t>peserta</a:t>
            </a:r>
            <a:r>
              <a:rPr lang="en-ID" sz="1100" dirty="0"/>
              <a:t> </a:t>
            </a:r>
            <a:r>
              <a:rPr lang="en-ID" sz="1100" dirty="0" err="1"/>
              <a:t>membutuhkan</a:t>
            </a:r>
            <a:r>
              <a:rPr lang="en-ID" sz="1100" dirty="0"/>
              <a:t> </a:t>
            </a:r>
            <a:r>
              <a:rPr lang="en-ID" sz="1100" dirty="0" err="1"/>
              <a:t>waktu</a:t>
            </a:r>
            <a:r>
              <a:rPr lang="en-ID" sz="1100" dirty="0"/>
              <a:t> </a:t>
            </a:r>
            <a:r>
              <a:rPr lang="en-ID" sz="1100" dirty="0" err="1"/>
              <a:t>tidak</a:t>
            </a:r>
            <a:r>
              <a:rPr lang="en-ID" sz="1100" dirty="0"/>
              <a:t> </a:t>
            </a:r>
            <a:r>
              <a:rPr lang="en-ID" sz="1100" dirty="0" err="1"/>
              <a:t>lebih</a:t>
            </a:r>
            <a:r>
              <a:rPr lang="en-ID" sz="1100" dirty="0"/>
              <a:t> </a:t>
            </a:r>
            <a:r>
              <a:rPr lang="en-ID" sz="1100" dirty="0" err="1"/>
              <a:t>dari</a:t>
            </a:r>
            <a:r>
              <a:rPr lang="en-ID" sz="1100" dirty="0"/>
              <a:t> 15 </a:t>
            </a:r>
            <a:r>
              <a:rPr lang="en-ID" sz="1100" dirty="0" err="1"/>
              <a:t>menit</a:t>
            </a:r>
            <a:r>
              <a:rPr lang="en-ID" sz="1100" dirty="0"/>
              <a:t> </a:t>
            </a:r>
            <a:r>
              <a:rPr lang="en-ID" sz="1100" dirty="0" err="1"/>
              <a:t>untuk</a:t>
            </a:r>
            <a:r>
              <a:rPr lang="en-ID" sz="1100" dirty="0"/>
              <a:t> </a:t>
            </a:r>
            <a:r>
              <a:rPr lang="en-ID" sz="1100" dirty="0" err="1"/>
              <a:t>menyelesaikan</a:t>
            </a:r>
            <a:r>
              <a:rPr lang="en-ID" sz="1100" dirty="0"/>
              <a:t> </a:t>
            </a:r>
            <a:r>
              <a:rPr lang="en-ID" sz="1100" dirty="0" err="1"/>
              <a:t>kuesioner</a:t>
            </a:r>
            <a:endParaRPr lang="en-ID"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44d0225c7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44d0225c7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Untuk</a:t>
            </a:r>
            <a:r>
              <a:rPr lang="en-ID" sz="1100" dirty="0"/>
              <a:t> </a:t>
            </a:r>
            <a:r>
              <a:rPr lang="en-ID" sz="1100" dirty="0" err="1"/>
              <a:t>memberikan</a:t>
            </a:r>
            <a:r>
              <a:rPr lang="en-ID" sz="1100" dirty="0"/>
              <a:t> </a:t>
            </a:r>
            <a:r>
              <a:rPr lang="en-ID" sz="1100" dirty="0" err="1"/>
              <a:t>kontribusi</a:t>
            </a:r>
            <a:r>
              <a:rPr lang="en-ID" sz="1100" dirty="0"/>
              <a:t> </a:t>
            </a:r>
            <a:r>
              <a:rPr lang="en-ID" sz="1100" dirty="0" err="1"/>
              <a:t>praktis</a:t>
            </a:r>
            <a:r>
              <a:rPr lang="en-ID" sz="1100" dirty="0"/>
              <a:t>, </a:t>
            </a:r>
            <a:r>
              <a:rPr lang="en-ID" sz="1100" dirty="0" err="1"/>
              <a:t>perlu</a:t>
            </a:r>
            <a:r>
              <a:rPr lang="en-ID" sz="1100" dirty="0"/>
              <a:t> </a:t>
            </a:r>
            <a:r>
              <a:rPr lang="en-ID" sz="1100" dirty="0" err="1"/>
              <a:t>mempertimbangkan</a:t>
            </a:r>
            <a:r>
              <a:rPr lang="en-ID" sz="1100" dirty="0"/>
              <a:t> </a:t>
            </a:r>
            <a:r>
              <a:rPr lang="en-ID" sz="1100" dirty="0" err="1"/>
              <a:t>kegembiraan</a:t>
            </a:r>
            <a:r>
              <a:rPr lang="en-ID" sz="1100" dirty="0"/>
              <a:t> dan </a:t>
            </a:r>
            <a:r>
              <a:rPr lang="en-ID" sz="1100" dirty="0" err="1"/>
              <a:t>kenyamanan</a:t>
            </a:r>
            <a:r>
              <a:rPr lang="en-ID" sz="1100" dirty="0"/>
              <a:t> </a:t>
            </a:r>
            <a:r>
              <a:rPr lang="en-ID" sz="1100" dirty="0" err="1"/>
              <a:t>pengguna</a:t>
            </a:r>
            <a:r>
              <a:rPr lang="en-ID" sz="1100" dirty="0"/>
              <a:t> </a:t>
            </a:r>
            <a:r>
              <a:rPr lang="en-ID" sz="1100" dirty="0" err="1"/>
              <a:t>saat</a:t>
            </a:r>
            <a:r>
              <a:rPr lang="en-ID" sz="1100" dirty="0"/>
              <a:t> </a:t>
            </a:r>
            <a:r>
              <a:rPr lang="en-ID" sz="1100" dirty="0" err="1"/>
              <a:t>menentukan</a:t>
            </a:r>
            <a:r>
              <a:rPr lang="en-ID" sz="1100" dirty="0"/>
              <a:t> </a:t>
            </a:r>
            <a:r>
              <a:rPr lang="en-ID" sz="1100" dirty="0" err="1"/>
              <a:t>aplikasi</a:t>
            </a:r>
            <a:r>
              <a:rPr lang="en-ID" sz="1100" dirty="0"/>
              <a:t> yang </a:t>
            </a:r>
            <a:r>
              <a:rPr lang="en-ID" sz="1100" dirty="0" err="1"/>
              <a:t>tepat</a:t>
            </a:r>
            <a:r>
              <a:rPr lang="en-ID" sz="1100" dirty="0"/>
              <a:t> di </a:t>
            </a:r>
            <a:r>
              <a:rPr lang="en-ID" sz="1100" dirty="0" err="1"/>
              <a:t>saat</a:t>
            </a:r>
            <a:r>
              <a:rPr lang="en-ID" sz="1100" dirty="0"/>
              <a:t> </a:t>
            </a:r>
            <a:r>
              <a:rPr lang="en-ID" sz="1100" dirty="0" err="1"/>
              <a:t>darurat</a:t>
            </a:r>
            <a:r>
              <a:rPr lang="en-ID" sz="1100" dirty="0"/>
              <a:t>/</a:t>
            </a:r>
            <a:r>
              <a:rPr lang="en-ID" sz="1100" dirty="0" err="1"/>
              <a:t>krisis</a:t>
            </a:r>
            <a:r>
              <a:rPr lang="en-ID" sz="1100" dirty="0"/>
              <a:t>. </a:t>
            </a:r>
            <a:r>
              <a:rPr lang="en-ID" sz="1100" dirty="0" err="1"/>
              <a:t>Aplikasi</a:t>
            </a:r>
            <a:r>
              <a:rPr lang="en-ID" sz="1100" dirty="0"/>
              <a:t> </a:t>
            </a:r>
            <a:r>
              <a:rPr lang="en-ID" sz="1100" dirty="0" err="1"/>
              <a:t>pembelajaran</a:t>
            </a:r>
            <a:r>
              <a:rPr lang="en-ID" sz="1100" dirty="0"/>
              <a:t> yang </a:t>
            </a:r>
            <a:r>
              <a:rPr lang="en-ID" sz="1100" dirty="0" err="1"/>
              <a:t>akan</a:t>
            </a:r>
            <a:r>
              <a:rPr lang="en-ID" sz="1100" dirty="0"/>
              <a:t>  </a:t>
            </a:r>
            <a:r>
              <a:rPr lang="en-ID" sz="1100" dirty="0" err="1"/>
              <a:t>digunakan</a:t>
            </a:r>
            <a:r>
              <a:rPr lang="en-ID" sz="1100" dirty="0"/>
              <a:t> </a:t>
            </a:r>
            <a:r>
              <a:rPr lang="en-ID" sz="1100" dirty="0" err="1"/>
              <a:t>ditentukan</a:t>
            </a:r>
            <a:r>
              <a:rPr lang="en-ID" sz="1100" dirty="0"/>
              <a:t> </a:t>
            </a:r>
            <a:r>
              <a:rPr lang="en-ID" sz="1100" dirty="0" err="1"/>
              <a:t>berdasarkan</a:t>
            </a:r>
            <a:r>
              <a:rPr lang="en-ID" sz="1100" dirty="0"/>
              <a:t> </a:t>
            </a:r>
            <a:r>
              <a:rPr lang="en-ID" sz="1100" dirty="0" err="1"/>
              <a:t>dua</a:t>
            </a:r>
            <a:r>
              <a:rPr lang="en-ID" sz="1100" dirty="0"/>
              <a:t> </a:t>
            </a:r>
            <a:r>
              <a:rPr lang="en-ID" sz="1100" dirty="0" err="1"/>
              <a:t>faktor</a:t>
            </a:r>
            <a:r>
              <a:rPr lang="en-ID" sz="1100" dirty="0"/>
              <a:t> </a:t>
            </a:r>
            <a:r>
              <a:rPr lang="en-ID" sz="1100" dirty="0" err="1"/>
              <a:t>tersebut</a:t>
            </a:r>
            <a:r>
              <a:rPr lang="en-ID" sz="1100" dirty="0"/>
              <a:t>. </a:t>
            </a:r>
            <a:r>
              <a:rPr lang="en-ID" sz="1100" dirty="0" err="1"/>
              <a:t>Penelitian</a:t>
            </a:r>
            <a:r>
              <a:rPr lang="en-ID" sz="1100" dirty="0"/>
              <a:t> </a:t>
            </a:r>
            <a:r>
              <a:rPr lang="en-ID" sz="1100" dirty="0" err="1"/>
              <a:t>ini</a:t>
            </a:r>
            <a:r>
              <a:rPr lang="en-ID" sz="1100" dirty="0"/>
              <a:t> </a:t>
            </a:r>
            <a:r>
              <a:rPr lang="en-ID" sz="1100" dirty="0" err="1"/>
              <a:t>memiliki</a:t>
            </a:r>
            <a:r>
              <a:rPr lang="en-ID" sz="1100" dirty="0"/>
              <a:t> </a:t>
            </a:r>
            <a:r>
              <a:rPr lang="en-ID" sz="1100" dirty="0" err="1"/>
              <a:t>beberapa</a:t>
            </a:r>
            <a:r>
              <a:rPr lang="en-ID" sz="1100" dirty="0"/>
              <a:t> </a:t>
            </a:r>
            <a:r>
              <a:rPr lang="en-ID" sz="1100" dirty="0" err="1"/>
              <a:t>keterbatasan</a:t>
            </a:r>
            <a:r>
              <a:rPr lang="en-ID" sz="1100" dirty="0"/>
              <a:t>, </a:t>
            </a:r>
            <a:r>
              <a:rPr lang="en-ID" sz="1100" dirty="0" err="1"/>
              <a:t>seperti</a:t>
            </a:r>
            <a:r>
              <a:rPr lang="en-ID" sz="1100" dirty="0"/>
              <a:t> </a:t>
            </a:r>
            <a:r>
              <a:rPr lang="en-ID" sz="1100" dirty="0" err="1"/>
              <a:t>bersifat</a:t>
            </a:r>
            <a:r>
              <a:rPr lang="en-ID" sz="1100" dirty="0"/>
              <a:t> cross sectional yang </a:t>
            </a:r>
            <a:r>
              <a:rPr lang="en-ID" sz="1100" dirty="0" err="1"/>
              <a:t>diuji</a:t>
            </a:r>
            <a:r>
              <a:rPr lang="en-ID" sz="1100" dirty="0"/>
              <a:t> </a:t>
            </a:r>
            <a:r>
              <a:rPr lang="en-ID" sz="1100" dirty="0" err="1"/>
              <a:t>dalam</a:t>
            </a:r>
            <a:r>
              <a:rPr lang="en-ID" sz="1100" dirty="0"/>
              <a:t> </a:t>
            </a:r>
            <a:r>
              <a:rPr lang="en-ID" sz="1100" dirty="0" err="1"/>
              <a:t>rentang</a:t>
            </a:r>
            <a:r>
              <a:rPr lang="en-ID" sz="1100" dirty="0"/>
              <a:t> </a:t>
            </a:r>
            <a:r>
              <a:rPr lang="en-ID" sz="1100" dirty="0" err="1"/>
              <a:t>waktu</a:t>
            </a:r>
            <a:r>
              <a:rPr lang="en-ID" sz="1100" dirty="0"/>
              <a:t> </a:t>
            </a:r>
            <a:r>
              <a:rPr lang="en-ID" sz="1100" dirty="0" err="1"/>
              <a:t>tertentu</a:t>
            </a:r>
            <a:r>
              <a:rPr lang="en-ID" sz="1100" dirty="0"/>
              <a:t> yang </a:t>
            </a:r>
            <a:r>
              <a:rPr lang="en-ID" sz="1100" dirty="0" err="1"/>
              <a:t>cenderung</a:t>
            </a:r>
            <a:r>
              <a:rPr lang="en-ID" sz="1100" dirty="0"/>
              <a:t> </a:t>
            </a:r>
            <a:r>
              <a:rPr lang="en-ID" sz="1100" dirty="0" err="1"/>
              <a:t>pendek</a:t>
            </a:r>
            <a:r>
              <a:rPr lang="en-ID" sz="1100" dirty="0"/>
              <a:t>. </a:t>
            </a:r>
            <a:r>
              <a:rPr lang="en-ID" sz="1100" dirty="0" err="1"/>
              <a:t>Selanjutnya</a:t>
            </a:r>
            <a:r>
              <a:rPr lang="en-ID" sz="1100" dirty="0"/>
              <a:t> </a:t>
            </a:r>
            <a:r>
              <a:rPr lang="en-ID" sz="1100" dirty="0" err="1"/>
              <a:t>keterbatasan</a:t>
            </a:r>
            <a:r>
              <a:rPr lang="en-ID" sz="1100" dirty="0"/>
              <a:t> </a:t>
            </a:r>
            <a:r>
              <a:rPr lang="en-ID" sz="1100" dirty="0" err="1"/>
              <a:t>penelitian</a:t>
            </a:r>
            <a:r>
              <a:rPr lang="en-ID" sz="1100" dirty="0"/>
              <a:t> </a:t>
            </a:r>
            <a:r>
              <a:rPr lang="en-ID" sz="1100" dirty="0" err="1"/>
              <a:t>ini</a:t>
            </a:r>
            <a:r>
              <a:rPr lang="en-ID" sz="1100" dirty="0"/>
              <a:t> </a:t>
            </a:r>
            <a:r>
              <a:rPr lang="en-ID" sz="1100" dirty="0" err="1"/>
              <a:t>adalah</a:t>
            </a:r>
            <a:r>
              <a:rPr lang="en-ID" sz="1100" dirty="0"/>
              <a:t> </a:t>
            </a:r>
            <a:r>
              <a:rPr lang="en-ID" sz="1100" dirty="0" err="1"/>
              <a:t>jumlah</a:t>
            </a:r>
            <a:r>
              <a:rPr lang="en-ID" sz="1100" dirty="0"/>
              <a:t> </a:t>
            </a:r>
            <a:r>
              <a:rPr lang="en-ID" sz="1100" dirty="0" err="1"/>
              <a:t>sampel</a:t>
            </a:r>
            <a:r>
              <a:rPr lang="en-ID" sz="1100" dirty="0"/>
              <a:t> yang </a:t>
            </a:r>
            <a:r>
              <a:rPr lang="en-ID" sz="1100" dirty="0" err="1"/>
              <a:t>terbatas</a:t>
            </a:r>
            <a:r>
              <a:rPr lang="en-ID" sz="1100" dirty="0"/>
              <a:t> </a:t>
            </a:r>
            <a:r>
              <a:rPr lang="en-ID" sz="1100" dirty="0" err="1"/>
              <a:t>sehingga</a:t>
            </a:r>
            <a:r>
              <a:rPr lang="en-ID" sz="1100" dirty="0"/>
              <a:t> </a:t>
            </a:r>
            <a:r>
              <a:rPr lang="en-ID" sz="1100" dirty="0" err="1"/>
              <a:t>generalisasi</a:t>
            </a:r>
            <a:r>
              <a:rPr lang="en-ID" sz="1100" dirty="0"/>
              <a:t> </a:t>
            </a:r>
            <a:r>
              <a:rPr lang="en-ID" sz="1100" dirty="0" err="1"/>
              <a:t>hanya</a:t>
            </a:r>
            <a:r>
              <a:rPr lang="en-ID" sz="1100" dirty="0"/>
              <a:t> </a:t>
            </a:r>
            <a:r>
              <a:rPr lang="en-ID" sz="1100" dirty="0" err="1"/>
              <a:t>dalam</a:t>
            </a:r>
            <a:r>
              <a:rPr lang="en-ID" sz="1100" dirty="0"/>
              <a:t> </a:t>
            </a:r>
            <a:r>
              <a:rPr lang="en-ID" sz="1100" dirty="0" err="1"/>
              <a:t>konteks</a:t>
            </a:r>
            <a:r>
              <a:rPr lang="en-ID" sz="1100" dirty="0"/>
              <a:t> </a:t>
            </a:r>
            <a:r>
              <a:rPr lang="en-ID" sz="1100" dirty="0" err="1"/>
              <a:t>populasi</a:t>
            </a:r>
            <a:r>
              <a:rPr lang="en-ID" sz="1100" dirty="0"/>
              <a:t> </a:t>
            </a:r>
            <a:r>
              <a:rPr lang="en-ID" sz="1100" dirty="0" err="1"/>
              <a:t>penelitian</a:t>
            </a:r>
            <a:r>
              <a:rPr lang="en-ID" sz="1100" dirty="0"/>
              <a:t>. Ada agenda </a:t>
            </a:r>
            <a:r>
              <a:rPr lang="en-ID" sz="1100" dirty="0" err="1"/>
              <a:t>penelitian</a:t>
            </a:r>
            <a:r>
              <a:rPr lang="en-ID" sz="1100" dirty="0"/>
              <a:t> </a:t>
            </a:r>
            <a:r>
              <a:rPr lang="en-ID" sz="1100" dirty="0" err="1"/>
              <a:t>ke</a:t>
            </a:r>
            <a:r>
              <a:rPr lang="en-ID" sz="1100" dirty="0"/>
              <a:t> </a:t>
            </a:r>
            <a:r>
              <a:rPr lang="en-ID" sz="1100" dirty="0" err="1"/>
              <a:t>depan</a:t>
            </a:r>
            <a:r>
              <a:rPr lang="en-ID" sz="1100" dirty="0"/>
              <a:t> </a:t>
            </a:r>
            <a:r>
              <a:rPr lang="en-ID" sz="1100" dirty="0" err="1"/>
              <a:t>termasuk</a:t>
            </a:r>
            <a:r>
              <a:rPr lang="en-ID" sz="1100" dirty="0"/>
              <a:t> </a:t>
            </a:r>
            <a:r>
              <a:rPr lang="en-ID" sz="1100" dirty="0" err="1"/>
              <a:t>kemungkinan</a:t>
            </a:r>
            <a:r>
              <a:rPr lang="en-ID" sz="1100" dirty="0"/>
              <a:t> </a:t>
            </a:r>
            <a:r>
              <a:rPr lang="en-ID" sz="1100" dirty="0" err="1"/>
              <a:t>pengujian</a:t>
            </a:r>
            <a:r>
              <a:rPr lang="en-ID" sz="1100" dirty="0"/>
              <a:t> </a:t>
            </a:r>
            <a:r>
              <a:rPr lang="en-ID" sz="1100" dirty="0" err="1"/>
              <a:t>ulang</a:t>
            </a:r>
            <a:r>
              <a:rPr lang="en-ID" sz="1100" dirty="0"/>
              <a:t> </a:t>
            </a:r>
            <a:r>
              <a:rPr lang="en-ID" sz="1100" dirty="0" err="1"/>
              <a:t>untuk</a:t>
            </a:r>
            <a:r>
              <a:rPr lang="en-ID" sz="1100" dirty="0"/>
              <a:t> </a:t>
            </a:r>
            <a:r>
              <a:rPr lang="en-ID" sz="1100" dirty="0" err="1"/>
              <a:t>beberapa</a:t>
            </a:r>
            <a:r>
              <a:rPr lang="en-ID" sz="1100" dirty="0"/>
              <a:t> </a:t>
            </a:r>
            <a:r>
              <a:rPr lang="en-ID" sz="1100" dirty="0" err="1"/>
              <a:t>hipotesis</a:t>
            </a:r>
            <a:r>
              <a:rPr lang="en-ID" sz="1100" dirty="0"/>
              <a:t> yang </a:t>
            </a:r>
            <a:r>
              <a:rPr lang="en-ID" sz="1100" dirty="0" err="1"/>
              <a:t>ditolak</a:t>
            </a:r>
            <a:r>
              <a:rPr lang="en-ID" sz="1100" dirty="0"/>
              <a:t>. </a:t>
            </a:r>
            <a:r>
              <a:rPr lang="en-ID" sz="1100" dirty="0" err="1"/>
              <a:t>Dimungkinkan</a:t>
            </a:r>
            <a:r>
              <a:rPr lang="en-ID" sz="1100" dirty="0"/>
              <a:t> </a:t>
            </a:r>
            <a:r>
              <a:rPr lang="en-ID" sz="1100" dirty="0" err="1"/>
              <a:t>untuk</a:t>
            </a:r>
            <a:r>
              <a:rPr lang="en-ID" sz="1100" dirty="0"/>
              <a:t> </a:t>
            </a:r>
            <a:r>
              <a:rPr lang="en-ID" sz="1100" dirty="0" err="1"/>
              <a:t>melakukan</a:t>
            </a:r>
            <a:r>
              <a:rPr lang="en-ID" sz="1100" dirty="0"/>
              <a:t> </a:t>
            </a:r>
            <a:r>
              <a:rPr lang="en-ID" sz="1100" dirty="0" err="1"/>
              <a:t>penelitian</a:t>
            </a:r>
            <a:r>
              <a:rPr lang="en-ID" sz="1100" dirty="0"/>
              <a:t> </a:t>
            </a:r>
            <a:r>
              <a:rPr lang="en-ID" sz="1100" dirty="0" err="1"/>
              <a:t>dalam</a:t>
            </a:r>
            <a:r>
              <a:rPr lang="en-ID" sz="1100" dirty="0"/>
              <a:t> </a:t>
            </a:r>
            <a:r>
              <a:rPr lang="en-ID" sz="1100" dirty="0" err="1"/>
              <a:t>konteks</a:t>
            </a:r>
            <a:r>
              <a:rPr lang="en-ID" sz="1100" dirty="0"/>
              <a:t>, </a:t>
            </a:r>
            <a:r>
              <a:rPr lang="en-ID" sz="1100" dirty="0" err="1"/>
              <a:t>pengaturan</a:t>
            </a:r>
            <a:r>
              <a:rPr lang="en-ID" sz="1100" dirty="0"/>
              <a:t>, dan </a:t>
            </a:r>
            <a:r>
              <a:rPr lang="en-ID" sz="1100" dirty="0" err="1"/>
              <a:t>aplikasi</a:t>
            </a:r>
            <a:r>
              <a:rPr lang="en-ID" sz="1100" dirty="0"/>
              <a:t> yang </a:t>
            </a:r>
            <a:r>
              <a:rPr lang="en-ID" sz="1100" dirty="0" err="1"/>
              <a:t>berbeda</a:t>
            </a:r>
            <a:r>
              <a:rPr lang="en-ID" sz="1100" dirty="0"/>
              <a:t> (di </a:t>
            </a:r>
            <a:r>
              <a:rPr lang="en-ID" sz="1100" dirty="0" err="1"/>
              <a:t>luar</a:t>
            </a:r>
            <a:r>
              <a:rPr lang="en-ID" sz="1100" dirty="0"/>
              <a:t> Zoom), </a:t>
            </a:r>
            <a:r>
              <a:rPr lang="en-ID" sz="1100" dirty="0" err="1"/>
              <a:t>sehingga</a:t>
            </a:r>
            <a:r>
              <a:rPr lang="en-ID" sz="1100" dirty="0"/>
              <a:t> </a:t>
            </a:r>
            <a:r>
              <a:rPr lang="en-ID" sz="1100" dirty="0" err="1"/>
              <a:t>diharapkan</a:t>
            </a:r>
            <a:r>
              <a:rPr lang="en-ID" sz="1100" dirty="0"/>
              <a:t> </a:t>
            </a:r>
            <a:r>
              <a:rPr lang="en-ID" sz="1100" dirty="0" err="1"/>
              <a:t>dapat</a:t>
            </a:r>
            <a:r>
              <a:rPr lang="en-ID" sz="1100" dirty="0"/>
              <a:t> </a:t>
            </a:r>
            <a:r>
              <a:rPr lang="en-ID" sz="1100" dirty="0" err="1"/>
              <a:t>memberikan</a:t>
            </a:r>
            <a:r>
              <a:rPr lang="en-ID" sz="1100" dirty="0"/>
              <a:t> </a:t>
            </a:r>
            <a:r>
              <a:rPr lang="en-ID" sz="1100" dirty="0" err="1"/>
              <a:t>gambaran</a:t>
            </a:r>
            <a:r>
              <a:rPr lang="en-ID" sz="1100" dirty="0"/>
              <a:t> yang </a:t>
            </a:r>
            <a:r>
              <a:rPr lang="en-ID" sz="1100" dirty="0" err="1"/>
              <a:t>lebih</a:t>
            </a:r>
            <a:r>
              <a:rPr lang="en-ID" sz="1100" dirty="0"/>
              <a:t> </a:t>
            </a:r>
            <a:r>
              <a:rPr lang="en-ID" sz="1100" dirty="0" err="1"/>
              <a:t>lengkap</a:t>
            </a:r>
            <a:r>
              <a:rPr lang="en-ID" sz="1100" dirty="0"/>
              <a:t> </a:t>
            </a:r>
            <a:r>
              <a:rPr lang="en-ID" sz="1100" dirty="0" err="1"/>
              <a:t>tentang</a:t>
            </a:r>
            <a:r>
              <a:rPr lang="en-ID" sz="1100" dirty="0"/>
              <a:t> </a:t>
            </a:r>
            <a:r>
              <a:rPr lang="en-ID" sz="1100" dirty="0" err="1"/>
              <a:t>berbagai</a:t>
            </a:r>
            <a:r>
              <a:rPr lang="en-ID" sz="1100" dirty="0"/>
              <a:t> </a:t>
            </a:r>
            <a:r>
              <a:rPr lang="en-ID" sz="1100" dirty="0" err="1"/>
              <a:t>aplikasi</a:t>
            </a:r>
            <a:r>
              <a:rPr lang="en-ID" sz="1100" dirty="0"/>
              <a:t> </a:t>
            </a:r>
            <a:r>
              <a:rPr lang="en-ID" sz="1100" dirty="0" err="1"/>
              <a:t>pembelajaran</a:t>
            </a:r>
            <a:r>
              <a:rPr lang="en-ID" sz="1100" dirty="0"/>
              <a:t> online.</a:t>
            </a:r>
            <a:endParaRPr lang="en-ID"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44d0225c7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144d0225c7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3150" y="759188"/>
            <a:ext cx="3321300" cy="3090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8900" y="3970225"/>
            <a:ext cx="4009800" cy="36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rgbClr val="B1B4A6">
              <a:alpha val="61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1115550" y="535000"/>
            <a:ext cx="6912900" cy="189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42;p9"/>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685500" y="1462800"/>
            <a:ext cx="3562500" cy="22179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a:off x="4210925" y="5175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3616775" y="11966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2" hasCustomPrompt="1"/>
          </p:nvPr>
        </p:nvSpPr>
        <p:spPr>
          <a:xfrm>
            <a:off x="6677221" y="5176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3"/>
          </p:nvPr>
        </p:nvSpPr>
        <p:spPr>
          <a:xfrm>
            <a:off x="6080371" y="1196648"/>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4" hasCustomPrompt="1"/>
          </p:nvPr>
        </p:nvSpPr>
        <p:spPr>
          <a:xfrm>
            <a:off x="4210925" y="19868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616775"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6" hasCustomPrompt="1"/>
          </p:nvPr>
        </p:nvSpPr>
        <p:spPr>
          <a:xfrm>
            <a:off x="6677221" y="199843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7"/>
          </p:nvPr>
        </p:nvSpPr>
        <p:spPr>
          <a:xfrm>
            <a:off x="6083071"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8" hasCustomPrompt="1"/>
          </p:nvPr>
        </p:nvSpPr>
        <p:spPr>
          <a:xfrm>
            <a:off x="4210925"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3614075" y="4123703"/>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3" hasCustomPrompt="1"/>
          </p:nvPr>
        </p:nvSpPr>
        <p:spPr>
          <a:xfrm>
            <a:off x="6677221"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4"/>
          </p:nvPr>
        </p:nvSpPr>
        <p:spPr>
          <a:xfrm>
            <a:off x="6083071" y="4123703"/>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subTitle" idx="16"/>
          </p:nvPr>
        </p:nvSpPr>
        <p:spPr>
          <a:xfrm>
            <a:off x="3616775" y="94075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7" name="Google Shape;67;p13"/>
          <p:cNvSpPr txBox="1">
            <a:spLocks noGrp="1"/>
          </p:cNvSpPr>
          <p:nvPr>
            <p:ph type="subTitle" idx="17"/>
          </p:nvPr>
        </p:nvSpPr>
        <p:spPr>
          <a:xfrm>
            <a:off x="6080371" y="940759"/>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8" name="Google Shape;68;p13"/>
          <p:cNvSpPr txBox="1">
            <a:spLocks noGrp="1"/>
          </p:cNvSpPr>
          <p:nvPr>
            <p:ph type="subTitle" idx="18"/>
          </p:nvPr>
        </p:nvSpPr>
        <p:spPr>
          <a:xfrm>
            <a:off x="3616775"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9" name="Google Shape;69;p13"/>
          <p:cNvSpPr txBox="1">
            <a:spLocks noGrp="1"/>
          </p:cNvSpPr>
          <p:nvPr>
            <p:ph type="subTitle" idx="19"/>
          </p:nvPr>
        </p:nvSpPr>
        <p:spPr>
          <a:xfrm>
            <a:off x="6083071"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0" name="Google Shape;70;p13"/>
          <p:cNvSpPr txBox="1">
            <a:spLocks noGrp="1"/>
          </p:cNvSpPr>
          <p:nvPr>
            <p:ph type="subTitle" idx="20"/>
          </p:nvPr>
        </p:nvSpPr>
        <p:spPr>
          <a:xfrm>
            <a:off x="3614075" y="3867800"/>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1" name="Google Shape;71;p13"/>
          <p:cNvSpPr txBox="1">
            <a:spLocks noGrp="1"/>
          </p:cNvSpPr>
          <p:nvPr>
            <p:ph type="subTitle" idx="21"/>
          </p:nvPr>
        </p:nvSpPr>
        <p:spPr>
          <a:xfrm>
            <a:off x="6083071" y="386780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title"/>
          </p:nvPr>
        </p:nvSpPr>
        <p:spPr>
          <a:xfrm>
            <a:off x="2290025" y="39335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992075" y="535000"/>
            <a:ext cx="7159800" cy="21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2"/>
        </a:solidFill>
        <a:effectLst/>
      </p:bgPr>
    </p:bg>
    <p:spTree>
      <p:nvGrpSpPr>
        <p:cNvPr id="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ubTitle" idx="1"/>
          </p:nvPr>
        </p:nvSpPr>
        <p:spPr>
          <a:xfrm>
            <a:off x="5171150" y="8567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4" name="Google Shape;84;p16"/>
          <p:cNvSpPr txBox="1">
            <a:spLocks noGrp="1"/>
          </p:cNvSpPr>
          <p:nvPr>
            <p:ph type="subTitle" idx="2"/>
          </p:nvPr>
        </p:nvSpPr>
        <p:spPr>
          <a:xfrm>
            <a:off x="5171150" y="13127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6"/>
          <p:cNvSpPr txBox="1">
            <a:spLocks noGrp="1"/>
          </p:cNvSpPr>
          <p:nvPr>
            <p:ph type="subTitle" idx="3"/>
          </p:nvPr>
        </p:nvSpPr>
        <p:spPr>
          <a:xfrm>
            <a:off x="5171150" y="25573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6"/>
          <p:cNvSpPr txBox="1">
            <a:spLocks noGrp="1"/>
          </p:cNvSpPr>
          <p:nvPr>
            <p:ph type="subTitle" idx="4"/>
          </p:nvPr>
        </p:nvSpPr>
        <p:spPr>
          <a:xfrm>
            <a:off x="5171150" y="38019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p:nvPr>
        </p:nvSpPr>
        <p:spPr>
          <a:xfrm>
            <a:off x="720000" y="2009400"/>
            <a:ext cx="24414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6"/>
          <p:cNvSpPr txBox="1">
            <a:spLocks noGrp="1"/>
          </p:cNvSpPr>
          <p:nvPr>
            <p:ph type="subTitle" idx="5"/>
          </p:nvPr>
        </p:nvSpPr>
        <p:spPr>
          <a:xfrm>
            <a:off x="5171150" y="21013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9" name="Google Shape;89;p16"/>
          <p:cNvSpPr txBox="1">
            <a:spLocks noGrp="1"/>
          </p:cNvSpPr>
          <p:nvPr>
            <p:ph type="subTitle" idx="6"/>
          </p:nvPr>
        </p:nvSpPr>
        <p:spPr>
          <a:xfrm>
            <a:off x="5171150" y="33459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solidFill>
          <a:schemeClr val="accent3"/>
        </a:solidFill>
        <a:effectLst/>
      </p:bgPr>
    </p:bg>
    <p:spTree>
      <p:nvGrpSpPr>
        <p:cNvPr id="1" name="Shape 135"/>
        <p:cNvGrpSpPr/>
        <p:nvPr/>
      </p:nvGrpSpPr>
      <p:grpSpPr>
        <a:xfrm>
          <a:off x="0" y="0"/>
          <a:ext cx="0" cy="0"/>
          <a:chOff x="0" y="0"/>
          <a:chExt cx="0" cy="0"/>
        </a:xfrm>
      </p:grpSpPr>
      <p:sp>
        <p:nvSpPr>
          <p:cNvPr id="136" name="Google Shape;136;p23"/>
          <p:cNvSpPr/>
          <p:nvPr/>
        </p:nvSpPr>
        <p:spPr>
          <a:xfrm rot="10800000" flipH="1">
            <a:off x="0" y="-15000"/>
            <a:ext cx="47142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marL="914400" lvl="1"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marL="1371600" lvl="2"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marL="1828800" lvl="3"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marL="2286000" lvl="4"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marL="2743200" lvl="5"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marL="3200400" lvl="6"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marL="3657600" lvl="7"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marL="4114800" lvl="8" indent="-3175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2" r:id="rId7"/>
    <p:sldLayoutId id="2147483669"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9873" y="47660"/>
            <a:ext cx="5046269" cy="279102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2600" dirty="0">
              <a:latin typeface="Sora Light"/>
              <a:ea typeface="Sora Light"/>
              <a:cs typeface="Sora Light"/>
              <a:sym typeface="Sora Light"/>
            </a:endParaRPr>
          </a:p>
          <a:p>
            <a:pPr marL="0" lvl="0" indent="0" rtl="0">
              <a:lnSpc>
                <a:spcPct val="100000"/>
              </a:lnSpc>
              <a:spcBef>
                <a:spcPts val="0"/>
              </a:spcBef>
              <a:spcAft>
                <a:spcPts val="0"/>
              </a:spcAft>
              <a:buNone/>
            </a:pPr>
            <a:r>
              <a:rPr lang="en" sz="3600" dirty="0">
                <a:latin typeface="Sora Medium"/>
                <a:ea typeface="Sora Medium"/>
                <a:cs typeface="Sora Medium"/>
                <a:sym typeface="Sora Medium"/>
              </a:rPr>
              <a:t>Faktor Pertemuan Cloud Zoom : Adopsi Teknologi di Pandemi COVID-19</a:t>
            </a:r>
          </a:p>
          <a:p>
            <a:pPr marL="0" lvl="0" indent="0" algn="l" rtl="0">
              <a:spcBef>
                <a:spcPts val="0"/>
              </a:spcBef>
              <a:spcAft>
                <a:spcPts val="0"/>
              </a:spcAft>
              <a:buNone/>
            </a:pPr>
            <a:endParaRPr lang="en-US" sz="4100" dirty="0">
              <a:solidFill>
                <a:schemeClr val="lt1"/>
              </a:solidFill>
              <a:latin typeface="Sora ExtraBold"/>
              <a:ea typeface="Sora ExtraBold"/>
              <a:cs typeface="Sora ExtraBold"/>
              <a:sym typeface="Sora ExtraBold"/>
            </a:endParaRPr>
          </a:p>
        </p:txBody>
      </p:sp>
      <p:sp>
        <p:nvSpPr>
          <p:cNvPr id="296" name="Google Shape;296;p30"/>
          <p:cNvSpPr txBox="1">
            <a:spLocks noGrp="1"/>
          </p:cNvSpPr>
          <p:nvPr>
            <p:ph type="subTitle" idx="1"/>
          </p:nvPr>
        </p:nvSpPr>
        <p:spPr>
          <a:xfrm>
            <a:off x="422412" y="2692683"/>
            <a:ext cx="4009800" cy="366300"/>
          </a:xfrm>
          <a:prstGeom prst="rect">
            <a:avLst/>
          </a:prstGeom>
        </p:spPr>
        <p:txBody>
          <a:bodyPr spcFirstLastPara="1" wrap="square" lIns="182875" tIns="91425" rIns="182875" bIns="91425" anchor="b" anchorCtr="0">
            <a:noAutofit/>
          </a:bodyPr>
          <a:lstStyle/>
          <a:p>
            <a:pPr marL="0" lvl="0" indent="0" algn="ctr" rtl="0">
              <a:spcBef>
                <a:spcPts val="0"/>
              </a:spcBef>
              <a:spcAft>
                <a:spcPts val="0"/>
              </a:spcAft>
              <a:buNone/>
            </a:pPr>
            <a:r>
              <a:rPr lang="en" sz="1800" dirty="0"/>
              <a:t>K</a:t>
            </a:r>
            <a:r>
              <a:rPr lang="en-US" sz="1800" dirty="0"/>
              <a:t>ELOMPOK 3 :</a:t>
            </a:r>
            <a:endParaRPr sz="1800" dirty="0"/>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3" name="Google Shape;48;p15">
            <a:extLst>
              <a:ext uri="{FF2B5EF4-FFF2-40B4-BE49-F238E27FC236}">
                <a16:creationId xmlns:a16="http://schemas.microsoft.com/office/drawing/2014/main" id="{A1C734B5-C64D-43D7-B3FC-E8766252F8BA}"/>
              </a:ext>
            </a:extLst>
          </p:cNvPr>
          <p:cNvGrpSpPr/>
          <p:nvPr/>
        </p:nvGrpSpPr>
        <p:grpSpPr>
          <a:xfrm>
            <a:off x="5685580" y="1674368"/>
            <a:ext cx="3182459" cy="3434995"/>
            <a:chOff x="457194" y="411475"/>
            <a:chExt cx="4385617" cy="4733627"/>
          </a:xfrm>
        </p:grpSpPr>
        <p:sp>
          <p:nvSpPr>
            <p:cNvPr id="334" name="Google Shape;49;p15">
              <a:extLst>
                <a:ext uri="{FF2B5EF4-FFF2-40B4-BE49-F238E27FC236}">
                  <a16:creationId xmlns:a16="http://schemas.microsoft.com/office/drawing/2014/main" id="{D6B9956E-5987-4707-9E8F-4458101B356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50;p15">
              <a:extLst>
                <a:ext uri="{FF2B5EF4-FFF2-40B4-BE49-F238E27FC236}">
                  <a16:creationId xmlns:a16="http://schemas.microsoft.com/office/drawing/2014/main" id="{9D3840BE-C01A-4708-8E0A-F9E009A590B7}"/>
                </a:ext>
              </a:extLst>
            </p:cNvPr>
            <p:cNvGrpSpPr/>
            <p:nvPr/>
          </p:nvGrpSpPr>
          <p:grpSpPr>
            <a:xfrm>
              <a:off x="457194" y="824705"/>
              <a:ext cx="4385617" cy="4320397"/>
              <a:chOff x="457209" y="411470"/>
              <a:chExt cx="4385617" cy="4320397"/>
            </a:xfrm>
          </p:grpSpPr>
          <p:sp>
            <p:nvSpPr>
              <p:cNvPr id="342" name="Google Shape;51;p15">
                <a:extLst>
                  <a:ext uri="{FF2B5EF4-FFF2-40B4-BE49-F238E27FC236}">
                    <a16:creationId xmlns:a16="http://schemas.microsoft.com/office/drawing/2014/main" id="{2CA07B1D-9224-4BC7-A3E6-61FA871FD198}"/>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p15">
                <a:extLst>
                  <a:ext uri="{FF2B5EF4-FFF2-40B4-BE49-F238E27FC236}">
                    <a16:creationId xmlns:a16="http://schemas.microsoft.com/office/drawing/2014/main" id="{D1CC4401-22B7-4A18-B724-C458C24A3098}"/>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p15">
                <a:extLst>
                  <a:ext uri="{FF2B5EF4-FFF2-40B4-BE49-F238E27FC236}">
                    <a16:creationId xmlns:a16="http://schemas.microsoft.com/office/drawing/2014/main" id="{077D11B1-FFE6-4EA3-A1BD-08DCF59F7586}"/>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4;p15">
                <a:extLst>
                  <a:ext uri="{FF2B5EF4-FFF2-40B4-BE49-F238E27FC236}">
                    <a16:creationId xmlns:a16="http://schemas.microsoft.com/office/drawing/2014/main" id="{64432F19-29E2-4CFD-97A5-1F9BA847FC44}"/>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p15">
                <a:extLst>
                  <a:ext uri="{FF2B5EF4-FFF2-40B4-BE49-F238E27FC236}">
                    <a16:creationId xmlns:a16="http://schemas.microsoft.com/office/drawing/2014/main" id="{54D5058C-0542-40C3-9F8B-FF6A7876934C}"/>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p15">
                <a:extLst>
                  <a:ext uri="{FF2B5EF4-FFF2-40B4-BE49-F238E27FC236}">
                    <a16:creationId xmlns:a16="http://schemas.microsoft.com/office/drawing/2014/main" id="{356A540A-3BA2-40C2-8D12-6B1F6EAC7567}"/>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7;p15">
                <a:extLst>
                  <a:ext uri="{FF2B5EF4-FFF2-40B4-BE49-F238E27FC236}">
                    <a16:creationId xmlns:a16="http://schemas.microsoft.com/office/drawing/2014/main" id="{5F595E98-6713-4CD6-A965-C27703FA3E75}"/>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p15">
                <a:extLst>
                  <a:ext uri="{FF2B5EF4-FFF2-40B4-BE49-F238E27FC236}">
                    <a16:creationId xmlns:a16="http://schemas.microsoft.com/office/drawing/2014/main" id="{9CC967B9-EDC1-4ED0-AFAE-20E7345CB85B}"/>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p15">
                <a:extLst>
                  <a:ext uri="{FF2B5EF4-FFF2-40B4-BE49-F238E27FC236}">
                    <a16:creationId xmlns:a16="http://schemas.microsoft.com/office/drawing/2014/main" id="{DD127B41-B13E-47D5-BC64-F696E96D096A}"/>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p15">
                <a:extLst>
                  <a:ext uri="{FF2B5EF4-FFF2-40B4-BE49-F238E27FC236}">
                    <a16:creationId xmlns:a16="http://schemas.microsoft.com/office/drawing/2014/main" id="{58EC2AF3-30A9-446A-9823-9631FB6CFAB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p15">
                <a:extLst>
                  <a:ext uri="{FF2B5EF4-FFF2-40B4-BE49-F238E27FC236}">
                    <a16:creationId xmlns:a16="http://schemas.microsoft.com/office/drawing/2014/main" id="{48171174-8C30-4B72-9461-72B5F3FE32E0}"/>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2;p15">
                <a:extLst>
                  <a:ext uri="{FF2B5EF4-FFF2-40B4-BE49-F238E27FC236}">
                    <a16:creationId xmlns:a16="http://schemas.microsoft.com/office/drawing/2014/main" id="{261B3435-1079-4035-A5E3-C19D1B1CD57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3;p15">
                <a:extLst>
                  <a:ext uri="{FF2B5EF4-FFF2-40B4-BE49-F238E27FC236}">
                    <a16:creationId xmlns:a16="http://schemas.microsoft.com/office/drawing/2014/main" id="{DEC7E284-41E6-4735-90BD-4BAABE9A21A0}"/>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p15">
                <a:extLst>
                  <a:ext uri="{FF2B5EF4-FFF2-40B4-BE49-F238E27FC236}">
                    <a16:creationId xmlns:a16="http://schemas.microsoft.com/office/drawing/2014/main" id="{92C97DBC-21CF-4760-8DB0-E07460ADDD64}"/>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5;p15">
                <a:extLst>
                  <a:ext uri="{FF2B5EF4-FFF2-40B4-BE49-F238E27FC236}">
                    <a16:creationId xmlns:a16="http://schemas.microsoft.com/office/drawing/2014/main" id="{F31D584D-EC4E-4FE4-B375-EBAF0273151A}"/>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p15">
                <a:extLst>
                  <a:ext uri="{FF2B5EF4-FFF2-40B4-BE49-F238E27FC236}">
                    <a16:creationId xmlns:a16="http://schemas.microsoft.com/office/drawing/2014/main" id="{3DEE97A7-90FB-4DC9-BC73-9A3D597D5F6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p15">
                <a:extLst>
                  <a:ext uri="{FF2B5EF4-FFF2-40B4-BE49-F238E27FC236}">
                    <a16:creationId xmlns:a16="http://schemas.microsoft.com/office/drawing/2014/main" id="{02063100-6D10-44B4-AEA5-C3DD334B3849}"/>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p15">
                <a:extLst>
                  <a:ext uri="{FF2B5EF4-FFF2-40B4-BE49-F238E27FC236}">
                    <a16:creationId xmlns:a16="http://schemas.microsoft.com/office/drawing/2014/main" id="{29B4744C-8C25-4116-8DBB-752F5AA3954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p15">
                <a:extLst>
                  <a:ext uri="{FF2B5EF4-FFF2-40B4-BE49-F238E27FC236}">
                    <a16:creationId xmlns:a16="http://schemas.microsoft.com/office/drawing/2014/main" id="{05EE63B5-B986-4324-9242-10D8C49CA4DB}"/>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p15">
                <a:extLst>
                  <a:ext uri="{FF2B5EF4-FFF2-40B4-BE49-F238E27FC236}">
                    <a16:creationId xmlns:a16="http://schemas.microsoft.com/office/drawing/2014/main" id="{C4C7B538-F8E0-4907-8F39-A950D1970400}"/>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1;p15">
                <a:extLst>
                  <a:ext uri="{FF2B5EF4-FFF2-40B4-BE49-F238E27FC236}">
                    <a16:creationId xmlns:a16="http://schemas.microsoft.com/office/drawing/2014/main" id="{BB014F71-44F8-4960-B073-6E70DF564A9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2;p15">
                <a:extLst>
                  <a:ext uri="{FF2B5EF4-FFF2-40B4-BE49-F238E27FC236}">
                    <a16:creationId xmlns:a16="http://schemas.microsoft.com/office/drawing/2014/main" id="{D718BE55-93F8-4F48-A6E6-C224D0FE1AD5}"/>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3;p15">
                <a:extLst>
                  <a:ext uri="{FF2B5EF4-FFF2-40B4-BE49-F238E27FC236}">
                    <a16:creationId xmlns:a16="http://schemas.microsoft.com/office/drawing/2014/main" id="{65EBC524-A056-46D6-B0B9-B7820C617B82}"/>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4;p15">
                <a:extLst>
                  <a:ext uri="{FF2B5EF4-FFF2-40B4-BE49-F238E27FC236}">
                    <a16:creationId xmlns:a16="http://schemas.microsoft.com/office/drawing/2014/main" id="{B7B36F81-7F47-4AAD-B330-96826BD1B7D7}"/>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p15">
                <a:extLst>
                  <a:ext uri="{FF2B5EF4-FFF2-40B4-BE49-F238E27FC236}">
                    <a16:creationId xmlns:a16="http://schemas.microsoft.com/office/drawing/2014/main" id="{F2D86DBF-957A-4FCC-A7D6-EFE569DF7707}"/>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6;p15">
                <a:extLst>
                  <a:ext uri="{FF2B5EF4-FFF2-40B4-BE49-F238E27FC236}">
                    <a16:creationId xmlns:a16="http://schemas.microsoft.com/office/drawing/2014/main" id="{828ED173-B468-444D-9F60-3A3D6685F5F5}"/>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7;p15">
                <a:extLst>
                  <a:ext uri="{FF2B5EF4-FFF2-40B4-BE49-F238E27FC236}">
                    <a16:creationId xmlns:a16="http://schemas.microsoft.com/office/drawing/2014/main" id="{C1F347DD-2495-4F12-AEA4-5F64EBE34BE0}"/>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8;p15">
                <a:extLst>
                  <a:ext uri="{FF2B5EF4-FFF2-40B4-BE49-F238E27FC236}">
                    <a16:creationId xmlns:a16="http://schemas.microsoft.com/office/drawing/2014/main" id="{E75E8265-65A9-4D85-9B97-2C90B293BAAE}"/>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9;p15">
                <a:extLst>
                  <a:ext uri="{FF2B5EF4-FFF2-40B4-BE49-F238E27FC236}">
                    <a16:creationId xmlns:a16="http://schemas.microsoft.com/office/drawing/2014/main" id="{872F4D97-4FE5-4D2C-B3F8-6BB2031409DD}"/>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0;p15">
                <a:extLst>
                  <a:ext uri="{FF2B5EF4-FFF2-40B4-BE49-F238E27FC236}">
                    <a16:creationId xmlns:a16="http://schemas.microsoft.com/office/drawing/2014/main" id="{A3E44295-AB51-4E7B-931E-DC1C2EF2E9C7}"/>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p15">
                <a:extLst>
                  <a:ext uri="{FF2B5EF4-FFF2-40B4-BE49-F238E27FC236}">
                    <a16:creationId xmlns:a16="http://schemas.microsoft.com/office/drawing/2014/main" id="{F629C336-43AC-481B-A54A-6088E929F32C}"/>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p15">
                <a:extLst>
                  <a:ext uri="{FF2B5EF4-FFF2-40B4-BE49-F238E27FC236}">
                    <a16:creationId xmlns:a16="http://schemas.microsoft.com/office/drawing/2014/main" id="{0FF4B929-6408-4FF1-A308-DACD70BB99DA}"/>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p15">
                <a:extLst>
                  <a:ext uri="{FF2B5EF4-FFF2-40B4-BE49-F238E27FC236}">
                    <a16:creationId xmlns:a16="http://schemas.microsoft.com/office/drawing/2014/main" id="{956B7D57-587C-4F88-9F44-DFC4B60F2D1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4;p15">
                <a:extLst>
                  <a:ext uri="{FF2B5EF4-FFF2-40B4-BE49-F238E27FC236}">
                    <a16:creationId xmlns:a16="http://schemas.microsoft.com/office/drawing/2014/main" id="{90501CF2-C9A6-4E54-BB9B-A2C298625B3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5;p15">
                <a:extLst>
                  <a:ext uri="{FF2B5EF4-FFF2-40B4-BE49-F238E27FC236}">
                    <a16:creationId xmlns:a16="http://schemas.microsoft.com/office/drawing/2014/main" id="{FE650D60-CF38-4CA2-8889-6C6BD26B252F}"/>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6;p15">
                <a:extLst>
                  <a:ext uri="{FF2B5EF4-FFF2-40B4-BE49-F238E27FC236}">
                    <a16:creationId xmlns:a16="http://schemas.microsoft.com/office/drawing/2014/main" id="{4797A509-1635-41AE-8E0D-699BCB8C21E0}"/>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p15">
                <a:extLst>
                  <a:ext uri="{FF2B5EF4-FFF2-40B4-BE49-F238E27FC236}">
                    <a16:creationId xmlns:a16="http://schemas.microsoft.com/office/drawing/2014/main" id="{10FF9521-7569-4CDC-9A4F-10D3D79BF3C5}"/>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8;p15">
                <a:extLst>
                  <a:ext uri="{FF2B5EF4-FFF2-40B4-BE49-F238E27FC236}">
                    <a16:creationId xmlns:a16="http://schemas.microsoft.com/office/drawing/2014/main" id="{773E6FB5-98EA-499A-B757-180F4D7FEB98}"/>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9;p15">
                <a:extLst>
                  <a:ext uri="{FF2B5EF4-FFF2-40B4-BE49-F238E27FC236}">
                    <a16:creationId xmlns:a16="http://schemas.microsoft.com/office/drawing/2014/main" id="{83115B94-A910-404F-A7DF-BBF7C2E2D2EA}"/>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90;p15">
                <a:extLst>
                  <a:ext uri="{FF2B5EF4-FFF2-40B4-BE49-F238E27FC236}">
                    <a16:creationId xmlns:a16="http://schemas.microsoft.com/office/drawing/2014/main" id="{476FE500-2F40-49B1-BF12-16D8BB10A1A5}"/>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91;p15">
                <a:extLst>
                  <a:ext uri="{FF2B5EF4-FFF2-40B4-BE49-F238E27FC236}">
                    <a16:creationId xmlns:a16="http://schemas.microsoft.com/office/drawing/2014/main" id="{28A81868-170C-45D6-B5E9-98C1C9E96417}"/>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92;p15">
                <a:extLst>
                  <a:ext uri="{FF2B5EF4-FFF2-40B4-BE49-F238E27FC236}">
                    <a16:creationId xmlns:a16="http://schemas.microsoft.com/office/drawing/2014/main" id="{B45B365D-C270-4566-AC42-BB725A94F712}"/>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3;p15">
                <a:extLst>
                  <a:ext uri="{FF2B5EF4-FFF2-40B4-BE49-F238E27FC236}">
                    <a16:creationId xmlns:a16="http://schemas.microsoft.com/office/drawing/2014/main" id="{3C56F45B-6476-41D5-A66C-BB826DE44072}"/>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94;p15">
                <a:extLst>
                  <a:ext uri="{FF2B5EF4-FFF2-40B4-BE49-F238E27FC236}">
                    <a16:creationId xmlns:a16="http://schemas.microsoft.com/office/drawing/2014/main" id="{6087BAB5-FB49-4713-826F-A2B6BDCB16AC}"/>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5;p15">
                <a:extLst>
                  <a:ext uri="{FF2B5EF4-FFF2-40B4-BE49-F238E27FC236}">
                    <a16:creationId xmlns:a16="http://schemas.microsoft.com/office/drawing/2014/main" id="{9C2C3784-E8EA-41CE-9705-FD10B58D2D36}"/>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6;p15">
                <a:extLst>
                  <a:ext uri="{FF2B5EF4-FFF2-40B4-BE49-F238E27FC236}">
                    <a16:creationId xmlns:a16="http://schemas.microsoft.com/office/drawing/2014/main" id="{19478AFD-543D-4B18-B0CC-A097BA718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7;p15">
                <a:extLst>
                  <a:ext uri="{FF2B5EF4-FFF2-40B4-BE49-F238E27FC236}">
                    <a16:creationId xmlns:a16="http://schemas.microsoft.com/office/drawing/2014/main" id="{93112056-A0A7-4FD7-AA8E-3985C3928FB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p15">
                <a:extLst>
                  <a:ext uri="{FF2B5EF4-FFF2-40B4-BE49-F238E27FC236}">
                    <a16:creationId xmlns:a16="http://schemas.microsoft.com/office/drawing/2014/main" id="{6EB8F01D-9C8C-421B-B231-5DF9C8AF50C0}"/>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9;p15">
                <a:extLst>
                  <a:ext uri="{FF2B5EF4-FFF2-40B4-BE49-F238E27FC236}">
                    <a16:creationId xmlns:a16="http://schemas.microsoft.com/office/drawing/2014/main" id="{4343C09F-69B8-4F60-9AC1-5B2D441FF01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0;p15">
                <a:extLst>
                  <a:ext uri="{FF2B5EF4-FFF2-40B4-BE49-F238E27FC236}">
                    <a16:creationId xmlns:a16="http://schemas.microsoft.com/office/drawing/2014/main" id="{89DAB456-0228-4F10-B460-9969BD1A9A00}"/>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1;p15">
                <a:extLst>
                  <a:ext uri="{FF2B5EF4-FFF2-40B4-BE49-F238E27FC236}">
                    <a16:creationId xmlns:a16="http://schemas.microsoft.com/office/drawing/2014/main" id="{4EC7C745-B615-4016-909E-E27AC3885948}"/>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p15">
                <a:extLst>
                  <a:ext uri="{FF2B5EF4-FFF2-40B4-BE49-F238E27FC236}">
                    <a16:creationId xmlns:a16="http://schemas.microsoft.com/office/drawing/2014/main" id="{49EC6EEC-FE08-46FF-946A-08A75E9F4A03}"/>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3;p15">
                <a:extLst>
                  <a:ext uri="{FF2B5EF4-FFF2-40B4-BE49-F238E27FC236}">
                    <a16:creationId xmlns:a16="http://schemas.microsoft.com/office/drawing/2014/main" id="{EF4192D6-A0E6-4AF1-8864-5CEA51202C16}"/>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4;p15">
                <a:extLst>
                  <a:ext uri="{FF2B5EF4-FFF2-40B4-BE49-F238E27FC236}">
                    <a16:creationId xmlns:a16="http://schemas.microsoft.com/office/drawing/2014/main" id="{FE1912CB-37E0-4D20-A0B4-7038FCB0DF61}"/>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5;p15">
                <a:extLst>
                  <a:ext uri="{FF2B5EF4-FFF2-40B4-BE49-F238E27FC236}">
                    <a16:creationId xmlns:a16="http://schemas.microsoft.com/office/drawing/2014/main" id="{EE4070DA-FB26-4162-B9A1-8210B40A6D5B}"/>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p15">
                <a:extLst>
                  <a:ext uri="{FF2B5EF4-FFF2-40B4-BE49-F238E27FC236}">
                    <a16:creationId xmlns:a16="http://schemas.microsoft.com/office/drawing/2014/main" id="{978AAF89-1A19-4694-BDF2-2DDC10609DA3}"/>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7;p15">
                <a:extLst>
                  <a:ext uri="{FF2B5EF4-FFF2-40B4-BE49-F238E27FC236}">
                    <a16:creationId xmlns:a16="http://schemas.microsoft.com/office/drawing/2014/main" id="{5494B9E6-1006-4701-9E69-3EB78979F31C}"/>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8;p15">
                <a:extLst>
                  <a:ext uri="{FF2B5EF4-FFF2-40B4-BE49-F238E27FC236}">
                    <a16:creationId xmlns:a16="http://schemas.microsoft.com/office/drawing/2014/main" id="{7BCB2897-C75C-4821-AB2D-023A59D85409}"/>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p15">
                <a:extLst>
                  <a:ext uri="{FF2B5EF4-FFF2-40B4-BE49-F238E27FC236}">
                    <a16:creationId xmlns:a16="http://schemas.microsoft.com/office/drawing/2014/main" id="{6A5DFC01-FB90-49F1-A998-DF6E9E072D69}"/>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0;p15">
                <a:extLst>
                  <a:ext uri="{FF2B5EF4-FFF2-40B4-BE49-F238E27FC236}">
                    <a16:creationId xmlns:a16="http://schemas.microsoft.com/office/drawing/2014/main" id="{7F8198FF-081F-4EAB-A1C6-601F982ACBA0}"/>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1;p15">
                <a:extLst>
                  <a:ext uri="{FF2B5EF4-FFF2-40B4-BE49-F238E27FC236}">
                    <a16:creationId xmlns:a16="http://schemas.microsoft.com/office/drawing/2014/main" id="{32DFFCA5-8D33-4289-81C8-C8694612DD45}"/>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2;p15">
                <a:extLst>
                  <a:ext uri="{FF2B5EF4-FFF2-40B4-BE49-F238E27FC236}">
                    <a16:creationId xmlns:a16="http://schemas.microsoft.com/office/drawing/2014/main" id="{74FAFB40-CD29-4A16-8A64-2747CFD9BDF9}"/>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3;p15">
                <a:extLst>
                  <a:ext uri="{FF2B5EF4-FFF2-40B4-BE49-F238E27FC236}">
                    <a16:creationId xmlns:a16="http://schemas.microsoft.com/office/drawing/2014/main" id="{BE517454-C2F9-4ABA-AC08-83ADF698BBA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p15">
                <a:extLst>
                  <a:ext uri="{FF2B5EF4-FFF2-40B4-BE49-F238E27FC236}">
                    <a16:creationId xmlns:a16="http://schemas.microsoft.com/office/drawing/2014/main" id="{65FE86A9-158C-452D-86BC-78DB00E2F9C2}"/>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5;p15">
                <a:extLst>
                  <a:ext uri="{FF2B5EF4-FFF2-40B4-BE49-F238E27FC236}">
                    <a16:creationId xmlns:a16="http://schemas.microsoft.com/office/drawing/2014/main" id="{21D03D74-C1AD-4D18-9439-9D57CAC25B8A}"/>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6;p15">
                <a:extLst>
                  <a:ext uri="{FF2B5EF4-FFF2-40B4-BE49-F238E27FC236}">
                    <a16:creationId xmlns:a16="http://schemas.microsoft.com/office/drawing/2014/main" id="{821FAC57-0431-40C2-A22B-F5773598C4E1}"/>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7;p15">
                <a:extLst>
                  <a:ext uri="{FF2B5EF4-FFF2-40B4-BE49-F238E27FC236}">
                    <a16:creationId xmlns:a16="http://schemas.microsoft.com/office/drawing/2014/main" id="{04F2C2C2-FE4F-4112-A2E1-252C1B036267}"/>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8;p15">
                <a:extLst>
                  <a:ext uri="{FF2B5EF4-FFF2-40B4-BE49-F238E27FC236}">
                    <a16:creationId xmlns:a16="http://schemas.microsoft.com/office/drawing/2014/main" id="{D0477BD4-4B6F-445B-A25B-7CC3F90CA78B}"/>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p15">
                <a:extLst>
                  <a:ext uri="{FF2B5EF4-FFF2-40B4-BE49-F238E27FC236}">
                    <a16:creationId xmlns:a16="http://schemas.microsoft.com/office/drawing/2014/main" id="{BC0BED9E-7A2A-4965-99D0-634A5B07A58A}"/>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p15">
                <a:extLst>
                  <a:ext uri="{FF2B5EF4-FFF2-40B4-BE49-F238E27FC236}">
                    <a16:creationId xmlns:a16="http://schemas.microsoft.com/office/drawing/2014/main" id="{09F59BDB-7E9B-4E60-8FDA-0954E516CD4A}"/>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1;p15">
                <a:extLst>
                  <a:ext uri="{FF2B5EF4-FFF2-40B4-BE49-F238E27FC236}">
                    <a16:creationId xmlns:a16="http://schemas.microsoft.com/office/drawing/2014/main" id="{3564D0D1-497B-4599-BA7E-2AC511F91686}"/>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2;p15">
                <a:extLst>
                  <a:ext uri="{FF2B5EF4-FFF2-40B4-BE49-F238E27FC236}">
                    <a16:creationId xmlns:a16="http://schemas.microsoft.com/office/drawing/2014/main" id="{69F77A04-5251-4665-80C5-4A1734619D65}"/>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3;p15">
                <a:extLst>
                  <a:ext uri="{FF2B5EF4-FFF2-40B4-BE49-F238E27FC236}">
                    <a16:creationId xmlns:a16="http://schemas.microsoft.com/office/drawing/2014/main" id="{9ABD9E31-38B3-41E9-A39D-E2FCB6157326}"/>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4;p15">
                <a:extLst>
                  <a:ext uri="{FF2B5EF4-FFF2-40B4-BE49-F238E27FC236}">
                    <a16:creationId xmlns:a16="http://schemas.microsoft.com/office/drawing/2014/main" id="{63FC5D41-2228-45CC-9BEC-9114494C8457}"/>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5;p15">
                <a:extLst>
                  <a:ext uri="{FF2B5EF4-FFF2-40B4-BE49-F238E27FC236}">
                    <a16:creationId xmlns:a16="http://schemas.microsoft.com/office/drawing/2014/main" id="{8680AA06-2500-4DA3-9204-B4C30FB849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6;p15">
                <a:extLst>
                  <a:ext uri="{FF2B5EF4-FFF2-40B4-BE49-F238E27FC236}">
                    <a16:creationId xmlns:a16="http://schemas.microsoft.com/office/drawing/2014/main" id="{87B70E34-1045-47EC-B942-DD89651399BF}"/>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7;p15">
                <a:extLst>
                  <a:ext uri="{FF2B5EF4-FFF2-40B4-BE49-F238E27FC236}">
                    <a16:creationId xmlns:a16="http://schemas.microsoft.com/office/drawing/2014/main" id="{0C1C47EA-8FF3-4A91-AE5C-CF1F3F23D5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8;p15">
                <a:extLst>
                  <a:ext uri="{FF2B5EF4-FFF2-40B4-BE49-F238E27FC236}">
                    <a16:creationId xmlns:a16="http://schemas.microsoft.com/office/drawing/2014/main" id="{EB300AF1-0C8C-482D-8605-766FBEEBC9C5}"/>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9;p15">
                <a:extLst>
                  <a:ext uri="{FF2B5EF4-FFF2-40B4-BE49-F238E27FC236}">
                    <a16:creationId xmlns:a16="http://schemas.microsoft.com/office/drawing/2014/main" id="{0344E5C9-060B-4C02-B1EB-9F7EB7A5A53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0;p15">
                <a:extLst>
                  <a:ext uri="{FF2B5EF4-FFF2-40B4-BE49-F238E27FC236}">
                    <a16:creationId xmlns:a16="http://schemas.microsoft.com/office/drawing/2014/main" id="{A8AD22F3-0093-4806-8B3E-50BAF78068C5}"/>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1;p15">
                <a:extLst>
                  <a:ext uri="{FF2B5EF4-FFF2-40B4-BE49-F238E27FC236}">
                    <a16:creationId xmlns:a16="http://schemas.microsoft.com/office/drawing/2014/main" id="{FD58508B-9B1D-4D2F-BA95-04A6F2100E1F}"/>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2;p15">
                <a:extLst>
                  <a:ext uri="{FF2B5EF4-FFF2-40B4-BE49-F238E27FC236}">
                    <a16:creationId xmlns:a16="http://schemas.microsoft.com/office/drawing/2014/main" id="{139885A3-6FC1-4BDD-B58F-0FD18E5B79A1}"/>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3;p15">
                <a:extLst>
                  <a:ext uri="{FF2B5EF4-FFF2-40B4-BE49-F238E27FC236}">
                    <a16:creationId xmlns:a16="http://schemas.microsoft.com/office/drawing/2014/main" id="{38283A7A-C184-4B1F-A31A-E47FE5042EB7}"/>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4;p15">
                <a:extLst>
                  <a:ext uri="{FF2B5EF4-FFF2-40B4-BE49-F238E27FC236}">
                    <a16:creationId xmlns:a16="http://schemas.microsoft.com/office/drawing/2014/main" id="{DC414C91-BE94-4B8C-A80A-C2C1CB67024E}"/>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p15">
                <a:extLst>
                  <a:ext uri="{FF2B5EF4-FFF2-40B4-BE49-F238E27FC236}">
                    <a16:creationId xmlns:a16="http://schemas.microsoft.com/office/drawing/2014/main" id="{EB825459-4DB2-4448-B1E4-C55942BB0AEC}"/>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p15">
                <a:extLst>
                  <a:ext uri="{FF2B5EF4-FFF2-40B4-BE49-F238E27FC236}">
                    <a16:creationId xmlns:a16="http://schemas.microsoft.com/office/drawing/2014/main" id="{6623ADA4-4E31-483E-ACD0-696F989367F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7;p15">
                <a:extLst>
                  <a:ext uri="{FF2B5EF4-FFF2-40B4-BE49-F238E27FC236}">
                    <a16:creationId xmlns:a16="http://schemas.microsoft.com/office/drawing/2014/main" id="{44C4B61D-5338-4CAD-A99B-38BD569CCF19}"/>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p15">
                <a:extLst>
                  <a:ext uri="{FF2B5EF4-FFF2-40B4-BE49-F238E27FC236}">
                    <a16:creationId xmlns:a16="http://schemas.microsoft.com/office/drawing/2014/main" id="{EF34AD64-C1BF-4ED2-9E43-FC5EA2C8E57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9;p15">
                <a:extLst>
                  <a:ext uri="{FF2B5EF4-FFF2-40B4-BE49-F238E27FC236}">
                    <a16:creationId xmlns:a16="http://schemas.microsoft.com/office/drawing/2014/main" id="{EA00CEB3-C72C-4576-9897-8D562C913466}"/>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0;p15">
                <a:extLst>
                  <a:ext uri="{FF2B5EF4-FFF2-40B4-BE49-F238E27FC236}">
                    <a16:creationId xmlns:a16="http://schemas.microsoft.com/office/drawing/2014/main" id="{A17E270F-BAED-44B2-A35F-832C0FA5304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1;p15">
                <a:extLst>
                  <a:ext uri="{FF2B5EF4-FFF2-40B4-BE49-F238E27FC236}">
                    <a16:creationId xmlns:a16="http://schemas.microsoft.com/office/drawing/2014/main" id="{B59B9F01-6C58-4F99-9009-0AB846B94B3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2;p15">
                <a:extLst>
                  <a:ext uri="{FF2B5EF4-FFF2-40B4-BE49-F238E27FC236}">
                    <a16:creationId xmlns:a16="http://schemas.microsoft.com/office/drawing/2014/main" id="{B21C6887-DD27-40A8-876F-F661E7DF5162}"/>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p15">
                <a:extLst>
                  <a:ext uri="{FF2B5EF4-FFF2-40B4-BE49-F238E27FC236}">
                    <a16:creationId xmlns:a16="http://schemas.microsoft.com/office/drawing/2014/main" id="{283F1FB3-252C-47F1-9D45-84A189F8529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p15">
                <a:extLst>
                  <a:ext uri="{FF2B5EF4-FFF2-40B4-BE49-F238E27FC236}">
                    <a16:creationId xmlns:a16="http://schemas.microsoft.com/office/drawing/2014/main" id="{E624F187-97CD-44E6-8D96-CB6B14236F64}"/>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5;p15">
                <a:extLst>
                  <a:ext uri="{FF2B5EF4-FFF2-40B4-BE49-F238E27FC236}">
                    <a16:creationId xmlns:a16="http://schemas.microsoft.com/office/drawing/2014/main" id="{466CF486-78CE-41BC-A435-7E4DF3DFB67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6;p15">
                <a:extLst>
                  <a:ext uri="{FF2B5EF4-FFF2-40B4-BE49-F238E27FC236}">
                    <a16:creationId xmlns:a16="http://schemas.microsoft.com/office/drawing/2014/main" id="{9FA88481-C83F-4F2D-B695-9DDD5A22BDCB}"/>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7;p15">
                <a:extLst>
                  <a:ext uri="{FF2B5EF4-FFF2-40B4-BE49-F238E27FC236}">
                    <a16:creationId xmlns:a16="http://schemas.microsoft.com/office/drawing/2014/main" id="{8BF01E3D-E0D3-4863-A140-00AD9469109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p15">
                <a:extLst>
                  <a:ext uri="{FF2B5EF4-FFF2-40B4-BE49-F238E27FC236}">
                    <a16:creationId xmlns:a16="http://schemas.microsoft.com/office/drawing/2014/main" id="{27354D53-104E-4A55-9148-A0756F40DD9F}"/>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9;p15">
                <a:extLst>
                  <a:ext uri="{FF2B5EF4-FFF2-40B4-BE49-F238E27FC236}">
                    <a16:creationId xmlns:a16="http://schemas.microsoft.com/office/drawing/2014/main" id="{35611294-ED38-41DA-8FCF-7A6FE06FDDDB}"/>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p15">
                <a:extLst>
                  <a:ext uri="{FF2B5EF4-FFF2-40B4-BE49-F238E27FC236}">
                    <a16:creationId xmlns:a16="http://schemas.microsoft.com/office/drawing/2014/main" id="{7F237D63-2BAA-4F47-9200-D0A403955E5A}"/>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1;p15">
                <a:extLst>
                  <a:ext uri="{FF2B5EF4-FFF2-40B4-BE49-F238E27FC236}">
                    <a16:creationId xmlns:a16="http://schemas.microsoft.com/office/drawing/2014/main" id="{8A792B08-4879-4A0F-B77F-800B230079EB}"/>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2;p15">
                <a:extLst>
                  <a:ext uri="{FF2B5EF4-FFF2-40B4-BE49-F238E27FC236}">
                    <a16:creationId xmlns:a16="http://schemas.microsoft.com/office/drawing/2014/main" id="{6C9290B0-89E6-4137-BF17-E6EEAE1D1D5E}"/>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3;p15">
                <a:extLst>
                  <a:ext uri="{FF2B5EF4-FFF2-40B4-BE49-F238E27FC236}">
                    <a16:creationId xmlns:a16="http://schemas.microsoft.com/office/drawing/2014/main" id="{1F6867B8-EA33-47A2-9800-FAA537F9DFF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4;p15">
                <a:extLst>
                  <a:ext uri="{FF2B5EF4-FFF2-40B4-BE49-F238E27FC236}">
                    <a16:creationId xmlns:a16="http://schemas.microsoft.com/office/drawing/2014/main" id="{B2114CF4-062D-4B20-867C-5D44AB1E9168}"/>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5;p15">
                <a:extLst>
                  <a:ext uri="{FF2B5EF4-FFF2-40B4-BE49-F238E27FC236}">
                    <a16:creationId xmlns:a16="http://schemas.microsoft.com/office/drawing/2014/main" id="{357A139B-E989-4CD4-ADF1-E344E2749B36}"/>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6;p15">
                <a:extLst>
                  <a:ext uri="{FF2B5EF4-FFF2-40B4-BE49-F238E27FC236}">
                    <a16:creationId xmlns:a16="http://schemas.microsoft.com/office/drawing/2014/main" id="{FB39D41C-ECDD-4AB0-B903-86E95AF38328}"/>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7;p15">
                <a:extLst>
                  <a:ext uri="{FF2B5EF4-FFF2-40B4-BE49-F238E27FC236}">
                    <a16:creationId xmlns:a16="http://schemas.microsoft.com/office/drawing/2014/main" id="{77CAEA2D-48BA-451A-9EFD-F888C4EF9B4A}"/>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8;p15">
                <a:extLst>
                  <a:ext uri="{FF2B5EF4-FFF2-40B4-BE49-F238E27FC236}">
                    <a16:creationId xmlns:a16="http://schemas.microsoft.com/office/drawing/2014/main" id="{6F37E381-DB3C-4587-AD74-A0E70B58DB0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9;p15">
                <a:extLst>
                  <a:ext uri="{FF2B5EF4-FFF2-40B4-BE49-F238E27FC236}">
                    <a16:creationId xmlns:a16="http://schemas.microsoft.com/office/drawing/2014/main" id="{8F3F57C6-D841-4DC6-8217-7E9167937433}"/>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0;p15">
                <a:extLst>
                  <a:ext uri="{FF2B5EF4-FFF2-40B4-BE49-F238E27FC236}">
                    <a16:creationId xmlns:a16="http://schemas.microsoft.com/office/drawing/2014/main" id="{6BEB5A8C-F34C-451D-A19B-76CBACD6445A}"/>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1;p15">
                <a:extLst>
                  <a:ext uri="{FF2B5EF4-FFF2-40B4-BE49-F238E27FC236}">
                    <a16:creationId xmlns:a16="http://schemas.microsoft.com/office/drawing/2014/main" id="{3BD89EE1-E3AE-4016-8F57-A74464F0D8D6}"/>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p15">
                <a:extLst>
                  <a:ext uri="{FF2B5EF4-FFF2-40B4-BE49-F238E27FC236}">
                    <a16:creationId xmlns:a16="http://schemas.microsoft.com/office/drawing/2014/main" id="{9601B428-00BD-492D-86E5-86325C1942CC}"/>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p15">
                <a:extLst>
                  <a:ext uri="{FF2B5EF4-FFF2-40B4-BE49-F238E27FC236}">
                    <a16:creationId xmlns:a16="http://schemas.microsoft.com/office/drawing/2014/main" id="{5AF2F728-31BE-492F-BB52-C9C9AB14F042}"/>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4;p15">
                <a:extLst>
                  <a:ext uri="{FF2B5EF4-FFF2-40B4-BE49-F238E27FC236}">
                    <a16:creationId xmlns:a16="http://schemas.microsoft.com/office/drawing/2014/main" id="{7DFFBEEE-0BBA-4E31-831A-58D81D1AC94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5;p15">
                <a:extLst>
                  <a:ext uri="{FF2B5EF4-FFF2-40B4-BE49-F238E27FC236}">
                    <a16:creationId xmlns:a16="http://schemas.microsoft.com/office/drawing/2014/main" id="{F0947D1B-3258-4750-8601-F5219C4909C0}"/>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p15">
                <a:extLst>
                  <a:ext uri="{FF2B5EF4-FFF2-40B4-BE49-F238E27FC236}">
                    <a16:creationId xmlns:a16="http://schemas.microsoft.com/office/drawing/2014/main" id="{A7733354-152B-474C-876D-60A81AE48411}"/>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p15">
                <a:extLst>
                  <a:ext uri="{FF2B5EF4-FFF2-40B4-BE49-F238E27FC236}">
                    <a16:creationId xmlns:a16="http://schemas.microsoft.com/office/drawing/2014/main" id="{F5C9F2AA-B922-4F66-83ED-B28BEB04D5CB}"/>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8;p15">
                <a:extLst>
                  <a:ext uri="{FF2B5EF4-FFF2-40B4-BE49-F238E27FC236}">
                    <a16:creationId xmlns:a16="http://schemas.microsoft.com/office/drawing/2014/main" id="{B35DD258-65A8-4D98-8995-54C103D4595C}"/>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p15">
                <a:extLst>
                  <a:ext uri="{FF2B5EF4-FFF2-40B4-BE49-F238E27FC236}">
                    <a16:creationId xmlns:a16="http://schemas.microsoft.com/office/drawing/2014/main" id="{43F24632-F6DC-41E6-9930-B30945C3432A}"/>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70;p15">
                <a:extLst>
                  <a:ext uri="{FF2B5EF4-FFF2-40B4-BE49-F238E27FC236}">
                    <a16:creationId xmlns:a16="http://schemas.microsoft.com/office/drawing/2014/main" id="{B1BBD371-0FD0-4A7A-91DF-06775BD0472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71;p15">
                <a:extLst>
                  <a:ext uri="{FF2B5EF4-FFF2-40B4-BE49-F238E27FC236}">
                    <a16:creationId xmlns:a16="http://schemas.microsoft.com/office/drawing/2014/main" id="{6A0FDC63-68A4-4C86-A98B-4FF7CEF9510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72;p15">
                <a:extLst>
                  <a:ext uri="{FF2B5EF4-FFF2-40B4-BE49-F238E27FC236}">
                    <a16:creationId xmlns:a16="http://schemas.microsoft.com/office/drawing/2014/main" id="{E07AC122-6677-4EE9-B388-9A478E1A2A7A}"/>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73;p15">
                <a:extLst>
                  <a:ext uri="{FF2B5EF4-FFF2-40B4-BE49-F238E27FC236}">
                    <a16:creationId xmlns:a16="http://schemas.microsoft.com/office/drawing/2014/main" id="{9B5A86DC-45ED-44E5-A99C-D50F8CCE4A6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74;p15">
                <a:extLst>
                  <a:ext uri="{FF2B5EF4-FFF2-40B4-BE49-F238E27FC236}">
                    <a16:creationId xmlns:a16="http://schemas.microsoft.com/office/drawing/2014/main" id="{E3534DEC-CE74-442E-A904-57A8FB19EFF3}"/>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75;p15">
                <a:extLst>
                  <a:ext uri="{FF2B5EF4-FFF2-40B4-BE49-F238E27FC236}">
                    <a16:creationId xmlns:a16="http://schemas.microsoft.com/office/drawing/2014/main" id="{AF827E5D-38F2-4D1B-A8CB-A97FB61301F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76;p15">
                <a:extLst>
                  <a:ext uri="{FF2B5EF4-FFF2-40B4-BE49-F238E27FC236}">
                    <a16:creationId xmlns:a16="http://schemas.microsoft.com/office/drawing/2014/main" id="{AB599DEA-3A2A-462B-8359-7C2DDEA5EF47}"/>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77;p15">
                <a:extLst>
                  <a:ext uri="{FF2B5EF4-FFF2-40B4-BE49-F238E27FC236}">
                    <a16:creationId xmlns:a16="http://schemas.microsoft.com/office/drawing/2014/main" id="{B4CEFA00-0F8C-4611-B4CF-62C60141E73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8;p15">
                <a:extLst>
                  <a:ext uri="{FF2B5EF4-FFF2-40B4-BE49-F238E27FC236}">
                    <a16:creationId xmlns:a16="http://schemas.microsoft.com/office/drawing/2014/main" id="{2A6C26A7-EBFB-4B99-90B7-5C86C031A9BF}"/>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9;p15">
                <a:extLst>
                  <a:ext uri="{FF2B5EF4-FFF2-40B4-BE49-F238E27FC236}">
                    <a16:creationId xmlns:a16="http://schemas.microsoft.com/office/drawing/2014/main" id="{A704EED5-BDFB-4C86-870E-35EC6FE05807}"/>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0;p15">
                <a:extLst>
                  <a:ext uri="{FF2B5EF4-FFF2-40B4-BE49-F238E27FC236}">
                    <a16:creationId xmlns:a16="http://schemas.microsoft.com/office/drawing/2014/main" id="{25959A10-269A-4191-8208-0C71D3A1A2F4}"/>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1;p15">
                <a:extLst>
                  <a:ext uri="{FF2B5EF4-FFF2-40B4-BE49-F238E27FC236}">
                    <a16:creationId xmlns:a16="http://schemas.microsoft.com/office/drawing/2014/main" id="{9E6D3072-1674-42E7-BEF4-E206E5F9378D}"/>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2;p15">
                <a:extLst>
                  <a:ext uri="{FF2B5EF4-FFF2-40B4-BE49-F238E27FC236}">
                    <a16:creationId xmlns:a16="http://schemas.microsoft.com/office/drawing/2014/main" id="{91FB97EA-A5CB-417D-9C0C-7ED0179F40B5}"/>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3;p15">
                <a:extLst>
                  <a:ext uri="{FF2B5EF4-FFF2-40B4-BE49-F238E27FC236}">
                    <a16:creationId xmlns:a16="http://schemas.microsoft.com/office/drawing/2014/main" id="{97169578-1EEC-45CA-A12D-D13250FDC34D}"/>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4;p15">
                <a:extLst>
                  <a:ext uri="{FF2B5EF4-FFF2-40B4-BE49-F238E27FC236}">
                    <a16:creationId xmlns:a16="http://schemas.microsoft.com/office/drawing/2014/main" id="{B44E3C51-3721-4717-8E5E-ED848D106CD4}"/>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5;p15">
                <a:extLst>
                  <a:ext uri="{FF2B5EF4-FFF2-40B4-BE49-F238E27FC236}">
                    <a16:creationId xmlns:a16="http://schemas.microsoft.com/office/drawing/2014/main" id="{A66EF712-E02F-488F-AFE6-BB1709DD9E1D}"/>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6;p15">
                <a:extLst>
                  <a:ext uri="{FF2B5EF4-FFF2-40B4-BE49-F238E27FC236}">
                    <a16:creationId xmlns:a16="http://schemas.microsoft.com/office/drawing/2014/main" id="{8A44879B-BEF5-4132-ABC8-F69132ABDE30}"/>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7;p15">
                <a:extLst>
                  <a:ext uri="{FF2B5EF4-FFF2-40B4-BE49-F238E27FC236}">
                    <a16:creationId xmlns:a16="http://schemas.microsoft.com/office/drawing/2014/main" id="{1FBB1C0A-DDF4-4F11-A9C4-961453F78DB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8;p15">
                <a:extLst>
                  <a:ext uri="{FF2B5EF4-FFF2-40B4-BE49-F238E27FC236}">
                    <a16:creationId xmlns:a16="http://schemas.microsoft.com/office/drawing/2014/main" id="{A10347C9-42ED-4714-9073-A3EFBD157071}"/>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p15">
                <a:extLst>
                  <a:ext uri="{FF2B5EF4-FFF2-40B4-BE49-F238E27FC236}">
                    <a16:creationId xmlns:a16="http://schemas.microsoft.com/office/drawing/2014/main" id="{CCED3855-46CF-4B61-B0B9-9EB39D933079}"/>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0;p15">
                <a:extLst>
                  <a:ext uri="{FF2B5EF4-FFF2-40B4-BE49-F238E27FC236}">
                    <a16:creationId xmlns:a16="http://schemas.microsoft.com/office/drawing/2014/main" id="{7B01BF8B-8D43-4167-81DC-87D874E3471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1;p15">
                <a:extLst>
                  <a:ext uri="{FF2B5EF4-FFF2-40B4-BE49-F238E27FC236}">
                    <a16:creationId xmlns:a16="http://schemas.microsoft.com/office/drawing/2014/main" id="{91BEEFB8-945D-4D22-B621-C8EE922E95A2}"/>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2;p15">
                <a:extLst>
                  <a:ext uri="{FF2B5EF4-FFF2-40B4-BE49-F238E27FC236}">
                    <a16:creationId xmlns:a16="http://schemas.microsoft.com/office/drawing/2014/main" id="{10546CD3-1D57-482D-AD47-FDB1FEAE950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3;p15">
                <a:extLst>
                  <a:ext uri="{FF2B5EF4-FFF2-40B4-BE49-F238E27FC236}">
                    <a16:creationId xmlns:a16="http://schemas.microsoft.com/office/drawing/2014/main" id="{A889488E-0BCF-44D8-8318-62D37574C381}"/>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4;p15">
                <a:extLst>
                  <a:ext uri="{FF2B5EF4-FFF2-40B4-BE49-F238E27FC236}">
                    <a16:creationId xmlns:a16="http://schemas.microsoft.com/office/drawing/2014/main" id="{EA96C073-89A8-48A8-BDA7-16894A40CDF5}"/>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p15">
                <a:extLst>
                  <a:ext uri="{FF2B5EF4-FFF2-40B4-BE49-F238E27FC236}">
                    <a16:creationId xmlns:a16="http://schemas.microsoft.com/office/drawing/2014/main" id="{879F96EC-680E-4B36-95FC-7006765FF212}"/>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6;p15">
                <a:extLst>
                  <a:ext uri="{FF2B5EF4-FFF2-40B4-BE49-F238E27FC236}">
                    <a16:creationId xmlns:a16="http://schemas.microsoft.com/office/drawing/2014/main" id="{94524DDD-B596-4433-91D9-8E134020AD9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7;p15">
                <a:extLst>
                  <a:ext uri="{FF2B5EF4-FFF2-40B4-BE49-F238E27FC236}">
                    <a16:creationId xmlns:a16="http://schemas.microsoft.com/office/drawing/2014/main" id="{89D3B7A2-13F4-4E44-B2B8-51C4BEF2CC22}"/>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8;p15">
                <a:extLst>
                  <a:ext uri="{FF2B5EF4-FFF2-40B4-BE49-F238E27FC236}">
                    <a16:creationId xmlns:a16="http://schemas.microsoft.com/office/drawing/2014/main" id="{BF7CA4E5-38F4-4BD5-90D0-7DCB024A726B}"/>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9;p15">
                <a:extLst>
                  <a:ext uri="{FF2B5EF4-FFF2-40B4-BE49-F238E27FC236}">
                    <a16:creationId xmlns:a16="http://schemas.microsoft.com/office/drawing/2014/main" id="{6EC7332C-C641-40D6-A27C-EB22857F5AF1}"/>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0;p15">
                <a:extLst>
                  <a:ext uri="{FF2B5EF4-FFF2-40B4-BE49-F238E27FC236}">
                    <a16:creationId xmlns:a16="http://schemas.microsoft.com/office/drawing/2014/main" id="{474021E3-B91F-4CBB-AE47-5F04F9FD22F5}"/>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1;p15">
                <a:extLst>
                  <a:ext uri="{FF2B5EF4-FFF2-40B4-BE49-F238E27FC236}">
                    <a16:creationId xmlns:a16="http://schemas.microsoft.com/office/drawing/2014/main" id="{F6723FE7-7DA5-4915-BC7D-848A70C867D4}"/>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2;p15">
                <a:extLst>
                  <a:ext uri="{FF2B5EF4-FFF2-40B4-BE49-F238E27FC236}">
                    <a16:creationId xmlns:a16="http://schemas.microsoft.com/office/drawing/2014/main" id="{6C818CFC-3E22-43D1-9328-B25402684C8E}"/>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3;p15">
                <a:extLst>
                  <a:ext uri="{FF2B5EF4-FFF2-40B4-BE49-F238E27FC236}">
                    <a16:creationId xmlns:a16="http://schemas.microsoft.com/office/drawing/2014/main" id="{B492DC04-1160-4A67-8E5F-87E2402381C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p15">
                <a:extLst>
                  <a:ext uri="{FF2B5EF4-FFF2-40B4-BE49-F238E27FC236}">
                    <a16:creationId xmlns:a16="http://schemas.microsoft.com/office/drawing/2014/main" id="{1AC40042-6B27-4038-B480-BA79D69FB6C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p15">
                <a:extLst>
                  <a:ext uri="{FF2B5EF4-FFF2-40B4-BE49-F238E27FC236}">
                    <a16:creationId xmlns:a16="http://schemas.microsoft.com/office/drawing/2014/main" id="{713FF104-7551-4325-8A39-B48C4178660D}"/>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6;p15">
                <a:extLst>
                  <a:ext uri="{FF2B5EF4-FFF2-40B4-BE49-F238E27FC236}">
                    <a16:creationId xmlns:a16="http://schemas.microsoft.com/office/drawing/2014/main" id="{822343C6-0568-42B5-8F51-0064D510FB3B}"/>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7;p15">
                <a:extLst>
                  <a:ext uri="{FF2B5EF4-FFF2-40B4-BE49-F238E27FC236}">
                    <a16:creationId xmlns:a16="http://schemas.microsoft.com/office/drawing/2014/main" id="{3B75BF21-F5AA-4317-B5B4-FB8D913F436D}"/>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p15">
                <a:extLst>
                  <a:ext uri="{FF2B5EF4-FFF2-40B4-BE49-F238E27FC236}">
                    <a16:creationId xmlns:a16="http://schemas.microsoft.com/office/drawing/2014/main" id="{96494615-FB43-47D4-92B8-FCAAF09C31C0}"/>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p15">
                <a:extLst>
                  <a:ext uri="{FF2B5EF4-FFF2-40B4-BE49-F238E27FC236}">
                    <a16:creationId xmlns:a16="http://schemas.microsoft.com/office/drawing/2014/main" id="{75FF08BA-AD1B-4E01-ABE3-39EEF21BCD58}"/>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10;p15">
                <a:extLst>
                  <a:ext uri="{FF2B5EF4-FFF2-40B4-BE49-F238E27FC236}">
                    <a16:creationId xmlns:a16="http://schemas.microsoft.com/office/drawing/2014/main" id="{3BB577C3-E32E-4591-8B2E-AFF28C25A92E}"/>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1;p15">
                <a:extLst>
                  <a:ext uri="{FF2B5EF4-FFF2-40B4-BE49-F238E27FC236}">
                    <a16:creationId xmlns:a16="http://schemas.microsoft.com/office/drawing/2014/main" id="{383AEF1C-F2D7-426A-8AC6-D03A5EBD291A}"/>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2;p15">
                <a:extLst>
                  <a:ext uri="{FF2B5EF4-FFF2-40B4-BE49-F238E27FC236}">
                    <a16:creationId xmlns:a16="http://schemas.microsoft.com/office/drawing/2014/main" id="{37EA2811-75C6-4C5E-B977-1EB01D67DCEC}"/>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3;p15">
                <a:extLst>
                  <a:ext uri="{FF2B5EF4-FFF2-40B4-BE49-F238E27FC236}">
                    <a16:creationId xmlns:a16="http://schemas.microsoft.com/office/drawing/2014/main" id="{17C8F01F-EE23-4AFF-A75C-48719A36CF6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4;p15">
                <a:extLst>
                  <a:ext uri="{FF2B5EF4-FFF2-40B4-BE49-F238E27FC236}">
                    <a16:creationId xmlns:a16="http://schemas.microsoft.com/office/drawing/2014/main" id="{32053BD4-EB58-4418-9632-F92963EE9C1D}"/>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5;p15">
                <a:extLst>
                  <a:ext uri="{FF2B5EF4-FFF2-40B4-BE49-F238E27FC236}">
                    <a16:creationId xmlns:a16="http://schemas.microsoft.com/office/drawing/2014/main" id="{429DCAAB-4C16-4B49-AE57-274FAB378F2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6;p15">
                <a:extLst>
                  <a:ext uri="{FF2B5EF4-FFF2-40B4-BE49-F238E27FC236}">
                    <a16:creationId xmlns:a16="http://schemas.microsoft.com/office/drawing/2014/main" id="{8265D34B-7BD0-4E46-8ED3-8583955AE97C}"/>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7;p15">
                <a:extLst>
                  <a:ext uri="{FF2B5EF4-FFF2-40B4-BE49-F238E27FC236}">
                    <a16:creationId xmlns:a16="http://schemas.microsoft.com/office/drawing/2014/main" id="{5EF5D160-1980-460C-9B72-85611164FEDA}"/>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8;p15">
                <a:extLst>
                  <a:ext uri="{FF2B5EF4-FFF2-40B4-BE49-F238E27FC236}">
                    <a16:creationId xmlns:a16="http://schemas.microsoft.com/office/drawing/2014/main" id="{98A1AABA-486D-4837-B83A-BB711BBCAAB1}"/>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9;p15">
                <a:extLst>
                  <a:ext uri="{FF2B5EF4-FFF2-40B4-BE49-F238E27FC236}">
                    <a16:creationId xmlns:a16="http://schemas.microsoft.com/office/drawing/2014/main" id="{332DA75B-4789-42E5-9202-1B9D85C298C8}"/>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20;p15">
                <a:extLst>
                  <a:ext uri="{FF2B5EF4-FFF2-40B4-BE49-F238E27FC236}">
                    <a16:creationId xmlns:a16="http://schemas.microsoft.com/office/drawing/2014/main" id="{138C8044-2F20-4230-9A17-95A50308179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1;p15">
                <a:extLst>
                  <a:ext uri="{FF2B5EF4-FFF2-40B4-BE49-F238E27FC236}">
                    <a16:creationId xmlns:a16="http://schemas.microsoft.com/office/drawing/2014/main" id="{91DBF0F0-96B9-4ACA-8415-93EC78190662}"/>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2;p15">
                <a:extLst>
                  <a:ext uri="{FF2B5EF4-FFF2-40B4-BE49-F238E27FC236}">
                    <a16:creationId xmlns:a16="http://schemas.microsoft.com/office/drawing/2014/main" id="{DF1D8496-CEAD-4337-897B-EFDA4F7A85D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3;p15">
                <a:extLst>
                  <a:ext uri="{FF2B5EF4-FFF2-40B4-BE49-F238E27FC236}">
                    <a16:creationId xmlns:a16="http://schemas.microsoft.com/office/drawing/2014/main" id="{77366DE9-73BD-4BCD-8E6E-71BAE9351532}"/>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24;p15">
                <a:extLst>
                  <a:ext uri="{FF2B5EF4-FFF2-40B4-BE49-F238E27FC236}">
                    <a16:creationId xmlns:a16="http://schemas.microsoft.com/office/drawing/2014/main" id="{E082BAA6-FC3F-43FC-9AFF-6F3FF89175CD}"/>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225;p15">
              <a:extLst>
                <a:ext uri="{FF2B5EF4-FFF2-40B4-BE49-F238E27FC236}">
                  <a16:creationId xmlns:a16="http://schemas.microsoft.com/office/drawing/2014/main" id="{7C545674-14A3-4B4D-8460-0D57605E34AC}"/>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26;p15">
              <a:extLst>
                <a:ext uri="{FF2B5EF4-FFF2-40B4-BE49-F238E27FC236}">
                  <a16:creationId xmlns:a16="http://schemas.microsoft.com/office/drawing/2014/main" id="{E509FD68-9DE5-46D9-B53A-0E10CB6FE2AB}"/>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27;p15">
              <a:extLst>
                <a:ext uri="{FF2B5EF4-FFF2-40B4-BE49-F238E27FC236}">
                  <a16:creationId xmlns:a16="http://schemas.microsoft.com/office/drawing/2014/main" id="{E4702409-D1A2-4760-BB80-7D179A498DC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28;p15">
              <a:extLst>
                <a:ext uri="{FF2B5EF4-FFF2-40B4-BE49-F238E27FC236}">
                  <a16:creationId xmlns:a16="http://schemas.microsoft.com/office/drawing/2014/main" id="{6A445142-0438-4C62-B5A1-8BE892E11D89}"/>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29;p15">
              <a:extLst>
                <a:ext uri="{FF2B5EF4-FFF2-40B4-BE49-F238E27FC236}">
                  <a16:creationId xmlns:a16="http://schemas.microsoft.com/office/drawing/2014/main" id="{43F1F602-AE88-44A8-A733-0BC83303F819}"/>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0;p15">
              <a:extLst>
                <a:ext uri="{FF2B5EF4-FFF2-40B4-BE49-F238E27FC236}">
                  <a16:creationId xmlns:a16="http://schemas.microsoft.com/office/drawing/2014/main" id="{38BEEC53-06AF-4EC5-8981-CEE016C41E22}"/>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296;p30">
            <a:extLst>
              <a:ext uri="{FF2B5EF4-FFF2-40B4-BE49-F238E27FC236}">
                <a16:creationId xmlns:a16="http://schemas.microsoft.com/office/drawing/2014/main" id="{AE02B839-507A-45A7-91AA-D4CBCFE394D6}"/>
              </a:ext>
            </a:extLst>
          </p:cNvPr>
          <p:cNvSpPr txBox="1">
            <a:spLocks/>
          </p:cNvSpPr>
          <p:nvPr/>
        </p:nvSpPr>
        <p:spPr>
          <a:xfrm>
            <a:off x="429266" y="3358496"/>
            <a:ext cx="4009800" cy="565748"/>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sz="1600" dirty="0"/>
              <a:t>Jamaluddin  : 1910131210017</a:t>
            </a:r>
          </a:p>
          <a:p>
            <a:pPr marL="0" indent="0"/>
            <a:r>
              <a:rPr lang="en-US" sz="1600" dirty="0"/>
              <a:t>Naily Arifah     : 1910131320006</a:t>
            </a:r>
          </a:p>
        </p:txBody>
      </p:sp>
      <p:sp>
        <p:nvSpPr>
          <p:cNvPr id="517" name="Google Shape;296;p30">
            <a:extLst>
              <a:ext uri="{FF2B5EF4-FFF2-40B4-BE49-F238E27FC236}">
                <a16:creationId xmlns:a16="http://schemas.microsoft.com/office/drawing/2014/main" id="{114EFE9C-9B68-4FBD-846D-F3358380E752}"/>
              </a:ext>
            </a:extLst>
          </p:cNvPr>
          <p:cNvSpPr txBox="1">
            <a:spLocks/>
          </p:cNvSpPr>
          <p:nvPr/>
        </p:nvSpPr>
        <p:spPr>
          <a:xfrm>
            <a:off x="569949" y="4728763"/>
            <a:ext cx="4009800" cy="366300"/>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dirty="0" err="1">
                <a:latin typeface="Sitka Heading" pitchFamily="2" charset="0"/>
              </a:rPr>
              <a:t>Komputer</a:t>
            </a:r>
            <a:r>
              <a:rPr lang="en-US" dirty="0">
                <a:latin typeface="Sitka Heading" pitchFamily="2" charset="0"/>
              </a:rPr>
              <a:t> &amp; Masyarakat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8"/>
          <p:cNvSpPr txBox="1"/>
          <p:nvPr/>
        </p:nvSpPr>
        <p:spPr>
          <a:xfrm flipH="1">
            <a:off x="1386939" y="866262"/>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Latar Belakan</a:t>
            </a:r>
            <a:r>
              <a:rPr lang="en-US" sz="2000" dirty="0">
                <a:solidFill>
                  <a:schemeClr val="accent3"/>
                </a:solidFill>
                <a:latin typeface="Sora SemiBold"/>
                <a:ea typeface="Sora SemiBold"/>
                <a:cs typeface="Sora SemiBold"/>
                <a:sym typeface="Sora SemiBold"/>
              </a:rPr>
              <a:t>g</a:t>
            </a:r>
            <a:endParaRPr sz="2000" dirty="0">
              <a:solidFill>
                <a:schemeClr val="accent3"/>
              </a:solidFill>
              <a:latin typeface="Sora SemiBold"/>
              <a:ea typeface="Sora SemiBold"/>
              <a:cs typeface="Sora SemiBold"/>
              <a:sym typeface="Sora SemiBold"/>
            </a:endParaRPr>
          </a:p>
        </p:txBody>
      </p:sp>
      <p:sp>
        <p:nvSpPr>
          <p:cNvPr id="584" name="Google Shape;584;p38"/>
          <p:cNvSpPr txBox="1"/>
          <p:nvPr/>
        </p:nvSpPr>
        <p:spPr>
          <a:xfrm flipH="1">
            <a:off x="648581" y="1969606"/>
            <a:ext cx="2921077" cy="274199"/>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Pengumpulan Data</a:t>
            </a:r>
            <a:endParaRPr sz="2000" dirty="0">
              <a:solidFill>
                <a:schemeClr val="accent3"/>
              </a:solidFill>
              <a:latin typeface="Sora SemiBold"/>
              <a:ea typeface="Sora SemiBold"/>
              <a:cs typeface="Sora SemiBold"/>
              <a:sym typeface="Sora SemiBold"/>
            </a:endParaRPr>
          </a:p>
        </p:txBody>
      </p:sp>
      <p:sp>
        <p:nvSpPr>
          <p:cNvPr id="587" name="Google Shape;587;p38"/>
          <p:cNvSpPr txBox="1"/>
          <p:nvPr/>
        </p:nvSpPr>
        <p:spPr>
          <a:xfrm flipH="1">
            <a:off x="1346315" y="3009717"/>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Analisis Data</a:t>
            </a:r>
            <a:endParaRPr sz="2000" dirty="0">
              <a:solidFill>
                <a:schemeClr val="accent3"/>
              </a:solidFill>
              <a:latin typeface="Sora SemiBold"/>
              <a:ea typeface="Sora SemiBold"/>
              <a:cs typeface="Sora SemiBold"/>
              <a:sym typeface="Sora SemiBold"/>
            </a:endParaRPr>
          </a:p>
        </p:txBody>
      </p:sp>
      <p:sp>
        <p:nvSpPr>
          <p:cNvPr id="590" name="Google Shape;590;p38"/>
          <p:cNvSpPr txBox="1"/>
          <p:nvPr/>
        </p:nvSpPr>
        <p:spPr>
          <a:xfrm flipH="1">
            <a:off x="446413" y="3882336"/>
            <a:ext cx="3089507" cy="508773"/>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Hasil dan Kesimpulan</a:t>
            </a:r>
            <a:endParaRPr sz="2000" dirty="0">
              <a:solidFill>
                <a:schemeClr val="accent3"/>
              </a:solidFill>
              <a:latin typeface="Sora SemiBold"/>
              <a:ea typeface="Sora SemiBold"/>
              <a:cs typeface="Sora SemiBold"/>
              <a:sym typeface="Sora SemiBold"/>
            </a:endParaRPr>
          </a:p>
        </p:txBody>
      </p:sp>
      <p:sp>
        <p:nvSpPr>
          <p:cNvPr id="593" name="Google Shape;593;p38"/>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594" name="Google Shape;594;p38"/>
          <p:cNvCxnSpPr>
            <a:stCxn id="593" idx="2"/>
          </p:cNvCxnSpPr>
          <p:nvPr/>
        </p:nvCxnSpPr>
        <p:spPr>
          <a:xfrm rot="10800000">
            <a:off x="3751194" y="1021500"/>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595" name="Google Shape;595;p38"/>
          <p:cNvGrpSpPr/>
          <p:nvPr/>
        </p:nvGrpSpPr>
        <p:grpSpPr>
          <a:xfrm>
            <a:off x="4497465" y="811243"/>
            <a:ext cx="421477" cy="420516"/>
            <a:chOff x="1185225" y="2545375"/>
            <a:chExt cx="493475" cy="492350"/>
          </a:xfrm>
        </p:grpSpPr>
        <p:sp>
          <p:nvSpPr>
            <p:cNvPr id="596" name="Google Shape;596;p38"/>
            <p:cNvSpPr/>
            <p:nvPr/>
          </p:nvSpPr>
          <p:spPr>
            <a:xfrm>
              <a:off x="1185225" y="2545375"/>
              <a:ext cx="493475" cy="492350"/>
            </a:xfrm>
            <a:custGeom>
              <a:avLst/>
              <a:gdLst/>
              <a:ahLst/>
              <a:cxnLst/>
              <a:rect l="l" t="t" r="r" b="b"/>
              <a:pathLst>
                <a:path w="19739" h="19694" extrusionOk="0">
                  <a:moveTo>
                    <a:pt x="5567" y="7292"/>
                  </a:moveTo>
                  <a:cubicBezTo>
                    <a:pt x="5720" y="7292"/>
                    <a:pt x="5862" y="7363"/>
                    <a:pt x="6004" y="7505"/>
                  </a:cubicBezTo>
                  <a:lnTo>
                    <a:pt x="6004" y="8869"/>
                  </a:lnTo>
                  <a:cubicBezTo>
                    <a:pt x="6004" y="9097"/>
                    <a:pt x="6004" y="9324"/>
                    <a:pt x="6050" y="9597"/>
                  </a:cubicBezTo>
                  <a:cubicBezTo>
                    <a:pt x="5777" y="9461"/>
                    <a:pt x="5322" y="9051"/>
                    <a:pt x="5094" y="8460"/>
                  </a:cubicBezTo>
                  <a:cubicBezTo>
                    <a:pt x="4685" y="7641"/>
                    <a:pt x="5140" y="7414"/>
                    <a:pt x="5276" y="7369"/>
                  </a:cubicBezTo>
                  <a:cubicBezTo>
                    <a:pt x="5379" y="7317"/>
                    <a:pt x="5475" y="7292"/>
                    <a:pt x="5567" y="7292"/>
                  </a:cubicBezTo>
                  <a:close/>
                  <a:moveTo>
                    <a:pt x="11325" y="2239"/>
                  </a:moveTo>
                  <a:cubicBezTo>
                    <a:pt x="11664" y="2239"/>
                    <a:pt x="11982" y="2372"/>
                    <a:pt x="12235" y="2593"/>
                  </a:cubicBezTo>
                  <a:lnTo>
                    <a:pt x="13099" y="3412"/>
                  </a:lnTo>
                  <a:cubicBezTo>
                    <a:pt x="13281" y="3594"/>
                    <a:pt x="13372" y="3821"/>
                    <a:pt x="13372" y="4049"/>
                  </a:cubicBezTo>
                  <a:lnTo>
                    <a:pt x="13372" y="5595"/>
                  </a:lnTo>
                  <a:cubicBezTo>
                    <a:pt x="13235" y="5549"/>
                    <a:pt x="13144" y="5504"/>
                    <a:pt x="13008" y="5504"/>
                  </a:cubicBezTo>
                  <a:lnTo>
                    <a:pt x="9188" y="5504"/>
                  </a:lnTo>
                  <a:cubicBezTo>
                    <a:pt x="9006" y="5504"/>
                    <a:pt x="8869" y="5640"/>
                    <a:pt x="8869" y="5777"/>
                  </a:cubicBezTo>
                  <a:cubicBezTo>
                    <a:pt x="8869" y="5959"/>
                    <a:pt x="9006" y="6095"/>
                    <a:pt x="9188" y="6095"/>
                  </a:cubicBezTo>
                  <a:lnTo>
                    <a:pt x="13008" y="6095"/>
                  </a:lnTo>
                  <a:cubicBezTo>
                    <a:pt x="13190" y="6095"/>
                    <a:pt x="13372" y="6277"/>
                    <a:pt x="13372" y="6459"/>
                  </a:cubicBezTo>
                  <a:lnTo>
                    <a:pt x="13372" y="8051"/>
                  </a:lnTo>
                  <a:cubicBezTo>
                    <a:pt x="13372" y="8187"/>
                    <a:pt x="13508" y="8324"/>
                    <a:pt x="13645" y="8324"/>
                  </a:cubicBezTo>
                  <a:cubicBezTo>
                    <a:pt x="13827" y="8324"/>
                    <a:pt x="13963" y="8187"/>
                    <a:pt x="13963" y="8051"/>
                  </a:cubicBezTo>
                  <a:lnTo>
                    <a:pt x="13963" y="7505"/>
                  </a:lnTo>
                  <a:cubicBezTo>
                    <a:pt x="14077" y="7363"/>
                    <a:pt x="14208" y="7292"/>
                    <a:pt x="14369" y="7292"/>
                  </a:cubicBezTo>
                  <a:cubicBezTo>
                    <a:pt x="14465" y="7292"/>
                    <a:pt x="14571" y="7317"/>
                    <a:pt x="14691" y="7369"/>
                  </a:cubicBezTo>
                  <a:cubicBezTo>
                    <a:pt x="14827" y="7414"/>
                    <a:pt x="15282" y="7641"/>
                    <a:pt x="14873" y="8460"/>
                  </a:cubicBezTo>
                  <a:cubicBezTo>
                    <a:pt x="14645" y="9006"/>
                    <a:pt x="14190" y="9415"/>
                    <a:pt x="13872" y="9597"/>
                  </a:cubicBezTo>
                  <a:lnTo>
                    <a:pt x="13918" y="9461"/>
                  </a:lnTo>
                  <a:cubicBezTo>
                    <a:pt x="13918" y="9324"/>
                    <a:pt x="13827" y="9188"/>
                    <a:pt x="13645" y="9142"/>
                  </a:cubicBezTo>
                  <a:cubicBezTo>
                    <a:pt x="13508" y="9142"/>
                    <a:pt x="13372" y="9233"/>
                    <a:pt x="13326" y="9370"/>
                  </a:cubicBezTo>
                  <a:cubicBezTo>
                    <a:pt x="13190" y="10370"/>
                    <a:pt x="12599" y="11280"/>
                    <a:pt x="11780" y="11826"/>
                  </a:cubicBezTo>
                  <a:lnTo>
                    <a:pt x="10688" y="12553"/>
                  </a:lnTo>
                  <a:cubicBezTo>
                    <a:pt x="10484" y="12712"/>
                    <a:pt x="10234" y="12792"/>
                    <a:pt x="9978" y="12792"/>
                  </a:cubicBezTo>
                  <a:cubicBezTo>
                    <a:pt x="9722" y="12792"/>
                    <a:pt x="9461" y="12712"/>
                    <a:pt x="9233" y="12553"/>
                  </a:cubicBezTo>
                  <a:lnTo>
                    <a:pt x="8187" y="11826"/>
                  </a:lnTo>
                  <a:cubicBezTo>
                    <a:pt x="7187" y="11189"/>
                    <a:pt x="6595" y="10052"/>
                    <a:pt x="6595" y="8869"/>
                  </a:cubicBezTo>
                  <a:lnTo>
                    <a:pt x="6595" y="6459"/>
                  </a:lnTo>
                  <a:cubicBezTo>
                    <a:pt x="6595" y="6277"/>
                    <a:pt x="6777" y="6095"/>
                    <a:pt x="6959" y="6095"/>
                  </a:cubicBezTo>
                  <a:lnTo>
                    <a:pt x="7823" y="6095"/>
                  </a:lnTo>
                  <a:cubicBezTo>
                    <a:pt x="7960" y="6095"/>
                    <a:pt x="8096" y="5959"/>
                    <a:pt x="8096" y="5777"/>
                  </a:cubicBezTo>
                  <a:cubicBezTo>
                    <a:pt x="8096" y="5640"/>
                    <a:pt x="7960" y="5504"/>
                    <a:pt x="7823" y="5504"/>
                  </a:cubicBezTo>
                  <a:lnTo>
                    <a:pt x="6959" y="5504"/>
                  </a:lnTo>
                  <a:cubicBezTo>
                    <a:pt x="6823" y="5504"/>
                    <a:pt x="6686" y="5549"/>
                    <a:pt x="6595" y="5595"/>
                  </a:cubicBezTo>
                  <a:lnTo>
                    <a:pt x="6595" y="5004"/>
                  </a:lnTo>
                  <a:cubicBezTo>
                    <a:pt x="6595" y="4276"/>
                    <a:pt x="7050" y="3594"/>
                    <a:pt x="7778" y="3366"/>
                  </a:cubicBezTo>
                  <a:lnTo>
                    <a:pt x="10870" y="2320"/>
                  </a:lnTo>
                  <a:cubicBezTo>
                    <a:pt x="11023" y="2265"/>
                    <a:pt x="11176" y="2239"/>
                    <a:pt x="11325" y="2239"/>
                  </a:cubicBezTo>
                  <a:close/>
                  <a:moveTo>
                    <a:pt x="12280" y="12189"/>
                  </a:moveTo>
                  <a:lnTo>
                    <a:pt x="12280" y="13144"/>
                  </a:lnTo>
                  <a:cubicBezTo>
                    <a:pt x="12280" y="14190"/>
                    <a:pt x="11416" y="15009"/>
                    <a:pt x="10416" y="15009"/>
                  </a:cubicBezTo>
                  <a:lnTo>
                    <a:pt x="9552" y="15009"/>
                  </a:lnTo>
                  <a:cubicBezTo>
                    <a:pt x="8505" y="15009"/>
                    <a:pt x="7687" y="14190"/>
                    <a:pt x="7687" y="13144"/>
                  </a:cubicBezTo>
                  <a:lnTo>
                    <a:pt x="7687" y="12189"/>
                  </a:lnTo>
                  <a:cubicBezTo>
                    <a:pt x="7778" y="12280"/>
                    <a:pt x="8824" y="12963"/>
                    <a:pt x="8915" y="13053"/>
                  </a:cubicBezTo>
                  <a:cubicBezTo>
                    <a:pt x="9233" y="13281"/>
                    <a:pt x="9597" y="13372"/>
                    <a:pt x="9961" y="13372"/>
                  </a:cubicBezTo>
                  <a:cubicBezTo>
                    <a:pt x="10325" y="13372"/>
                    <a:pt x="10688" y="13281"/>
                    <a:pt x="11007" y="13053"/>
                  </a:cubicBezTo>
                  <a:cubicBezTo>
                    <a:pt x="11143" y="12963"/>
                    <a:pt x="12189" y="12280"/>
                    <a:pt x="12280" y="12189"/>
                  </a:cubicBezTo>
                  <a:close/>
                  <a:moveTo>
                    <a:pt x="12872" y="13281"/>
                  </a:moveTo>
                  <a:cubicBezTo>
                    <a:pt x="14554" y="13372"/>
                    <a:pt x="16055" y="14418"/>
                    <a:pt x="16828" y="15964"/>
                  </a:cubicBezTo>
                  <a:cubicBezTo>
                    <a:pt x="15100" y="17874"/>
                    <a:pt x="12644" y="19102"/>
                    <a:pt x="9870" y="19102"/>
                  </a:cubicBezTo>
                  <a:cubicBezTo>
                    <a:pt x="7141" y="19102"/>
                    <a:pt x="4640" y="17920"/>
                    <a:pt x="2911" y="15964"/>
                  </a:cubicBezTo>
                  <a:cubicBezTo>
                    <a:pt x="3685" y="14372"/>
                    <a:pt x="5322" y="13326"/>
                    <a:pt x="7096" y="13281"/>
                  </a:cubicBezTo>
                  <a:cubicBezTo>
                    <a:pt x="7141" y="14554"/>
                    <a:pt x="8233" y="15600"/>
                    <a:pt x="9552" y="15600"/>
                  </a:cubicBezTo>
                  <a:lnTo>
                    <a:pt x="10416" y="15600"/>
                  </a:lnTo>
                  <a:cubicBezTo>
                    <a:pt x="11735" y="15600"/>
                    <a:pt x="12781" y="14554"/>
                    <a:pt x="12872" y="13281"/>
                  </a:cubicBezTo>
                  <a:close/>
                  <a:moveTo>
                    <a:pt x="9870" y="1"/>
                  </a:moveTo>
                  <a:cubicBezTo>
                    <a:pt x="7232" y="1"/>
                    <a:pt x="4776" y="1001"/>
                    <a:pt x="2911" y="2866"/>
                  </a:cubicBezTo>
                  <a:cubicBezTo>
                    <a:pt x="1047" y="4731"/>
                    <a:pt x="1" y="7232"/>
                    <a:pt x="1" y="9824"/>
                  </a:cubicBezTo>
                  <a:cubicBezTo>
                    <a:pt x="1" y="10325"/>
                    <a:pt x="46" y="10825"/>
                    <a:pt x="137" y="11280"/>
                  </a:cubicBezTo>
                  <a:cubicBezTo>
                    <a:pt x="137" y="11430"/>
                    <a:pt x="231" y="11519"/>
                    <a:pt x="366" y="11519"/>
                  </a:cubicBezTo>
                  <a:cubicBezTo>
                    <a:pt x="394" y="11519"/>
                    <a:pt x="424" y="11515"/>
                    <a:pt x="456" y="11507"/>
                  </a:cubicBezTo>
                  <a:cubicBezTo>
                    <a:pt x="592" y="11507"/>
                    <a:pt x="728" y="11371"/>
                    <a:pt x="683" y="11189"/>
                  </a:cubicBezTo>
                  <a:cubicBezTo>
                    <a:pt x="637" y="10734"/>
                    <a:pt x="592" y="10279"/>
                    <a:pt x="592" y="9824"/>
                  </a:cubicBezTo>
                  <a:cubicBezTo>
                    <a:pt x="592" y="4731"/>
                    <a:pt x="4776" y="547"/>
                    <a:pt x="9870" y="547"/>
                  </a:cubicBezTo>
                  <a:cubicBezTo>
                    <a:pt x="14964" y="547"/>
                    <a:pt x="19148" y="4731"/>
                    <a:pt x="19148" y="9824"/>
                  </a:cubicBezTo>
                  <a:cubicBezTo>
                    <a:pt x="19148" y="11962"/>
                    <a:pt x="18420" y="13918"/>
                    <a:pt x="17238" y="15464"/>
                  </a:cubicBezTo>
                  <a:cubicBezTo>
                    <a:pt x="16328" y="13872"/>
                    <a:pt x="14691" y="12826"/>
                    <a:pt x="12872" y="12690"/>
                  </a:cubicBezTo>
                  <a:lnTo>
                    <a:pt x="12872" y="11689"/>
                  </a:lnTo>
                  <a:cubicBezTo>
                    <a:pt x="13235" y="11234"/>
                    <a:pt x="13554" y="10734"/>
                    <a:pt x="13736" y="10234"/>
                  </a:cubicBezTo>
                  <a:cubicBezTo>
                    <a:pt x="14372" y="10188"/>
                    <a:pt x="15055" y="9461"/>
                    <a:pt x="15418" y="8733"/>
                  </a:cubicBezTo>
                  <a:cubicBezTo>
                    <a:pt x="15828" y="7869"/>
                    <a:pt x="15646" y="7187"/>
                    <a:pt x="14918" y="6823"/>
                  </a:cubicBezTo>
                  <a:cubicBezTo>
                    <a:pt x="14733" y="6743"/>
                    <a:pt x="14533" y="6695"/>
                    <a:pt x="14344" y="6695"/>
                  </a:cubicBezTo>
                  <a:cubicBezTo>
                    <a:pt x="14208" y="6695"/>
                    <a:pt x="14077" y="6720"/>
                    <a:pt x="13963" y="6777"/>
                  </a:cubicBezTo>
                  <a:lnTo>
                    <a:pt x="13963" y="4049"/>
                  </a:lnTo>
                  <a:cubicBezTo>
                    <a:pt x="13963" y="3685"/>
                    <a:pt x="13781" y="3275"/>
                    <a:pt x="13508" y="3002"/>
                  </a:cubicBezTo>
                  <a:lnTo>
                    <a:pt x="12644" y="2184"/>
                  </a:lnTo>
                  <a:cubicBezTo>
                    <a:pt x="12300" y="1840"/>
                    <a:pt x="11827" y="1668"/>
                    <a:pt x="11344" y="1668"/>
                  </a:cubicBezTo>
                  <a:cubicBezTo>
                    <a:pt x="11124" y="1668"/>
                    <a:pt x="10902" y="1703"/>
                    <a:pt x="10688" y="1775"/>
                  </a:cubicBezTo>
                  <a:lnTo>
                    <a:pt x="7596" y="2821"/>
                  </a:lnTo>
                  <a:cubicBezTo>
                    <a:pt x="6641" y="3139"/>
                    <a:pt x="6004" y="4003"/>
                    <a:pt x="6004" y="5004"/>
                  </a:cubicBezTo>
                  <a:lnTo>
                    <a:pt x="6004" y="6777"/>
                  </a:lnTo>
                  <a:cubicBezTo>
                    <a:pt x="5871" y="6720"/>
                    <a:pt x="5737" y="6695"/>
                    <a:pt x="5604" y="6695"/>
                  </a:cubicBezTo>
                  <a:cubicBezTo>
                    <a:pt x="5419" y="6695"/>
                    <a:pt x="5234" y="6743"/>
                    <a:pt x="5049" y="6823"/>
                  </a:cubicBezTo>
                  <a:cubicBezTo>
                    <a:pt x="4321" y="7141"/>
                    <a:pt x="4139" y="7869"/>
                    <a:pt x="4549" y="8733"/>
                  </a:cubicBezTo>
                  <a:cubicBezTo>
                    <a:pt x="4913" y="9461"/>
                    <a:pt x="5640" y="10188"/>
                    <a:pt x="6231" y="10188"/>
                  </a:cubicBezTo>
                  <a:cubicBezTo>
                    <a:pt x="6413" y="10734"/>
                    <a:pt x="6732" y="11234"/>
                    <a:pt x="7096" y="11689"/>
                  </a:cubicBezTo>
                  <a:lnTo>
                    <a:pt x="7096" y="12690"/>
                  </a:lnTo>
                  <a:cubicBezTo>
                    <a:pt x="5185" y="12735"/>
                    <a:pt x="3457" y="13781"/>
                    <a:pt x="2548" y="15464"/>
                  </a:cubicBezTo>
                  <a:cubicBezTo>
                    <a:pt x="1865" y="14600"/>
                    <a:pt x="1320" y="13599"/>
                    <a:pt x="1001" y="12508"/>
                  </a:cubicBezTo>
                  <a:cubicBezTo>
                    <a:pt x="964" y="12395"/>
                    <a:pt x="834" y="12314"/>
                    <a:pt x="713" y="12314"/>
                  </a:cubicBezTo>
                  <a:cubicBezTo>
                    <a:pt x="687" y="12314"/>
                    <a:pt x="662" y="12318"/>
                    <a:pt x="637" y="12326"/>
                  </a:cubicBezTo>
                  <a:cubicBezTo>
                    <a:pt x="501" y="12371"/>
                    <a:pt x="410" y="12508"/>
                    <a:pt x="456" y="12690"/>
                  </a:cubicBezTo>
                  <a:cubicBezTo>
                    <a:pt x="819" y="13963"/>
                    <a:pt x="1502" y="15146"/>
                    <a:pt x="2320" y="16192"/>
                  </a:cubicBezTo>
                  <a:cubicBezTo>
                    <a:pt x="2820" y="16737"/>
                    <a:pt x="3366" y="17238"/>
                    <a:pt x="3957" y="17692"/>
                  </a:cubicBezTo>
                  <a:cubicBezTo>
                    <a:pt x="5640" y="19011"/>
                    <a:pt x="7732" y="19694"/>
                    <a:pt x="9870" y="19694"/>
                  </a:cubicBezTo>
                  <a:cubicBezTo>
                    <a:pt x="12508" y="19694"/>
                    <a:pt x="14964" y="18647"/>
                    <a:pt x="16828" y="16783"/>
                  </a:cubicBezTo>
                  <a:cubicBezTo>
                    <a:pt x="18693" y="14918"/>
                    <a:pt x="19739" y="12462"/>
                    <a:pt x="19739" y="9824"/>
                  </a:cubicBezTo>
                  <a:cubicBezTo>
                    <a:pt x="19739" y="7187"/>
                    <a:pt x="18693" y="4731"/>
                    <a:pt x="16828" y="2866"/>
                  </a:cubicBezTo>
                  <a:cubicBezTo>
                    <a:pt x="14964" y="1001"/>
                    <a:pt x="12508" y="1"/>
                    <a:pt x="9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7" name="Google Shape;597;p38"/>
            <p:cNvSpPr/>
            <p:nvPr/>
          </p:nvSpPr>
          <p:spPr>
            <a:xfrm>
              <a:off x="1466075" y="2736400"/>
              <a:ext cx="22750" cy="22775"/>
            </a:xfrm>
            <a:custGeom>
              <a:avLst/>
              <a:gdLst/>
              <a:ahLst/>
              <a:cxnLst/>
              <a:rect l="l" t="t" r="r" b="b"/>
              <a:pathLst>
                <a:path w="910" h="911" extrusionOk="0">
                  <a:moveTo>
                    <a:pt x="455" y="0"/>
                  </a:moveTo>
                  <a:cubicBezTo>
                    <a:pt x="228" y="0"/>
                    <a:pt x="0" y="228"/>
                    <a:pt x="0" y="455"/>
                  </a:cubicBezTo>
                  <a:cubicBezTo>
                    <a:pt x="0" y="728"/>
                    <a:pt x="228" y="910"/>
                    <a:pt x="455" y="910"/>
                  </a:cubicBezTo>
                  <a:cubicBezTo>
                    <a:pt x="682" y="910"/>
                    <a:pt x="910" y="728"/>
                    <a:pt x="910" y="455"/>
                  </a:cubicBezTo>
                  <a:cubicBezTo>
                    <a:pt x="910" y="228"/>
                    <a:pt x="682"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8" name="Google Shape;598;p38"/>
            <p:cNvSpPr/>
            <p:nvPr/>
          </p:nvSpPr>
          <p:spPr>
            <a:xfrm>
              <a:off x="1400125" y="2793200"/>
              <a:ext cx="68250" cy="28500"/>
            </a:xfrm>
            <a:custGeom>
              <a:avLst/>
              <a:gdLst/>
              <a:ahLst/>
              <a:cxnLst/>
              <a:rect l="l" t="t" r="r" b="b"/>
              <a:pathLst>
                <a:path w="2730" h="1140" extrusionOk="0">
                  <a:moveTo>
                    <a:pt x="305" y="1"/>
                  </a:moveTo>
                  <a:cubicBezTo>
                    <a:pt x="258" y="1"/>
                    <a:pt x="215" y="16"/>
                    <a:pt x="182" y="48"/>
                  </a:cubicBezTo>
                  <a:cubicBezTo>
                    <a:pt x="46" y="139"/>
                    <a:pt x="0" y="321"/>
                    <a:pt x="91" y="457"/>
                  </a:cubicBezTo>
                  <a:cubicBezTo>
                    <a:pt x="364" y="867"/>
                    <a:pt x="865" y="1139"/>
                    <a:pt x="1365" y="1139"/>
                  </a:cubicBezTo>
                  <a:cubicBezTo>
                    <a:pt x="1865" y="1139"/>
                    <a:pt x="2365" y="867"/>
                    <a:pt x="2638" y="457"/>
                  </a:cubicBezTo>
                  <a:cubicBezTo>
                    <a:pt x="2729" y="321"/>
                    <a:pt x="2684" y="139"/>
                    <a:pt x="2547" y="48"/>
                  </a:cubicBezTo>
                  <a:cubicBezTo>
                    <a:pt x="2499" y="16"/>
                    <a:pt x="2445" y="1"/>
                    <a:pt x="2391" y="1"/>
                  </a:cubicBezTo>
                  <a:cubicBezTo>
                    <a:pt x="2293" y="1"/>
                    <a:pt x="2197" y="51"/>
                    <a:pt x="2138" y="139"/>
                  </a:cubicBezTo>
                  <a:cubicBezTo>
                    <a:pt x="1956" y="366"/>
                    <a:pt x="1683" y="548"/>
                    <a:pt x="1365" y="548"/>
                  </a:cubicBezTo>
                  <a:cubicBezTo>
                    <a:pt x="1046" y="548"/>
                    <a:pt x="728" y="366"/>
                    <a:pt x="546" y="139"/>
                  </a:cubicBezTo>
                  <a:cubicBezTo>
                    <a:pt x="487" y="51"/>
                    <a:pt x="391"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9" name="Google Shape;599;p38"/>
            <p:cNvSpPr/>
            <p:nvPr/>
          </p:nvSpPr>
          <p:spPr>
            <a:xfrm>
              <a:off x="1379650" y="2736400"/>
              <a:ext cx="21625" cy="22775"/>
            </a:xfrm>
            <a:custGeom>
              <a:avLst/>
              <a:gdLst/>
              <a:ahLst/>
              <a:cxnLst/>
              <a:rect l="l" t="t" r="r" b="b"/>
              <a:pathLst>
                <a:path w="865" h="911" extrusionOk="0">
                  <a:moveTo>
                    <a:pt x="456" y="0"/>
                  </a:moveTo>
                  <a:cubicBezTo>
                    <a:pt x="183" y="0"/>
                    <a:pt x="1" y="228"/>
                    <a:pt x="1" y="455"/>
                  </a:cubicBezTo>
                  <a:cubicBezTo>
                    <a:pt x="1" y="728"/>
                    <a:pt x="183" y="910"/>
                    <a:pt x="456" y="910"/>
                  </a:cubicBezTo>
                  <a:cubicBezTo>
                    <a:pt x="683" y="910"/>
                    <a:pt x="865" y="728"/>
                    <a:pt x="865" y="455"/>
                  </a:cubicBezTo>
                  <a:cubicBezTo>
                    <a:pt x="865" y="228"/>
                    <a:pt x="683"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00" name="Google Shape;600;p38"/>
          <p:cNvSpPr/>
          <p:nvPr/>
        </p:nvSpPr>
        <p:spPr>
          <a:xfrm>
            <a:off x="4342494" y="1729563"/>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1" name="Google Shape;601;p38"/>
          <p:cNvCxnSpPr>
            <a:stCxn id="600" idx="2"/>
          </p:cNvCxnSpPr>
          <p:nvPr/>
        </p:nvCxnSpPr>
        <p:spPr>
          <a:xfrm rot="10800000">
            <a:off x="3751194" y="2095263"/>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2" name="Google Shape;602;p38"/>
          <p:cNvSpPr/>
          <p:nvPr/>
        </p:nvSpPr>
        <p:spPr>
          <a:xfrm>
            <a:off x="4342494" y="3877088"/>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3" name="Google Shape;603;p38"/>
          <p:cNvCxnSpPr>
            <a:stCxn id="602" idx="2"/>
          </p:cNvCxnSpPr>
          <p:nvPr/>
        </p:nvCxnSpPr>
        <p:spPr>
          <a:xfrm rot="10800000">
            <a:off x="3751194" y="4242788"/>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4" name="Google Shape;604;p38"/>
          <p:cNvSpPr/>
          <p:nvPr/>
        </p:nvSpPr>
        <p:spPr>
          <a:xfrm>
            <a:off x="4342494" y="2803325"/>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5" name="Google Shape;605;p38"/>
          <p:cNvCxnSpPr>
            <a:stCxn id="604" idx="2"/>
          </p:cNvCxnSpPr>
          <p:nvPr/>
        </p:nvCxnSpPr>
        <p:spPr>
          <a:xfrm rot="10800000">
            <a:off x="3751194" y="3169025"/>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606" name="Google Shape;606;p38"/>
          <p:cNvGrpSpPr/>
          <p:nvPr/>
        </p:nvGrpSpPr>
        <p:grpSpPr>
          <a:xfrm>
            <a:off x="4497448" y="2958804"/>
            <a:ext cx="421511" cy="479571"/>
            <a:chOff x="2624675" y="2654825"/>
            <a:chExt cx="468450" cy="532975"/>
          </a:xfrm>
        </p:grpSpPr>
        <p:sp>
          <p:nvSpPr>
            <p:cNvPr id="607" name="Google Shape;607;p38"/>
            <p:cNvSpPr/>
            <p:nvPr/>
          </p:nvSpPr>
          <p:spPr>
            <a:xfrm>
              <a:off x="2624675" y="2654825"/>
              <a:ext cx="272900" cy="208950"/>
            </a:xfrm>
            <a:custGeom>
              <a:avLst/>
              <a:gdLst/>
              <a:ahLst/>
              <a:cxnLst/>
              <a:rect l="l" t="t" r="r" b="b"/>
              <a:pathLst>
                <a:path w="10916" h="8358" extrusionOk="0">
                  <a:moveTo>
                    <a:pt x="8954" y="0"/>
                  </a:moveTo>
                  <a:cubicBezTo>
                    <a:pt x="8755" y="0"/>
                    <a:pt x="8550" y="57"/>
                    <a:pt x="8369" y="171"/>
                  </a:cubicBezTo>
                  <a:lnTo>
                    <a:pt x="7959" y="489"/>
                  </a:lnTo>
                  <a:cubicBezTo>
                    <a:pt x="6686" y="1399"/>
                    <a:pt x="5230" y="1899"/>
                    <a:pt x="3684" y="1899"/>
                  </a:cubicBezTo>
                  <a:cubicBezTo>
                    <a:pt x="3138" y="1899"/>
                    <a:pt x="2638" y="1854"/>
                    <a:pt x="2138" y="1763"/>
                  </a:cubicBezTo>
                  <a:lnTo>
                    <a:pt x="910" y="1490"/>
                  </a:lnTo>
                  <a:cubicBezTo>
                    <a:pt x="853" y="1478"/>
                    <a:pt x="796" y="1473"/>
                    <a:pt x="740" y="1473"/>
                  </a:cubicBezTo>
                  <a:cubicBezTo>
                    <a:pt x="572" y="1473"/>
                    <a:pt x="410" y="1524"/>
                    <a:pt x="273" y="1626"/>
                  </a:cubicBezTo>
                  <a:cubicBezTo>
                    <a:pt x="91" y="1808"/>
                    <a:pt x="0" y="1990"/>
                    <a:pt x="46" y="2217"/>
                  </a:cubicBezTo>
                  <a:lnTo>
                    <a:pt x="455" y="8039"/>
                  </a:lnTo>
                  <a:cubicBezTo>
                    <a:pt x="455" y="8221"/>
                    <a:pt x="591" y="8357"/>
                    <a:pt x="773" y="8357"/>
                  </a:cubicBezTo>
                  <a:lnTo>
                    <a:pt x="819" y="8357"/>
                  </a:lnTo>
                  <a:cubicBezTo>
                    <a:pt x="955" y="8357"/>
                    <a:pt x="1092" y="8175"/>
                    <a:pt x="1092" y="7993"/>
                  </a:cubicBezTo>
                  <a:lnTo>
                    <a:pt x="682" y="2217"/>
                  </a:lnTo>
                  <a:cubicBezTo>
                    <a:pt x="637" y="2172"/>
                    <a:pt x="682" y="2126"/>
                    <a:pt x="682" y="2126"/>
                  </a:cubicBezTo>
                  <a:cubicBezTo>
                    <a:pt x="728" y="2126"/>
                    <a:pt x="728" y="2081"/>
                    <a:pt x="773" y="2081"/>
                  </a:cubicBezTo>
                  <a:lnTo>
                    <a:pt x="2001" y="2354"/>
                  </a:lnTo>
                  <a:cubicBezTo>
                    <a:pt x="2547" y="2490"/>
                    <a:pt x="3093" y="2536"/>
                    <a:pt x="3684" y="2536"/>
                  </a:cubicBezTo>
                  <a:cubicBezTo>
                    <a:pt x="5367" y="2536"/>
                    <a:pt x="6959" y="1990"/>
                    <a:pt x="8323" y="989"/>
                  </a:cubicBezTo>
                  <a:lnTo>
                    <a:pt x="8778" y="671"/>
                  </a:lnTo>
                  <a:cubicBezTo>
                    <a:pt x="8823" y="626"/>
                    <a:pt x="8880" y="603"/>
                    <a:pt x="8943" y="603"/>
                  </a:cubicBezTo>
                  <a:cubicBezTo>
                    <a:pt x="9005" y="603"/>
                    <a:pt x="9073" y="626"/>
                    <a:pt x="9142" y="671"/>
                  </a:cubicBezTo>
                  <a:lnTo>
                    <a:pt x="9596" y="989"/>
                  </a:lnTo>
                  <a:cubicBezTo>
                    <a:pt x="9824" y="1217"/>
                    <a:pt x="10142" y="1399"/>
                    <a:pt x="10415" y="1535"/>
                  </a:cubicBezTo>
                  <a:cubicBezTo>
                    <a:pt x="10463" y="1567"/>
                    <a:pt x="10523" y="1583"/>
                    <a:pt x="10584" y="1583"/>
                  </a:cubicBezTo>
                  <a:cubicBezTo>
                    <a:pt x="10696" y="1583"/>
                    <a:pt x="10811" y="1532"/>
                    <a:pt x="10870" y="1444"/>
                  </a:cubicBezTo>
                  <a:cubicBezTo>
                    <a:pt x="10915" y="1262"/>
                    <a:pt x="10870" y="1080"/>
                    <a:pt x="10733" y="989"/>
                  </a:cubicBezTo>
                  <a:cubicBezTo>
                    <a:pt x="10461" y="853"/>
                    <a:pt x="10188" y="671"/>
                    <a:pt x="9960" y="489"/>
                  </a:cubicBezTo>
                  <a:lnTo>
                    <a:pt x="9506" y="171"/>
                  </a:lnTo>
                  <a:cubicBezTo>
                    <a:pt x="9346" y="57"/>
                    <a:pt x="9153"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8" name="Google Shape;608;p38"/>
            <p:cNvSpPr/>
            <p:nvPr/>
          </p:nvSpPr>
          <p:spPr>
            <a:xfrm>
              <a:off x="2914600" y="2691625"/>
              <a:ext cx="156925" cy="238075"/>
            </a:xfrm>
            <a:custGeom>
              <a:avLst/>
              <a:gdLst/>
              <a:ahLst/>
              <a:cxnLst/>
              <a:rect l="l" t="t" r="r" b="b"/>
              <a:pathLst>
                <a:path w="6277" h="9523" extrusionOk="0">
                  <a:moveTo>
                    <a:pt x="5537" y="1"/>
                  </a:moveTo>
                  <a:cubicBezTo>
                    <a:pt x="5481" y="1"/>
                    <a:pt x="5424" y="6"/>
                    <a:pt x="5367" y="18"/>
                  </a:cubicBezTo>
                  <a:lnTo>
                    <a:pt x="4139" y="291"/>
                  </a:lnTo>
                  <a:cubicBezTo>
                    <a:pt x="3639" y="382"/>
                    <a:pt x="3139" y="427"/>
                    <a:pt x="2638" y="427"/>
                  </a:cubicBezTo>
                  <a:cubicBezTo>
                    <a:pt x="1865" y="427"/>
                    <a:pt x="1138" y="336"/>
                    <a:pt x="410" y="109"/>
                  </a:cubicBezTo>
                  <a:cubicBezTo>
                    <a:pt x="386" y="101"/>
                    <a:pt x="360" y="97"/>
                    <a:pt x="334" y="97"/>
                  </a:cubicBezTo>
                  <a:cubicBezTo>
                    <a:pt x="213" y="97"/>
                    <a:pt x="84" y="178"/>
                    <a:pt x="46" y="291"/>
                  </a:cubicBezTo>
                  <a:cubicBezTo>
                    <a:pt x="1" y="473"/>
                    <a:pt x="92" y="654"/>
                    <a:pt x="228" y="700"/>
                  </a:cubicBezTo>
                  <a:cubicBezTo>
                    <a:pt x="1001" y="927"/>
                    <a:pt x="1820" y="1064"/>
                    <a:pt x="2638" y="1064"/>
                  </a:cubicBezTo>
                  <a:cubicBezTo>
                    <a:pt x="3184" y="1064"/>
                    <a:pt x="3730" y="1018"/>
                    <a:pt x="4276" y="882"/>
                  </a:cubicBezTo>
                  <a:lnTo>
                    <a:pt x="5504" y="609"/>
                  </a:lnTo>
                  <a:cubicBezTo>
                    <a:pt x="5549" y="609"/>
                    <a:pt x="5595" y="609"/>
                    <a:pt x="5595" y="654"/>
                  </a:cubicBezTo>
                  <a:cubicBezTo>
                    <a:pt x="5640" y="654"/>
                    <a:pt x="5640" y="700"/>
                    <a:pt x="5640" y="745"/>
                  </a:cubicBezTo>
                  <a:lnTo>
                    <a:pt x="5049" y="9159"/>
                  </a:lnTo>
                  <a:cubicBezTo>
                    <a:pt x="5003" y="9341"/>
                    <a:pt x="5140" y="9477"/>
                    <a:pt x="5322" y="9523"/>
                  </a:cubicBezTo>
                  <a:lnTo>
                    <a:pt x="5367" y="9523"/>
                  </a:lnTo>
                  <a:cubicBezTo>
                    <a:pt x="5504" y="9523"/>
                    <a:pt x="5640" y="9387"/>
                    <a:pt x="5640" y="9205"/>
                  </a:cubicBezTo>
                  <a:lnTo>
                    <a:pt x="6277" y="791"/>
                  </a:lnTo>
                  <a:cubicBezTo>
                    <a:pt x="6277" y="518"/>
                    <a:pt x="6186" y="336"/>
                    <a:pt x="6004" y="154"/>
                  </a:cubicBezTo>
                  <a:cubicBezTo>
                    <a:pt x="5868" y="52"/>
                    <a:pt x="5705" y="1"/>
                    <a:pt x="5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9" name="Google Shape;609;p38"/>
            <p:cNvSpPr/>
            <p:nvPr/>
          </p:nvSpPr>
          <p:spPr>
            <a:xfrm>
              <a:off x="2769075" y="2817125"/>
              <a:ext cx="158050" cy="158075"/>
            </a:xfrm>
            <a:custGeom>
              <a:avLst/>
              <a:gdLst/>
              <a:ahLst/>
              <a:cxnLst/>
              <a:rect l="l" t="t" r="r" b="b"/>
              <a:pathLst>
                <a:path w="6322" h="6323" extrusionOk="0">
                  <a:moveTo>
                    <a:pt x="3184" y="637"/>
                  </a:moveTo>
                  <a:cubicBezTo>
                    <a:pt x="4548" y="637"/>
                    <a:pt x="5685" y="1774"/>
                    <a:pt x="5685" y="3139"/>
                  </a:cubicBezTo>
                  <a:cubicBezTo>
                    <a:pt x="5685" y="3548"/>
                    <a:pt x="5594" y="3912"/>
                    <a:pt x="5412" y="4276"/>
                  </a:cubicBezTo>
                  <a:cubicBezTo>
                    <a:pt x="5185" y="3957"/>
                    <a:pt x="4821" y="3730"/>
                    <a:pt x="4412" y="3639"/>
                  </a:cubicBezTo>
                  <a:cubicBezTo>
                    <a:pt x="4548" y="3411"/>
                    <a:pt x="4639" y="3139"/>
                    <a:pt x="4639" y="2866"/>
                  </a:cubicBezTo>
                  <a:cubicBezTo>
                    <a:pt x="4639" y="2047"/>
                    <a:pt x="4002" y="1365"/>
                    <a:pt x="3184" y="1365"/>
                  </a:cubicBezTo>
                  <a:cubicBezTo>
                    <a:pt x="2365" y="1365"/>
                    <a:pt x="1683" y="2047"/>
                    <a:pt x="1683" y="2866"/>
                  </a:cubicBezTo>
                  <a:cubicBezTo>
                    <a:pt x="1683" y="3139"/>
                    <a:pt x="1774" y="3411"/>
                    <a:pt x="1910" y="3639"/>
                  </a:cubicBezTo>
                  <a:cubicBezTo>
                    <a:pt x="1501" y="3730"/>
                    <a:pt x="1183" y="3957"/>
                    <a:pt x="910" y="4276"/>
                  </a:cubicBezTo>
                  <a:cubicBezTo>
                    <a:pt x="728" y="3912"/>
                    <a:pt x="637" y="3548"/>
                    <a:pt x="637" y="3139"/>
                  </a:cubicBezTo>
                  <a:cubicBezTo>
                    <a:pt x="637" y="1774"/>
                    <a:pt x="1774" y="637"/>
                    <a:pt x="3184" y="637"/>
                  </a:cubicBezTo>
                  <a:close/>
                  <a:moveTo>
                    <a:pt x="3184" y="2002"/>
                  </a:moveTo>
                  <a:cubicBezTo>
                    <a:pt x="3639" y="2002"/>
                    <a:pt x="4048" y="2365"/>
                    <a:pt x="4048" y="2866"/>
                  </a:cubicBezTo>
                  <a:cubicBezTo>
                    <a:pt x="4048" y="3139"/>
                    <a:pt x="3866" y="3411"/>
                    <a:pt x="3593" y="3593"/>
                  </a:cubicBezTo>
                  <a:cubicBezTo>
                    <a:pt x="3502" y="3639"/>
                    <a:pt x="3457" y="3821"/>
                    <a:pt x="3457" y="3957"/>
                  </a:cubicBezTo>
                  <a:cubicBezTo>
                    <a:pt x="3502" y="4094"/>
                    <a:pt x="3684" y="4185"/>
                    <a:pt x="3866" y="4185"/>
                  </a:cubicBezTo>
                  <a:cubicBezTo>
                    <a:pt x="4321" y="4185"/>
                    <a:pt x="4776" y="4412"/>
                    <a:pt x="5094" y="4821"/>
                  </a:cubicBezTo>
                  <a:cubicBezTo>
                    <a:pt x="4594" y="5322"/>
                    <a:pt x="3911" y="5685"/>
                    <a:pt x="3184" y="5685"/>
                  </a:cubicBezTo>
                  <a:cubicBezTo>
                    <a:pt x="2411" y="5685"/>
                    <a:pt x="1728" y="5322"/>
                    <a:pt x="1274" y="4821"/>
                  </a:cubicBezTo>
                  <a:cubicBezTo>
                    <a:pt x="1547" y="4412"/>
                    <a:pt x="2001" y="4185"/>
                    <a:pt x="2502" y="4185"/>
                  </a:cubicBezTo>
                  <a:cubicBezTo>
                    <a:pt x="2683" y="4185"/>
                    <a:pt x="2820" y="4094"/>
                    <a:pt x="2865" y="3957"/>
                  </a:cubicBezTo>
                  <a:cubicBezTo>
                    <a:pt x="2911" y="3821"/>
                    <a:pt x="2865" y="3684"/>
                    <a:pt x="2729" y="3593"/>
                  </a:cubicBezTo>
                  <a:cubicBezTo>
                    <a:pt x="2456" y="3411"/>
                    <a:pt x="2320" y="3139"/>
                    <a:pt x="2320" y="2866"/>
                  </a:cubicBezTo>
                  <a:cubicBezTo>
                    <a:pt x="2320" y="2365"/>
                    <a:pt x="2683" y="2002"/>
                    <a:pt x="3184" y="2002"/>
                  </a:cubicBezTo>
                  <a:close/>
                  <a:moveTo>
                    <a:pt x="3184" y="0"/>
                  </a:moveTo>
                  <a:cubicBezTo>
                    <a:pt x="1456" y="0"/>
                    <a:pt x="0" y="1410"/>
                    <a:pt x="0" y="3139"/>
                  </a:cubicBezTo>
                  <a:cubicBezTo>
                    <a:pt x="0" y="4867"/>
                    <a:pt x="1410" y="6322"/>
                    <a:pt x="3184" y="6322"/>
                  </a:cubicBezTo>
                  <a:cubicBezTo>
                    <a:pt x="4912" y="6322"/>
                    <a:pt x="6322" y="4912"/>
                    <a:pt x="6322" y="3139"/>
                  </a:cubicBezTo>
                  <a:cubicBezTo>
                    <a:pt x="6322" y="1410"/>
                    <a:pt x="4912" y="0"/>
                    <a:pt x="3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0" name="Google Shape;610;p38"/>
            <p:cNvSpPr/>
            <p:nvPr/>
          </p:nvSpPr>
          <p:spPr>
            <a:xfrm>
              <a:off x="2638325" y="2734975"/>
              <a:ext cx="454800" cy="452825"/>
            </a:xfrm>
            <a:custGeom>
              <a:avLst/>
              <a:gdLst/>
              <a:ahLst/>
              <a:cxnLst/>
              <a:rect l="l" t="t" r="r" b="b"/>
              <a:pathLst>
                <a:path w="18192" h="18113" extrusionOk="0">
                  <a:moveTo>
                    <a:pt x="8414" y="603"/>
                  </a:moveTo>
                  <a:cubicBezTo>
                    <a:pt x="10006" y="1558"/>
                    <a:pt x="11825" y="2059"/>
                    <a:pt x="13689" y="2059"/>
                  </a:cubicBezTo>
                  <a:lnTo>
                    <a:pt x="13780" y="2059"/>
                  </a:lnTo>
                  <a:cubicBezTo>
                    <a:pt x="13780" y="2059"/>
                    <a:pt x="13280" y="8653"/>
                    <a:pt x="13280" y="8699"/>
                  </a:cubicBezTo>
                  <a:cubicBezTo>
                    <a:pt x="12052" y="9244"/>
                    <a:pt x="11143" y="10472"/>
                    <a:pt x="11143" y="11928"/>
                  </a:cubicBezTo>
                  <a:cubicBezTo>
                    <a:pt x="11143" y="12155"/>
                    <a:pt x="11143" y="12337"/>
                    <a:pt x="11188" y="12519"/>
                  </a:cubicBezTo>
                  <a:cubicBezTo>
                    <a:pt x="11006" y="12655"/>
                    <a:pt x="10824" y="12792"/>
                    <a:pt x="10642" y="12928"/>
                  </a:cubicBezTo>
                  <a:lnTo>
                    <a:pt x="8414" y="14338"/>
                  </a:lnTo>
                  <a:lnTo>
                    <a:pt x="8368" y="14338"/>
                  </a:lnTo>
                  <a:lnTo>
                    <a:pt x="6140" y="12928"/>
                  </a:lnTo>
                  <a:cubicBezTo>
                    <a:pt x="4639" y="11973"/>
                    <a:pt x="3638" y="10336"/>
                    <a:pt x="3502" y="8517"/>
                  </a:cubicBezTo>
                  <a:lnTo>
                    <a:pt x="3047" y="2059"/>
                  </a:lnTo>
                  <a:lnTo>
                    <a:pt x="3138" y="2059"/>
                  </a:lnTo>
                  <a:cubicBezTo>
                    <a:pt x="5003" y="2059"/>
                    <a:pt x="6822" y="1558"/>
                    <a:pt x="8414" y="603"/>
                  </a:cubicBezTo>
                  <a:close/>
                  <a:moveTo>
                    <a:pt x="14645" y="9062"/>
                  </a:moveTo>
                  <a:cubicBezTo>
                    <a:pt x="15418" y="9062"/>
                    <a:pt x="16100" y="9335"/>
                    <a:pt x="16646" y="9836"/>
                  </a:cubicBezTo>
                  <a:lnTo>
                    <a:pt x="14554" y="12291"/>
                  </a:lnTo>
                  <a:lnTo>
                    <a:pt x="13371" y="11154"/>
                  </a:lnTo>
                  <a:cubicBezTo>
                    <a:pt x="13310" y="11114"/>
                    <a:pt x="13239" y="11091"/>
                    <a:pt x="13168" y="11091"/>
                  </a:cubicBezTo>
                  <a:cubicBezTo>
                    <a:pt x="13080" y="11091"/>
                    <a:pt x="12991" y="11125"/>
                    <a:pt x="12916" y="11200"/>
                  </a:cubicBezTo>
                  <a:cubicBezTo>
                    <a:pt x="12780" y="11291"/>
                    <a:pt x="12780" y="11518"/>
                    <a:pt x="12916" y="11609"/>
                  </a:cubicBezTo>
                  <a:lnTo>
                    <a:pt x="14326" y="12974"/>
                  </a:lnTo>
                  <a:cubicBezTo>
                    <a:pt x="14387" y="13015"/>
                    <a:pt x="14467" y="13037"/>
                    <a:pt x="14545" y="13037"/>
                  </a:cubicBezTo>
                  <a:cubicBezTo>
                    <a:pt x="14639" y="13037"/>
                    <a:pt x="14731" y="13003"/>
                    <a:pt x="14781" y="12928"/>
                  </a:cubicBezTo>
                  <a:lnTo>
                    <a:pt x="17055" y="10336"/>
                  </a:lnTo>
                  <a:cubicBezTo>
                    <a:pt x="17328" y="10791"/>
                    <a:pt x="17510" y="11336"/>
                    <a:pt x="17510" y="11928"/>
                  </a:cubicBezTo>
                  <a:cubicBezTo>
                    <a:pt x="17510" y="13519"/>
                    <a:pt x="16236" y="14793"/>
                    <a:pt x="14645" y="14793"/>
                  </a:cubicBezTo>
                  <a:cubicBezTo>
                    <a:pt x="13053" y="14793"/>
                    <a:pt x="11779" y="13519"/>
                    <a:pt x="11779" y="11928"/>
                  </a:cubicBezTo>
                  <a:cubicBezTo>
                    <a:pt x="11779" y="10336"/>
                    <a:pt x="13053" y="9062"/>
                    <a:pt x="14645" y="9062"/>
                  </a:cubicBezTo>
                  <a:close/>
                  <a:moveTo>
                    <a:pt x="8391" y="1"/>
                  </a:moveTo>
                  <a:cubicBezTo>
                    <a:pt x="8289" y="1"/>
                    <a:pt x="8186" y="35"/>
                    <a:pt x="8095" y="103"/>
                  </a:cubicBezTo>
                  <a:cubicBezTo>
                    <a:pt x="6595" y="967"/>
                    <a:pt x="4866" y="1422"/>
                    <a:pt x="3138" y="1422"/>
                  </a:cubicBezTo>
                  <a:cubicBezTo>
                    <a:pt x="3062" y="1422"/>
                    <a:pt x="2987" y="1417"/>
                    <a:pt x="2914" y="1417"/>
                  </a:cubicBezTo>
                  <a:cubicBezTo>
                    <a:pt x="2769" y="1417"/>
                    <a:pt x="2638" y="1437"/>
                    <a:pt x="2547" y="1558"/>
                  </a:cubicBezTo>
                  <a:cubicBezTo>
                    <a:pt x="2456" y="1649"/>
                    <a:pt x="2410" y="1786"/>
                    <a:pt x="2410" y="1922"/>
                  </a:cubicBezTo>
                  <a:lnTo>
                    <a:pt x="2911" y="8562"/>
                  </a:lnTo>
                  <a:cubicBezTo>
                    <a:pt x="3047" y="10563"/>
                    <a:pt x="4139" y="12382"/>
                    <a:pt x="5821" y="13428"/>
                  </a:cubicBezTo>
                  <a:lnTo>
                    <a:pt x="8050" y="14838"/>
                  </a:lnTo>
                  <a:cubicBezTo>
                    <a:pt x="8141" y="14929"/>
                    <a:pt x="8277" y="14929"/>
                    <a:pt x="8414" y="14929"/>
                  </a:cubicBezTo>
                  <a:cubicBezTo>
                    <a:pt x="8505" y="14929"/>
                    <a:pt x="8641" y="14929"/>
                    <a:pt x="8732" y="14838"/>
                  </a:cubicBezTo>
                  <a:lnTo>
                    <a:pt x="10961" y="13474"/>
                  </a:lnTo>
                  <a:cubicBezTo>
                    <a:pt x="11097" y="13383"/>
                    <a:pt x="11234" y="13292"/>
                    <a:pt x="11370" y="13201"/>
                  </a:cubicBezTo>
                  <a:cubicBezTo>
                    <a:pt x="11643" y="13838"/>
                    <a:pt x="12052" y="14429"/>
                    <a:pt x="12643" y="14838"/>
                  </a:cubicBezTo>
                  <a:cubicBezTo>
                    <a:pt x="12461" y="14975"/>
                    <a:pt x="12280" y="15066"/>
                    <a:pt x="12098" y="15202"/>
                  </a:cubicBezTo>
                  <a:lnTo>
                    <a:pt x="8550" y="17431"/>
                  </a:lnTo>
                  <a:cubicBezTo>
                    <a:pt x="8505" y="17453"/>
                    <a:pt x="8448" y="17465"/>
                    <a:pt x="8391" y="17465"/>
                  </a:cubicBezTo>
                  <a:cubicBezTo>
                    <a:pt x="8334" y="17465"/>
                    <a:pt x="8277" y="17453"/>
                    <a:pt x="8232" y="17431"/>
                  </a:cubicBezTo>
                  <a:lnTo>
                    <a:pt x="4684" y="15202"/>
                  </a:lnTo>
                  <a:cubicBezTo>
                    <a:pt x="2456" y="13792"/>
                    <a:pt x="1001" y="11382"/>
                    <a:pt x="819" y="8744"/>
                  </a:cubicBezTo>
                  <a:lnTo>
                    <a:pt x="637" y="6243"/>
                  </a:lnTo>
                  <a:cubicBezTo>
                    <a:pt x="637" y="6106"/>
                    <a:pt x="455" y="5970"/>
                    <a:pt x="318" y="5970"/>
                  </a:cubicBezTo>
                  <a:cubicBezTo>
                    <a:pt x="136" y="5970"/>
                    <a:pt x="0" y="6152"/>
                    <a:pt x="0" y="6288"/>
                  </a:cubicBezTo>
                  <a:lnTo>
                    <a:pt x="182" y="8790"/>
                  </a:lnTo>
                  <a:cubicBezTo>
                    <a:pt x="409" y="11609"/>
                    <a:pt x="1956" y="14202"/>
                    <a:pt x="4366" y="15748"/>
                  </a:cubicBezTo>
                  <a:lnTo>
                    <a:pt x="7868" y="17931"/>
                  </a:lnTo>
                  <a:cubicBezTo>
                    <a:pt x="8050" y="18067"/>
                    <a:pt x="8186" y="18113"/>
                    <a:pt x="8368" y="18113"/>
                  </a:cubicBezTo>
                  <a:cubicBezTo>
                    <a:pt x="8550" y="18113"/>
                    <a:pt x="8732" y="18067"/>
                    <a:pt x="8869" y="17931"/>
                  </a:cubicBezTo>
                  <a:lnTo>
                    <a:pt x="12416" y="15748"/>
                  </a:lnTo>
                  <a:cubicBezTo>
                    <a:pt x="12689" y="15566"/>
                    <a:pt x="12962" y="15384"/>
                    <a:pt x="13235" y="15157"/>
                  </a:cubicBezTo>
                  <a:cubicBezTo>
                    <a:pt x="13644" y="15339"/>
                    <a:pt x="14144" y="15430"/>
                    <a:pt x="14645" y="15430"/>
                  </a:cubicBezTo>
                  <a:cubicBezTo>
                    <a:pt x="16555" y="15430"/>
                    <a:pt x="18146" y="13883"/>
                    <a:pt x="18146" y="11928"/>
                  </a:cubicBezTo>
                  <a:cubicBezTo>
                    <a:pt x="18146" y="11154"/>
                    <a:pt x="17919" y="10427"/>
                    <a:pt x="17464" y="9836"/>
                  </a:cubicBezTo>
                  <a:lnTo>
                    <a:pt x="18056" y="9153"/>
                  </a:lnTo>
                  <a:cubicBezTo>
                    <a:pt x="18192" y="9017"/>
                    <a:pt x="18146" y="8835"/>
                    <a:pt x="18056" y="8699"/>
                  </a:cubicBezTo>
                  <a:cubicBezTo>
                    <a:pt x="17994" y="8658"/>
                    <a:pt x="17914" y="8635"/>
                    <a:pt x="17837" y="8635"/>
                  </a:cubicBezTo>
                  <a:cubicBezTo>
                    <a:pt x="17742" y="8635"/>
                    <a:pt x="17651" y="8669"/>
                    <a:pt x="17601" y="8744"/>
                  </a:cubicBezTo>
                  <a:lnTo>
                    <a:pt x="17055" y="9381"/>
                  </a:lnTo>
                  <a:cubicBezTo>
                    <a:pt x="16418" y="8790"/>
                    <a:pt x="15554" y="8426"/>
                    <a:pt x="14645" y="8426"/>
                  </a:cubicBezTo>
                  <a:cubicBezTo>
                    <a:pt x="14417" y="8426"/>
                    <a:pt x="14190" y="8471"/>
                    <a:pt x="13917" y="8517"/>
                  </a:cubicBezTo>
                  <a:lnTo>
                    <a:pt x="14417" y="1922"/>
                  </a:lnTo>
                  <a:cubicBezTo>
                    <a:pt x="14417" y="1786"/>
                    <a:pt x="14372" y="1649"/>
                    <a:pt x="14281" y="1558"/>
                  </a:cubicBezTo>
                  <a:cubicBezTo>
                    <a:pt x="14159" y="1437"/>
                    <a:pt x="14018" y="1417"/>
                    <a:pt x="13883" y="1417"/>
                  </a:cubicBezTo>
                  <a:cubicBezTo>
                    <a:pt x="13816" y="1417"/>
                    <a:pt x="13750" y="1422"/>
                    <a:pt x="13689" y="1422"/>
                  </a:cubicBezTo>
                  <a:cubicBezTo>
                    <a:pt x="11916" y="1422"/>
                    <a:pt x="10187" y="967"/>
                    <a:pt x="8687" y="103"/>
                  </a:cubicBezTo>
                  <a:cubicBezTo>
                    <a:pt x="8596" y="35"/>
                    <a:pt x="8493" y="1"/>
                    <a:pt x="8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11" name="Google Shape;611;p38"/>
          <p:cNvGrpSpPr/>
          <p:nvPr/>
        </p:nvGrpSpPr>
        <p:grpSpPr>
          <a:xfrm>
            <a:off x="4520280" y="4028031"/>
            <a:ext cx="375847" cy="470993"/>
            <a:chOff x="2625800" y="3333325"/>
            <a:chExt cx="440050" cy="551450"/>
          </a:xfrm>
        </p:grpSpPr>
        <p:sp>
          <p:nvSpPr>
            <p:cNvPr id="612" name="Google Shape;612;p38"/>
            <p:cNvSpPr/>
            <p:nvPr/>
          </p:nvSpPr>
          <p:spPr>
            <a:xfrm>
              <a:off x="2625800" y="3333325"/>
              <a:ext cx="440050" cy="551450"/>
            </a:xfrm>
            <a:custGeom>
              <a:avLst/>
              <a:gdLst/>
              <a:ahLst/>
              <a:cxnLst/>
              <a:rect l="l" t="t" r="r" b="b"/>
              <a:pathLst>
                <a:path w="17602" h="22058" extrusionOk="0">
                  <a:moveTo>
                    <a:pt x="774" y="0"/>
                  </a:moveTo>
                  <a:cubicBezTo>
                    <a:pt x="365" y="0"/>
                    <a:pt x="1" y="319"/>
                    <a:pt x="1" y="728"/>
                  </a:cubicBezTo>
                  <a:lnTo>
                    <a:pt x="1" y="17101"/>
                  </a:lnTo>
                  <a:cubicBezTo>
                    <a:pt x="1" y="17555"/>
                    <a:pt x="365" y="17874"/>
                    <a:pt x="774" y="17874"/>
                  </a:cubicBezTo>
                  <a:lnTo>
                    <a:pt x="3776" y="17874"/>
                  </a:lnTo>
                  <a:cubicBezTo>
                    <a:pt x="4230" y="20239"/>
                    <a:pt x="6322" y="22058"/>
                    <a:pt x="8824" y="22058"/>
                  </a:cubicBezTo>
                  <a:cubicBezTo>
                    <a:pt x="11644" y="22058"/>
                    <a:pt x="13918" y="19784"/>
                    <a:pt x="13918" y="16964"/>
                  </a:cubicBezTo>
                  <a:cubicBezTo>
                    <a:pt x="13918" y="14144"/>
                    <a:pt x="11644" y="11825"/>
                    <a:pt x="8824" y="11825"/>
                  </a:cubicBezTo>
                  <a:cubicBezTo>
                    <a:pt x="7005" y="11825"/>
                    <a:pt x="5276" y="12826"/>
                    <a:pt x="4367" y="14372"/>
                  </a:cubicBezTo>
                  <a:cubicBezTo>
                    <a:pt x="4276" y="14554"/>
                    <a:pt x="4367" y="14736"/>
                    <a:pt x="4503" y="14827"/>
                  </a:cubicBezTo>
                  <a:cubicBezTo>
                    <a:pt x="4552" y="14859"/>
                    <a:pt x="4611" y="14874"/>
                    <a:pt x="4672" y="14874"/>
                  </a:cubicBezTo>
                  <a:cubicBezTo>
                    <a:pt x="4784" y="14874"/>
                    <a:pt x="4899" y="14824"/>
                    <a:pt x="4958" y="14736"/>
                  </a:cubicBezTo>
                  <a:cubicBezTo>
                    <a:pt x="5731" y="13326"/>
                    <a:pt x="7232" y="12462"/>
                    <a:pt x="8824" y="12462"/>
                  </a:cubicBezTo>
                  <a:cubicBezTo>
                    <a:pt x="11280" y="12462"/>
                    <a:pt x="13281" y="14463"/>
                    <a:pt x="13281" y="16964"/>
                  </a:cubicBezTo>
                  <a:cubicBezTo>
                    <a:pt x="13281" y="19420"/>
                    <a:pt x="11280" y="21421"/>
                    <a:pt x="8824" y="21421"/>
                  </a:cubicBezTo>
                  <a:cubicBezTo>
                    <a:pt x="6368" y="21421"/>
                    <a:pt x="4367" y="19420"/>
                    <a:pt x="4367" y="16964"/>
                  </a:cubicBezTo>
                  <a:cubicBezTo>
                    <a:pt x="4367" y="16600"/>
                    <a:pt x="4367" y="16282"/>
                    <a:pt x="4458" y="16009"/>
                  </a:cubicBezTo>
                  <a:cubicBezTo>
                    <a:pt x="4503" y="15827"/>
                    <a:pt x="4367" y="15645"/>
                    <a:pt x="4185" y="15600"/>
                  </a:cubicBezTo>
                  <a:cubicBezTo>
                    <a:pt x="4161" y="15594"/>
                    <a:pt x="4138" y="15591"/>
                    <a:pt x="4116" y="15591"/>
                  </a:cubicBezTo>
                  <a:cubicBezTo>
                    <a:pt x="3969" y="15591"/>
                    <a:pt x="3861" y="15715"/>
                    <a:pt x="3821" y="15873"/>
                  </a:cubicBezTo>
                  <a:cubicBezTo>
                    <a:pt x="3730" y="16191"/>
                    <a:pt x="3685" y="16600"/>
                    <a:pt x="3685" y="16964"/>
                  </a:cubicBezTo>
                  <a:cubicBezTo>
                    <a:pt x="3685" y="17055"/>
                    <a:pt x="3685" y="17146"/>
                    <a:pt x="3685" y="17237"/>
                  </a:cubicBezTo>
                  <a:lnTo>
                    <a:pt x="774" y="17237"/>
                  </a:lnTo>
                  <a:cubicBezTo>
                    <a:pt x="683" y="17237"/>
                    <a:pt x="637" y="17192"/>
                    <a:pt x="637" y="17146"/>
                  </a:cubicBezTo>
                  <a:lnTo>
                    <a:pt x="637" y="4912"/>
                  </a:lnTo>
                  <a:lnTo>
                    <a:pt x="12189" y="4912"/>
                  </a:lnTo>
                  <a:cubicBezTo>
                    <a:pt x="12371" y="4912"/>
                    <a:pt x="12508" y="4776"/>
                    <a:pt x="12508" y="4594"/>
                  </a:cubicBezTo>
                  <a:cubicBezTo>
                    <a:pt x="12508" y="4412"/>
                    <a:pt x="12371" y="4275"/>
                    <a:pt x="12189" y="4275"/>
                  </a:cubicBezTo>
                  <a:lnTo>
                    <a:pt x="637" y="4275"/>
                  </a:lnTo>
                  <a:lnTo>
                    <a:pt x="637" y="773"/>
                  </a:lnTo>
                  <a:cubicBezTo>
                    <a:pt x="637" y="682"/>
                    <a:pt x="683" y="637"/>
                    <a:pt x="774" y="637"/>
                  </a:cubicBezTo>
                  <a:lnTo>
                    <a:pt x="16874" y="637"/>
                  </a:lnTo>
                  <a:cubicBezTo>
                    <a:pt x="16919" y="637"/>
                    <a:pt x="16965" y="682"/>
                    <a:pt x="16965" y="773"/>
                  </a:cubicBezTo>
                  <a:lnTo>
                    <a:pt x="16965" y="4275"/>
                  </a:lnTo>
                  <a:lnTo>
                    <a:pt x="13781" y="4275"/>
                  </a:lnTo>
                  <a:cubicBezTo>
                    <a:pt x="13599" y="4275"/>
                    <a:pt x="13417" y="4412"/>
                    <a:pt x="13417" y="4594"/>
                  </a:cubicBezTo>
                  <a:cubicBezTo>
                    <a:pt x="13417" y="4776"/>
                    <a:pt x="13599" y="4912"/>
                    <a:pt x="13781" y="4912"/>
                  </a:cubicBezTo>
                  <a:lnTo>
                    <a:pt x="16965" y="4912"/>
                  </a:lnTo>
                  <a:lnTo>
                    <a:pt x="16965" y="17146"/>
                  </a:lnTo>
                  <a:cubicBezTo>
                    <a:pt x="16965" y="17192"/>
                    <a:pt x="16919" y="17237"/>
                    <a:pt x="16874" y="17237"/>
                  </a:cubicBezTo>
                  <a:lnTo>
                    <a:pt x="15236" y="17237"/>
                  </a:lnTo>
                  <a:cubicBezTo>
                    <a:pt x="15055" y="17237"/>
                    <a:pt x="14918" y="17373"/>
                    <a:pt x="14918" y="17555"/>
                  </a:cubicBezTo>
                  <a:cubicBezTo>
                    <a:pt x="14918" y="17737"/>
                    <a:pt x="15055" y="17874"/>
                    <a:pt x="15236" y="17874"/>
                  </a:cubicBezTo>
                  <a:lnTo>
                    <a:pt x="16874" y="17874"/>
                  </a:lnTo>
                  <a:cubicBezTo>
                    <a:pt x="17283" y="17874"/>
                    <a:pt x="17601" y="17555"/>
                    <a:pt x="17601" y="17146"/>
                  </a:cubicBezTo>
                  <a:lnTo>
                    <a:pt x="17601" y="773"/>
                  </a:lnTo>
                  <a:cubicBezTo>
                    <a:pt x="17601" y="319"/>
                    <a:pt x="17283" y="0"/>
                    <a:pt x="16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3" name="Google Shape;613;p38"/>
            <p:cNvSpPr/>
            <p:nvPr/>
          </p:nvSpPr>
          <p:spPr>
            <a:xfrm>
              <a:off x="2670150" y="3378800"/>
              <a:ext cx="31850" cy="31850"/>
            </a:xfrm>
            <a:custGeom>
              <a:avLst/>
              <a:gdLst/>
              <a:ahLst/>
              <a:cxnLst/>
              <a:rect l="l" t="t" r="r" b="b"/>
              <a:pathLst>
                <a:path w="1274" h="1274" extrusionOk="0">
                  <a:moveTo>
                    <a:pt x="637" y="0"/>
                  </a:moveTo>
                  <a:cubicBezTo>
                    <a:pt x="273" y="0"/>
                    <a:pt x="0" y="273"/>
                    <a:pt x="0" y="637"/>
                  </a:cubicBezTo>
                  <a:cubicBezTo>
                    <a:pt x="0" y="956"/>
                    <a:pt x="273" y="1274"/>
                    <a:pt x="637" y="1274"/>
                  </a:cubicBezTo>
                  <a:cubicBezTo>
                    <a:pt x="956" y="1274"/>
                    <a:pt x="1274" y="956"/>
                    <a:pt x="1274" y="637"/>
                  </a:cubicBezTo>
                  <a:cubicBezTo>
                    <a:pt x="1274" y="273"/>
                    <a:pt x="956"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4" name="Google Shape;614;p38"/>
            <p:cNvSpPr/>
            <p:nvPr/>
          </p:nvSpPr>
          <p:spPr>
            <a:xfrm>
              <a:off x="2717900" y="3378800"/>
              <a:ext cx="31875" cy="31850"/>
            </a:xfrm>
            <a:custGeom>
              <a:avLst/>
              <a:gdLst/>
              <a:ahLst/>
              <a:cxnLst/>
              <a:rect l="l" t="t" r="r" b="b"/>
              <a:pathLst>
                <a:path w="1275" h="1274" extrusionOk="0">
                  <a:moveTo>
                    <a:pt x="637" y="0"/>
                  </a:moveTo>
                  <a:cubicBezTo>
                    <a:pt x="273" y="0"/>
                    <a:pt x="1" y="273"/>
                    <a:pt x="1" y="637"/>
                  </a:cubicBezTo>
                  <a:cubicBezTo>
                    <a:pt x="1" y="956"/>
                    <a:pt x="273"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5" name="Google Shape;615;p38"/>
            <p:cNvSpPr/>
            <p:nvPr/>
          </p:nvSpPr>
          <p:spPr>
            <a:xfrm>
              <a:off x="2765650" y="3378800"/>
              <a:ext cx="31875" cy="31850"/>
            </a:xfrm>
            <a:custGeom>
              <a:avLst/>
              <a:gdLst/>
              <a:ahLst/>
              <a:cxnLst/>
              <a:rect l="l" t="t" r="r" b="b"/>
              <a:pathLst>
                <a:path w="1275" h="1274" extrusionOk="0">
                  <a:moveTo>
                    <a:pt x="637" y="0"/>
                  </a:moveTo>
                  <a:cubicBezTo>
                    <a:pt x="274" y="0"/>
                    <a:pt x="1" y="273"/>
                    <a:pt x="1" y="637"/>
                  </a:cubicBezTo>
                  <a:cubicBezTo>
                    <a:pt x="1" y="956"/>
                    <a:pt x="274"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6" name="Google Shape;616;p38"/>
            <p:cNvSpPr/>
            <p:nvPr/>
          </p:nvSpPr>
          <p:spPr>
            <a:xfrm>
              <a:off x="2800900" y="3700275"/>
              <a:ext cx="105775" cy="116300"/>
            </a:xfrm>
            <a:custGeom>
              <a:avLst/>
              <a:gdLst/>
              <a:ahLst/>
              <a:cxnLst/>
              <a:rect l="l" t="t" r="r" b="b"/>
              <a:pathLst>
                <a:path w="4231" h="4652" extrusionOk="0">
                  <a:moveTo>
                    <a:pt x="774" y="649"/>
                  </a:moveTo>
                  <a:cubicBezTo>
                    <a:pt x="819" y="649"/>
                    <a:pt x="819" y="649"/>
                    <a:pt x="819" y="694"/>
                  </a:cubicBezTo>
                  <a:lnTo>
                    <a:pt x="3548" y="2241"/>
                  </a:lnTo>
                  <a:cubicBezTo>
                    <a:pt x="3594" y="2241"/>
                    <a:pt x="3594" y="2286"/>
                    <a:pt x="3594" y="2332"/>
                  </a:cubicBezTo>
                  <a:cubicBezTo>
                    <a:pt x="3594" y="2332"/>
                    <a:pt x="3594" y="2377"/>
                    <a:pt x="3548" y="2423"/>
                  </a:cubicBezTo>
                  <a:lnTo>
                    <a:pt x="819" y="3969"/>
                  </a:lnTo>
                  <a:cubicBezTo>
                    <a:pt x="804" y="3984"/>
                    <a:pt x="789" y="3989"/>
                    <a:pt x="775" y="3989"/>
                  </a:cubicBezTo>
                  <a:cubicBezTo>
                    <a:pt x="749" y="3989"/>
                    <a:pt x="728" y="3969"/>
                    <a:pt x="728" y="3969"/>
                  </a:cubicBezTo>
                  <a:cubicBezTo>
                    <a:pt x="683" y="3969"/>
                    <a:pt x="683" y="3923"/>
                    <a:pt x="683" y="3878"/>
                  </a:cubicBezTo>
                  <a:lnTo>
                    <a:pt x="683" y="785"/>
                  </a:lnTo>
                  <a:cubicBezTo>
                    <a:pt x="683" y="694"/>
                    <a:pt x="728" y="694"/>
                    <a:pt x="728" y="694"/>
                  </a:cubicBezTo>
                  <a:cubicBezTo>
                    <a:pt x="728" y="649"/>
                    <a:pt x="774" y="649"/>
                    <a:pt x="774" y="649"/>
                  </a:cubicBezTo>
                  <a:close/>
                  <a:moveTo>
                    <a:pt x="774" y="1"/>
                  </a:moveTo>
                  <a:cubicBezTo>
                    <a:pt x="649" y="1"/>
                    <a:pt x="524" y="35"/>
                    <a:pt x="410" y="103"/>
                  </a:cubicBezTo>
                  <a:cubicBezTo>
                    <a:pt x="183" y="240"/>
                    <a:pt x="46" y="467"/>
                    <a:pt x="46" y="740"/>
                  </a:cubicBezTo>
                  <a:lnTo>
                    <a:pt x="46" y="3878"/>
                  </a:lnTo>
                  <a:cubicBezTo>
                    <a:pt x="1" y="4287"/>
                    <a:pt x="364" y="4651"/>
                    <a:pt x="774" y="4651"/>
                  </a:cubicBezTo>
                  <a:cubicBezTo>
                    <a:pt x="910" y="4651"/>
                    <a:pt x="1047" y="4606"/>
                    <a:pt x="1138" y="4515"/>
                  </a:cubicBezTo>
                  <a:lnTo>
                    <a:pt x="3866" y="2968"/>
                  </a:lnTo>
                  <a:cubicBezTo>
                    <a:pt x="4094" y="2832"/>
                    <a:pt x="4230" y="2605"/>
                    <a:pt x="4230" y="2332"/>
                  </a:cubicBezTo>
                  <a:cubicBezTo>
                    <a:pt x="4230" y="2059"/>
                    <a:pt x="4094" y="1786"/>
                    <a:pt x="3866" y="1649"/>
                  </a:cubicBezTo>
                  <a:lnTo>
                    <a:pt x="1138" y="103"/>
                  </a:lnTo>
                  <a:cubicBezTo>
                    <a:pt x="1024" y="35"/>
                    <a:pt x="899"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7" name="Google Shape;617;p38"/>
            <p:cNvSpPr/>
            <p:nvPr/>
          </p:nvSpPr>
          <p:spPr>
            <a:xfrm>
              <a:off x="2695150" y="3491350"/>
              <a:ext cx="48925" cy="108050"/>
            </a:xfrm>
            <a:custGeom>
              <a:avLst/>
              <a:gdLst/>
              <a:ahLst/>
              <a:cxnLst/>
              <a:rect l="l" t="t" r="r" b="b"/>
              <a:pathLst>
                <a:path w="1957" h="4322" extrusionOk="0">
                  <a:moveTo>
                    <a:pt x="319" y="1"/>
                  </a:moveTo>
                  <a:cubicBezTo>
                    <a:pt x="137" y="1"/>
                    <a:pt x="1" y="137"/>
                    <a:pt x="1" y="319"/>
                  </a:cubicBezTo>
                  <a:lnTo>
                    <a:pt x="1" y="4003"/>
                  </a:lnTo>
                  <a:cubicBezTo>
                    <a:pt x="1" y="4140"/>
                    <a:pt x="137" y="4276"/>
                    <a:pt x="274" y="4321"/>
                  </a:cubicBezTo>
                  <a:lnTo>
                    <a:pt x="1638" y="4321"/>
                  </a:lnTo>
                  <a:cubicBezTo>
                    <a:pt x="1775" y="4321"/>
                    <a:pt x="1957" y="4185"/>
                    <a:pt x="1957" y="4003"/>
                  </a:cubicBezTo>
                  <a:cubicBezTo>
                    <a:pt x="1957" y="3821"/>
                    <a:pt x="1775" y="3685"/>
                    <a:pt x="1638" y="3685"/>
                  </a:cubicBezTo>
                  <a:lnTo>
                    <a:pt x="638" y="3685"/>
                  </a:lnTo>
                  <a:lnTo>
                    <a:pt x="638" y="319"/>
                  </a:lnTo>
                  <a:cubicBezTo>
                    <a:pt x="638"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8" name="Google Shape;618;p38"/>
            <p:cNvSpPr/>
            <p:nvPr/>
          </p:nvSpPr>
          <p:spPr>
            <a:xfrm>
              <a:off x="2780425" y="3491350"/>
              <a:ext cx="17100" cy="108050"/>
            </a:xfrm>
            <a:custGeom>
              <a:avLst/>
              <a:gdLst/>
              <a:ahLst/>
              <a:cxnLst/>
              <a:rect l="l" t="t" r="r" b="b"/>
              <a:pathLst>
                <a:path w="684" h="4322" extrusionOk="0">
                  <a:moveTo>
                    <a:pt x="319" y="1"/>
                  </a:moveTo>
                  <a:cubicBezTo>
                    <a:pt x="183" y="1"/>
                    <a:pt x="1" y="137"/>
                    <a:pt x="1" y="319"/>
                  </a:cubicBezTo>
                  <a:lnTo>
                    <a:pt x="1" y="4003"/>
                  </a:lnTo>
                  <a:cubicBezTo>
                    <a:pt x="1" y="4185"/>
                    <a:pt x="137" y="4321"/>
                    <a:pt x="319" y="4321"/>
                  </a:cubicBezTo>
                  <a:cubicBezTo>
                    <a:pt x="501" y="4321"/>
                    <a:pt x="683" y="4185"/>
                    <a:pt x="683" y="4003"/>
                  </a:cubicBezTo>
                  <a:lnTo>
                    <a:pt x="683" y="319"/>
                  </a:lnTo>
                  <a:cubicBezTo>
                    <a:pt x="683"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9" name="Google Shape;619;p38"/>
            <p:cNvSpPr/>
            <p:nvPr/>
          </p:nvSpPr>
          <p:spPr>
            <a:xfrm>
              <a:off x="2941900" y="3492500"/>
              <a:ext cx="54600" cy="106900"/>
            </a:xfrm>
            <a:custGeom>
              <a:avLst/>
              <a:gdLst/>
              <a:ahLst/>
              <a:cxnLst/>
              <a:rect l="l" t="t" r="r" b="b"/>
              <a:pathLst>
                <a:path w="2184" h="4276" extrusionOk="0">
                  <a:moveTo>
                    <a:pt x="318" y="0"/>
                  </a:moveTo>
                  <a:cubicBezTo>
                    <a:pt x="182" y="0"/>
                    <a:pt x="0" y="137"/>
                    <a:pt x="0" y="319"/>
                  </a:cubicBezTo>
                  <a:lnTo>
                    <a:pt x="0" y="3957"/>
                  </a:lnTo>
                  <a:cubicBezTo>
                    <a:pt x="0" y="4139"/>
                    <a:pt x="137" y="4275"/>
                    <a:pt x="318" y="4275"/>
                  </a:cubicBezTo>
                  <a:lnTo>
                    <a:pt x="1865" y="4275"/>
                  </a:lnTo>
                  <a:cubicBezTo>
                    <a:pt x="2047" y="4275"/>
                    <a:pt x="2183" y="4139"/>
                    <a:pt x="2183" y="3957"/>
                  </a:cubicBezTo>
                  <a:cubicBezTo>
                    <a:pt x="2183" y="3775"/>
                    <a:pt x="2047" y="3639"/>
                    <a:pt x="1865" y="3639"/>
                  </a:cubicBezTo>
                  <a:lnTo>
                    <a:pt x="682" y="3639"/>
                  </a:lnTo>
                  <a:lnTo>
                    <a:pt x="682" y="2456"/>
                  </a:lnTo>
                  <a:lnTo>
                    <a:pt x="1774" y="2456"/>
                  </a:lnTo>
                  <a:cubicBezTo>
                    <a:pt x="1956" y="2456"/>
                    <a:pt x="2092" y="2320"/>
                    <a:pt x="2092" y="2138"/>
                  </a:cubicBezTo>
                  <a:cubicBezTo>
                    <a:pt x="2092" y="1956"/>
                    <a:pt x="1956" y="1820"/>
                    <a:pt x="1774" y="1820"/>
                  </a:cubicBezTo>
                  <a:lnTo>
                    <a:pt x="682" y="1820"/>
                  </a:lnTo>
                  <a:lnTo>
                    <a:pt x="682" y="637"/>
                  </a:lnTo>
                  <a:lnTo>
                    <a:pt x="1865" y="637"/>
                  </a:lnTo>
                  <a:cubicBezTo>
                    <a:pt x="2047" y="637"/>
                    <a:pt x="2183" y="501"/>
                    <a:pt x="2183" y="319"/>
                  </a:cubicBezTo>
                  <a:cubicBezTo>
                    <a:pt x="2183" y="137"/>
                    <a:pt x="2047"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0" name="Google Shape;620;p38"/>
            <p:cNvSpPr/>
            <p:nvPr/>
          </p:nvSpPr>
          <p:spPr>
            <a:xfrm>
              <a:off x="2831600" y="3491075"/>
              <a:ext cx="83025" cy="108325"/>
            </a:xfrm>
            <a:custGeom>
              <a:avLst/>
              <a:gdLst/>
              <a:ahLst/>
              <a:cxnLst/>
              <a:rect l="l" t="t" r="r" b="b"/>
              <a:pathLst>
                <a:path w="3321" h="4333" extrusionOk="0">
                  <a:moveTo>
                    <a:pt x="321" y="0"/>
                  </a:moveTo>
                  <a:cubicBezTo>
                    <a:pt x="290" y="0"/>
                    <a:pt x="259" y="4"/>
                    <a:pt x="228" y="12"/>
                  </a:cubicBezTo>
                  <a:cubicBezTo>
                    <a:pt x="92" y="103"/>
                    <a:pt x="1" y="285"/>
                    <a:pt x="46" y="467"/>
                  </a:cubicBezTo>
                  <a:lnTo>
                    <a:pt x="1319" y="4060"/>
                  </a:lnTo>
                  <a:cubicBezTo>
                    <a:pt x="1365" y="4242"/>
                    <a:pt x="1501" y="4332"/>
                    <a:pt x="1683" y="4332"/>
                  </a:cubicBezTo>
                  <a:cubicBezTo>
                    <a:pt x="1865" y="4332"/>
                    <a:pt x="2002" y="4242"/>
                    <a:pt x="2047" y="4060"/>
                  </a:cubicBezTo>
                  <a:lnTo>
                    <a:pt x="3275" y="467"/>
                  </a:lnTo>
                  <a:cubicBezTo>
                    <a:pt x="3321" y="285"/>
                    <a:pt x="3230" y="103"/>
                    <a:pt x="3048" y="57"/>
                  </a:cubicBezTo>
                  <a:cubicBezTo>
                    <a:pt x="3011" y="33"/>
                    <a:pt x="2971" y="22"/>
                    <a:pt x="2931" y="22"/>
                  </a:cubicBezTo>
                  <a:cubicBezTo>
                    <a:pt x="2820" y="22"/>
                    <a:pt x="2705" y="106"/>
                    <a:pt x="2638" y="239"/>
                  </a:cubicBezTo>
                  <a:lnTo>
                    <a:pt x="1683" y="3195"/>
                  </a:lnTo>
                  <a:lnTo>
                    <a:pt x="637" y="239"/>
                  </a:lnTo>
                  <a:cubicBezTo>
                    <a:pt x="600" y="89"/>
                    <a:pt x="468"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21" name="Google Shape;621;p38"/>
          <p:cNvGrpSpPr/>
          <p:nvPr/>
        </p:nvGrpSpPr>
        <p:grpSpPr>
          <a:xfrm>
            <a:off x="4497453" y="1880500"/>
            <a:ext cx="421501" cy="429528"/>
            <a:chOff x="4045925" y="1318575"/>
            <a:chExt cx="533275" cy="543500"/>
          </a:xfrm>
        </p:grpSpPr>
        <p:sp>
          <p:nvSpPr>
            <p:cNvPr id="622" name="Google Shape;622;p38"/>
            <p:cNvSpPr/>
            <p:nvPr/>
          </p:nvSpPr>
          <p:spPr>
            <a:xfrm>
              <a:off x="4045925" y="1318575"/>
              <a:ext cx="533275" cy="543500"/>
            </a:xfrm>
            <a:custGeom>
              <a:avLst/>
              <a:gdLst/>
              <a:ahLst/>
              <a:cxnLst/>
              <a:rect l="l" t="t" r="r" b="b"/>
              <a:pathLst>
                <a:path w="21331" h="21740" extrusionOk="0">
                  <a:moveTo>
                    <a:pt x="19920" y="11689"/>
                  </a:moveTo>
                  <a:lnTo>
                    <a:pt x="17328" y="14736"/>
                  </a:lnTo>
                  <a:lnTo>
                    <a:pt x="17328" y="11689"/>
                  </a:lnTo>
                  <a:close/>
                  <a:moveTo>
                    <a:pt x="728" y="0"/>
                  </a:moveTo>
                  <a:cubicBezTo>
                    <a:pt x="318" y="0"/>
                    <a:pt x="0" y="319"/>
                    <a:pt x="0" y="728"/>
                  </a:cubicBezTo>
                  <a:lnTo>
                    <a:pt x="0" y="15463"/>
                  </a:lnTo>
                  <a:cubicBezTo>
                    <a:pt x="0" y="15873"/>
                    <a:pt x="318" y="16191"/>
                    <a:pt x="728" y="16191"/>
                  </a:cubicBezTo>
                  <a:lnTo>
                    <a:pt x="4002" y="16191"/>
                  </a:lnTo>
                  <a:lnTo>
                    <a:pt x="4002" y="20966"/>
                  </a:lnTo>
                  <a:cubicBezTo>
                    <a:pt x="4002" y="21376"/>
                    <a:pt x="4321" y="21740"/>
                    <a:pt x="4730" y="21740"/>
                  </a:cubicBezTo>
                  <a:lnTo>
                    <a:pt x="7504" y="21740"/>
                  </a:lnTo>
                  <a:cubicBezTo>
                    <a:pt x="7686" y="21740"/>
                    <a:pt x="7823" y="21558"/>
                    <a:pt x="7823" y="21421"/>
                  </a:cubicBezTo>
                  <a:cubicBezTo>
                    <a:pt x="7823" y="21239"/>
                    <a:pt x="7686" y="21103"/>
                    <a:pt x="7504" y="21103"/>
                  </a:cubicBezTo>
                  <a:lnTo>
                    <a:pt x="4730" y="21103"/>
                  </a:lnTo>
                  <a:cubicBezTo>
                    <a:pt x="4685" y="21103"/>
                    <a:pt x="4639" y="21057"/>
                    <a:pt x="4639" y="20966"/>
                  </a:cubicBezTo>
                  <a:lnTo>
                    <a:pt x="4639" y="16191"/>
                  </a:lnTo>
                  <a:lnTo>
                    <a:pt x="16600" y="16191"/>
                  </a:lnTo>
                  <a:cubicBezTo>
                    <a:pt x="16873" y="16191"/>
                    <a:pt x="17101" y="16055"/>
                    <a:pt x="17237" y="15827"/>
                  </a:cubicBezTo>
                  <a:lnTo>
                    <a:pt x="20693" y="11825"/>
                  </a:lnTo>
                  <a:lnTo>
                    <a:pt x="20693" y="20966"/>
                  </a:lnTo>
                  <a:cubicBezTo>
                    <a:pt x="20693" y="21057"/>
                    <a:pt x="20648" y="21103"/>
                    <a:pt x="20557" y="21103"/>
                  </a:cubicBezTo>
                  <a:lnTo>
                    <a:pt x="9096" y="21103"/>
                  </a:lnTo>
                  <a:cubicBezTo>
                    <a:pt x="8914" y="21103"/>
                    <a:pt x="8778" y="21239"/>
                    <a:pt x="8778" y="21421"/>
                  </a:cubicBezTo>
                  <a:cubicBezTo>
                    <a:pt x="8778" y="21603"/>
                    <a:pt x="8914" y="21740"/>
                    <a:pt x="9096" y="21740"/>
                  </a:cubicBezTo>
                  <a:lnTo>
                    <a:pt x="20557" y="21740"/>
                  </a:lnTo>
                  <a:cubicBezTo>
                    <a:pt x="20966" y="21740"/>
                    <a:pt x="21330" y="21376"/>
                    <a:pt x="21330" y="20966"/>
                  </a:cubicBezTo>
                  <a:lnTo>
                    <a:pt x="21330" y="11734"/>
                  </a:lnTo>
                  <a:cubicBezTo>
                    <a:pt x="21330" y="11370"/>
                    <a:pt x="21012" y="11052"/>
                    <a:pt x="20648" y="11052"/>
                  </a:cubicBezTo>
                  <a:lnTo>
                    <a:pt x="17328" y="11052"/>
                  </a:lnTo>
                  <a:lnTo>
                    <a:pt x="17328" y="3957"/>
                  </a:lnTo>
                  <a:cubicBezTo>
                    <a:pt x="17328" y="3775"/>
                    <a:pt x="17191" y="3639"/>
                    <a:pt x="17010" y="3639"/>
                  </a:cubicBezTo>
                  <a:cubicBezTo>
                    <a:pt x="16828" y="3639"/>
                    <a:pt x="16691" y="3775"/>
                    <a:pt x="16691" y="3957"/>
                  </a:cubicBezTo>
                  <a:lnTo>
                    <a:pt x="16691" y="4184"/>
                  </a:lnTo>
                  <a:lnTo>
                    <a:pt x="3866" y="4184"/>
                  </a:lnTo>
                  <a:cubicBezTo>
                    <a:pt x="3729" y="4184"/>
                    <a:pt x="3548" y="4321"/>
                    <a:pt x="3548" y="4503"/>
                  </a:cubicBezTo>
                  <a:cubicBezTo>
                    <a:pt x="3548" y="4685"/>
                    <a:pt x="3729" y="4821"/>
                    <a:pt x="3866" y="4821"/>
                  </a:cubicBezTo>
                  <a:lnTo>
                    <a:pt x="16691" y="4821"/>
                  </a:lnTo>
                  <a:lnTo>
                    <a:pt x="16691" y="15463"/>
                  </a:lnTo>
                  <a:cubicBezTo>
                    <a:pt x="16691" y="15509"/>
                    <a:pt x="16646" y="15554"/>
                    <a:pt x="16600" y="15554"/>
                  </a:cubicBezTo>
                  <a:lnTo>
                    <a:pt x="728" y="15554"/>
                  </a:lnTo>
                  <a:cubicBezTo>
                    <a:pt x="682" y="15554"/>
                    <a:pt x="637" y="15509"/>
                    <a:pt x="637" y="15463"/>
                  </a:cubicBezTo>
                  <a:lnTo>
                    <a:pt x="637" y="4821"/>
                  </a:lnTo>
                  <a:lnTo>
                    <a:pt x="2274" y="4821"/>
                  </a:lnTo>
                  <a:cubicBezTo>
                    <a:pt x="2456" y="4821"/>
                    <a:pt x="2592" y="4685"/>
                    <a:pt x="2592" y="4503"/>
                  </a:cubicBezTo>
                  <a:cubicBezTo>
                    <a:pt x="2592" y="4321"/>
                    <a:pt x="2456" y="4184"/>
                    <a:pt x="2274" y="4184"/>
                  </a:cubicBezTo>
                  <a:lnTo>
                    <a:pt x="637" y="4184"/>
                  </a:lnTo>
                  <a:lnTo>
                    <a:pt x="637" y="728"/>
                  </a:lnTo>
                  <a:cubicBezTo>
                    <a:pt x="637" y="682"/>
                    <a:pt x="682" y="637"/>
                    <a:pt x="728" y="637"/>
                  </a:cubicBezTo>
                  <a:lnTo>
                    <a:pt x="16600" y="637"/>
                  </a:lnTo>
                  <a:cubicBezTo>
                    <a:pt x="16646" y="637"/>
                    <a:pt x="16691" y="682"/>
                    <a:pt x="16691" y="728"/>
                  </a:cubicBezTo>
                  <a:lnTo>
                    <a:pt x="16691" y="2365"/>
                  </a:lnTo>
                  <a:cubicBezTo>
                    <a:pt x="16691" y="2547"/>
                    <a:pt x="16828" y="2684"/>
                    <a:pt x="17010" y="2684"/>
                  </a:cubicBezTo>
                  <a:cubicBezTo>
                    <a:pt x="17191" y="2684"/>
                    <a:pt x="17328" y="2547"/>
                    <a:pt x="17328" y="2365"/>
                  </a:cubicBezTo>
                  <a:lnTo>
                    <a:pt x="17328" y="728"/>
                  </a:lnTo>
                  <a:cubicBezTo>
                    <a:pt x="17328" y="319"/>
                    <a:pt x="17010" y="0"/>
                    <a:pt x="16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3" name="Google Shape;623;p38"/>
            <p:cNvSpPr/>
            <p:nvPr/>
          </p:nvSpPr>
          <p:spPr>
            <a:xfrm>
              <a:off x="4089125" y="1362900"/>
              <a:ext cx="31850" cy="30725"/>
            </a:xfrm>
            <a:custGeom>
              <a:avLst/>
              <a:gdLst/>
              <a:ahLst/>
              <a:cxnLst/>
              <a:rect l="l" t="t" r="r" b="b"/>
              <a:pathLst>
                <a:path w="1274" h="1229" extrusionOk="0">
                  <a:moveTo>
                    <a:pt x="637" y="1"/>
                  </a:moveTo>
                  <a:cubicBezTo>
                    <a:pt x="273" y="1"/>
                    <a:pt x="0" y="274"/>
                    <a:pt x="0" y="638"/>
                  </a:cubicBezTo>
                  <a:cubicBezTo>
                    <a:pt x="0" y="956"/>
                    <a:pt x="273" y="1229"/>
                    <a:pt x="637" y="1229"/>
                  </a:cubicBezTo>
                  <a:cubicBezTo>
                    <a:pt x="955" y="1229"/>
                    <a:pt x="1274" y="956"/>
                    <a:pt x="1274" y="638"/>
                  </a:cubicBezTo>
                  <a:cubicBezTo>
                    <a:pt x="1274"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4" name="Google Shape;624;p38"/>
            <p:cNvSpPr/>
            <p:nvPr/>
          </p:nvSpPr>
          <p:spPr>
            <a:xfrm>
              <a:off x="4136875" y="1362900"/>
              <a:ext cx="30725" cy="30725"/>
            </a:xfrm>
            <a:custGeom>
              <a:avLst/>
              <a:gdLst/>
              <a:ahLst/>
              <a:cxnLst/>
              <a:rect l="l" t="t" r="r" b="b"/>
              <a:pathLst>
                <a:path w="1229" h="1229" extrusionOk="0">
                  <a:moveTo>
                    <a:pt x="592" y="1"/>
                  </a:moveTo>
                  <a:cubicBezTo>
                    <a:pt x="273" y="1"/>
                    <a:pt x="0" y="274"/>
                    <a:pt x="0" y="638"/>
                  </a:cubicBezTo>
                  <a:cubicBezTo>
                    <a:pt x="0" y="956"/>
                    <a:pt x="273" y="1229"/>
                    <a:pt x="592" y="1229"/>
                  </a:cubicBezTo>
                  <a:cubicBezTo>
                    <a:pt x="956" y="1229"/>
                    <a:pt x="1228" y="956"/>
                    <a:pt x="1228" y="638"/>
                  </a:cubicBezTo>
                  <a:cubicBezTo>
                    <a:pt x="1228" y="274"/>
                    <a:pt x="956" y="1"/>
                    <a:pt x="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5" name="Google Shape;625;p38"/>
            <p:cNvSpPr/>
            <p:nvPr/>
          </p:nvSpPr>
          <p:spPr>
            <a:xfrm>
              <a:off x="4183500" y="1362900"/>
              <a:ext cx="30725" cy="30725"/>
            </a:xfrm>
            <a:custGeom>
              <a:avLst/>
              <a:gdLst/>
              <a:ahLst/>
              <a:cxnLst/>
              <a:rect l="l" t="t" r="r" b="b"/>
              <a:pathLst>
                <a:path w="1229" h="1229" extrusionOk="0">
                  <a:moveTo>
                    <a:pt x="637" y="1"/>
                  </a:moveTo>
                  <a:cubicBezTo>
                    <a:pt x="273" y="1"/>
                    <a:pt x="0" y="274"/>
                    <a:pt x="0" y="638"/>
                  </a:cubicBezTo>
                  <a:cubicBezTo>
                    <a:pt x="0" y="956"/>
                    <a:pt x="273" y="1229"/>
                    <a:pt x="637" y="1229"/>
                  </a:cubicBezTo>
                  <a:cubicBezTo>
                    <a:pt x="955" y="1229"/>
                    <a:pt x="1228" y="956"/>
                    <a:pt x="1228" y="638"/>
                  </a:cubicBezTo>
                  <a:cubicBezTo>
                    <a:pt x="1228"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6" name="Google Shape;626;p38"/>
            <p:cNvSpPr/>
            <p:nvPr/>
          </p:nvSpPr>
          <p:spPr>
            <a:xfrm>
              <a:off x="4094800" y="1476175"/>
              <a:ext cx="71650" cy="94825"/>
            </a:xfrm>
            <a:custGeom>
              <a:avLst/>
              <a:gdLst/>
              <a:ahLst/>
              <a:cxnLst/>
              <a:rect l="l" t="t" r="r" b="b"/>
              <a:pathLst>
                <a:path w="2866" h="3793" extrusionOk="0">
                  <a:moveTo>
                    <a:pt x="330" y="1"/>
                  </a:moveTo>
                  <a:cubicBezTo>
                    <a:pt x="296" y="1"/>
                    <a:pt x="262" y="7"/>
                    <a:pt x="228" y="18"/>
                  </a:cubicBezTo>
                  <a:cubicBezTo>
                    <a:pt x="92" y="63"/>
                    <a:pt x="1" y="200"/>
                    <a:pt x="1" y="336"/>
                  </a:cubicBezTo>
                  <a:lnTo>
                    <a:pt x="1" y="3474"/>
                  </a:lnTo>
                  <a:cubicBezTo>
                    <a:pt x="1" y="3656"/>
                    <a:pt x="137" y="3793"/>
                    <a:pt x="319" y="3793"/>
                  </a:cubicBezTo>
                  <a:cubicBezTo>
                    <a:pt x="501" y="3793"/>
                    <a:pt x="637" y="3656"/>
                    <a:pt x="637" y="3474"/>
                  </a:cubicBezTo>
                  <a:lnTo>
                    <a:pt x="637" y="1337"/>
                  </a:lnTo>
                  <a:lnTo>
                    <a:pt x="2184" y="3611"/>
                  </a:lnTo>
                  <a:cubicBezTo>
                    <a:pt x="2252" y="3713"/>
                    <a:pt x="2371" y="3764"/>
                    <a:pt x="2484" y="3764"/>
                  </a:cubicBezTo>
                  <a:cubicBezTo>
                    <a:pt x="2522" y="3764"/>
                    <a:pt x="2559" y="3759"/>
                    <a:pt x="2593" y="3747"/>
                  </a:cubicBezTo>
                  <a:cubicBezTo>
                    <a:pt x="2730" y="3702"/>
                    <a:pt x="2866" y="3565"/>
                    <a:pt x="2866" y="3383"/>
                  </a:cubicBezTo>
                  <a:lnTo>
                    <a:pt x="2820" y="336"/>
                  </a:lnTo>
                  <a:cubicBezTo>
                    <a:pt x="2820" y="154"/>
                    <a:pt x="2684" y="18"/>
                    <a:pt x="2502" y="18"/>
                  </a:cubicBezTo>
                  <a:cubicBezTo>
                    <a:pt x="2320" y="18"/>
                    <a:pt x="2184" y="154"/>
                    <a:pt x="2184" y="336"/>
                  </a:cubicBezTo>
                  <a:lnTo>
                    <a:pt x="2229" y="2519"/>
                  </a:lnTo>
                  <a:lnTo>
                    <a:pt x="592" y="154"/>
                  </a:lnTo>
                  <a:cubicBezTo>
                    <a:pt x="524" y="52"/>
                    <a:pt x="430" y="1"/>
                    <a:pt x="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7" name="Google Shape;627;p38"/>
            <p:cNvSpPr/>
            <p:nvPr/>
          </p:nvSpPr>
          <p:spPr>
            <a:xfrm>
              <a:off x="4185775" y="1476600"/>
              <a:ext cx="48900" cy="94400"/>
            </a:xfrm>
            <a:custGeom>
              <a:avLst/>
              <a:gdLst/>
              <a:ahLst/>
              <a:cxnLst/>
              <a:rect l="l" t="t" r="r" b="b"/>
              <a:pathLst>
                <a:path w="1956" h="3776" extrusionOk="0">
                  <a:moveTo>
                    <a:pt x="318" y="1"/>
                  </a:moveTo>
                  <a:cubicBezTo>
                    <a:pt x="137" y="1"/>
                    <a:pt x="0" y="137"/>
                    <a:pt x="0" y="319"/>
                  </a:cubicBezTo>
                  <a:lnTo>
                    <a:pt x="0" y="3457"/>
                  </a:lnTo>
                  <a:cubicBezTo>
                    <a:pt x="0" y="3639"/>
                    <a:pt x="137" y="3776"/>
                    <a:pt x="318" y="3776"/>
                  </a:cubicBezTo>
                  <a:lnTo>
                    <a:pt x="1637" y="3776"/>
                  </a:lnTo>
                  <a:cubicBezTo>
                    <a:pt x="1819" y="3776"/>
                    <a:pt x="1956" y="3639"/>
                    <a:pt x="1956" y="3457"/>
                  </a:cubicBezTo>
                  <a:cubicBezTo>
                    <a:pt x="1956" y="3275"/>
                    <a:pt x="1819" y="3139"/>
                    <a:pt x="1637" y="3139"/>
                  </a:cubicBezTo>
                  <a:lnTo>
                    <a:pt x="637" y="3139"/>
                  </a:lnTo>
                  <a:lnTo>
                    <a:pt x="637" y="2229"/>
                  </a:lnTo>
                  <a:lnTo>
                    <a:pt x="1546" y="2229"/>
                  </a:lnTo>
                  <a:cubicBezTo>
                    <a:pt x="1728" y="2229"/>
                    <a:pt x="1865" y="2093"/>
                    <a:pt x="1865" y="1911"/>
                  </a:cubicBezTo>
                  <a:cubicBezTo>
                    <a:pt x="1865" y="1729"/>
                    <a:pt x="1728" y="1593"/>
                    <a:pt x="1546" y="1593"/>
                  </a:cubicBezTo>
                  <a:lnTo>
                    <a:pt x="637" y="1593"/>
                  </a:lnTo>
                  <a:lnTo>
                    <a:pt x="637" y="638"/>
                  </a:lnTo>
                  <a:lnTo>
                    <a:pt x="1637" y="638"/>
                  </a:lnTo>
                  <a:cubicBezTo>
                    <a:pt x="1819" y="638"/>
                    <a:pt x="1956" y="501"/>
                    <a:pt x="1956" y="319"/>
                  </a:cubicBezTo>
                  <a:cubicBezTo>
                    <a:pt x="1956" y="137"/>
                    <a:pt x="1819" y="1"/>
                    <a:pt x="1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8" name="Google Shape;628;p38"/>
            <p:cNvSpPr/>
            <p:nvPr/>
          </p:nvSpPr>
          <p:spPr>
            <a:xfrm>
              <a:off x="4354050" y="1476375"/>
              <a:ext cx="69375" cy="94625"/>
            </a:xfrm>
            <a:custGeom>
              <a:avLst/>
              <a:gdLst/>
              <a:ahLst/>
              <a:cxnLst/>
              <a:rect l="l" t="t" r="r" b="b"/>
              <a:pathLst>
                <a:path w="2775" h="3785" extrusionOk="0">
                  <a:moveTo>
                    <a:pt x="1406" y="0"/>
                  </a:moveTo>
                  <a:cubicBezTo>
                    <a:pt x="1277" y="0"/>
                    <a:pt x="1141" y="17"/>
                    <a:pt x="1001" y="55"/>
                  </a:cubicBezTo>
                  <a:cubicBezTo>
                    <a:pt x="591" y="192"/>
                    <a:pt x="273" y="510"/>
                    <a:pt x="228" y="920"/>
                  </a:cubicBezTo>
                  <a:cubicBezTo>
                    <a:pt x="182" y="1283"/>
                    <a:pt x="364" y="1647"/>
                    <a:pt x="682" y="1875"/>
                  </a:cubicBezTo>
                  <a:cubicBezTo>
                    <a:pt x="728" y="1875"/>
                    <a:pt x="1137" y="2057"/>
                    <a:pt x="1637" y="2238"/>
                  </a:cubicBezTo>
                  <a:cubicBezTo>
                    <a:pt x="1956" y="2375"/>
                    <a:pt x="2138" y="2557"/>
                    <a:pt x="2092" y="2739"/>
                  </a:cubicBezTo>
                  <a:cubicBezTo>
                    <a:pt x="2047" y="2966"/>
                    <a:pt x="1819" y="3148"/>
                    <a:pt x="1455" y="3148"/>
                  </a:cubicBezTo>
                  <a:cubicBezTo>
                    <a:pt x="1137" y="3148"/>
                    <a:pt x="819" y="3012"/>
                    <a:pt x="591" y="2784"/>
                  </a:cubicBezTo>
                  <a:cubicBezTo>
                    <a:pt x="546" y="2716"/>
                    <a:pt x="466" y="2682"/>
                    <a:pt x="381" y="2682"/>
                  </a:cubicBezTo>
                  <a:cubicBezTo>
                    <a:pt x="296" y="2682"/>
                    <a:pt x="205" y="2716"/>
                    <a:pt x="137" y="2784"/>
                  </a:cubicBezTo>
                  <a:cubicBezTo>
                    <a:pt x="0" y="2875"/>
                    <a:pt x="0" y="3103"/>
                    <a:pt x="137" y="3239"/>
                  </a:cubicBezTo>
                  <a:cubicBezTo>
                    <a:pt x="455" y="3557"/>
                    <a:pt x="955" y="3785"/>
                    <a:pt x="1455" y="3785"/>
                  </a:cubicBezTo>
                  <a:cubicBezTo>
                    <a:pt x="2092" y="3785"/>
                    <a:pt x="2638" y="3375"/>
                    <a:pt x="2729" y="2875"/>
                  </a:cubicBezTo>
                  <a:cubicBezTo>
                    <a:pt x="2774" y="2466"/>
                    <a:pt x="2592" y="1920"/>
                    <a:pt x="1865" y="1647"/>
                  </a:cubicBezTo>
                  <a:cubicBezTo>
                    <a:pt x="1455" y="1465"/>
                    <a:pt x="1092" y="1329"/>
                    <a:pt x="955" y="1283"/>
                  </a:cubicBezTo>
                  <a:cubicBezTo>
                    <a:pt x="910" y="1192"/>
                    <a:pt x="864" y="1101"/>
                    <a:pt x="864" y="1011"/>
                  </a:cubicBezTo>
                  <a:cubicBezTo>
                    <a:pt x="864" y="829"/>
                    <a:pt x="1001" y="738"/>
                    <a:pt x="1183" y="692"/>
                  </a:cubicBezTo>
                  <a:cubicBezTo>
                    <a:pt x="1262" y="668"/>
                    <a:pt x="1341" y="658"/>
                    <a:pt x="1418" y="658"/>
                  </a:cubicBezTo>
                  <a:cubicBezTo>
                    <a:pt x="1782" y="658"/>
                    <a:pt x="2092" y="882"/>
                    <a:pt x="2092" y="920"/>
                  </a:cubicBezTo>
                  <a:cubicBezTo>
                    <a:pt x="2154" y="960"/>
                    <a:pt x="2233" y="983"/>
                    <a:pt x="2311" y="983"/>
                  </a:cubicBezTo>
                  <a:cubicBezTo>
                    <a:pt x="2405" y="983"/>
                    <a:pt x="2497" y="949"/>
                    <a:pt x="2547" y="874"/>
                  </a:cubicBezTo>
                  <a:cubicBezTo>
                    <a:pt x="2683" y="738"/>
                    <a:pt x="2638" y="510"/>
                    <a:pt x="2502" y="419"/>
                  </a:cubicBezTo>
                  <a:cubicBezTo>
                    <a:pt x="2502" y="382"/>
                    <a:pt x="2033" y="0"/>
                    <a:pt x="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9" name="Google Shape;629;p38"/>
            <p:cNvSpPr/>
            <p:nvPr/>
          </p:nvSpPr>
          <p:spPr>
            <a:xfrm>
              <a:off x="4246025" y="1476325"/>
              <a:ext cx="103500" cy="94675"/>
            </a:xfrm>
            <a:custGeom>
              <a:avLst/>
              <a:gdLst/>
              <a:ahLst/>
              <a:cxnLst/>
              <a:rect l="l" t="t" r="r" b="b"/>
              <a:pathLst>
                <a:path w="4140" h="3787" extrusionOk="0">
                  <a:moveTo>
                    <a:pt x="2065" y="0"/>
                  </a:moveTo>
                  <a:cubicBezTo>
                    <a:pt x="1943" y="0"/>
                    <a:pt x="1812" y="89"/>
                    <a:pt x="1774" y="239"/>
                  </a:cubicBezTo>
                  <a:lnTo>
                    <a:pt x="1092" y="2422"/>
                  </a:lnTo>
                  <a:lnTo>
                    <a:pt x="683" y="285"/>
                  </a:lnTo>
                  <a:cubicBezTo>
                    <a:pt x="643" y="127"/>
                    <a:pt x="501" y="3"/>
                    <a:pt x="345" y="3"/>
                  </a:cubicBezTo>
                  <a:cubicBezTo>
                    <a:pt x="321" y="3"/>
                    <a:pt x="297" y="6"/>
                    <a:pt x="273" y="12"/>
                  </a:cubicBezTo>
                  <a:cubicBezTo>
                    <a:pt x="137" y="57"/>
                    <a:pt x="1" y="194"/>
                    <a:pt x="46" y="376"/>
                  </a:cubicBezTo>
                  <a:lnTo>
                    <a:pt x="637" y="3514"/>
                  </a:lnTo>
                  <a:cubicBezTo>
                    <a:pt x="683" y="3650"/>
                    <a:pt x="865" y="3787"/>
                    <a:pt x="1047" y="3787"/>
                  </a:cubicBezTo>
                  <a:cubicBezTo>
                    <a:pt x="1183" y="3787"/>
                    <a:pt x="1365" y="3696"/>
                    <a:pt x="1410" y="3559"/>
                  </a:cubicBezTo>
                  <a:lnTo>
                    <a:pt x="1410" y="3514"/>
                  </a:lnTo>
                  <a:lnTo>
                    <a:pt x="2047" y="1422"/>
                  </a:lnTo>
                  <a:lnTo>
                    <a:pt x="2729" y="3514"/>
                  </a:lnTo>
                  <a:cubicBezTo>
                    <a:pt x="2729" y="3559"/>
                    <a:pt x="2729" y="3559"/>
                    <a:pt x="2729" y="3559"/>
                  </a:cubicBezTo>
                  <a:cubicBezTo>
                    <a:pt x="2775" y="3696"/>
                    <a:pt x="2911" y="3787"/>
                    <a:pt x="3093" y="3787"/>
                  </a:cubicBezTo>
                  <a:cubicBezTo>
                    <a:pt x="3275" y="3787"/>
                    <a:pt x="3412" y="3696"/>
                    <a:pt x="3457" y="3514"/>
                  </a:cubicBezTo>
                  <a:lnTo>
                    <a:pt x="4094" y="421"/>
                  </a:lnTo>
                  <a:cubicBezTo>
                    <a:pt x="4139" y="239"/>
                    <a:pt x="4003" y="57"/>
                    <a:pt x="3866" y="12"/>
                  </a:cubicBezTo>
                  <a:cubicBezTo>
                    <a:pt x="3842" y="6"/>
                    <a:pt x="3818" y="3"/>
                    <a:pt x="3795" y="3"/>
                  </a:cubicBezTo>
                  <a:cubicBezTo>
                    <a:pt x="3639" y="3"/>
                    <a:pt x="3497" y="127"/>
                    <a:pt x="3457" y="285"/>
                  </a:cubicBezTo>
                  <a:lnTo>
                    <a:pt x="3048" y="2422"/>
                  </a:lnTo>
                  <a:lnTo>
                    <a:pt x="2365" y="239"/>
                  </a:lnTo>
                  <a:cubicBezTo>
                    <a:pt x="2365" y="239"/>
                    <a:pt x="2365" y="239"/>
                    <a:pt x="2365" y="194"/>
                  </a:cubicBezTo>
                  <a:cubicBezTo>
                    <a:pt x="2320" y="148"/>
                    <a:pt x="2275" y="57"/>
                    <a:pt x="2138" y="12"/>
                  </a:cubicBezTo>
                  <a:cubicBezTo>
                    <a:pt x="2115" y="4"/>
                    <a:pt x="2090" y="0"/>
                    <a:pt x="2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0" name="Google Shape;630;p38"/>
            <p:cNvSpPr/>
            <p:nvPr/>
          </p:nvSpPr>
          <p:spPr>
            <a:xfrm>
              <a:off x="4092525" y="1599400"/>
              <a:ext cx="146700" cy="15950"/>
            </a:xfrm>
            <a:custGeom>
              <a:avLst/>
              <a:gdLst/>
              <a:ahLst/>
              <a:cxnLst/>
              <a:rect l="l" t="t" r="r" b="b"/>
              <a:pathLst>
                <a:path w="5868" h="638" extrusionOk="0">
                  <a:moveTo>
                    <a:pt x="319" y="1"/>
                  </a:moveTo>
                  <a:cubicBezTo>
                    <a:pt x="183" y="1"/>
                    <a:pt x="1" y="137"/>
                    <a:pt x="1" y="319"/>
                  </a:cubicBezTo>
                  <a:cubicBezTo>
                    <a:pt x="1" y="501"/>
                    <a:pt x="183" y="637"/>
                    <a:pt x="319" y="637"/>
                  </a:cubicBezTo>
                  <a:lnTo>
                    <a:pt x="5549" y="637"/>
                  </a:lnTo>
                  <a:cubicBezTo>
                    <a:pt x="5686" y="637"/>
                    <a:pt x="5868" y="501"/>
                    <a:pt x="5868" y="319"/>
                  </a:cubicBezTo>
                  <a:cubicBezTo>
                    <a:pt x="5868" y="137"/>
                    <a:pt x="5686" y="1"/>
                    <a:pt x="5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1" name="Google Shape;631;p38"/>
            <p:cNvSpPr/>
            <p:nvPr/>
          </p:nvSpPr>
          <p:spPr>
            <a:xfrm>
              <a:off x="4092525" y="1635800"/>
              <a:ext cx="146700" cy="15925"/>
            </a:xfrm>
            <a:custGeom>
              <a:avLst/>
              <a:gdLst/>
              <a:ahLst/>
              <a:cxnLst/>
              <a:rect l="l" t="t" r="r" b="b"/>
              <a:pathLst>
                <a:path w="5868" h="637" extrusionOk="0">
                  <a:moveTo>
                    <a:pt x="319" y="0"/>
                  </a:moveTo>
                  <a:cubicBezTo>
                    <a:pt x="183" y="0"/>
                    <a:pt x="1" y="137"/>
                    <a:pt x="1" y="318"/>
                  </a:cubicBezTo>
                  <a:cubicBezTo>
                    <a:pt x="1" y="500"/>
                    <a:pt x="183" y="637"/>
                    <a:pt x="319" y="637"/>
                  </a:cubicBezTo>
                  <a:lnTo>
                    <a:pt x="5549" y="637"/>
                  </a:lnTo>
                  <a:cubicBezTo>
                    <a:pt x="5686" y="637"/>
                    <a:pt x="5868" y="500"/>
                    <a:pt x="5868" y="318"/>
                  </a:cubicBezTo>
                  <a:cubicBezTo>
                    <a:pt x="5868" y="137"/>
                    <a:pt x="5686" y="0"/>
                    <a:pt x="5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2" name="Google Shape;632;p38"/>
            <p:cNvSpPr/>
            <p:nvPr/>
          </p:nvSpPr>
          <p:spPr>
            <a:xfrm>
              <a:off x="4272175" y="1599400"/>
              <a:ext cx="145550" cy="15950"/>
            </a:xfrm>
            <a:custGeom>
              <a:avLst/>
              <a:gdLst/>
              <a:ahLst/>
              <a:cxnLst/>
              <a:rect l="l" t="t" r="r" b="b"/>
              <a:pathLst>
                <a:path w="5822" h="638" extrusionOk="0">
                  <a:moveTo>
                    <a:pt x="319" y="1"/>
                  </a:moveTo>
                  <a:cubicBezTo>
                    <a:pt x="137" y="1"/>
                    <a:pt x="1" y="137"/>
                    <a:pt x="1" y="319"/>
                  </a:cubicBezTo>
                  <a:cubicBezTo>
                    <a:pt x="1" y="501"/>
                    <a:pt x="137" y="637"/>
                    <a:pt x="319" y="637"/>
                  </a:cubicBezTo>
                  <a:lnTo>
                    <a:pt x="5504" y="637"/>
                  </a:lnTo>
                  <a:cubicBezTo>
                    <a:pt x="5686" y="637"/>
                    <a:pt x="5822" y="501"/>
                    <a:pt x="5822" y="319"/>
                  </a:cubicBezTo>
                  <a:cubicBezTo>
                    <a:pt x="5822" y="137"/>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3" name="Google Shape;633;p38"/>
            <p:cNvSpPr/>
            <p:nvPr/>
          </p:nvSpPr>
          <p:spPr>
            <a:xfrm>
              <a:off x="4272175" y="1635800"/>
              <a:ext cx="145550" cy="15925"/>
            </a:xfrm>
            <a:custGeom>
              <a:avLst/>
              <a:gdLst/>
              <a:ahLst/>
              <a:cxnLst/>
              <a:rect l="l" t="t" r="r" b="b"/>
              <a:pathLst>
                <a:path w="5822" h="637" extrusionOk="0">
                  <a:moveTo>
                    <a:pt x="319" y="0"/>
                  </a:moveTo>
                  <a:cubicBezTo>
                    <a:pt x="137" y="0"/>
                    <a:pt x="1" y="137"/>
                    <a:pt x="1" y="318"/>
                  </a:cubicBezTo>
                  <a:cubicBezTo>
                    <a:pt x="1" y="500"/>
                    <a:pt x="137" y="637"/>
                    <a:pt x="319" y="637"/>
                  </a:cubicBezTo>
                  <a:lnTo>
                    <a:pt x="5504" y="637"/>
                  </a:lnTo>
                  <a:cubicBezTo>
                    <a:pt x="5686" y="637"/>
                    <a:pt x="5822" y="500"/>
                    <a:pt x="5822" y="318"/>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4" name="Google Shape;634;p38"/>
            <p:cNvSpPr/>
            <p:nvPr/>
          </p:nvSpPr>
          <p:spPr>
            <a:xfrm>
              <a:off x="4200550" y="1746075"/>
              <a:ext cx="145550" cy="15950"/>
            </a:xfrm>
            <a:custGeom>
              <a:avLst/>
              <a:gdLst/>
              <a:ahLst/>
              <a:cxnLst/>
              <a:rect l="l" t="t" r="r" b="b"/>
              <a:pathLst>
                <a:path w="5822" h="638" extrusionOk="0">
                  <a:moveTo>
                    <a:pt x="319" y="1"/>
                  </a:moveTo>
                  <a:cubicBezTo>
                    <a:pt x="137" y="1"/>
                    <a:pt x="0" y="183"/>
                    <a:pt x="0" y="319"/>
                  </a:cubicBezTo>
                  <a:cubicBezTo>
                    <a:pt x="0" y="501"/>
                    <a:pt x="137" y="637"/>
                    <a:pt x="319" y="637"/>
                  </a:cubicBezTo>
                  <a:lnTo>
                    <a:pt x="5503" y="637"/>
                  </a:lnTo>
                  <a:cubicBezTo>
                    <a:pt x="5685" y="637"/>
                    <a:pt x="5822" y="501"/>
                    <a:pt x="5822" y="319"/>
                  </a:cubicBezTo>
                  <a:cubicBezTo>
                    <a:pt x="5822" y="183"/>
                    <a:pt x="5685" y="1"/>
                    <a:pt x="5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5" name="Google Shape;635;p38"/>
            <p:cNvSpPr/>
            <p:nvPr/>
          </p:nvSpPr>
          <p:spPr>
            <a:xfrm>
              <a:off x="4200550" y="1783600"/>
              <a:ext cx="145550" cy="15950"/>
            </a:xfrm>
            <a:custGeom>
              <a:avLst/>
              <a:gdLst/>
              <a:ahLst/>
              <a:cxnLst/>
              <a:rect l="l" t="t" r="r" b="b"/>
              <a:pathLst>
                <a:path w="5822" h="638" extrusionOk="0">
                  <a:moveTo>
                    <a:pt x="319" y="0"/>
                  </a:moveTo>
                  <a:cubicBezTo>
                    <a:pt x="137" y="0"/>
                    <a:pt x="0" y="137"/>
                    <a:pt x="0" y="319"/>
                  </a:cubicBezTo>
                  <a:cubicBezTo>
                    <a:pt x="0" y="501"/>
                    <a:pt x="137" y="637"/>
                    <a:pt x="319" y="637"/>
                  </a:cubicBezTo>
                  <a:lnTo>
                    <a:pt x="5503" y="637"/>
                  </a:lnTo>
                  <a:cubicBezTo>
                    <a:pt x="5685" y="637"/>
                    <a:pt x="5822" y="501"/>
                    <a:pt x="5822" y="319"/>
                  </a:cubicBezTo>
                  <a:cubicBezTo>
                    <a:pt x="5822" y="137"/>
                    <a:pt x="5685" y="0"/>
                    <a:pt x="5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6" name="Google Shape;636;p38"/>
            <p:cNvSpPr/>
            <p:nvPr/>
          </p:nvSpPr>
          <p:spPr>
            <a:xfrm>
              <a:off x="4379050" y="1746075"/>
              <a:ext cx="145575" cy="15950"/>
            </a:xfrm>
            <a:custGeom>
              <a:avLst/>
              <a:gdLst/>
              <a:ahLst/>
              <a:cxnLst/>
              <a:rect l="l" t="t" r="r" b="b"/>
              <a:pathLst>
                <a:path w="5823" h="638" extrusionOk="0">
                  <a:moveTo>
                    <a:pt x="319" y="1"/>
                  </a:moveTo>
                  <a:cubicBezTo>
                    <a:pt x="137" y="1"/>
                    <a:pt x="1" y="183"/>
                    <a:pt x="1" y="319"/>
                  </a:cubicBezTo>
                  <a:cubicBezTo>
                    <a:pt x="1" y="501"/>
                    <a:pt x="137" y="637"/>
                    <a:pt x="319" y="637"/>
                  </a:cubicBezTo>
                  <a:lnTo>
                    <a:pt x="5504" y="637"/>
                  </a:lnTo>
                  <a:cubicBezTo>
                    <a:pt x="5686" y="637"/>
                    <a:pt x="5822" y="501"/>
                    <a:pt x="5822" y="319"/>
                  </a:cubicBezTo>
                  <a:cubicBezTo>
                    <a:pt x="5822" y="183"/>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7" name="Google Shape;637;p38"/>
            <p:cNvSpPr/>
            <p:nvPr/>
          </p:nvSpPr>
          <p:spPr>
            <a:xfrm>
              <a:off x="4379050" y="1783600"/>
              <a:ext cx="145575" cy="15950"/>
            </a:xfrm>
            <a:custGeom>
              <a:avLst/>
              <a:gdLst/>
              <a:ahLst/>
              <a:cxnLst/>
              <a:rect l="l" t="t" r="r" b="b"/>
              <a:pathLst>
                <a:path w="5823" h="638" extrusionOk="0">
                  <a:moveTo>
                    <a:pt x="319" y="0"/>
                  </a:moveTo>
                  <a:cubicBezTo>
                    <a:pt x="137" y="0"/>
                    <a:pt x="1" y="137"/>
                    <a:pt x="1" y="319"/>
                  </a:cubicBezTo>
                  <a:cubicBezTo>
                    <a:pt x="1" y="501"/>
                    <a:pt x="137" y="637"/>
                    <a:pt x="319" y="637"/>
                  </a:cubicBezTo>
                  <a:lnTo>
                    <a:pt x="5504" y="637"/>
                  </a:lnTo>
                  <a:cubicBezTo>
                    <a:pt x="5686" y="637"/>
                    <a:pt x="5822" y="501"/>
                    <a:pt x="5822" y="319"/>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38" name="Google Shape;638;p38"/>
          <p:cNvSpPr/>
          <p:nvPr/>
        </p:nvSpPr>
        <p:spPr>
          <a:xfrm rot="10800000">
            <a:off x="6340572" y="43309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416100" y="535000"/>
            <a:ext cx="1012800" cy="1012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91;p59">
            <a:extLst>
              <a:ext uri="{FF2B5EF4-FFF2-40B4-BE49-F238E27FC236}">
                <a16:creationId xmlns:a16="http://schemas.microsoft.com/office/drawing/2014/main" id="{2C8D7640-07EE-48F0-AD79-C0EE9D0673C3}"/>
              </a:ext>
            </a:extLst>
          </p:cNvPr>
          <p:cNvGrpSpPr/>
          <p:nvPr/>
        </p:nvGrpSpPr>
        <p:grpSpPr>
          <a:xfrm rot="5400000">
            <a:off x="6156903" y="759023"/>
            <a:ext cx="1853353" cy="3784074"/>
            <a:chOff x="5746273" y="628276"/>
            <a:chExt cx="1994354" cy="4071962"/>
          </a:xfrm>
        </p:grpSpPr>
        <p:sp>
          <p:nvSpPr>
            <p:cNvPr id="65" name="Google Shape;1492;p59">
              <a:extLst>
                <a:ext uri="{FF2B5EF4-FFF2-40B4-BE49-F238E27FC236}">
                  <a16:creationId xmlns:a16="http://schemas.microsoft.com/office/drawing/2014/main" id="{58BE6545-BC46-4205-B135-742F11A815C2}"/>
                </a:ext>
              </a:extLst>
            </p:cNvPr>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3;p59">
              <a:extLst>
                <a:ext uri="{FF2B5EF4-FFF2-40B4-BE49-F238E27FC236}">
                  <a16:creationId xmlns:a16="http://schemas.microsoft.com/office/drawing/2014/main" id="{3212C5D2-4E36-4633-B983-4F1652944023}"/>
                </a:ext>
              </a:extLst>
            </p:cNvPr>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p59">
              <a:extLst>
                <a:ext uri="{FF2B5EF4-FFF2-40B4-BE49-F238E27FC236}">
                  <a16:creationId xmlns:a16="http://schemas.microsoft.com/office/drawing/2014/main" id="{E3675782-F0CC-4A4D-B342-2DAF4532BE06}"/>
                </a:ext>
              </a:extLst>
            </p:cNvPr>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5;p59">
              <a:extLst>
                <a:ext uri="{FF2B5EF4-FFF2-40B4-BE49-F238E27FC236}">
                  <a16:creationId xmlns:a16="http://schemas.microsoft.com/office/drawing/2014/main" id="{7EA75684-EB0C-44E1-968B-5B25856EBC16}"/>
                </a:ext>
              </a:extLst>
            </p:cNvPr>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6;p59">
              <a:extLst>
                <a:ext uri="{FF2B5EF4-FFF2-40B4-BE49-F238E27FC236}">
                  <a16:creationId xmlns:a16="http://schemas.microsoft.com/office/drawing/2014/main" id="{BEF06118-7FE8-46C1-A571-179C22B77994}"/>
                </a:ext>
              </a:extLst>
            </p:cNvPr>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7;p59">
              <a:extLst>
                <a:ext uri="{FF2B5EF4-FFF2-40B4-BE49-F238E27FC236}">
                  <a16:creationId xmlns:a16="http://schemas.microsoft.com/office/drawing/2014/main" id="{F9521909-7D34-4B01-A8D4-25F75507DCF7}"/>
                </a:ext>
              </a:extLst>
            </p:cNvPr>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8;p59">
              <a:extLst>
                <a:ext uri="{FF2B5EF4-FFF2-40B4-BE49-F238E27FC236}">
                  <a16:creationId xmlns:a16="http://schemas.microsoft.com/office/drawing/2014/main" id="{C36CB0A9-8B67-408E-B0C2-813F790499DE}"/>
                </a:ext>
              </a:extLst>
            </p:cNvPr>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9;p59">
              <a:extLst>
                <a:ext uri="{FF2B5EF4-FFF2-40B4-BE49-F238E27FC236}">
                  <a16:creationId xmlns:a16="http://schemas.microsoft.com/office/drawing/2014/main" id="{3A02D45A-6F72-436B-847F-71E43C94512B}"/>
                </a:ext>
              </a:extLst>
            </p:cNvPr>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0;p59">
              <a:extLst>
                <a:ext uri="{FF2B5EF4-FFF2-40B4-BE49-F238E27FC236}">
                  <a16:creationId xmlns:a16="http://schemas.microsoft.com/office/drawing/2014/main" id="{0C2A686B-0EF9-4B24-8D97-1DE5788953BD}"/>
                </a:ext>
              </a:extLst>
            </p:cNvPr>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1;p59">
              <a:extLst>
                <a:ext uri="{FF2B5EF4-FFF2-40B4-BE49-F238E27FC236}">
                  <a16:creationId xmlns:a16="http://schemas.microsoft.com/office/drawing/2014/main" id="{4214213B-FD7B-455E-8951-059F439CEB86}"/>
                </a:ext>
              </a:extLst>
            </p:cNvPr>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2;p59">
              <a:extLst>
                <a:ext uri="{FF2B5EF4-FFF2-40B4-BE49-F238E27FC236}">
                  <a16:creationId xmlns:a16="http://schemas.microsoft.com/office/drawing/2014/main" id="{CF5116C7-BBB8-4F34-8025-803F8FA492A5}"/>
                </a:ext>
              </a:extLst>
            </p:cNvPr>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3;p59">
              <a:extLst>
                <a:ext uri="{FF2B5EF4-FFF2-40B4-BE49-F238E27FC236}">
                  <a16:creationId xmlns:a16="http://schemas.microsoft.com/office/drawing/2014/main" id="{94D3274F-F9F8-4BF7-A262-84AFC5AFB3BF}"/>
                </a:ext>
              </a:extLst>
            </p:cNvPr>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4;p59">
              <a:extLst>
                <a:ext uri="{FF2B5EF4-FFF2-40B4-BE49-F238E27FC236}">
                  <a16:creationId xmlns:a16="http://schemas.microsoft.com/office/drawing/2014/main" id="{4BF6451E-C422-452D-98C8-8733FFF8BEE2}"/>
                </a:ext>
              </a:extLst>
            </p:cNvPr>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5;p59">
              <a:extLst>
                <a:ext uri="{FF2B5EF4-FFF2-40B4-BE49-F238E27FC236}">
                  <a16:creationId xmlns:a16="http://schemas.microsoft.com/office/drawing/2014/main" id="{03B2CE35-44CD-4518-A3A7-20A152EBC808}"/>
                </a:ext>
              </a:extLst>
            </p:cNvPr>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6;p59">
              <a:extLst>
                <a:ext uri="{FF2B5EF4-FFF2-40B4-BE49-F238E27FC236}">
                  <a16:creationId xmlns:a16="http://schemas.microsoft.com/office/drawing/2014/main" id="{238C08B4-0306-42C7-A687-386542444490}"/>
                </a:ext>
              </a:extLst>
            </p:cNvPr>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7;p59">
              <a:extLst>
                <a:ext uri="{FF2B5EF4-FFF2-40B4-BE49-F238E27FC236}">
                  <a16:creationId xmlns:a16="http://schemas.microsoft.com/office/drawing/2014/main" id="{46441877-2CE1-4C27-B907-576EFA522954}"/>
                </a:ext>
              </a:extLst>
            </p:cNvPr>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8;p59">
              <a:extLst>
                <a:ext uri="{FF2B5EF4-FFF2-40B4-BE49-F238E27FC236}">
                  <a16:creationId xmlns:a16="http://schemas.microsoft.com/office/drawing/2014/main" id="{0C5D25B9-02C6-44F0-9F61-7E40A40466B2}"/>
                </a:ext>
              </a:extLst>
            </p:cNvPr>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9;p59">
              <a:extLst>
                <a:ext uri="{FF2B5EF4-FFF2-40B4-BE49-F238E27FC236}">
                  <a16:creationId xmlns:a16="http://schemas.microsoft.com/office/drawing/2014/main" id="{20B37923-4B58-499E-A70E-32CD93779D4C}"/>
                </a:ext>
              </a:extLst>
            </p:cNvPr>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49032C92-533E-4F04-AA9D-F4508B05FA72}"/>
              </a:ext>
            </a:extLst>
          </p:cNvPr>
          <p:cNvPicPr>
            <a:picLocks noChangeAspect="1"/>
          </p:cNvPicPr>
          <p:nvPr/>
        </p:nvPicPr>
        <p:blipFill>
          <a:blip r:embed="rId3"/>
          <a:stretch>
            <a:fillRect/>
          </a:stretch>
        </p:blipFill>
        <p:spPr>
          <a:xfrm>
            <a:off x="5720578" y="1927671"/>
            <a:ext cx="2657959" cy="14203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0" name="Google Shape;360;p32"/>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Sora"/>
                <a:ea typeface="Sora"/>
                <a:cs typeface="Sora"/>
                <a:sym typeface="Sora"/>
              </a:rPr>
              <a:t>Latar Belakan</a:t>
            </a:r>
            <a:r>
              <a:rPr lang="en-US" b="1" dirty="0">
                <a:solidFill>
                  <a:schemeClr val="lt1"/>
                </a:solidFill>
                <a:latin typeface="Sora"/>
                <a:ea typeface="Sora"/>
                <a:cs typeface="Sora"/>
                <a:sym typeface="Sora"/>
              </a:rPr>
              <a:t>g</a:t>
            </a:r>
            <a:endParaRPr dirty="0">
              <a:solidFill>
                <a:schemeClr val="lt1"/>
              </a:solidFill>
            </a:endParaRPr>
          </a:p>
        </p:txBody>
      </p:sp>
      <p:sp>
        <p:nvSpPr>
          <p:cNvPr id="367" name="Google Shape;367;p32"/>
          <p:cNvSpPr/>
          <p:nvPr/>
        </p:nvSpPr>
        <p:spPr>
          <a:xfrm rot="10800000">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8">
            <a:extLst>
              <a:ext uri="{FF2B5EF4-FFF2-40B4-BE49-F238E27FC236}">
                <a16:creationId xmlns:a16="http://schemas.microsoft.com/office/drawing/2014/main" id="{8C923D30-2D71-435E-9BA4-71D9F16F6F01}"/>
              </a:ext>
            </a:extLst>
          </p:cNvPr>
          <p:cNvSpPr txBox="1"/>
          <p:nvPr/>
        </p:nvSpPr>
        <p:spPr>
          <a:xfrm flipH="1">
            <a:off x="3679483" y="85241"/>
            <a:ext cx="5198337" cy="4448013"/>
          </a:xfrm>
          <a:prstGeom prst="rect">
            <a:avLst/>
          </a:prstGeom>
          <a:noFill/>
          <a:ln>
            <a:noFill/>
          </a:ln>
        </p:spPr>
        <p:txBody>
          <a:bodyPr spcFirstLastPara="1" wrap="square" lIns="91425" tIns="0" rIns="91425" bIns="0" anchor="b" anchorCtr="0">
            <a:noAutofit/>
          </a:bodyPr>
          <a:lstStyle/>
          <a:p>
            <a:pPr marL="0" lvl="0" indent="0" algn="just" rtl="0">
              <a:spcBef>
                <a:spcPts val="0"/>
              </a:spcBef>
              <a:spcAft>
                <a:spcPts val="0"/>
              </a:spcAft>
              <a:buNone/>
            </a:pPr>
            <a:r>
              <a:rPr lang="en" sz="1300" dirty="0">
                <a:solidFill>
                  <a:schemeClr val="tx1"/>
                </a:solidFill>
                <a:latin typeface="Sora Light" panose="020B0604020202020204" charset="0"/>
                <a:ea typeface="Sora SemiBold"/>
                <a:cs typeface="Sora Light" panose="020B0604020202020204" charset="0"/>
                <a:sym typeface="Sora SemiBold"/>
              </a:rPr>
              <a:t>Seluruh dunia merasa Coronavirus (COVID-19)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yang </a:t>
            </a:r>
            <a:r>
              <a:rPr lang="en-US" sz="1300" dirty="0" err="1">
                <a:solidFill>
                  <a:schemeClr val="tx1"/>
                </a:solidFill>
                <a:latin typeface="Sora Light" panose="020B0604020202020204" charset="0"/>
                <a:ea typeface="Sora SemiBold"/>
                <a:cs typeface="Sora Light" panose="020B0604020202020204" charset="0"/>
                <a:sym typeface="Sora SemiBold"/>
              </a:rPr>
              <a:t>signifikan</a:t>
            </a:r>
            <a:r>
              <a:rPr lang="en-US" sz="1300" dirty="0">
                <a:solidFill>
                  <a:schemeClr val="tx1"/>
                </a:solidFill>
                <a:latin typeface="Sora Light" panose="020B0604020202020204" charset="0"/>
                <a:ea typeface="Sora SemiBold"/>
                <a:cs typeface="Sora Light" panose="020B0604020202020204" charset="0"/>
                <a:sym typeface="Sora SemiBold"/>
              </a:rPr>
              <a:t> pada </a:t>
            </a:r>
            <a:r>
              <a:rPr lang="en-US" sz="1300" dirty="0" err="1">
                <a:solidFill>
                  <a:schemeClr val="tx1"/>
                </a:solidFill>
                <a:latin typeface="Sora Light" panose="020B0604020202020204" charset="0"/>
                <a:ea typeface="Sora SemiBold"/>
                <a:cs typeface="Sora Light" panose="020B0604020202020204" charset="0"/>
                <a:sym typeface="Sora SemiBold"/>
              </a:rPr>
              <a:t>semua</a:t>
            </a:r>
            <a:r>
              <a:rPr lang="en-US" sz="1300" dirty="0">
                <a:solidFill>
                  <a:schemeClr val="tx1"/>
                </a:solidFill>
                <a:latin typeface="Sora Light" panose="020B0604020202020204" charset="0"/>
                <a:ea typeface="Sora SemiBold"/>
                <a:cs typeface="Sora Light" panose="020B0604020202020204" charset="0"/>
                <a:sym typeface="Sora SemiBold"/>
              </a:rPr>
              <a:t> negara, </a:t>
            </a:r>
            <a:r>
              <a:rPr lang="en-US" sz="1300" dirty="0" err="1">
                <a:solidFill>
                  <a:schemeClr val="tx1"/>
                </a:solidFill>
                <a:latin typeface="Sora Light" panose="020B0604020202020204" charset="0"/>
                <a:ea typeface="Sora SemiBold"/>
                <a:cs typeface="Sora Light" panose="020B0604020202020204" charset="0"/>
                <a:sym typeface="Sora SemiBold"/>
              </a:rPr>
              <a:t>baik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itu</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sosial</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psikologis</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ekonomi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kesehatan</a:t>
            </a:r>
            <a:r>
              <a:rPr lang="en-US" sz="1300" dirty="0">
                <a:solidFill>
                  <a:schemeClr val="tx1"/>
                </a:solidFill>
                <a:latin typeface="Sora Light" panose="020B0604020202020204" charset="0"/>
                <a:ea typeface="Sora SemiBold"/>
                <a:cs typeface="Sora Light" panose="020B0604020202020204" charset="0"/>
                <a:sym typeface="Sora SemiBold"/>
              </a:rPr>
              <a:t>, dan </a:t>
            </a:r>
            <a:r>
              <a:rPr lang="en-US" sz="1300" dirty="0" err="1">
                <a:solidFill>
                  <a:schemeClr val="tx1"/>
                </a:solidFill>
                <a:latin typeface="Sora Light" panose="020B0604020202020204" charset="0"/>
                <a:ea typeface="Sora SemiBold"/>
                <a:cs typeface="Sora Light" panose="020B0604020202020204" charset="0"/>
                <a:sym typeface="Sora SemiBold"/>
              </a:rPr>
              <a:t>segala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aspek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kehidupan</a:t>
            </a:r>
            <a:r>
              <a:rPr lang="en-US" sz="1300" dirty="0">
                <a:solidFill>
                  <a:schemeClr val="tx1"/>
                </a:solidFill>
                <a:latin typeface="Sora Light" panose="020B0604020202020204" charset="0"/>
                <a:ea typeface="Sora SemiBold"/>
                <a:cs typeface="Sora Light" panose="020B0604020202020204" charset="0"/>
                <a:sym typeface="Sora SemiBold"/>
              </a:rPr>
              <a:t>. Kita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mengetahui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bahwa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COVID-19 </a:t>
            </a:r>
            <a:r>
              <a:rPr lang="en-US" sz="1300" dirty="0" err="1">
                <a:solidFill>
                  <a:schemeClr val="tx1"/>
                </a:solidFill>
                <a:latin typeface="Sora Light" panose="020B0604020202020204" charset="0"/>
                <a:ea typeface="Sora SemiBold"/>
                <a:cs typeface="Sora Light" panose="020B0604020202020204" charset="0"/>
                <a:sym typeface="Sora SemiBold"/>
              </a:rPr>
              <a:t>dirasakan</a:t>
            </a:r>
            <a:r>
              <a:rPr lang="en-US" sz="1300" dirty="0">
                <a:solidFill>
                  <a:schemeClr val="tx1"/>
                </a:solidFill>
                <a:latin typeface="Sora Light" panose="020B0604020202020204" charset="0"/>
                <a:ea typeface="Sora SemiBold"/>
                <a:cs typeface="Sora Light" panose="020B0604020202020204" charset="0"/>
                <a:sym typeface="Sora SemiBold"/>
              </a:rPr>
              <a:t> oleh dunia Pendidikan. </a:t>
            </a:r>
            <a:r>
              <a:rPr lang="en-US" sz="1300" dirty="0" err="1">
                <a:solidFill>
                  <a:schemeClr val="tx1"/>
                </a:solidFill>
                <a:latin typeface="Sora Light" panose="020B0604020202020204" charset="0"/>
                <a:ea typeface="Sora SemiBold"/>
                <a:cs typeface="Sora Light" panose="020B0604020202020204" charset="0"/>
                <a:sym typeface="Sora SemiBold"/>
              </a:rPr>
              <a:t>Ini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diakui</a:t>
            </a:r>
            <a:r>
              <a:rPr lang="en-US" sz="1300" dirty="0">
                <a:solidFill>
                  <a:schemeClr val="tx1"/>
                </a:solidFill>
                <a:latin typeface="Sora Light" panose="020B0604020202020204" charset="0"/>
                <a:ea typeface="Sora SemiBold"/>
                <a:cs typeface="Sora Light" panose="020B0604020202020204" charset="0"/>
                <a:sym typeface="Sora SemiBold"/>
              </a:rPr>
              <a:t> oleh United Nations Educational Scientific and </a:t>
            </a:r>
            <a:r>
              <a:rPr lang="en-US" sz="1300" dirty="0" err="1">
                <a:solidFill>
                  <a:schemeClr val="tx1"/>
                </a:solidFill>
                <a:latin typeface="Sora Light" panose="020B0604020202020204" charset="0"/>
                <a:ea typeface="Sora SemiBold"/>
                <a:cs typeface="Sora Light" panose="020B0604020202020204" charset="0"/>
                <a:sym typeface="Sora SemiBold"/>
              </a:rPr>
              <a:t>Culrural</a:t>
            </a:r>
            <a:r>
              <a:rPr lang="en-US" sz="1300" dirty="0">
                <a:solidFill>
                  <a:schemeClr val="tx1"/>
                </a:solidFill>
                <a:latin typeface="Sora Light" panose="020B0604020202020204" charset="0"/>
                <a:ea typeface="Sora SemiBold"/>
                <a:cs typeface="Sora Light" panose="020B0604020202020204" charset="0"/>
                <a:sym typeface="Sora SemiBold"/>
              </a:rPr>
              <a:t> Organization (UNISCO).</a:t>
            </a:r>
          </a:p>
          <a:p>
            <a:pPr marL="0" lvl="0" indent="0" algn="just" rtl="0">
              <a:spcBef>
                <a:spcPts val="0"/>
              </a:spcBef>
              <a:spcAft>
                <a:spcPts val="0"/>
              </a:spcAft>
              <a:buNone/>
            </a:pPr>
            <a:endParaRPr lang="en-US"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UNESCO menyelenggarakan pertemuan virtual Platform Pendidikan Multidimensi tentang Respon Pendidikan untuk COVID-19. Wabah virus corona berdampak pada sektor pendidikan. Diperkirakan, 300 juta siswa terganggu oleh aktivitas sekolah mereka di seluruh dunia dan terancam hak pendidikan mereka di masa depan Penelitian ini bertujuan untuk mengetahui pentingnya persepsi mahasiswa sebagai target dan ukuran keberhasilan institusi pendidikan tinggi. </a:t>
            </a:r>
          </a:p>
          <a:p>
            <a:pPr lvl="0" algn="just"/>
            <a:endParaRPr lang="nn-NO"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Dengan merebaknya COVID-19 menjadi momentum bagi  perguruan tinggi di Indonesia untuk meningkatkan pembelajaran online melalui berbagai platform, salah satunya adalah aplikasi Zoom.</a:t>
            </a:r>
          </a:p>
          <a:p>
            <a:pPr lvl="0" algn="just"/>
            <a:endParaRPr lang="nn-NO" dirty="0">
              <a:solidFill>
                <a:schemeClr val="accent3"/>
              </a:solidFill>
              <a:latin typeface="Sora SemiBold"/>
              <a:ea typeface="Sora SemiBold"/>
              <a:cs typeface="Sora SemiBold"/>
              <a:sym typeface="Sor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1" name="Google Shape;571;p37"/>
          <p:cNvSpPr txBox="1">
            <a:spLocks noGrp="1"/>
          </p:cNvSpPr>
          <p:nvPr>
            <p:ph type="title"/>
          </p:nvPr>
        </p:nvSpPr>
        <p:spPr>
          <a:xfrm>
            <a:off x="0" y="2009400"/>
            <a:ext cx="3695589" cy="11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Sora"/>
                <a:cs typeface="Sora"/>
                <a:sym typeface="Sora"/>
              </a:rPr>
              <a:t>Pengumpulan</a:t>
            </a:r>
            <a:br>
              <a:rPr lang="en" b="1" dirty="0">
                <a:solidFill>
                  <a:schemeClr val="lt1"/>
                </a:solidFill>
                <a:latin typeface="Sora"/>
                <a:cs typeface="Sora"/>
                <a:sym typeface="Sora"/>
              </a:rPr>
            </a:br>
            <a:r>
              <a:rPr lang="en-US" dirty="0">
                <a:solidFill>
                  <a:schemeClr val="lt1"/>
                </a:solidFill>
              </a:rPr>
              <a:t>Data</a:t>
            </a:r>
            <a:endParaRPr dirty="0">
              <a:solidFill>
                <a:schemeClr val="lt1"/>
              </a:solidFill>
            </a:endParaRPr>
          </a:p>
        </p:txBody>
      </p:sp>
      <p:sp>
        <p:nvSpPr>
          <p:cNvPr id="574" name="Google Shape;574;p37"/>
          <p:cNvSpPr/>
          <p:nvPr/>
        </p:nvSpPr>
        <p:spPr>
          <a:xfrm>
            <a:off x="402575" y="369000"/>
            <a:ext cx="912300" cy="91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75" name="Google Shape;575;p37"/>
          <p:cNvSpPr/>
          <p:nvPr/>
        </p:nvSpPr>
        <p:spPr>
          <a:xfrm>
            <a:off x="2658375" y="4015575"/>
            <a:ext cx="783600" cy="800700"/>
          </a:xfrm>
          <a:prstGeom prst="triangle">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p33">
            <a:extLst>
              <a:ext uri="{FF2B5EF4-FFF2-40B4-BE49-F238E27FC236}">
                <a16:creationId xmlns:a16="http://schemas.microsoft.com/office/drawing/2014/main" id="{63C92ACF-90B7-49F5-8354-269D8C62300B}"/>
              </a:ext>
            </a:extLst>
          </p:cNvPr>
          <p:cNvSpPr txBox="1">
            <a:spLocks noGrp="1"/>
          </p:cNvSpPr>
          <p:nvPr>
            <p:ph type="subTitle" idx="1"/>
          </p:nvPr>
        </p:nvSpPr>
        <p:spPr>
          <a:xfrm>
            <a:off x="4162768" y="825150"/>
            <a:ext cx="4271918" cy="3057474"/>
          </a:xfrm>
          <a:prstGeom prst="rect">
            <a:avLst/>
          </a:prstGeom>
        </p:spPr>
        <p:txBody>
          <a:bodyPr spcFirstLastPara="1" wrap="square" lIns="182875" tIns="91425" rIns="182875" bIns="91425" anchor="ctr" anchorCtr="0">
            <a:noAutofit/>
          </a:bodyPr>
          <a:lstStyle/>
          <a:p>
            <a:pPr marL="0" indent="0" algn="just"/>
            <a:endParaRPr lang="en-ID" dirty="0">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Variabel</a:t>
            </a:r>
            <a:r>
              <a:rPr lang="en-ID" sz="1400" dirty="0">
                <a:solidFill>
                  <a:schemeClr val="tx1"/>
                </a:solidFill>
                <a:latin typeface="Sora Light" panose="020B0604020202020204" charset="0"/>
                <a:cs typeface="Sora Light" panose="020B0604020202020204" charset="0"/>
              </a:rPr>
              <a:t> independent dan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untuk</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analisis</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ini</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sepuluh</a:t>
            </a:r>
            <a:r>
              <a:rPr lang="en-ID" sz="1400" dirty="0">
                <a:solidFill>
                  <a:schemeClr val="tx1"/>
                </a:solidFill>
                <a:latin typeface="Sora Light" panose="020B0604020202020204" charset="0"/>
                <a:cs typeface="Sora Light" panose="020B0604020202020204" charset="0"/>
              </a:rPr>
              <a:t> variable independent dan </a:t>
            </a:r>
            <a:r>
              <a:rPr lang="en-ID" sz="1400" dirty="0" err="1">
                <a:solidFill>
                  <a:schemeClr val="tx1"/>
                </a:solidFill>
                <a:latin typeface="Sora Light" panose="020B0604020202020204" charset="0"/>
                <a:cs typeface="Sora Light" panose="020B0604020202020204" charset="0"/>
              </a:rPr>
              <a:t>satu</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dipertahankan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Partisipan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adalah</a:t>
            </a:r>
            <a:r>
              <a:rPr lang="en-ID" sz="1400" dirty="0">
                <a:solidFill>
                  <a:schemeClr val="tx1"/>
                </a:solidFill>
                <a:latin typeface="Sora Light" panose="020B0604020202020204" charset="0"/>
                <a:cs typeface="Sora Light" panose="020B0604020202020204" charset="0"/>
              </a:rPr>
              <a:t> 175 </a:t>
            </a:r>
            <a:r>
              <a:rPr lang="en-ID" sz="1400" dirty="0" err="1">
                <a:solidFill>
                  <a:schemeClr val="tx1"/>
                </a:solidFill>
                <a:latin typeface="Sora Light" panose="020B0604020202020204" charset="0"/>
                <a:cs typeface="Sora Light" panose="020B0604020202020204" charset="0"/>
              </a:rPr>
              <a:t>responden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sekolah</a:t>
            </a:r>
            <a:r>
              <a:rPr lang="en-ID" sz="1400" dirty="0">
                <a:solidFill>
                  <a:schemeClr val="tx1"/>
                </a:solidFill>
                <a:latin typeface="Sora Light" panose="020B0604020202020204" charset="0"/>
                <a:cs typeface="Sora Light" panose="020B0604020202020204" charset="0"/>
              </a:rPr>
              <a:t> dan </a:t>
            </a:r>
            <a:r>
              <a:rPr lang="en-ID" sz="1400" dirty="0" err="1">
                <a:solidFill>
                  <a:schemeClr val="tx1"/>
                </a:solidFill>
                <a:latin typeface="Sora Light" panose="020B0604020202020204" charset="0"/>
                <a:cs typeface="Sora Light" panose="020B0604020202020204" charset="0"/>
              </a:rPr>
              <a:t>niversitas</a:t>
            </a:r>
            <a:r>
              <a:rPr lang="en-ID" sz="1400" dirty="0">
                <a:solidFill>
                  <a:schemeClr val="tx1"/>
                </a:solidFill>
                <a:latin typeface="Sora Light" panose="020B0604020202020204" charset="0"/>
                <a:cs typeface="Sora Light" panose="020B0604020202020204" charset="0"/>
              </a:rPr>
              <a:t> di Indonesia </a:t>
            </a:r>
            <a:r>
              <a:rPr lang="en-ID" sz="1400" dirty="0" err="1">
                <a:solidFill>
                  <a:schemeClr val="tx1"/>
                </a:solidFill>
                <a:latin typeface="Sora Light" panose="020B0604020202020204" charset="0"/>
                <a:cs typeface="Sora Light" panose="020B0604020202020204" charset="0"/>
              </a:rPr>
              <a:t>dengan</a:t>
            </a:r>
            <a:r>
              <a:rPr lang="en-ID" sz="1400" dirty="0">
                <a:solidFill>
                  <a:schemeClr val="tx1"/>
                </a:solidFill>
                <a:latin typeface="Sora Light" panose="020B0604020202020204" charset="0"/>
                <a:cs typeface="Sora Light" panose="020B0604020202020204" charset="0"/>
              </a:rPr>
              <a:t> random sampling 26 </a:t>
            </a:r>
            <a:r>
              <a:rPr lang="en-ID" sz="1400" dirty="0" err="1">
                <a:solidFill>
                  <a:schemeClr val="tx1"/>
                </a:solidFill>
                <a:latin typeface="Sora Light" panose="020B0604020202020204" charset="0"/>
                <a:cs typeface="Sora Light" panose="020B0604020202020204" charset="0"/>
              </a:rPr>
              <a:t>dosen</a:t>
            </a:r>
            <a:r>
              <a:rPr lang="en-ID" sz="1400" dirty="0">
                <a:solidFill>
                  <a:schemeClr val="tx1"/>
                </a:solidFill>
                <a:latin typeface="Sora Light" panose="020B0604020202020204" charset="0"/>
                <a:cs typeface="Sora Light" panose="020B0604020202020204" charset="0"/>
              </a:rPr>
              <a:t> (15%), 57 </a:t>
            </a:r>
            <a:r>
              <a:rPr lang="en-ID" sz="1400" dirty="0" err="1">
                <a:solidFill>
                  <a:schemeClr val="tx1"/>
                </a:solidFill>
                <a:latin typeface="Sora Light" panose="020B0604020202020204" charset="0"/>
                <a:cs typeface="Sora Light" panose="020B0604020202020204" charset="0"/>
              </a:rPr>
              <a:t>mahasiswa</a:t>
            </a:r>
            <a:r>
              <a:rPr lang="en-ID" sz="1400" dirty="0">
                <a:solidFill>
                  <a:schemeClr val="tx1"/>
                </a:solidFill>
                <a:latin typeface="Sora Light" panose="020B0604020202020204" charset="0"/>
                <a:cs typeface="Sora Light" panose="020B0604020202020204" charset="0"/>
              </a:rPr>
              <a:t> (33%), 92 guru (53%).</a:t>
            </a:r>
            <a:endParaRPr sz="1400" dirty="0">
              <a:solidFill>
                <a:schemeClr val="tx1"/>
              </a:solidFill>
              <a:latin typeface="Sora Light" panose="020B0604020202020204" charset="0"/>
              <a:cs typeface="Sora Light"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362453"/>
            <a:ext cx="4271918" cy="4462753"/>
          </a:xfrm>
          <a:prstGeom prst="rect">
            <a:avLst/>
          </a:prstGeom>
        </p:spPr>
        <p:txBody>
          <a:bodyPr spcFirstLastPara="1" wrap="square" lIns="182875" tIns="91425" rIns="182875" bIns="91425" anchor="ctr" anchorCtr="0">
            <a:noAutofit/>
          </a:bodyPr>
          <a:lstStyle/>
          <a:p>
            <a:pPr marL="0" indent="0" algn="just"/>
            <a:r>
              <a:rPr lang="en-ID" dirty="0" err="1"/>
              <a:t>Analisis</a:t>
            </a:r>
            <a:r>
              <a:rPr lang="en-ID" dirty="0"/>
              <a:t> data dan </a:t>
            </a:r>
            <a:r>
              <a:rPr lang="en-ID" dirty="0" err="1"/>
              <a:t>hipotesis</a:t>
            </a:r>
            <a:r>
              <a:rPr lang="en-ID" dirty="0"/>
              <a:t> </a:t>
            </a:r>
            <a:r>
              <a:rPr lang="en-ID" dirty="0" err="1"/>
              <a:t>telah</a:t>
            </a:r>
            <a:r>
              <a:rPr lang="en-ID" dirty="0"/>
              <a:t> </a:t>
            </a:r>
            <a:r>
              <a:rPr lang="en-ID" dirty="0" err="1"/>
              <a:t>dievaluasi</a:t>
            </a:r>
            <a:r>
              <a:rPr lang="en-ID" dirty="0"/>
              <a:t> </a:t>
            </a:r>
            <a:r>
              <a:rPr lang="en-ID" dirty="0" err="1"/>
              <a:t>menggunakan</a:t>
            </a:r>
            <a:r>
              <a:rPr lang="en-ID" dirty="0"/>
              <a:t> </a:t>
            </a:r>
            <a:r>
              <a:rPr lang="en-ID" dirty="0" err="1"/>
              <a:t>metode</a:t>
            </a:r>
            <a:r>
              <a:rPr lang="en-ID" dirty="0"/>
              <a:t> structural equation </a:t>
            </a:r>
            <a:r>
              <a:rPr lang="en-ID" dirty="0" err="1"/>
              <a:t>modeling</a:t>
            </a:r>
            <a:r>
              <a:rPr lang="en-ID" dirty="0"/>
              <a:t> (SEM) </a:t>
            </a:r>
            <a:r>
              <a:rPr lang="en-ID" dirty="0" err="1"/>
              <a:t>untuk</a:t>
            </a:r>
            <a:r>
              <a:rPr lang="en-ID" dirty="0"/>
              <a:t> </a:t>
            </a:r>
            <a:r>
              <a:rPr lang="en-ID" dirty="0" err="1"/>
              <a:t>penelitian</a:t>
            </a:r>
            <a:r>
              <a:rPr lang="en-ID" dirty="0"/>
              <a:t> </a:t>
            </a:r>
            <a:r>
              <a:rPr lang="en-ID" dirty="0" err="1"/>
              <a:t>ini</a:t>
            </a:r>
            <a:r>
              <a:rPr lang="en-ID" dirty="0"/>
              <a:t>. Program Smart PLS </a:t>
            </a:r>
            <a:r>
              <a:rPr lang="en-ID" dirty="0" err="1"/>
              <a:t>Versi</a:t>
            </a:r>
            <a:r>
              <a:rPr lang="en-ID" dirty="0"/>
              <a:t> 3.0 </a:t>
            </a:r>
            <a:r>
              <a:rPr lang="en-ID" dirty="0" err="1"/>
              <a:t>digunakan</a:t>
            </a:r>
            <a:r>
              <a:rPr lang="en-ID" dirty="0"/>
              <a:t> </a:t>
            </a:r>
            <a:r>
              <a:rPr lang="en-ID" dirty="0" err="1"/>
              <a:t>untuk</a:t>
            </a:r>
            <a:r>
              <a:rPr lang="en-ID" dirty="0"/>
              <a:t> </a:t>
            </a:r>
            <a:r>
              <a:rPr lang="en-ID" dirty="0" err="1"/>
              <a:t>melakukan</a:t>
            </a:r>
            <a:r>
              <a:rPr lang="en-ID" dirty="0"/>
              <a:t> </a:t>
            </a:r>
            <a:r>
              <a:rPr lang="en-ID" dirty="0" err="1"/>
              <a:t>penelitian</a:t>
            </a:r>
            <a:r>
              <a:rPr lang="en-ID" dirty="0"/>
              <a:t> </a:t>
            </a:r>
            <a:r>
              <a:rPr lang="en-ID" dirty="0" err="1"/>
              <a:t>ini</a:t>
            </a:r>
            <a:r>
              <a:rPr lang="en-ID" dirty="0"/>
              <a:t>. </a:t>
            </a:r>
            <a:r>
              <a:rPr lang="en-ID" dirty="0" err="1"/>
              <a:t>Meskipun</a:t>
            </a:r>
            <a:r>
              <a:rPr lang="en-ID" dirty="0"/>
              <a:t> </a:t>
            </a:r>
            <a:r>
              <a:rPr lang="en-ID" dirty="0" err="1"/>
              <a:t>keberatan</a:t>
            </a:r>
            <a:r>
              <a:rPr lang="en-ID" dirty="0"/>
              <a:t>, PLS </a:t>
            </a:r>
            <a:r>
              <a:rPr lang="en-ID" dirty="0" err="1"/>
              <a:t>adalah</a:t>
            </a:r>
            <a:r>
              <a:rPr lang="en-ID" dirty="0"/>
              <a:t> </a:t>
            </a:r>
            <a:r>
              <a:rPr lang="en-ID" dirty="0" err="1"/>
              <a:t>teknik</a:t>
            </a:r>
            <a:r>
              <a:rPr lang="en-ID" dirty="0"/>
              <a:t> yang </a:t>
            </a:r>
            <a:r>
              <a:rPr lang="en-ID" dirty="0" err="1"/>
              <a:t>terkenal</a:t>
            </a:r>
            <a:r>
              <a:rPr lang="en-ID" dirty="0"/>
              <a:t> </a:t>
            </a:r>
            <a:r>
              <a:rPr lang="en-ID" dirty="0" err="1"/>
              <a:t>untuk</a:t>
            </a:r>
            <a:r>
              <a:rPr lang="en-ID" dirty="0"/>
              <a:t> </a:t>
            </a:r>
            <a:r>
              <a:rPr lang="en-ID" dirty="0" err="1"/>
              <a:t>evaluasi</a:t>
            </a:r>
            <a:r>
              <a:rPr lang="en-ID" dirty="0"/>
              <a:t> </a:t>
            </a:r>
            <a:r>
              <a:rPr lang="en-ID" dirty="0" err="1"/>
              <a:t>koefisien</a:t>
            </a:r>
            <a:r>
              <a:rPr lang="en-ID" dirty="0"/>
              <a:t> </a:t>
            </a:r>
            <a:r>
              <a:rPr lang="en-ID" dirty="0" err="1"/>
              <a:t>jalur</a:t>
            </a:r>
            <a:r>
              <a:rPr lang="en-ID" dirty="0"/>
              <a:t> </a:t>
            </a:r>
            <a:r>
              <a:rPr lang="en-ID" dirty="0" err="1"/>
              <a:t>dalam</a:t>
            </a:r>
            <a:r>
              <a:rPr lang="en-ID" dirty="0"/>
              <a:t> model </a:t>
            </a:r>
            <a:r>
              <a:rPr lang="en-ID" dirty="0" err="1"/>
              <a:t>struktural</a:t>
            </a:r>
            <a:r>
              <a:rPr lang="en-ID" dirty="0"/>
              <a:t> dan </a:t>
            </a:r>
            <a:r>
              <a:rPr lang="en-ID" dirty="0" err="1"/>
              <a:t>karena</a:t>
            </a:r>
            <a:r>
              <a:rPr lang="en-ID" dirty="0"/>
              <a:t> </a:t>
            </a:r>
            <a:r>
              <a:rPr lang="en-ID" dirty="0" err="1"/>
              <a:t>kemampuannya</a:t>
            </a:r>
            <a:r>
              <a:rPr lang="en-ID" dirty="0"/>
              <a:t> </a:t>
            </a:r>
            <a:r>
              <a:rPr lang="en-ID" dirty="0" err="1"/>
              <a:t>untuk</a:t>
            </a:r>
            <a:r>
              <a:rPr lang="en-ID" dirty="0"/>
              <a:t> </a:t>
            </a:r>
            <a:r>
              <a:rPr lang="en-ID" dirty="0" err="1"/>
              <a:t>memodelkan</a:t>
            </a:r>
            <a:r>
              <a:rPr lang="en-ID" dirty="0"/>
              <a:t> </a:t>
            </a:r>
            <a:r>
              <a:rPr lang="en-ID" dirty="0" err="1"/>
              <a:t>struktur</a:t>
            </a:r>
            <a:r>
              <a:rPr lang="en-ID" dirty="0"/>
              <a:t> </a:t>
            </a:r>
            <a:r>
              <a:rPr lang="en-ID" dirty="0" err="1"/>
              <a:t>laten</a:t>
            </a:r>
            <a:r>
              <a:rPr lang="en-ID" dirty="0"/>
              <a:t> </a:t>
            </a:r>
            <a:r>
              <a:rPr lang="en-ID" dirty="0" err="1"/>
              <a:t>dalam</a:t>
            </a:r>
            <a:r>
              <a:rPr lang="en-ID" dirty="0"/>
              <a:t> </a:t>
            </a:r>
            <a:r>
              <a:rPr lang="en-ID" dirty="0" err="1"/>
              <a:t>kondisi</a:t>
            </a:r>
            <a:r>
              <a:rPr lang="en-ID" dirty="0"/>
              <a:t> non-normal dan </a:t>
            </a:r>
            <a:r>
              <a:rPr lang="en-ID" dirty="0" err="1"/>
              <a:t>ukuran</a:t>
            </a:r>
            <a:r>
              <a:rPr lang="en-ID" dirty="0"/>
              <a:t> </a:t>
            </a:r>
            <a:r>
              <a:rPr lang="en-ID" dirty="0" err="1"/>
              <a:t>sampel</a:t>
            </a:r>
            <a:r>
              <a:rPr lang="en-ID" dirty="0"/>
              <a:t> </a:t>
            </a:r>
            <a:r>
              <a:rPr lang="en-ID" dirty="0" err="1"/>
              <a:t>kecil</a:t>
            </a:r>
            <a:r>
              <a:rPr lang="en-ID" dirty="0"/>
              <a:t> </a:t>
            </a:r>
            <a:r>
              <a:rPr lang="en-ID" dirty="0" err="1"/>
              <a:t>hingga</a:t>
            </a:r>
            <a:r>
              <a:rPr lang="en-ID" dirty="0"/>
              <a:t> </a:t>
            </a:r>
            <a:r>
              <a:rPr lang="en-ID" dirty="0" err="1"/>
              <a:t>menengah</a:t>
            </a:r>
            <a:r>
              <a:rPr lang="en-ID" dirty="0"/>
              <a:t> </a:t>
            </a:r>
            <a:r>
              <a:rPr lang="en-ID" dirty="0" err="1"/>
              <a:t>telah</a:t>
            </a:r>
            <a:r>
              <a:rPr lang="en-ID" dirty="0"/>
              <a:t> </a:t>
            </a:r>
            <a:r>
              <a:rPr lang="en-ID" dirty="0" err="1"/>
              <a:t>menjadi</a:t>
            </a:r>
            <a:r>
              <a:rPr lang="en-ID" dirty="0"/>
              <a:t> </a:t>
            </a:r>
            <a:r>
              <a:rPr lang="en-ID" dirty="0" err="1"/>
              <a:t>lebih</a:t>
            </a:r>
            <a:r>
              <a:rPr lang="en-ID" dirty="0"/>
              <a:t> </a:t>
            </a:r>
            <a:r>
              <a:rPr lang="en-ID" dirty="0" err="1"/>
              <a:t>populer</a:t>
            </a:r>
            <a:r>
              <a:rPr lang="en-ID" dirty="0"/>
              <a:t> </a:t>
            </a:r>
            <a:r>
              <a:rPr lang="en-ID" dirty="0" err="1"/>
              <a:t>dengan</a:t>
            </a:r>
            <a:r>
              <a:rPr lang="en-ID" dirty="0"/>
              <a:t> </a:t>
            </a:r>
            <a:r>
              <a:rPr lang="en-ID" dirty="0" err="1"/>
              <a:t>riset</a:t>
            </a:r>
            <a:r>
              <a:rPr lang="en-ID" dirty="0"/>
              <a:t> </a:t>
            </a:r>
            <a:r>
              <a:rPr lang="en-ID" dirty="0" err="1"/>
              <a:t>pemasaran</a:t>
            </a:r>
            <a:r>
              <a:rPr lang="en-ID" dirty="0"/>
              <a:t> di masa </a:t>
            </a:r>
            <a:r>
              <a:rPr lang="en-ID" dirty="0" err="1"/>
              <a:t>lalu</a:t>
            </a:r>
            <a:r>
              <a:rPr lang="en-ID" dirty="0"/>
              <a:t>. </a:t>
            </a:r>
          </a:p>
          <a:p>
            <a:pPr marL="0" lvl="0" indent="0" algn="ctr" rtl="0">
              <a:spcBef>
                <a:spcPts val="0"/>
              </a:spcBef>
              <a:spcAft>
                <a:spcPts val="0"/>
              </a:spcAft>
              <a:buNone/>
            </a:pPr>
            <a:endParaRPr dirty="0"/>
          </a:p>
        </p:txBody>
      </p:sp>
      <p:sp>
        <p:nvSpPr>
          <p:cNvPr id="374" name="Google Shape;374;p33"/>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Analisis </a:t>
            </a:r>
            <a:r>
              <a:rPr lang="en" dirty="0">
                <a:solidFill>
                  <a:schemeClr val="lt1"/>
                </a:solidFill>
                <a:latin typeface="Sora ExtraBold"/>
                <a:cs typeface="Sora ExtraBold"/>
                <a:sym typeface="Sora ExtraBold"/>
              </a:rPr>
              <a:t>Da</a:t>
            </a:r>
            <a:r>
              <a:rPr lang="en-US" dirty="0">
                <a:solidFill>
                  <a:schemeClr val="lt1"/>
                </a:solidFill>
                <a:latin typeface="Sora ExtraBold"/>
                <a:cs typeface="Sora ExtraBold"/>
                <a:sym typeface="Sora ExtraBold"/>
              </a:rPr>
              <a:t>ta</a:t>
            </a:r>
            <a:endParaRPr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9"/>
          <p:cNvSpPr txBox="1">
            <a:spLocks noGrp="1"/>
          </p:cNvSpPr>
          <p:nvPr>
            <p:ph type="title"/>
          </p:nvPr>
        </p:nvSpPr>
        <p:spPr>
          <a:xfrm>
            <a:off x="1729549" y="3936044"/>
            <a:ext cx="577115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KES</a:t>
            </a:r>
            <a:r>
              <a:rPr lang="en-US" dirty="0"/>
              <a:t>IMPULAN</a:t>
            </a:r>
            <a:endParaRPr dirty="0"/>
          </a:p>
        </p:txBody>
      </p:sp>
      <p:sp>
        <p:nvSpPr>
          <p:cNvPr id="645" name="Google Shape;645;p39"/>
          <p:cNvSpPr txBox="1">
            <a:spLocks noGrp="1"/>
          </p:cNvSpPr>
          <p:nvPr>
            <p:ph type="subTitle" idx="1"/>
          </p:nvPr>
        </p:nvSpPr>
        <p:spPr>
          <a:xfrm>
            <a:off x="992100" y="219202"/>
            <a:ext cx="7159800" cy="2881925"/>
          </a:xfrm>
          <a:prstGeom prst="rect">
            <a:avLst/>
          </a:prstGeom>
        </p:spPr>
        <p:txBody>
          <a:bodyPr spcFirstLastPara="1" wrap="square" lIns="91425" tIns="91425" rIns="91425" bIns="91425" anchor="ctr" anchorCtr="0">
            <a:noAutofit/>
          </a:bodyPr>
          <a:lstStyle/>
          <a:p>
            <a:pPr marL="0" indent="0">
              <a:lnSpc>
                <a:spcPct val="150000"/>
              </a:lnSpc>
            </a:pPr>
            <a:r>
              <a:rPr lang="en-ID" sz="1600" dirty="0"/>
              <a:t>Hasil </a:t>
            </a:r>
            <a:r>
              <a:rPr lang="en-ID" sz="1600" dirty="0" err="1"/>
              <a:t>penelitian</a:t>
            </a:r>
            <a:r>
              <a:rPr lang="en-ID" sz="1600" dirty="0"/>
              <a:t> </a:t>
            </a:r>
            <a:r>
              <a:rPr lang="en-ID" sz="1600" dirty="0" err="1"/>
              <a:t>menunjukkan</a:t>
            </a:r>
            <a:r>
              <a:rPr lang="en-ID" sz="1600" dirty="0"/>
              <a:t> </a:t>
            </a:r>
            <a:r>
              <a:rPr lang="en-ID" sz="1600" dirty="0" err="1"/>
              <a:t>bahwa</a:t>
            </a:r>
            <a:r>
              <a:rPr lang="en-ID" sz="1600" dirty="0"/>
              <a:t> </a:t>
            </a:r>
            <a:r>
              <a:rPr lang="en-ID" sz="1600" dirty="0" err="1"/>
              <a:t>pendorong</a:t>
            </a:r>
            <a:r>
              <a:rPr lang="en-ID" sz="1600" dirty="0"/>
              <a:t> </a:t>
            </a:r>
            <a:r>
              <a:rPr lang="en-ID" sz="1600" dirty="0" err="1"/>
              <a:t>niat</a:t>
            </a:r>
            <a:r>
              <a:rPr lang="en-ID" sz="1600" dirty="0"/>
              <a:t> </a:t>
            </a:r>
            <a:r>
              <a:rPr lang="en-ID" sz="1600" dirty="0" err="1"/>
              <a:t>perilaku</a:t>
            </a:r>
            <a:r>
              <a:rPr lang="en-ID" sz="1600" dirty="0"/>
              <a:t> </a:t>
            </a:r>
            <a:r>
              <a:rPr lang="en-ID" sz="1600" dirty="0" err="1"/>
              <a:t>untuk</a:t>
            </a:r>
            <a:r>
              <a:rPr lang="en-ID" sz="1600" dirty="0"/>
              <a:t> </a:t>
            </a:r>
            <a:r>
              <a:rPr lang="en-ID" sz="1600" dirty="0" err="1"/>
              <a:t>menggunakan</a:t>
            </a:r>
            <a:r>
              <a:rPr lang="en-ID" sz="1600" dirty="0"/>
              <a:t> platform Zoom </a:t>
            </a:r>
            <a:r>
              <a:rPr lang="en-ID" sz="1600" dirty="0" err="1"/>
              <a:t>selama</a:t>
            </a:r>
            <a:r>
              <a:rPr lang="en-ID" sz="1600" dirty="0"/>
              <a:t> </a:t>
            </a:r>
            <a:r>
              <a:rPr lang="en-ID" sz="1600" dirty="0" err="1"/>
              <a:t>pandemi</a:t>
            </a:r>
            <a:r>
              <a:rPr lang="en-ID" sz="1600" dirty="0"/>
              <a:t> COVID-19 </a:t>
            </a:r>
            <a:r>
              <a:rPr lang="en-ID" sz="1600" dirty="0" err="1"/>
              <a:t>adalah</a:t>
            </a:r>
            <a:r>
              <a:rPr lang="en-ID" sz="1600" dirty="0"/>
              <a:t> </a:t>
            </a:r>
            <a:r>
              <a:rPr lang="en-ID" sz="1600" dirty="0" err="1"/>
              <a:t>motivasi</a:t>
            </a:r>
            <a:r>
              <a:rPr lang="en-ID" sz="1600" dirty="0"/>
              <a:t> </a:t>
            </a:r>
            <a:r>
              <a:rPr lang="en-ID" sz="1600" dirty="0" err="1"/>
              <a:t>hedonis</a:t>
            </a:r>
            <a:r>
              <a:rPr lang="en-ID" sz="1600" dirty="0"/>
              <a:t> dan </a:t>
            </a:r>
            <a:r>
              <a:rPr lang="en-ID" sz="1600" dirty="0" err="1"/>
              <a:t>efikasi</a:t>
            </a:r>
            <a:r>
              <a:rPr lang="en-ID" sz="1600" dirty="0"/>
              <a:t> </a:t>
            </a:r>
            <a:r>
              <a:rPr lang="en-ID" sz="1600" dirty="0" err="1"/>
              <a:t>diri</a:t>
            </a:r>
            <a:r>
              <a:rPr lang="en-ID" sz="1600" dirty="0"/>
              <a:t> yang </a:t>
            </a:r>
            <a:r>
              <a:rPr lang="en-ID" sz="1600" dirty="0" err="1"/>
              <a:t>dirasakan</a:t>
            </a:r>
            <a:r>
              <a:rPr lang="en-ID" sz="1600" dirty="0"/>
              <a:t>. </a:t>
            </a:r>
            <a:r>
              <a:rPr lang="en-ID" sz="1600" dirty="0" err="1"/>
              <a:t>Secara</a:t>
            </a:r>
            <a:r>
              <a:rPr lang="en-ID" sz="1600" dirty="0"/>
              <a:t> </a:t>
            </a:r>
            <a:r>
              <a:rPr lang="en-ID" sz="1600" dirty="0" err="1"/>
              <a:t>teoritis</a:t>
            </a:r>
            <a:r>
              <a:rPr lang="en-ID" sz="1600" dirty="0"/>
              <a:t> dan </a:t>
            </a:r>
            <a:r>
              <a:rPr lang="en-ID" sz="1600" dirty="0" err="1"/>
              <a:t>praktis</a:t>
            </a:r>
            <a:r>
              <a:rPr lang="en-ID" sz="1600" dirty="0"/>
              <a:t> </a:t>
            </a:r>
            <a:r>
              <a:rPr lang="en-ID" sz="1600" dirty="0" err="1"/>
              <a:t>penelitian</a:t>
            </a:r>
            <a:r>
              <a:rPr lang="en-ID" sz="1600" dirty="0"/>
              <a:t> </a:t>
            </a:r>
            <a:r>
              <a:rPr lang="en-ID" sz="1600" dirty="0" err="1"/>
              <a:t>ini</a:t>
            </a:r>
            <a:r>
              <a:rPr lang="en-ID" sz="1600" dirty="0"/>
              <a:t> </a:t>
            </a:r>
            <a:r>
              <a:rPr lang="en-ID" sz="1600" dirty="0" err="1"/>
              <a:t>memberikan</a:t>
            </a:r>
            <a:r>
              <a:rPr lang="en-ID" sz="1600" dirty="0"/>
              <a:t> </a:t>
            </a:r>
            <a:r>
              <a:rPr lang="en-ID" sz="1600" dirty="0" err="1"/>
              <a:t>kontribusi</a:t>
            </a:r>
            <a:r>
              <a:rPr lang="en-ID" sz="1600" dirty="0"/>
              <a:t>. </a:t>
            </a:r>
            <a:r>
              <a:rPr lang="en-ID" sz="1600" dirty="0" err="1"/>
              <a:t>Kontribusi</a:t>
            </a:r>
            <a:r>
              <a:rPr lang="en-ID" sz="1600" dirty="0"/>
              <a:t> </a:t>
            </a:r>
            <a:r>
              <a:rPr lang="en-ID" sz="1600" dirty="0" err="1"/>
              <a:t>penelitian</a:t>
            </a:r>
            <a:r>
              <a:rPr lang="en-ID" sz="1600" dirty="0"/>
              <a:t> </a:t>
            </a:r>
            <a:r>
              <a:rPr lang="en-ID" sz="1600" dirty="0" err="1"/>
              <a:t>teoritis</a:t>
            </a:r>
            <a:r>
              <a:rPr lang="en-ID" sz="1600" dirty="0"/>
              <a:t> </a:t>
            </a:r>
            <a:r>
              <a:rPr lang="en-ID" sz="1600" dirty="0" err="1"/>
              <a:t>adalah</a:t>
            </a:r>
            <a:r>
              <a:rPr lang="en-ID" sz="1600" dirty="0"/>
              <a:t> </a:t>
            </a:r>
            <a:r>
              <a:rPr lang="en-ID" sz="1600" dirty="0" err="1"/>
              <a:t>terhadap</a:t>
            </a:r>
            <a:r>
              <a:rPr lang="en-ID" sz="1600" dirty="0"/>
              <a:t> </a:t>
            </a:r>
            <a:r>
              <a:rPr lang="en-ID" sz="1600" dirty="0" err="1"/>
              <a:t>teori</a:t>
            </a:r>
            <a:r>
              <a:rPr lang="en-ID" sz="1600" dirty="0"/>
              <a:t> UTAUT2 yang </a:t>
            </a:r>
            <a:r>
              <a:rPr lang="en-ID" sz="1600" dirty="0" err="1"/>
              <a:t>ditunjukkan</a:t>
            </a:r>
            <a:r>
              <a:rPr lang="en-ID" sz="1600" dirty="0"/>
              <a:t> oleh </a:t>
            </a:r>
            <a:r>
              <a:rPr lang="en-ID" sz="1600" dirty="0" err="1"/>
              <a:t>variabel</a:t>
            </a:r>
            <a:r>
              <a:rPr lang="en-ID" sz="1600" dirty="0"/>
              <a:t> </a:t>
            </a:r>
            <a:r>
              <a:rPr lang="en-ID" sz="1600" dirty="0" err="1"/>
              <a:t>signifikan</a:t>
            </a:r>
            <a:r>
              <a:rPr lang="en-ID" sz="1600" dirty="0"/>
              <a:t> </a:t>
            </a:r>
            <a:r>
              <a:rPr lang="en-ID" sz="1600" dirty="0" err="1"/>
              <a:t>motivasi</a:t>
            </a:r>
            <a:r>
              <a:rPr lang="en-ID" sz="1600" dirty="0"/>
              <a:t> </a:t>
            </a:r>
            <a:r>
              <a:rPr lang="en-ID" sz="1600" dirty="0" err="1"/>
              <a:t>hedonis</a:t>
            </a:r>
            <a:r>
              <a:rPr lang="en-ID" sz="1600" dirty="0"/>
              <a:t> dan </a:t>
            </a:r>
            <a:r>
              <a:rPr lang="en-ID" sz="1600" dirty="0" err="1"/>
              <a:t>persepsi</a:t>
            </a:r>
            <a:r>
              <a:rPr lang="en-ID" sz="1600" dirty="0"/>
              <a:t> self-efficacy. Hal </a:t>
            </a:r>
            <a:r>
              <a:rPr lang="en-ID" sz="1600" dirty="0" err="1"/>
              <a:t>ini</a:t>
            </a:r>
            <a:r>
              <a:rPr lang="en-ID" sz="1600" dirty="0"/>
              <a:t> </a:t>
            </a:r>
            <a:r>
              <a:rPr lang="en-ID" sz="1600" dirty="0" err="1"/>
              <a:t>didukung</a:t>
            </a:r>
            <a:r>
              <a:rPr lang="en-ID" sz="1600" dirty="0"/>
              <a:t> oleh </a:t>
            </a:r>
            <a:r>
              <a:rPr lang="en-ID" sz="1600" dirty="0" err="1"/>
              <a:t>teori</a:t>
            </a:r>
            <a:r>
              <a:rPr lang="en-ID" sz="1600" dirty="0"/>
              <a:t> UTAUT2. </a:t>
            </a:r>
          </a:p>
          <a:p>
            <a:pPr marL="0" lvl="0" indent="0" algn="ctr" rtl="0">
              <a:spcBef>
                <a:spcPts val="0"/>
              </a:spcBef>
              <a:spcAft>
                <a:spcPts val="0"/>
              </a:spcAft>
              <a:buNone/>
            </a:pPr>
            <a:endParaRPr sz="1600" dirty="0"/>
          </a:p>
        </p:txBody>
      </p:sp>
      <p:grpSp>
        <p:nvGrpSpPr>
          <p:cNvPr id="646" name="Google Shape;646;p39"/>
          <p:cNvGrpSpPr/>
          <p:nvPr/>
        </p:nvGrpSpPr>
        <p:grpSpPr>
          <a:xfrm>
            <a:off x="3725175" y="3066191"/>
            <a:ext cx="658344" cy="658344"/>
            <a:chOff x="7928625" y="2245138"/>
            <a:chExt cx="597300" cy="597300"/>
          </a:xfrm>
        </p:grpSpPr>
        <p:sp>
          <p:nvSpPr>
            <p:cNvPr id="647" name="Google Shape;647;p39"/>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9"/>
          <p:cNvGrpSpPr/>
          <p:nvPr/>
        </p:nvGrpSpPr>
        <p:grpSpPr>
          <a:xfrm>
            <a:off x="1643252" y="3064288"/>
            <a:ext cx="662151" cy="662151"/>
            <a:chOff x="7928625" y="3680700"/>
            <a:chExt cx="879000" cy="879000"/>
          </a:xfrm>
        </p:grpSpPr>
        <p:sp>
          <p:nvSpPr>
            <p:cNvPr id="650" name="Google Shape;650;p39"/>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39"/>
            <p:cNvGrpSpPr/>
            <p:nvPr/>
          </p:nvGrpSpPr>
          <p:grpSpPr>
            <a:xfrm>
              <a:off x="8069479" y="3821884"/>
              <a:ext cx="597292" cy="596633"/>
              <a:chOff x="3303268" y="3817349"/>
              <a:chExt cx="346056" cy="345674"/>
            </a:xfrm>
          </p:grpSpPr>
          <p:sp>
            <p:nvSpPr>
              <p:cNvPr id="652" name="Google Shape;652;p3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6" name="Google Shape;656;p39"/>
          <p:cNvGrpSpPr/>
          <p:nvPr/>
        </p:nvGrpSpPr>
        <p:grpSpPr>
          <a:xfrm>
            <a:off x="2686117" y="3066191"/>
            <a:ext cx="658344" cy="658344"/>
            <a:chOff x="4821763" y="2979500"/>
            <a:chExt cx="597300" cy="597300"/>
          </a:xfrm>
        </p:grpSpPr>
        <p:sp>
          <p:nvSpPr>
            <p:cNvPr id="657" name="Google Shape;657;p39"/>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9"/>
            <p:cNvGrpSpPr/>
            <p:nvPr/>
          </p:nvGrpSpPr>
          <p:grpSpPr>
            <a:xfrm>
              <a:off x="4947385" y="3105313"/>
              <a:ext cx="346056" cy="345674"/>
              <a:chOff x="3752358" y="3817349"/>
              <a:chExt cx="346056" cy="345674"/>
            </a:xfrm>
          </p:grpSpPr>
          <p:sp>
            <p:nvSpPr>
              <p:cNvPr id="659" name="Google Shape;659;p3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39"/>
          <p:cNvGrpSpPr/>
          <p:nvPr/>
        </p:nvGrpSpPr>
        <p:grpSpPr>
          <a:xfrm>
            <a:off x="6842355" y="3066191"/>
            <a:ext cx="658344" cy="658344"/>
            <a:chOff x="4750238" y="629850"/>
            <a:chExt cx="597300" cy="597300"/>
          </a:xfrm>
        </p:grpSpPr>
        <p:sp>
          <p:nvSpPr>
            <p:cNvPr id="664" name="Google Shape;664;p39"/>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9"/>
            <p:cNvGrpSpPr/>
            <p:nvPr/>
          </p:nvGrpSpPr>
          <p:grpSpPr>
            <a:xfrm>
              <a:off x="4875876" y="755663"/>
              <a:ext cx="346024" cy="345674"/>
              <a:chOff x="4201447" y="3817349"/>
              <a:chExt cx="346024" cy="345674"/>
            </a:xfrm>
          </p:grpSpPr>
          <p:sp>
            <p:nvSpPr>
              <p:cNvPr id="666" name="Google Shape;666;p3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39"/>
          <p:cNvGrpSpPr/>
          <p:nvPr/>
        </p:nvGrpSpPr>
        <p:grpSpPr>
          <a:xfrm>
            <a:off x="4764233" y="3066188"/>
            <a:ext cx="658350" cy="658350"/>
            <a:chOff x="7810124" y="497375"/>
            <a:chExt cx="997500" cy="997500"/>
          </a:xfrm>
        </p:grpSpPr>
        <p:sp>
          <p:nvSpPr>
            <p:cNvPr id="669" name="Google Shape;669;p39"/>
            <p:cNvSpPr/>
            <p:nvPr/>
          </p:nvSpPr>
          <p:spPr>
            <a:xfrm>
              <a:off x="7810124" y="497375"/>
              <a:ext cx="997500" cy="99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9"/>
            <p:cNvGrpSpPr/>
            <p:nvPr/>
          </p:nvGrpSpPr>
          <p:grpSpPr>
            <a:xfrm>
              <a:off x="7974290" y="661893"/>
              <a:ext cx="669168" cy="668464"/>
              <a:chOff x="2238181" y="4120624"/>
              <a:chExt cx="346056" cy="345674"/>
            </a:xfrm>
          </p:grpSpPr>
          <p:grpSp>
            <p:nvGrpSpPr>
              <p:cNvPr id="671" name="Google Shape;671;p39"/>
              <p:cNvGrpSpPr/>
              <p:nvPr/>
            </p:nvGrpSpPr>
            <p:grpSpPr>
              <a:xfrm>
                <a:off x="2309155" y="4177413"/>
                <a:ext cx="203862" cy="231903"/>
                <a:chOff x="1512725" y="258500"/>
                <a:chExt cx="4570900" cy="5199625"/>
              </a:xfrm>
            </p:grpSpPr>
            <p:sp>
              <p:nvSpPr>
                <p:cNvPr id="672" name="Google Shape;672;p39"/>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9"/>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5" name="Google Shape;675;p39"/>
          <p:cNvGrpSpPr/>
          <p:nvPr/>
        </p:nvGrpSpPr>
        <p:grpSpPr>
          <a:xfrm>
            <a:off x="5803297" y="3066191"/>
            <a:ext cx="658344" cy="658344"/>
            <a:chOff x="5803297" y="3066191"/>
            <a:chExt cx="658344" cy="658344"/>
          </a:xfrm>
        </p:grpSpPr>
        <p:sp>
          <p:nvSpPr>
            <p:cNvPr id="676" name="Google Shape;676;p39"/>
            <p:cNvSpPr/>
            <p:nvPr/>
          </p:nvSpPr>
          <p:spPr>
            <a:xfrm>
              <a:off x="5803297" y="3066191"/>
              <a:ext cx="658344" cy="65834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9"/>
            <p:cNvGrpSpPr/>
            <p:nvPr/>
          </p:nvGrpSpPr>
          <p:grpSpPr>
            <a:xfrm>
              <a:off x="5942003" y="3204864"/>
              <a:ext cx="380967" cy="381002"/>
              <a:chOff x="5549861" y="3817349"/>
              <a:chExt cx="345642" cy="345674"/>
            </a:xfrm>
          </p:grpSpPr>
          <p:sp>
            <p:nvSpPr>
              <p:cNvPr id="678" name="Google Shape;678;p39"/>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1" name="Google Shape;681;p39"/>
          <p:cNvSpPr/>
          <p:nvPr/>
        </p:nvSpPr>
        <p:spPr>
          <a:xfrm rot="-5400000">
            <a:off x="7993525" y="-176275"/>
            <a:ext cx="1002000" cy="866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title"/>
          </p:nvPr>
        </p:nvSpPr>
        <p:spPr>
          <a:xfrm>
            <a:off x="1238495" y="977903"/>
            <a:ext cx="6912900" cy="18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ExtraBold"/>
                <a:ea typeface="Sora ExtraBold"/>
                <a:cs typeface="Sora ExtraBold"/>
                <a:sym typeface="Sora ExtraBold"/>
              </a:rPr>
              <a:t>Terima Kasih</a:t>
            </a:r>
            <a:endParaRPr dirty="0">
              <a:latin typeface="Sora ExtraBold"/>
              <a:ea typeface="Sora ExtraBold"/>
              <a:cs typeface="Sora ExtraBold"/>
              <a:sym typeface="Sora ExtraBold"/>
            </a:endParaRPr>
          </a:p>
        </p:txBody>
      </p:sp>
      <p:grpSp>
        <p:nvGrpSpPr>
          <p:cNvPr id="930" name="Google Shape;930;p42"/>
          <p:cNvGrpSpPr/>
          <p:nvPr/>
        </p:nvGrpSpPr>
        <p:grpSpPr>
          <a:xfrm>
            <a:off x="3821762" y="3112686"/>
            <a:ext cx="658344" cy="658344"/>
            <a:chOff x="7928625" y="2245138"/>
            <a:chExt cx="597300" cy="597300"/>
          </a:xfrm>
        </p:grpSpPr>
        <p:sp>
          <p:nvSpPr>
            <p:cNvPr id="931" name="Google Shape;931;p42"/>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2"/>
          <p:cNvGrpSpPr/>
          <p:nvPr/>
        </p:nvGrpSpPr>
        <p:grpSpPr>
          <a:xfrm>
            <a:off x="2071589" y="3110783"/>
            <a:ext cx="662151" cy="662151"/>
            <a:chOff x="7928625" y="3680700"/>
            <a:chExt cx="879000" cy="879000"/>
          </a:xfrm>
        </p:grpSpPr>
        <p:sp>
          <p:nvSpPr>
            <p:cNvPr id="934" name="Google Shape;934;p42"/>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2"/>
            <p:cNvGrpSpPr/>
            <p:nvPr/>
          </p:nvGrpSpPr>
          <p:grpSpPr>
            <a:xfrm>
              <a:off x="8069479" y="3821884"/>
              <a:ext cx="597292" cy="596633"/>
              <a:chOff x="3303268" y="3817349"/>
              <a:chExt cx="346056" cy="345674"/>
            </a:xfrm>
          </p:grpSpPr>
          <p:sp>
            <p:nvSpPr>
              <p:cNvPr id="936" name="Google Shape;936;p4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0" name="Google Shape;940;p42"/>
          <p:cNvGrpSpPr/>
          <p:nvPr/>
        </p:nvGrpSpPr>
        <p:grpSpPr>
          <a:xfrm>
            <a:off x="2948579" y="3112686"/>
            <a:ext cx="658344" cy="658344"/>
            <a:chOff x="4821763" y="2979500"/>
            <a:chExt cx="597300" cy="597300"/>
          </a:xfrm>
        </p:grpSpPr>
        <p:sp>
          <p:nvSpPr>
            <p:cNvPr id="941" name="Google Shape;941;p42"/>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2"/>
            <p:cNvGrpSpPr/>
            <p:nvPr/>
          </p:nvGrpSpPr>
          <p:grpSpPr>
            <a:xfrm>
              <a:off x="4947385" y="3105313"/>
              <a:ext cx="346056" cy="345674"/>
              <a:chOff x="3752358" y="3817349"/>
              <a:chExt cx="346056" cy="345674"/>
            </a:xfrm>
          </p:grpSpPr>
          <p:sp>
            <p:nvSpPr>
              <p:cNvPr id="943" name="Google Shape;943;p4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7" name="Google Shape;947;p42"/>
          <p:cNvGrpSpPr/>
          <p:nvPr/>
        </p:nvGrpSpPr>
        <p:grpSpPr>
          <a:xfrm>
            <a:off x="6441318" y="3096562"/>
            <a:ext cx="658344" cy="658344"/>
            <a:chOff x="4750238" y="629850"/>
            <a:chExt cx="597300" cy="597300"/>
          </a:xfrm>
        </p:grpSpPr>
        <p:sp>
          <p:nvSpPr>
            <p:cNvPr id="948" name="Google Shape;948;p42"/>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42"/>
            <p:cNvGrpSpPr/>
            <p:nvPr/>
          </p:nvGrpSpPr>
          <p:grpSpPr>
            <a:xfrm>
              <a:off x="4875876" y="755663"/>
              <a:ext cx="346024" cy="345674"/>
              <a:chOff x="4201447" y="3817349"/>
              <a:chExt cx="346024" cy="345674"/>
            </a:xfrm>
          </p:grpSpPr>
          <p:sp>
            <p:nvSpPr>
              <p:cNvPr id="950" name="Google Shape;950;p4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2" name="Google Shape;952;p42"/>
          <p:cNvGrpSpPr/>
          <p:nvPr/>
        </p:nvGrpSpPr>
        <p:grpSpPr>
          <a:xfrm>
            <a:off x="4694945" y="3096559"/>
            <a:ext cx="658350" cy="658350"/>
            <a:chOff x="7810124" y="497375"/>
            <a:chExt cx="997500" cy="997500"/>
          </a:xfrm>
        </p:grpSpPr>
        <p:sp>
          <p:nvSpPr>
            <p:cNvPr id="953" name="Google Shape;953;p42"/>
            <p:cNvSpPr/>
            <p:nvPr/>
          </p:nvSpPr>
          <p:spPr>
            <a:xfrm>
              <a:off x="7810124" y="497375"/>
              <a:ext cx="997500" cy="99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2"/>
            <p:cNvGrpSpPr/>
            <p:nvPr/>
          </p:nvGrpSpPr>
          <p:grpSpPr>
            <a:xfrm>
              <a:off x="7974290" y="661893"/>
              <a:ext cx="669168" cy="668464"/>
              <a:chOff x="2238181" y="4120624"/>
              <a:chExt cx="346056" cy="345674"/>
            </a:xfrm>
          </p:grpSpPr>
          <p:grpSp>
            <p:nvGrpSpPr>
              <p:cNvPr id="955" name="Google Shape;955;p42"/>
              <p:cNvGrpSpPr/>
              <p:nvPr/>
            </p:nvGrpSpPr>
            <p:grpSpPr>
              <a:xfrm>
                <a:off x="2309155" y="4177413"/>
                <a:ext cx="203862" cy="231903"/>
                <a:chOff x="1512725" y="258500"/>
                <a:chExt cx="4570900" cy="5199625"/>
              </a:xfrm>
            </p:grpSpPr>
            <p:sp>
              <p:nvSpPr>
                <p:cNvPr id="956" name="Google Shape;956;p4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2"/>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42"/>
          <p:cNvGrpSpPr/>
          <p:nvPr/>
        </p:nvGrpSpPr>
        <p:grpSpPr>
          <a:xfrm>
            <a:off x="5568135" y="3096562"/>
            <a:ext cx="658344" cy="658344"/>
            <a:chOff x="4892375" y="1804675"/>
            <a:chExt cx="597300" cy="597300"/>
          </a:xfrm>
        </p:grpSpPr>
        <p:sp>
          <p:nvSpPr>
            <p:cNvPr id="960" name="Google Shape;960;p42"/>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2"/>
            <p:cNvGrpSpPr/>
            <p:nvPr/>
          </p:nvGrpSpPr>
          <p:grpSpPr>
            <a:xfrm>
              <a:off x="5018220" y="1930490"/>
              <a:ext cx="345642" cy="345674"/>
              <a:chOff x="5549861" y="3817349"/>
              <a:chExt cx="345642" cy="345674"/>
            </a:xfrm>
          </p:grpSpPr>
          <p:sp>
            <p:nvSpPr>
              <p:cNvPr id="962" name="Google Shape;962;p42"/>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5" name="Google Shape;965;p42"/>
          <p:cNvSpPr/>
          <p:nvPr/>
        </p:nvSpPr>
        <p:spPr>
          <a:xfrm rot="10800000">
            <a:off x="4071225" y="-78375"/>
            <a:ext cx="1002000" cy="866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
</file>

<file path=ppt/theme/theme1.xml><?xml version="1.0" encoding="utf-8"?>
<a:theme xmlns:a="http://schemas.openxmlformats.org/drawingml/2006/main"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572</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Sora ExtraLight</vt:lpstr>
      <vt:lpstr>Sitka Heading</vt:lpstr>
      <vt:lpstr>Sora</vt:lpstr>
      <vt:lpstr>Sora Light</vt:lpstr>
      <vt:lpstr>Sora SemiBold</vt:lpstr>
      <vt:lpstr>Sora Medium</vt:lpstr>
      <vt:lpstr>Arial</vt:lpstr>
      <vt:lpstr>Sora ExtraBold</vt:lpstr>
      <vt:lpstr>Strategy for Social Media MK Plan by Slidesgo</vt:lpstr>
      <vt:lpstr> Faktor Pertemuan Cloud Zoom : Adopsi Teknologi di Pandemi COVID-19 </vt:lpstr>
      <vt:lpstr>PowerPoint Presentation</vt:lpstr>
      <vt:lpstr>Latar Belakang</vt:lpstr>
      <vt:lpstr>Pengumpulan Data</vt:lpstr>
      <vt:lpstr>Analisis Data</vt:lpstr>
      <vt:lpstr>—HASIL DAN 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Faktor Pertemuan Cloud Zoom : Adopsi Teknologi di Pandemi COVID-19 </dc:title>
  <cp:lastModifiedBy>Naily Arifah</cp:lastModifiedBy>
  <cp:revision>6</cp:revision>
  <dcterms:modified xsi:type="dcterms:W3CDTF">2022-09-19T07:07:10Z</dcterms:modified>
</cp:coreProperties>
</file>