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3"/>
  </p:notesMasterIdLst>
  <p:sldIdLst>
    <p:sldId id="256" r:id="rId2"/>
    <p:sldId id="264" r:id="rId3"/>
    <p:sldId id="258" r:id="rId4"/>
    <p:sldId id="263" r:id="rId5"/>
    <p:sldId id="259" r:id="rId6"/>
    <p:sldId id="271" r:id="rId7"/>
    <p:sldId id="272" r:id="rId8"/>
    <p:sldId id="270" r:id="rId9"/>
    <p:sldId id="269" r:id="rId10"/>
    <p:sldId id="265" r:id="rId11"/>
    <p:sldId id="268" r:id="rId12"/>
  </p:sldIdLst>
  <p:sldSz cx="9144000" cy="5143500" type="screen16x9"/>
  <p:notesSz cx="6858000" cy="9144000"/>
  <p:embeddedFontLst>
    <p:embeddedFont>
      <p:font typeface="Roboto" panose="02000000000000000000" pitchFamily="2" charset="0"/>
      <p:regular r:id="rId14"/>
      <p:bold r:id="rId15"/>
      <p:italic r:id="rId16"/>
      <p:boldItalic r:id="rId17"/>
    </p:embeddedFont>
    <p:embeddedFont>
      <p:font typeface="Sitka Heading" panose="02000505000000020004" pitchFamily="2" charset="0"/>
      <p:regular r:id="rId18"/>
      <p:bold r:id="rId19"/>
      <p:italic r:id="rId20"/>
      <p:boldItalic r:id="rId21"/>
    </p:embeddedFont>
    <p:embeddedFont>
      <p:font typeface="Sora" panose="020B0604020202020204" charset="0"/>
      <p:regular r:id="rId22"/>
      <p:bold r:id="rId23"/>
    </p:embeddedFont>
    <p:embeddedFont>
      <p:font typeface="Sora ExtraBold" panose="020B0604020202020204" charset="0"/>
      <p:bold r:id="rId24"/>
    </p:embeddedFont>
    <p:embeddedFont>
      <p:font typeface="Sora ExtraLight" panose="020B0604020202020204" charset="0"/>
      <p:regular r:id="rId25"/>
      <p:bold r:id="rId26"/>
    </p:embeddedFont>
    <p:embeddedFont>
      <p:font typeface="Sora Light" panose="020B0604020202020204" charset="0"/>
      <p:regular r:id="rId27"/>
      <p:bold r:id="rId28"/>
    </p:embeddedFont>
    <p:embeddedFont>
      <p:font typeface="Sora Medium" panose="020B0604020202020204" charset="0"/>
      <p:regular r:id="rId29"/>
      <p:bold r:id="rId30"/>
    </p:embeddedFont>
    <p:embeddedFont>
      <p:font typeface="Sora SemiBold" panose="020B060402020202020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766D9A0-655A-426C-BD53-0B1E614A113B}">
  <a:tblStyle styleId="{D766D9A0-655A-426C-BD53-0B1E614A113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2657" autoAdjust="0"/>
  </p:normalViewPr>
  <p:slideViewPr>
    <p:cSldViewPr snapToGrid="0">
      <p:cViewPr varScale="1">
        <p:scale>
          <a:sx n="61" d="100"/>
          <a:sy n="61" d="100"/>
        </p:scale>
        <p:origin x="53" y="1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21" Type="http://schemas.openxmlformats.org/officeDocument/2006/relationships/font" Target="fonts/font8.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font" Target="fonts/font19.fntdata"/><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al udin" userId="22728f87a00fe240" providerId="LiveId" clId="{5D549C6F-2313-4C9C-A26F-F943B173CFA3}"/>
    <pc:docChg chg="undo custSel addSld delSld modSld sldOrd">
      <pc:chgData name="Jamal udin" userId="22728f87a00fe240" providerId="LiveId" clId="{5D549C6F-2313-4C9C-A26F-F943B173CFA3}" dt="2022-09-19T09:01:58.539" v="717" actId="20577"/>
      <pc:docMkLst>
        <pc:docMk/>
      </pc:docMkLst>
      <pc:sldChg chg="modSp mod">
        <pc:chgData name="Jamal udin" userId="22728f87a00fe240" providerId="LiveId" clId="{5D549C6F-2313-4C9C-A26F-F943B173CFA3}" dt="2022-09-19T15:34:46.243" v="342" actId="20577"/>
        <pc:sldMkLst>
          <pc:docMk/>
          <pc:sldMk cId="0" sldId="256"/>
        </pc:sldMkLst>
        <pc:spChg chg="mod">
          <ac:chgData name="Jamal udin" userId="22728f87a00fe240" providerId="LiveId" clId="{5D549C6F-2313-4C9C-A26F-F943B173CFA3}" dt="2022-09-19T15:34:46.243" v="342" actId="20577"/>
          <ac:spMkLst>
            <pc:docMk/>
            <pc:sldMk cId="0" sldId="256"/>
            <ac:spMk id="155" creationId="{00000000-0000-0000-0000-000000000000}"/>
          </ac:spMkLst>
        </pc:spChg>
      </pc:sldChg>
      <pc:sldChg chg="modSp mod modNotesTx">
        <pc:chgData name="Jamal udin" userId="22728f87a00fe240" providerId="LiveId" clId="{5D549C6F-2313-4C9C-A26F-F943B173CFA3}" dt="2022-09-19T09:01:58.539" v="717" actId="20577"/>
        <pc:sldMkLst>
          <pc:docMk/>
          <pc:sldMk cId="0" sldId="263"/>
        </pc:sldMkLst>
        <pc:spChg chg="mod">
          <ac:chgData name="Jamal udin" userId="22728f87a00fe240" providerId="LiveId" clId="{5D549C6F-2313-4C9C-A26F-F943B173CFA3}" dt="2022-09-19T09:01:58.539" v="717" actId="20577"/>
          <ac:spMkLst>
            <pc:docMk/>
            <pc:sldMk cId="0" sldId="263"/>
            <ac:spMk id="24" creationId="{63C92ACF-90B7-49F5-8354-269D8C62300B}"/>
          </ac:spMkLst>
        </pc:spChg>
      </pc:sldChg>
      <pc:sldChg chg="add del">
        <pc:chgData name="Jamal udin" userId="22728f87a00fe240" providerId="LiveId" clId="{5D549C6F-2313-4C9C-A26F-F943B173CFA3}" dt="2022-09-19T15:18:57.976" v="1" actId="47"/>
        <pc:sldMkLst>
          <pc:docMk/>
          <pc:sldMk cId="2475961371" sldId="269"/>
        </pc:sldMkLst>
      </pc:sldChg>
      <pc:sldChg chg="addSp delSp modSp add mod ord modNotesTx">
        <pc:chgData name="Jamal udin" userId="22728f87a00fe240" providerId="LiveId" clId="{5D549C6F-2313-4C9C-A26F-F943B173CFA3}" dt="2022-09-19T15:55:48.840" v="529" actId="1076"/>
        <pc:sldMkLst>
          <pc:docMk/>
          <pc:sldMk cId="4011964817" sldId="269"/>
        </pc:sldMkLst>
        <pc:spChg chg="add del mod">
          <ac:chgData name="Jamal udin" userId="22728f87a00fe240" providerId="LiveId" clId="{5D549C6F-2313-4C9C-A26F-F943B173CFA3}" dt="2022-09-19T15:48:13.088" v="452" actId="478"/>
          <ac:spMkLst>
            <pc:docMk/>
            <pc:sldMk cId="4011964817" sldId="269"/>
            <ac:spMk id="3" creationId="{DA26395D-9C4A-770B-3C1F-FDCA079231BD}"/>
          </ac:spMkLst>
        </pc:spChg>
        <pc:spChg chg="add del mod">
          <ac:chgData name="Jamal udin" userId="22728f87a00fe240" providerId="LiveId" clId="{5D549C6F-2313-4C9C-A26F-F943B173CFA3}" dt="2022-09-19T15:48:12.327" v="451"/>
          <ac:spMkLst>
            <pc:docMk/>
            <pc:sldMk cId="4011964817" sldId="269"/>
            <ac:spMk id="4" creationId="{77D2E498-5845-E4F6-2FDB-C7670EDC8352}"/>
          </ac:spMkLst>
        </pc:spChg>
        <pc:spChg chg="add del mod">
          <ac:chgData name="Jamal udin" userId="22728f87a00fe240" providerId="LiveId" clId="{5D549C6F-2313-4C9C-A26F-F943B173CFA3}" dt="2022-09-19T15:55:48.840" v="529" actId="1076"/>
          <ac:spMkLst>
            <pc:docMk/>
            <pc:sldMk cId="4011964817" sldId="269"/>
            <ac:spMk id="373" creationId="{00000000-0000-0000-0000-000000000000}"/>
          </ac:spMkLst>
        </pc:spChg>
        <pc:spChg chg="mod">
          <ac:chgData name="Jamal udin" userId="22728f87a00fe240" providerId="LiveId" clId="{5D549C6F-2313-4C9C-A26F-F943B173CFA3}" dt="2022-09-19T15:19:45.741" v="29" actId="14100"/>
          <ac:spMkLst>
            <pc:docMk/>
            <pc:sldMk cId="4011964817" sldId="269"/>
            <ac:spMk id="374" creationId="{00000000-0000-0000-0000-000000000000}"/>
          </ac:spMkLst>
        </pc:spChg>
      </pc:sldChg>
      <pc:sldChg chg="modSp add mod ord modNotesTx">
        <pc:chgData name="Jamal udin" userId="22728f87a00fe240" providerId="LiveId" clId="{5D549C6F-2313-4C9C-A26F-F943B173CFA3}" dt="2022-09-19T15:56:37.395" v="532" actId="255"/>
        <pc:sldMkLst>
          <pc:docMk/>
          <pc:sldMk cId="132495420" sldId="270"/>
        </pc:sldMkLst>
        <pc:spChg chg="mod">
          <ac:chgData name="Jamal udin" userId="22728f87a00fe240" providerId="LiveId" clId="{5D549C6F-2313-4C9C-A26F-F943B173CFA3}" dt="2022-09-19T15:56:37.395" v="532" actId="255"/>
          <ac:spMkLst>
            <pc:docMk/>
            <pc:sldMk cId="132495420" sldId="270"/>
            <ac:spMk id="373" creationId="{00000000-0000-0000-0000-000000000000}"/>
          </ac:spMkLst>
        </pc:spChg>
        <pc:spChg chg="mod">
          <ac:chgData name="Jamal udin" userId="22728f87a00fe240" providerId="LiveId" clId="{5D549C6F-2313-4C9C-A26F-F943B173CFA3}" dt="2022-09-19T15:22:23.557" v="180" actId="20577"/>
          <ac:spMkLst>
            <pc:docMk/>
            <pc:sldMk cId="132495420" sldId="270"/>
            <ac:spMk id="374" creationId="{00000000-0000-0000-0000-000000000000}"/>
          </ac:spMkLst>
        </pc:spChg>
      </pc:sldChg>
      <pc:sldChg chg="new del">
        <pc:chgData name="Jamal udin" userId="22728f87a00fe240" providerId="LiveId" clId="{5D549C6F-2313-4C9C-A26F-F943B173CFA3}" dt="2022-09-19T15:41:21.932" v="378" actId="680"/>
        <pc:sldMkLst>
          <pc:docMk/>
          <pc:sldMk cId="264036159" sldId="271"/>
        </pc:sldMkLst>
      </pc:sldChg>
      <pc:sldChg chg="modSp new del mod">
        <pc:chgData name="Jamal udin" userId="22728f87a00fe240" providerId="LiveId" clId="{5D549C6F-2313-4C9C-A26F-F943B173CFA3}" dt="2022-09-19T15:37:48.710" v="356" actId="47"/>
        <pc:sldMkLst>
          <pc:docMk/>
          <pc:sldMk cId="1122563864" sldId="271"/>
        </pc:sldMkLst>
        <pc:spChg chg="mod">
          <ac:chgData name="Jamal udin" userId="22728f87a00fe240" providerId="LiveId" clId="{5D549C6F-2313-4C9C-A26F-F943B173CFA3}" dt="2022-09-19T15:37:46.846" v="355" actId="14100"/>
          <ac:spMkLst>
            <pc:docMk/>
            <pc:sldMk cId="1122563864" sldId="271"/>
            <ac:spMk id="3" creationId="{80407EC0-B134-B65C-1EF1-21B2898F507C}"/>
          </ac:spMkLst>
        </pc:spChg>
      </pc:sldChg>
      <pc:sldChg chg="new del">
        <pc:chgData name="Jamal udin" userId="22728f87a00fe240" providerId="LiveId" clId="{5D549C6F-2313-4C9C-A26F-F943B173CFA3}" dt="2022-09-19T15:44:27.854" v="415" actId="47"/>
        <pc:sldMkLst>
          <pc:docMk/>
          <pc:sldMk cId="1241327278" sldId="271"/>
        </pc:sldMkLst>
      </pc:sldChg>
      <pc:sldChg chg="new del">
        <pc:chgData name="Jamal udin" userId="22728f87a00fe240" providerId="LiveId" clId="{5D549C6F-2313-4C9C-A26F-F943B173CFA3}" dt="2022-09-19T15:44:06.042" v="413" actId="47"/>
        <pc:sldMkLst>
          <pc:docMk/>
          <pc:sldMk cId="2972522532" sldId="271"/>
        </pc:sldMkLst>
      </pc:sldChg>
      <pc:sldChg chg="addSp delSp modSp new del mod ord">
        <pc:chgData name="Jamal udin" userId="22728f87a00fe240" providerId="LiveId" clId="{5D549C6F-2313-4C9C-A26F-F943B173CFA3}" dt="2022-09-19T15:56:44.873" v="533" actId="47"/>
        <pc:sldMkLst>
          <pc:docMk/>
          <pc:sldMk cId="3412984280" sldId="271"/>
        </pc:sldMkLst>
        <pc:spChg chg="del">
          <ac:chgData name="Jamal udin" userId="22728f87a00fe240" providerId="LiveId" clId="{5D549C6F-2313-4C9C-A26F-F943B173CFA3}" dt="2022-09-19T15:45:16.533" v="421" actId="478"/>
          <ac:spMkLst>
            <pc:docMk/>
            <pc:sldMk cId="3412984280" sldId="271"/>
            <ac:spMk id="2" creationId="{64547635-29A3-5AF4-9FE3-1BA731E518ED}"/>
          </ac:spMkLst>
        </pc:spChg>
        <pc:spChg chg="mod">
          <ac:chgData name="Jamal udin" userId="22728f87a00fe240" providerId="LiveId" clId="{5D549C6F-2313-4C9C-A26F-F943B173CFA3}" dt="2022-09-19T15:45:54.410" v="427" actId="2711"/>
          <ac:spMkLst>
            <pc:docMk/>
            <pc:sldMk cId="3412984280" sldId="271"/>
            <ac:spMk id="3" creationId="{F22E50C2-EFEF-FBCE-C83C-FD1023A18806}"/>
          </ac:spMkLst>
        </pc:spChg>
        <pc:spChg chg="add mod">
          <ac:chgData name="Jamal udin" userId="22728f87a00fe240" providerId="LiveId" clId="{5D549C6F-2313-4C9C-A26F-F943B173CFA3}" dt="2022-09-19T15:45:11.503" v="420" actId="1076"/>
          <ac:spMkLst>
            <pc:docMk/>
            <pc:sldMk cId="3412984280" sldId="271"/>
            <ac:spMk id="4" creationId="{A0E91959-D6A6-E7BF-FDE3-438925362D03}"/>
          </ac:spMkLst>
        </pc:spChg>
      </pc:sldChg>
      <pc:sldChg chg="new">
        <pc:chgData name="Jamal udin" userId="22728f87a00fe240" providerId="LiveId" clId="{5D549C6F-2313-4C9C-A26F-F943B173CFA3}" dt="2022-09-19T15:57:25.747" v="534" actId="680"/>
        <pc:sldMkLst>
          <pc:docMk/>
          <pc:sldMk cId="3916756835" sldId="27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44018c82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44018c82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144d0225c7e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144d0225c7e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ID" dirty="0">
              <a:latin typeface="Roboto" panose="02000000000000000000" pitchFamily="2" charset="0"/>
              <a:ea typeface="Roboto" panose="02000000000000000000" pitchFamily="2" charset="0"/>
            </a:endParaRPr>
          </a:p>
          <a:p>
            <a:pPr marL="0" lvl="0" indent="0" algn="l" rtl="0">
              <a:spcBef>
                <a:spcPts val="0"/>
              </a:spcBef>
              <a:spcAft>
                <a:spcPts val="0"/>
              </a:spcAft>
              <a:buNone/>
            </a:pPr>
            <a:r>
              <a:rPr lang="en-ID" b="0" i="0" dirty="0" err="1">
                <a:solidFill>
                  <a:srgbClr val="BDC1C6"/>
                </a:solidFill>
                <a:effectLst/>
                <a:latin typeface="Roboto" panose="02000000000000000000" pitchFamily="2" charset="0"/>
                <a:ea typeface="Roboto" panose="02000000000000000000" pitchFamily="2" charset="0"/>
              </a:rPr>
              <a:t>Utami</a:t>
            </a:r>
            <a:r>
              <a:rPr lang="en-ID" b="0" i="0" dirty="0">
                <a:solidFill>
                  <a:srgbClr val="BDC1C6"/>
                </a:solidFill>
                <a:effectLst/>
                <a:latin typeface="Roboto" panose="02000000000000000000" pitchFamily="2" charset="0"/>
                <a:ea typeface="Roboto" panose="02000000000000000000" pitchFamily="2" charset="0"/>
              </a:rPr>
              <a:t> (2010:47) </a:t>
            </a:r>
            <a:r>
              <a:rPr lang="en-ID" b="0" i="0" dirty="0" err="1">
                <a:solidFill>
                  <a:srgbClr val="BDC1C6"/>
                </a:solidFill>
                <a:effectLst/>
                <a:latin typeface="Roboto" panose="02000000000000000000" pitchFamily="2" charset="0"/>
                <a:ea typeface="Roboto" panose="02000000000000000000" pitchFamily="2" charset="0"/>
              </a:rPr>
              <a:t>motivasi</a:t>
            </a:r>
            <a:r>
              <a:rPr lang="en-ID" b="0" i="0" dirty="0">
                <a:solidFill>
                  <a:srgbClr val="BDC1C6"/>
                </a:solidFill>
                <a:effectLst/>
                <a:latin typeface="Roboto" panose="02000000000000000000" pitchFamily="2" charset="0"/>
                <a:ea typeface="Roboto" panose="02000000000000000000" pitchFamily="2" charset="0"/>
              </a:rPr>
              <a:t> </a:t>
            </a:r>
            <a:r>
              <a:rPr lang="en-ID" b="0" i="0" dirty="0" err="1">
                <a:solidFill>
                  <a:srgbClr val="BDC1C6"/>
                </a:solidFill>
                <a:effectLst/>
                <a:latin typeface="Roboto" panose="02000000000000000000" pitchFamily="2" charset="0"/>
                <a:ea typeface="Roboto" panose="02000000000000000000" pitchFamily="2" charset="0"/>
              </a:rPr>
              <a:t>hedonis</a:t>
            </a:r>
            <a:r>
              <a:rPr lang="en-ID" b="0" i="0" dirty="0">
                <a:solidFill>
                  <a:srgbClr val="BDC1C6"/>
                </a:solidFill>
                <a:effectLst/>
                <a:latin typeface="Roboto" panose="02000000000000000000" pitchFamily="2" charset="0"/>
                <a:ea typeface="Roboto" panose="02000000000000000000" pitchFamily="2" charset="0"/>
              </a:rPr>
              <a:t> </a:t>
            </a:r>
            <a:r>
              <a:rPr lang="en-ID" b="0" i="0" dirty="0" err="1">
                <a:solidFill>
                  <a:srgbClr val="BDC1C6"/>
                </a:solidFill>
                <a:effectLst/>
                <a:latin typeface="Roboto" panose="02000000000000000000" pitchFamily="2" charset="0"/>
                <a:ea typeface="Roboto" panose="02000000000000000000" pitchFamily="2" charset="0"/>
              </a:rPr>
              <a:t>adalah</a:t>
            </a:r>
            <a:r>
              <a:rPr lang="en-ID" b="0" i="0" dirty="0">
                <a:solidFill>
                  <a:srgbClr val="BDC1C6"/>
                </a:solidFill>
                <a:effectLst/>
                <a:latin typeface="Roboto" panose="02000000000000000000" pitchFamily="2" charset="0"/>
                <a:ea typeface="Roboto" panose="02000000000000000000" pitchFamily="2" charset="0"/>
              </a:rPr>
              <a:t> </a:t>
            </a:r>
            <a:r>
              <a:rPr lang="en-ID" b="1" i="0" dirty="0" err="1">
                <a:solidFill>
                  <a:srgbClr val="BDC1C6"/>
                </a:solidFill>
                <a:effectLst/>
                <a:latin typeface="Roboto" panose="02000000000000000000" pitchFamily="2" charset="0"/>
                <a:ea typeface="Roboto" panose="02000000000000000000" pitchFamily="2" charset="0"/>
              </a:rPr>
              <a:t>motivasi</a:t>
            </a:r>
            <a:r>
              <a:rPr lang="en-ID" b="1" i="0" dirty="0">
                <a:solidFill>
                  <a:srgbClr val="BDC1C6"/>
                </a:solidFill>
                <a:effectLst/>
                <a:latin typeface="Roboto" panose="02000000000000000000" pitchFamily="2" charset="0"/>
                <a:ea typeface="Roboto" panose="02000000000000000000" pitchFamily="2" charset="0"/>
              </a:rPr>
              <a:t> </a:t>
            </a:r>
            <a:r>
              <a:rPr lang="en-ID" b="1" i="0" dirty="0" err="1">
                <a:solidFill>
                  <a:srgbClr val="BDC1C6"/>
                </a:solidFill>
                <a:effectLst/>
                <a:latin typeface="Roboto" panose="02000000000000000000" pitchFamily="2" charset="0"/>
                <a:ea typeface="Roboto" panose="02000000000000000000" pitchFamily="2" charset="0"/>
              </a:rPr>
              <a:t>konsumen</a:t>
            </a:r>
            <a:r>
              <a:rPr lang="en-ID" b="1" i="0" dirty="0">
                <a:solidFill>
                  <a:srgbClr val="BDC1C6"/>
                </a:solidFill>
                <a:effectLst/>
                <a:latin typeface="Roboto" panose="02000000000000000000" pitchFamily="2" charset="0"/>
                <a:ea typeface="Roboto" panose="02000000000000000000" pitchFamily="2" charset="0"/>
              </a:rPr>
              <a:t> </a:t>
            </a:r>
            <a:r>
              <a:rPr lang="en-ID" b="1" i="0" dirty="0" err="1">
                <a:solidFill>
                  <a:srgbClr val="BDC1C6"/>
                </a:solidFill>
                <a:effectLst/>
                <a:latin typeface="Roboto" panose="02000000000000000000" pitchFamily="2" charset="0"/>
                <a:ea typeface="Roboto" panose="02000000000000000000" pitchFamily="2" charset="0"/>
              </a:rPr>
              <a:t>untuk</a:t>
            </a:r>
            <a:r>
              <a:rPr lang="en-ID" b="1" i="0" dirty="0">
                <a:solidFill>
                  <a:srgbClr val="BDC1C6"/>
                </a:solidFill>
                <a:effectLst/>
                <a:latin typeface="Roboto" panose="02000000000000000000" pitchFamily="2" charset="0"/>
                <a:ea typeface="Roboto" panose="02000000000000000000" pitchFamily="2" charset="0"/>
              </a:rPr>
              <a:t> </a:t>
            </a:r>
            <a:r>
              <a:rPr lang="en-ID" b="1" i="0" dirty="0" err="1">
                <a:solidFill>
                  <a:srgbClr val="BDC1C6"/>
                </a:solidFill>
                <a:effectLst/>
                <a:latin typeface="Roboto" panose="02000000000000000000" pitchFamily="2" charset="0"/>
                <a:ea typeface="Roboto" panose="02000000000000000000" pitchFamily="2" charset="0"/>
              </a:rPr>
              <a:t>berbelanja</a:t>
            </a:r>
            <a:r>
              <a:rPr lang="en-ID" b="1" i="0" dirty="0">
                <a:solidFill>
                  <a:srgbClr val="BDC1C6"/>
                </a:solidFill>
                <a:effectLst/>
                <a:latin typeface="Roboto" panose="02000000000000000000" pitchFamily="2" charset="0"/>
                <a:ea typeface="Roboto" panose="02000000000000000000" pitchFamily="2" charset="0"/>
              </a:rPr>
              <a:t> </a:t>
            </a:r>
            <a:r>
              <a:rPr lang="en-ID" b="1" i="0" dirty="0" err="1">
                <a:solidFill>
                  <a:srgbClr val="BDC1C6"/>
                </a:solidFill>
                <a:effectLst/>
                <a:latin typeface="Roboto" panose="02000000000000000000" pitchFamily="2" charset="0"/>
                <a:ea typeface="Roboto" panose="02000000000000000000" pitchFamily="2" charset="0"/>
              </a:rPr>
              <a:t>karena</a:t>
            </a:r>
            <a:r>
              <a:rPr lang="en-ID" b="1" i="0" dirty="0">
                <a:solidFill>
                  <a:srgbClr val="BDC1C6"/>
                </a:solidFill>
                <a:effectLst/>
                <a:latin typeface="Roboto" panose="02000000000000000000" pitchFamily="2" charset="0"/>
                <a:ea typeface="Roboto" panose="02000000000000000000" pitchFamily="2" charset="0"/>
              </a:rPr>
              <a:t> </a:t>
            </a:r>
            <a:r>
              <a:rPr lang="en-ID" b="1" i="0" dirty="0" err="1">
                <a:solidFill>
                  <a:srgbClr val="BDC1C6"/>
                </a:solidFill>
                <a:effectLst/>
                <a:latin typeface="Roboto" panose="02000000000000000000" pitchFamily="2" charset="0"/>
                <a:ea typeface="Roboto" panose="02000000000000000000" pitchFamily="2" charset="0"/>
              </a:rPr>
              <a:t>berbelanja</a:t>
            </a:r>
            <a:r>
              <a:rPr lang="en-ID" b="1" i="0" dirty="0">
                <a:solidFill>
                  <a:srgbClr val="BDC1C6"/>
                </a:solidFill>
                <a:effectLst/>
                <a:latin typeface="Roboto" panose="02000000000000000000" pitchFamily="2" charset="0"/>
                <a:ea typeface="Roboto" panose="02000000000000000000" pitchFamily="2" charset="0"/>
              </a:rPr>
              <a:t> </a:t>
            </a:r>
            <a:r>
              <a:rPr lang="en-ID" b="1" i="0" dirty="0" err="1">
                <a:solidFill>
                  <a:srgbClr val="BDC1C6"/>
                </a:solidFill>
                <a:effectLst/>
                <a:latin typeface="Roboto" panose="02000000000000000000" pitchFamily="2" charset="0"/>
                <a:ea typeface="Roboto" panose="02000000000000000000" pitchFamily="2" charset="0"/>
              </a:rPr>
              <a:t>merupakan</a:t>
            </a:r>
            <a:r>
              <a:rPr lang="en-ID" b="1" i="0" dirty="0">
                <a:solidFill>
                  <a:srgbClr val="BDC1C6"/>
                </a:solidFill>
                <a:effectLst/>
                <a:latin typeface="Roboto" panose="02000000000000000000" pitchFamily="2" charset="0"/>
                <a:ea typeface="Roboto" panose="02000000000000000000" pitchFamily="2" charset="0"/>
              </a:rPr>
              <a:t> </a:t>
            </a:r>
            <a:r>
              <a:rPr lang="en-ID" b="1" i="0" dirty="0" err="1">
                <a:solidFill>
                  <a:srgbClr val="BDC1C6"/>
                </a:solidFill>
                <a:effectLst/>
                <a:latin typeface="Roboto" panose="02000000000000000000" pitchFamily="2" charset="0"/>
                <a:ea typeface="Roboto" panose="02000000000000000000" pitchFamily="2" charset="0"/>
              </a:rPr>
              <a:t>suatu</a:t>
            </a:r>
            <a:r>
              <a:rPr lang="en-ID" b="1" i="0" dirty="0">
                <a:solidFill>
                  <a:srgbClr val="BDC1C6"/>
                </a:solidFill>
                <a:effectLst/>
                <a:latin typeface="Roboto" panose="02000000000000000000" pitchFamily="2" charset="0"/>
                <a:ea typeface="Roboto" panose="02000000000000000000" pitchFamily="2" charset="0"/>
              </a:rPr>
              <a:t> </a:t>
            </a:r>
            <a:r>
              <a:rPr lang="en-ID" b="1" i="0" dirty="0" err="1">
                <a:solidFill>
                  <a:srgbClr val="BDC1C6"/>
                </a:solidFill>
                <a:effectLst/>
                <a:latin typeface="Roboto" panose="02000000000000000000" pitchFamily="2" charset="0"/>
                <a:ea typeface="Roboto" panose="02000000000000000000" pitchFamily="2" charset="0"/>
              </a:rPr>
              <a:t>kesenangan</a:t>
            </a:r>
            <a:r>
              <a:rPr lang="en-ID" b="1" i="0" dirty="0">
                <a:solidFill>
                  <a:srgbClr val="BDC1C6"/>
                </a:solidFill>
                <a:effectLst/>
                <a:latin typeface="Roboto" panose="02000000000000000000" pitchFamily="2" charset="0"/>
                <a:ea typeface="Roboto" panose="02000000000000000000" pitchFamily="2" charset="0"/>
              </a:rPr>
              <a:t> </a:t>
            </a:r>
            <a:r>
              <a:rPr lang="en-ID" b="1" i="0" dirty="0" err="1">
                <a:solidFill>
                  <a:srgbClr val="BDC1C6"/>
                </a:solidFill>
                <a:effectLst/>
                <a:latin typeface="Roboto" panose="02000000000000000000" pitchFamily="2" charset="0"/>
                <a:ea typeface="Roboto" panose="02000000000000000000" pitchFamily="2" charset="0"/>
              </a:rPr>
              <a:t>tersendiri</a:t>
            </a:r>
            <a:r>
              <a:rPr lang="en-ID" b="1" i="0" dirty="0">
                <a:solidFill>
                  <a:srgbClr val="BDC1C6"/>
                </a:solidFill>
                <a:effectLst/>
                <a:latin typeface="Roboto" panose="02000000000000000000" pitchFamily="2" charset="0"/>
                <a:ea typeface="Roboto" panose="02000000000000000000" pitchFamily="2" charset="0"/>
              </a:rPr>
              <a:t> </a:t>
            </a:r>
            <a:r>
              <a:rPr lang="en-ID" b="1" i="0" dirty="0" err="1">
                <a:solidFill>
                  <a:srgbClr val="BDC1C6"/>
                </a:solidFill>
                <a:effectLst/>
                <a:latin typeface="Roboto" panose="02000000000000000000" pitchFamily="2" charset="0"/>
                <a:ea typeface="Roboto" panose="02000000000000000000" pitchFamily="2" charset="0"/>
              </a:rPr>
              <a:t>sehingga</a:t>
            </a:r>
            <a:r>
              <a:rPr lang="en-ID" b="1" i="0" dirty="0">
                <a:solidFill>
                  <a:srgbClr val="BDC1C6"/>
                </a:solidFill>
                <a:effectLst/>
                <a:latin typeface="Roboto" panose="02000000000000000000" pitchFamily="2" charset="0"/>
                <a:ea typeface="Roboto" panose="02000000000000000000" pitchFamily="2" charset="0"/>
              </a:rPr>
              <a:t> </a:t>
            </a:r>
            <a:r>
              <a:rPr lang="en-ID" b="1" i="0" dirty="0" err="1">
                <a:solidFill>
                  <a:srgbClr val="BDC1C6"/>
                </a:solidFill>
                <a:effectLst/>
                <a:latin typeface="Roboto" panose="02000000000000000000" pitchFamily="2" charset="0"/>
                <a:ea typeface="Roboto" panose="02000000000000000000" pitchFamily="2" charset="0"/>
              </a:rPr>
              <a:t>tidak</a:t>
            </a:r>
            <a:r>
              <a:rPr lang="en-ID" b="1" i="0" dirty="0">
                <a:solidFill>
                  <a:srgbClr val="BDC1C6"/>
                </a:solidFill>
                <a:effectLst/>
                <a:latin typeface="Roboto" panose="02000000000000000000" pitchFamily="2" charset="0"/>
                <a:ea typeface="Roboto" panose="02000000000000000000" pitchFamily="2" charset="0"/>
              </a:rPr>
              <a:t> </a:t>
            </a:r>
            <a:r>
              <a:rPr lang="en-ID" b="1" i="0" dirty="0" err="1">
                <a:solidFill>
                  <a:srgbClr val="BDC1C6"/>
                </a:solidFill>
                <a:effectLst/>
                <a:latin typeface="Roboto" panose="02000000000000000000" pitchFamily="2" charset="0"/>
                <a:ea typeface="Roboto" panose="02000000000000000000" pitchFamily="2" charset="0"/>
              </a:rPr>
              <a:t>memperhatikan</a:t>
            </a:r>
            <a:r>
              <a:rPr lang="en-ID" b="1" i="0" dirty="0">
                <a:solidFill>
                  <a:srgbClr val="BDC1C6"/>
                </a:solidFill>
                <a:effectLst/>
                <a:latin typeface="Roboto" panose="02000000000000000000" pitchFamily="2" charset="0"/>
                <a:ea typeface="Roboto" panose="02000000000000000000" pitchFamily="2" charset="0"/>
              </a:rPr>
              <a:t> </a:t>
            </a:r>
            <a:r>
              <a:rPr lang="en-ID" b="1" i="0" dirty="0" err="1">
                <a:solidFill>
                  <a:srgbClr val="BDC1C6"/>
                </a:solidFill>
                <a:effectLst/>
                <a:latin typeface="Roboto" panose="02000000000000000000" pitchFamily="2" charset="0"/>
                <a:ea typeface="Roboto" panose="02000000000000000000" pitchFamily="2" charset="0"/>
              </a:rPr>
              <a:t>manfaat</a:t>
            </a:r>
            <a:r>
              <a:rPr lang="en-ID" b="1" i="0" dirty="0">
                <a:solidFill>
                  <a:srgbClr val="BDC1C6"/>
                </a:solidFill>
                <a:effectLst/>
                <a:latin typeface="Roboto" panose="02000000000000000000" pitchFamily="2" charset="0"/>
                <a:ea typeface="Roboto" panose="02000000000000000000" pitchFamily="2" charset="0"/>
              </a:rPr>
              <a:t> </a:t>
            </a:r>
            <a:r>
              <a:rPr lang="en-ID" b="1" i="0" dirty="0" err="1">
                <a:solidFill>
                  <a:srgbClr val="BDC1C6"/>
                </a:solidFill>
                <a:effectLst/>
                <a:latin typeface="Roboto" panose="02000000000000000000" pitchFamily="2" charset="0"/>
                <a:ea typeface="Roboto" panose="02000000000000000000" pitchFamily="2" charset="0"/>
              </a:rPr>
              <a:t>dari</a:t>
            </a:r>
            <a:r>
              <a:rPr lang="en-ID" b="1" i="0" dirty="0">
                <a:solidFill>
                  <a:srgbClr val="BDC1C6"/>
                </a:solidFill>
                <a:effectLst/>
                <a:latin typeface="Roboto" panose="02000000000000000000" pitchFamily="2" charset="0"/>
                <a:ea typeface="Roboto" panose="02000000000000000000" pitchFamily="2" charset="0"/>
              </a:rPr>
              <a:t> </a:t>
            </a:r>
            <a:r>
              <a:rPr lang="en-ID" b="1" i="0" dirty="0" err="1">
                <a:solidFill>
                  <a:srgbClr val="BDC1C6"/>
                </a:solidFill>
                <a:effectLst/>
                <a:latin typeface="Roboto" panose="02000000000000000000" pitchFamily="2" charset="0"/>
                <a:ea typeface="Roboto" panose="02000000000000000000" pitchFamily="2" charset="0"/>
              </a:rPr>
              <a:t>produk</a:t>
            </a:r>
            <a:r>
              <a:rPr lang="en-ID" b="1" i="0" dirty="0">
                <a:solidFill>
                  <a:srgbClr val="BDC1C6"/>
                </a:solidFill>
                <a:effectLst/>
                <a:latin typeface="Roboto" panose="02000000000000000000" pitchFamily="2" charset="0"/>
                <a:ea typeface="Roboto" panose="02000000000000000000" pitchFamily="2" charset="0"/>
              </a:rPr>
              <a:t> yang </a:t>
            </a:r>
            <a:r>
              <a:rPr lang="en-ID" b="1" i="0" dirty="0" err="1">
                <a:solidFill>
                  <a:srgbClr val="BDC1C6"/>
                </a:solidFill>
                <a:effectLst/>
                <a:latin typeface="Roboto" panose="02000000000000000000" pitchFamily="2" charset="0"/>
                <a:ea typeface="Roboto" panose="02000000000000000000" pitchFamily="2" charset="0"/>
              </a:rPr>
              <a:t>dibeli</a:t>
            </a:r>
            <a:r>
              <a:rPr lang="en-ID" b="0" i="0" dirty="0">
                <a:solidFill>
                  <a:srgbClr val="BDC1C6"/>
                </a:solidFill>
                <a:effectLst/>
                <a:latin typeface="Roboto" panose="02000000000000000000" pitchFamily="2" charset="0"/>
                <a:ea typeface="Roboto" panose="02000000000000000000" pitchFamily="2" charset="0"/>
              </a:rPr>
              <a:t>.</a:t>
            </a:r>
          </a:p>
          <a:p>
            <a:pPr marL="0" lvl="0" indent="0" algn="l" rtl="0">
              <a:spcBef>
                <a:spcPts val="0"/>
              </a:spcBef>
              <a:spcAft>
                <a:spcPts val="0"/>
              </a:spcAft>
              <a:buNone/>
            </a:pPr>
            <a:endParaRPr lang="en-ID" b="0" i="0" dirty="0">
              <a:solidFill>
                <a:srgbClr val="BDC1C6"/>
              </a:solidFill>
              <a:effectLst/>
              <a:latin typeface="Roboto" panose="02000000000000000000" pitchFamily="2" charset="0"/>
              <a:ea typeface="Roboto" panose="02000000000000000000" pitchFamily="2" charset="0"/>
            </a:endParaRPr>
          </a:p>
          <a:p>
            <a:pPr marL="0" lvl="0" indent="0" algn="l" rtl="0">
              <a:spcBef>
                <a:spcPts val="0"/>
              </a:spcBef>
              <a:spcAft>
                <a:spcPts val="0"/>
              </a:spcAft>
              <a:buNone/>
            </a:pPr>
            <a:endParaRPr lang="en-ID" b="0" i="0" dirty="0">
              <a:solidFill>
                <a:srgbClr val="BDC1C6"/>
              </a:solidFill>
              <a:effectLst/>
              <a:latin typeface="Roboto" panose="02000000000000000000" pitchFamily="2" charset="0"/>
              <a:ea typeface="Roboto" panose="02000000000000000000" pitchFamily="2" charset="0"/>
            </a:endParaRPr>
          </a:p>
          <a:p>
            <a:pPr marL="0" lvl="0" indent="0" algn="l" rtl="0">
              <a:spcBef>
                <a:spcPts val="0"/>
              </a:spcBef>
              <a:spcAft>
                <a:spcPts val="0"/>
              </a:spcAft>
              <a:buNone/>
            </a:pPr>
            <a:r>
              <a:rPr lang="en-ID" b="1" dirty="0" err="1">
                <a:latin typeface="Roboto" panose="02000000000000000000" pitchFamily="2" charset="0"/>
                <a:ea typeface="Roboto" panose="02000000000000000000" pitchFamily="2" charset="0"/>
              </a:rPr>
              <a:t>Efikasi-diri</a:t>
            </a:r>
            <a:r>
              <a:rPr lang="en-ID" dirty="0">
                <a:latin typeface="Roboto" panose="02000000000000000000" pitchFamily="2" charset="0"/>
                <a:ea typeface="Roboto" panose="02000000000000000000" pitchFamily="2" charset="0"/>
              </a:rPr>
              <a:t> </a:t>
            </a:r>
            <a:r>
              <a:rPr lang="en-ID" dirty="0" err="1">
                <a:latin typeface="Roboto" panose="02000000000000000000" pitchFamily="2" charset="0"/>
                <a:ea typeface="Roboto" panose="02000000000000000000" pitchFamily="2" charset="0"/>
              </a:rPr>
              <a:t>merupakan</a:t>
            </a:r>
            <a:r>
              <a:rPr lang="en-ID" dirty="0">
                <a:latin typeface="Roboto" panose="02000000000000000000" pitchFamily="2" charset="0"/>
                <a:ea typeface="Roboto" panose="02000000000000000000" pitchFamily="2" charset="0"/>
              </a:rPr>
              <a:t> </a:t>
            </a:r>
            <a:r>
              <a:rPr lang="en-ID" dirty="0" err="1">
                <a:latin typeface="Roboto" panose="02000000000000000000" pitchFamily="2" charset="0"/>
                <a:ea typeface="Roboto" panose="02000000000000000000" pitchFamily="2" charset="0"/>
              </a:rPr>
              <a:t>asumsi</a:t>
            </a:r>
            <a:r>
              <a:rPr lang="en-ID" dirty="0">
                <a:latin typeface="Roboto" panose="02000000000000000000" pitchFamily="2" charset="0"/>
                <a:ea typeface="Roboto" panose="02000000000000000000" pitchFamily="2" charset="0"/>
              </a:rPr>
              <a:t> </a:t>
            </a:r>
            <a:r>
              <a:rPr lang="en-ID" dirty="0" err="1">
                <a:latin typeface="Roboto" panose="02000000000000000000" pitchFamily="2" charset="0"/>
                <a:ea typeface="Roboto" panose="02000000000000000000" pitchFamily="2" charset="0"/>
              </a:rPr>
              <a:t>dasar</a:t>
            </a:r>
            <a:r>
              <a:rPr lang="en-ID" dirty="0">
                <a:latin typeface="Roboto" panose="02000000000000000000" pitchFamily="2" charset="0"/>
                <a:ea typeface="Roboto" panose="02000000000000000000" pitchFamily="2" charset="0"/>
              </a:rPr>
              <a:t> </a:t>
            </a:r>
            <a:r>
              <a:rPr lang="en-ID" dirty="0" err="1">
                <a:latin typeface="Roboto" panose="02000000000000000000" pitchFamily="2" charset="0"/>
                <a:ea typeface="Roboto" panose="02000000000000000000" pitchFamily="2" charset="0"/>
              </a:rPr>
              <a:t>teori</a:t>
            </a:r>
            <a:r>
              <a:rPr lang="en-ID" dirty="0">
                <a:latin typeface="Roboto" panose="02000000000000000000" pitchFamily="2" charset="0"/>
                <a:ea typeface="Roboto" panose="02000000000000000000" pitchFamily="2" charset="0"/>
              </a:rPr>
              <a:t> </a:t>
            </a:r>
            <a:r>
              <a:rPr lang="en-ID" dirty="0" err="1">
                <a:latin typeface="Roboto" panose="02000000000000000000" pitchFamily="2" charset="0"/>
                <a:ea typeface="Roboto" panose="02000000000000000000" pitchFamily="2" charset="0"/>
              </a:rPr>
              <a:t>kognitif</a:t>
            </a:r>
            <a:r>
              <a:rPr lang="en-ID" dirty="0">
                <a:latin typeface="Roboto" panose="02000000000000000000" pitchFamily="2" charset="0"/>
                <a:ea typeface="Roboto" panose="02000000000000000000" pitchFamily="2" charset="0"/>
              </a:rPr>
              <a:t> </a:t>
            </a:r>
            <a:r>
              <a:rPr lang="en-ID" dirty="0" err="1">
                <a:latin typeface="Roboto" panose="02000000000000000000" pitchFamily="2" charset="0"/>
                <a:ea typeface="Roboto" panose="02000000000000000000" pitchFamily="2" charset="0"/>
              </a:rPr>
              <a:t>sosial</a:t>
            </a:r>
            <a:r>
              <a:rPr lang="en-ID" dirty="0">
                <a:latin typeface="Roboto" panose="02000000000000000000" pitchFamily="2" charset="0"/>
                <a:ea typeface="Roboto" panose="02000000000000000000" pitchFamily="2" charset="0"/>
              </a:rPr>
              <a:t> Albert Bandura yang </a:t>
            </a:r>
            <a:r>
              <a:rPr lang="en-ID" dirty="0" err="1">
                <a:latin typeface="Roboto" panose="02000000000000000000" pitchFamily="2" charset="0"/>
                <a:ea typeface="Roboto" panose="02000000000000000000" pitchFamily="2" charset="0"/>
              </a:rPr>
              <a:t>menyoroti</a:t>
            </a:r>
            <a:r>
              <a:rPr lang="en-ID" dirty="0">
                <a:latin typeface="Roboto" panose="02000000000000000000" pitchFamily="2" charset="0"/>
                <a:ea typeface="Roboto" panose="02000000000000000000" pitchFamily="2" charset="0"/>
              </a:rPr>
              <a:t> </a:t>
            </a:r>
            <a:r>
              <a:rPr lang="en-ID" dirty="0" err="1">
                <a:latin typeface="Roboto" panose="02000000000000000000" pitchFamily="2" charset="0"/>
                <a:ea typeface="Roboto" panose="02000000000000000000" pitchFamily="2" charset="0"/>
              </a:rPr>
              <a:t>pertemuan</a:t>
            </a:r>
            <a:r>
              <a:rPr lang="en-ID" dirty="0">
                <a:latin typeface="Roboto" panose="02000000000000000000" pitchFamily="2" charset="0"/>
                <a:ea typeface="Roboto" panose="02000000000000000000" pitchFamily="2" charset="0"/>
              </a:rPr>
              <a:t> yang </a:t>
            </a:r>
            <a:r>
              <a:rPr lang="en-ID" dirty="0" err="1">
                <a:latin typeface="Roboto" panose="02000000000000000000" pitchFamily="2" charset="0"/>
                <a:ea typeface="Roboto" panose="02000000000000000000" pitchFamily="2" charset="0"/>
              </a:rPr>
              <a:t>kebetulan</a:t>
            </a:r>
            <a:r>
              <a:rPr lang="en-ID" dirty="0">
                <a:latin typeface="Roboto" panose="02000000000000000000" pitchFamily="2" charset="0"/>
                <a:ea typeface="Roboto" panose="02000000000000000000" pitchFamily="2" charset="0"/>
              </a:rPr>
              <a:t> (chance encounters) dan </a:t>
            </a:r>
            <a:r>
              <a:rPr lang="en-ID" dirty="0" err="1">
                <a:latin typeface="Roboto" panose="02000000000000000000" pitchFamily="2" charset="0"/>
                <a:ea typeface="Roboto" panose="02000000000000000000" pitchFamily="2" charset="0"/>
              </a:rPr>
              <a:t>kejadian</a:t>
            </a:r>
            <a:r>
              <a:rPr lang="en-ID" dirty="0">
                <a:latin typeface="Roboto" panose="02000000000000000000" pitchFamily="2" charset="0"/>
                <a:ea typeface="Roboto" panose="02000000000000000000" pitchFamily="2" charset="0"/>
              </a:rPr>
              <a:t> </a:t>
            </a:r>
            <a:r>
              <a:rPr lang="en-ID" dirty="0" err="1">
                <a:latin typeface="Roboto" panose="02000000000000000000" pitchFamily="2" charset="0"/>
                <a:ea typeface="Roboto" panose="02000000000000000000" pitchFamily="2" charset="0"/>
              </a:rPr>
              <a:t>tak</a:t>
            </a:r>
            <a:r>
              <a:rPr lang="en-ID" dirty="0">
                <a:latin typeface="Roboto" panose="02000000000000000000" pitchFamily="2" charset="0"/>
                <a:ea typeface="Roboto" panose="02000000000000000000" pitchFamily="2" charset="0"/>
              </a:rPr>
              <a:t> </a:t>
            </a:r>
            <a:r>
              <a:rPr lang="en-ID" dirty="0" err="1">
                <a:latin typeface="Roboto" panose="02000000000000000000" pitchFamily="2" charset="0"/>
                <a:ea typeface="Roboto" panose="02000000000000000000" pitchFamily="2" charset="0"/>
              </a:rPr>
              <a:t>terduga</a:t>
            </a:r>
            <a:r>
              <a:rPr lang="en-ID" dirty="0">
                <a:latin typeface="Roboto" panose="02000000000000000000" pitchFamily="2" charset="0"/>
                <a:ea typeface="Roboto" panose="02000000000000000000" pitchFamily="2" charset="0"/>
              </a:rPr>
              <a:t> (fortuitous events) </a:t>
            </a:r>
            <a:r>
              <a:rPr lang="en-ID" dirty="0" err="1">
                <a:latin typeface="Roboto" panose="02000000000000000000" pitchFamily="2" charset="0"/>
                <a:ea typeface="Roboto" panose="02000000000000000000" pitchFamily="2" charset="0"/>
              </a:rPr>
              <a:t>dengan</a:t>
            </a:r>
            <a:r>
              <a:rPr lang="en-ID" dirty="0">
                <a:latin typeface="Roboto" panose="02000000000000000000" pitchFamily="2" charset="0"/>
                <a:ea typeface="Roboto" panose="02000000000000000000" pitchFamily="2" charset="0"/>
              </a:rPr>
              <a:t> </a:t>
            </a:r>
            <a:r>
              <a:rPr lang="en-ID" dirty="0" err="1">
                <a:latin typeface="Roboto" panose="02000000000000000000" pitchFamily="2" charset="0"/>
                <a:ea typeface="Roboto" panose="02000000000000000000" pitchFamily="2" charset="0"/>
              </a:rPr>
              <a:t>serius</a:t>
            </a:r>
            <a:r>
              <a:rPr lang="en-ID" dirty="0">
                <a:latin typeface="Roboto" panose="02000000000000000000" pitchFamily="2" charset="0"/>
                <a:ea typeface="Roboto" panose="02000000000000000000" pitchFamily="2" charset="0"/>
              </a:rPr>
              <a:t> </a:t>
            </a:r>
            <a:r>
              <a:rPr lang="en-ID" dirty="0" err="1">
                <a:latin typeface="Roboto" panose="02000000000000000000" pitchFamily="2" charset="0"/>
                <a:ea typeface="Roboto" panose="02000000000000000000" pitchFamily="2" charset="0"/>
              </a:rPr>
              <a:t>meskipun</a:t>
            </a:r>
            <a:r>
              <a:rPr lang="en-ID" dirty="0">
                <a:latin typeface="Roboto" panose="02000000000000000000" pitchFamily="2" charset="0"/>
                <a:ea typeface="Roboto" panose="02000000000000000000" pitchFamily="2" charset="0"/>
              </a:rPr>
              <a:t> </a:t>
            </a:r>
            <a:r>
              <a:rPr lang="en-ID" dirty="0" err="1">
                <a:latin typeface="Roboto" panose="02000000000000000000" pitchFamily="2" charset="0"/>
                <a:ea typeface="Roboto" panose="02000000000000000000" pitchFamily="2" charset="0"/>
              </a:rPr>
              <a:t>tahu</a:t>
            </a:r>
            <a:r>
              <a:rPr lang="en-ID" dirty="0">
                <a:latin typeface="Roboto" panose="02000000000000000000" pitchFamily="2" charset="0"/>
                <a:ea typeface="Roboto" panose="02000000000000000000" pitchFamily="2" charset="0"/>
              </a:rPr>
              <a:t> </a:t>
            </a:r>
            <a:r>
              <a:rPr lang="en-ID" dirty="0" err="1">
                <a:latin typeface="Roboto" panose="02000000000000000000" pitchFamily="2" charset="0"/>
                <a:ea typeface="Roboto" panose="02000000000000000000" pitchFamily="2" charset="0"/>
              </a:rPr>
              <a:t>bahwa</a:t>
            </a:r>
            <a:r>
              <a:rPr lang="en-ID" dirty="0">
                <a:latin typeface="Roboto" panose="02000000000000000000" pitchFamily="2" charset="0"/>
                <a:ea typeface="Roboto" panose="02000000000000000000" pitchFamily="2" charset="0"/>
              </a:rPr>
              <a:t> </a:t>
            </a:r>
            <a:r>
              <a:rPr lang="en-ID" dirty="0" err="1">
                <a:latin typeface="Roboto" panose="02000000000000000000" pitchFamily="2" charset="0"/>
                <a:ea typeface="Roboto" panose="02000000000000000000" pitchFamily="2" charset="0"/>
              </a:rPr>
              <a:t>pertemuan</a:t>
            </a:r>
            <a:r>
              <a:rPr lang="en-ID" dirty="0">
                <a:latin typeface="Roboto" panose="02000000000000000000" pitchFamily="2" charset="0"/>
                <a:ea typeface="Roboto" panose="02000000000000000000" pitchFamily="2" charset="0"/>
              </a:rPr>
              <a:t> dan </a:t>
            </a:r>
            <a:r>
              <a:rPr lang="en-ID" dirty="0" err="1">
                <a:latin typeface="Roboto" panose="02000000000000000000" pitchFamily="2" charset="0"/>
                <a:ea typeface="Roboto" panose="02000000000000000000" pitchFamily="2" charset="0"/>
              </a:rPr>
              <a:t>peristiwa</a:t>
            </a:r>
            <a:r>
              <a:rPr lang="en-ID" dirty="0">
                <a:latin typeface="Roboto" panose="02000000000000000000" pitchFamily="2" charset="0"/>
                <a:ea typeface="Roboto" panose="02000000000000000000" pitchFamily="2" charset="0"/>
              </a:rPr>
              <a:t> </a:t>
            </a:r>
            <a:r>
              <a:rPr lang="en-ID" dirty="0" err="1">
                <a:latin typeface="Roboto" panose="02000000000000000000" pitchFamily="2" charset="0"/>
                <a:ea typeface="Roboto" panose="02000000000000000000" pitchFamily="2" charset="0"/>
              </a:rPr>
              <a:t>ini</a:t>
            </a:r>
            <a:r>
              <a:rPr lang="en-ID" dirty="0">
                <a:latin typeface="Roboto" panose="02000000000000000000" pitchFamily="2" charset="0"/>
                <a:ea typeface="Roboto" panose="02000000000000000000" pitchFamily="2" charset="0"/>
              </a:rPr>
              <a:t> </a:t>
            </a:r>
            <a:r>
              <a:rPr lang="en-ID" dirty="0" err="1">
                <a:latin typeface="Roboto" panose="02000000000000000000" pitchFamily="2" charset="0"/>
                <a:ea typeface="Roboto" panose="02000000000000000000" pitchFamily="2" charset="0"/>
              </a:rPr>
              <a:t>tidak</a:t>
            </a:r>
            <a:r>
              <a:rPr lang="en-ID" dirty="0">
                <a:latin typeface="Roboto" panose="02000000000000000000" pitchFamily="2" charset="0"/>
                <a:ea typeface="Roboto" panose="02000000000000000000" pitchFamily="2" charset="0"/>
              </a:rPr>
              <a:t> </a:t>
            </a:r>
            <a:r>
              <a:rPr lang="en-ID" dirty="0" err="1">
                <a:latin typeface="Roboto" panose="02000000000000000000" pitchFamily="2" charset="0"/>
                <a:ea typeface="Roboto" panose="02000000000000000000" pitchFamily="2" charset="0"/>
              </a:rPr>
              <a:t>serta</a:t>
            </a:r>
            <a:r>
              <a:rPr lang="en-ID" dirty="0">
                <a:latin typeface="Roboto" panose="02000000000000000000" pitchFamily="2" charset="0"/>
                <a:ea typeface="Roboto" panose="02000000000000000000" pitchFamily="2" charset="0"/>
              </a:rPr>
              <a:t> </a:t>
            </a:r>
            <a:r>
              <a:rPr lang="en-ID" dirty="0" err="1">
                <a:latin typeface="Roboto" panose="02000000000000000000" pitchFamily="2" charset="0"/>
                <a:ea typeface="Roboto" panose="02000000000000000000" pitchFamily="2" charset="0"/>
              </a:rPr>
              <a:t>merta</a:t>
            </a:r>
            <a:r>
              <a:rPr lang="en-ID" dirty="0">
                <a:latin typeface="Roboto" panose="02000000000000000000" pitchFamily="2" charset="0"/>
                <a:ea typeface="Roboto" panose="02000000000000000000" pitchFamily="2" charset="0"/>
              </a:rPr>
              <a:t> </a:t>
            </a:r>
            <a:r>
              <a:rPr lang="en-ID" dirty="0" err="1">
                <a:latin typeface="Roboto" panose="02000000000000000000" pitchFamily="2" charset="0"/>
                <a:ea typeface="Roboto" panose="02000000000000000000" pitchFamily="2" charset="0"/>
              </a:rPr>
              <a:t>mengubah</a:t>
            </a:r>
            <a:r>
              <a:rPr lang="en-ID" dirty="0">
                <a:latin typeface="Roboto" panose="02000000000000000000" pitchFamily="2" charset="0"/>
                <a:ea typeface="Roboto" panose="02000000000000000000" pitchFamily="2" charset="0"/>
              </a:rPr>
              <a:t> </a:t>
            </a:r>
            <a:r>
              <a:rPr lang="en-ID" dirty="0" err="1">
                <a:latin typeface="Roboto" panose="02000000000000000000" pitchFamily="2" charset="0"/>
                <a:ea typeface="Roboto" panose="02000000000000000000" pitchFamily="2" charset="0"/>
              </a:rPr>
              <a:t>jalan</a:t>
            </a:r>
            <a:r>
              <a:rPr lang="en-ID" dirty="0">
                <a:latin typeface="Roboto" panose="02000000000000000000" pitchFamily="2" charset="0"/>
                <a:ea typeface="Roboto" panose="02000000000000000000" pitchFamily="2" charset="0"/>
              </a:rPr>
              <a:t> </a:t>
            </a:r>
            <a:r>
              <a:rPr lang="en-ID" dirty="0" err="1">
                <a:latin typeface="Roboto" panose="02000000000000000000" pitchFamily="2" charset="0"/>
                <a:ea typeface="Roboto" panose="02000000000000000000" pitchFamily="2" charset="0"/>
              </a:rPr>
              <a:t>hidup</a:t>
            </a:r>
            <a:r>
              <a:rPr lang="en-ID" dirty="0">
                <a:latin typeface="Roboto" panose="02000000000000000000" pitchFamily="2" charset="0"/>
                <a:ea typeface="Roboto" panose="02000000000000000000" pitchFamily="2" charset="0"/>
              </a:rPr>
              <a:t> </a:t>
            </a:r>
            <a:r>
              <a:rPr lang="en-ID" dirty="0" err="1">
                <a:latin typeface="Roboto" panose="02000000000000000000" pitchFamily="2" charset="0"/>
                <a:ea typeface="Roboto" panose="02000000000000000000" pitchFamily="2" charset="0"/>
              </a:rPr>
              <a:t>manusia</a:t>
            </a:r>
            <a:r>
              <a:rPr lang="en-ID" dirty="0">
                <a:latin typeface="Roboto" panose="02000000000000000000" pitchFamily="2" charset="0"/>
                <a:ea typeface="Roboto" panose="02000000000000000000" pitchFamily="2" charset="0"/>
              </a:rPr>
              <a:t>. </a:t>
            </a:r>
            <a:endParaRPr lang="en-ID" b="0" i="0" dirty="0">
              <a:solidFill>
                <a:srgbClr val="BDC1C6"/>
              </a:solidFill>
              <a:effectLst/>
              <a:latin typeface="Roboto" panose="02000000000000000000" pitchFamily="2" charset="0"/>
              <a:ea typeface="Roboto" panose="02000000000000000000" pitchFamily="2" charset="0"/>
            </a:endParaRPr>
          </a:p>
          <a:p>
            <a:pPr marL="0" lvl="0" indent="0" algn="l" rtl="0">
              <a:spcBef>
                <a:spcPts val="0"/>
              </a:spcBef>
              <a:spcAft>
                <a:spcPts val="0"/>
              </a:spcAft>
              <a:buNone/>
            </a:pPr>
            <a:endParaRPr dirty="0">
              <a:latin typeface="Roboto" panose="02000000000000000000" pitchFamily="2" charset="0"/>
              <a:ea typeface="Roboto" panose="02000000000000000000" pitchFamily="2"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5"/>
        <p:cNvGrpSpPr/>
        <p:nvPr/>
      </p:nvGrpSpPr>
      <p:grpSpPr>
        <a:xfrm>
          <a:off x="0" y="0"/>
          <a:ext cx="0" cy="0"/>
          <a:chOff x="0" y="0"/>
          <a:chExt cx="0" cy="0"/>
        </a:xfrm>
      </p:grpSpPr>
      <p:sp>
        <p:nvSpPr>
          <p:cNvPr id="786" name="Google Shape;786;g144d0225c7e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7" name="Google Shape;787;g144d0225c7e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144d0225c7e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144d0225c7e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144018c82f7_0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144018c82f7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144d0225c7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144d0225c7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D" sz="1100" dirty="0" err="1"/>
              <a:t>Usia</a:t>
            </a:r>
            <a:r>
              <a:rPr lang="en-ID" sz="1100" dirty="0"/>
              <a:t> rata-rata </a:t>
            </a:r>
            <a:r>
              <a:rPr lang="en-ID" sz="1100" dirty="0" err="1"/>
              <a:t>adalah</a:t>
            </a:r>
            <a:r>
              <a:rPr lang="en-ID" sz="1100" dirty="0"/>
              <a:t> 35 </a:t>
            </a:r>
            <a:r>
              <a:rPr lang="en-ID" sz="1100" dirty="0" err="1"/>
              <a:t>tahun</a:t>
            </a:r>
            <a:r>
              <a:rPr lang="en-ID" sz="1100" dirty="0"/>
              <a:t> </a:t>
            </a:r>
            <a:r>
              <a:rPr lang="en-ID" sz="1100" dirty="0" err="1"/>
              <a:t>dengan</a:t>
            </a:r>
            <a:r>
              <a:rPr lang="en-ID" sz="1100" dirty="0"/>
              <a:t> 52 </a:t>
            </a:r>
            <a:r>
              <a:rPr lang="en-ID" sz="1100" dirty="0" err="1"/>
              <a:t>laki-laki</a:t>
            </a:r>
            <a:r>
              <a:rPr lang="en-ID" sz="1100" dirty="0"/>
              <a:t> (30%) dan 123 </a:t>
            </a:r>
            <a:r>
              <a:rPr lang="en-ID" sz="1100" dirty="0" err="1"/>
              <a:t>perempuan</a:t>
            </a:r>
            <a:r>
              <a:rPr lang="en-ID" sz="1100" dirty="0"/>
              <a:t> (70%) </a:t>
            </a:r>
            <a:r>
              <a:rPr lang="en-ID" sz="1100" dirty="0" err="1"/>
              <a:t>dalam</a:t>
            </a:r>
            <a:r>
              <a:rPr lang="en-ID" sz="1100" dirty="0"/>
              <a:t> </a:t>
            </a:r>
            <a:r>
              <a:rPr lang="en-ID" sz="1100" dirty="0" err="1"/>
              <a:t>jenis</a:t>
            </a:r>
            <a:r>
              <a:rPr lang="en-ID" sz="1100" dirty="0"/>
              <a:t> </a:t>
            </a:r>
            <a:r>
              <a:rPr lang="en-ID" sz="1100" dirty="0" err="1"/>
              <a:t>kelamin</a:t>
            </a:r>
            <a:r>
              <a:rPr lang="en-ID" sz="1100" dirty="0"/>
              <a:t>. Nilai </a:t>
            </a:r>
            <a:r>
              <a:rPr lang="en-ID" sz="1100" dirty="0" err="1"/>
              <a:t>solusi</a:t>
            </a:r>
            <a:r>
              <a:rPr lang="en-ID" sz="1100" dirty="0"/>
              <a:t> </a:t>
            </a:r>
            <a:r>
              <a:rPr lang="en-ID" sz="1100" dirty="0" err="1"/>
              <a:t>terbaik</a:t>
            </a:r>
            <a:r>
              <a:rPr lang="en-ID" sz="1100" dirty="0"/>
              <a:t> </a:t>
            </a:r>
            <a:r>
              <a:rPr lang="en-ID" sz="1100" dirty="0" err="1"/>
              <a:t>pendidikan</a:t>
            </a:r>
            <a:r>
              <a:rPr lang="en-ID" sz="1100" dirty="0"/>
              <a:t> di Indonesia yang </a:t>
            </a:r>
            <a:r>
              <a:rPr lang="en-ID" sz="1100" dirty="0" err="1"/>
              <a:t>akan</a:t>
            </a:r>
            <a:r>
              <a:rPr lang="en-ID" sz="1100" dirty="0"/>
              <a:t> </a:t>
            </a:r>
            <a:r>
              <a:rPr lang="en-ID" sz="1100" dirty="0" err="1"/>
              <a:t>dikaji</a:t>
            </a:r>
            <a:r>
              <a:rPr lang="en-ID" sz="1100" dirty="0"/>
              <a:t> </a:t>
            </a:r>
            <a:r>
              <a:rPr lang="en-ID" sz="1100" dirty="0" err="1"/>
              <a:t>dalam</a:t>
            </a:r>
            <a:r>
              <a:rPr lang="en-ID" sz="1100" dirty="0"/>
              <a:t> </a:t>
            </a:r>
            <a:r>
              <a:rPr lang="en-ID" sz="1100" dirty="0" err="1"/>
              <a:t>masalah</a:t>
            </a:r>
            <a:r>
              <a:rPr lang="en-ID" sz="1100" dirty="0"/>
              <a:t> </a:t>
            </a:r>
            <a:r>
              <a:rPr lang="en-ID" sz="1100" dirty="0" err="1"/>
              <a:t>penelitian</a:t>
            </a:r>
            <a:r>
              <a:rPr lang="en-ID" sz="1100" dirty="0"/>
              <a:t>, </a:t>
            </a:r>
            <a:r>
              <a:rPr lang="en-ID" sz="1100" dirty="0" err="1"/>
              <a:t>dosen</a:t>
            </a:r>
            <a:r>
              <a:rPr lang="en-ID" sz="1100" dirty="0"/>
              <a:t>, guru, dan </a:t>
            </a:r>
            <a:r>
              <a:rPr lang="en-ID" sz="1100" dirty="0" err="1"/>
              <a:t>mahasiswa</a:t>
            </a:r>
            <a:r>
              <a:rPr lang="en-ID" sz="1100" dirty="0"/>
              <a:t> </a:t>
            </a:r>
            <a:r>
              <a:rPr lang="en-ID" sz="1100" dirty="0" err="1"/>
              <a:t>akan</a:t>
            </a:r>
            <a:r>
              <a:rPr lang="en-ID" sz="1100" dirty="0"/>
              <a:t> </a:t>
            </a:r>
            <a:r>
              <a:rPr lang="en-ID" sz="1100" dirty="0" err="1"/>
              <a:t>diundang</a:t>
            </a:r>
            <a:r>
              <a:rPr lang="en-ID" sz="1100" dirty="0"/>
              <a:t> </a:t>
            </a:r>
            <a:r>
              <a:rPr lang="en-ID" sz="1100" dirty="0" err="1"/>
              <a:t>untuk</a:t>
            </a:r>
            <a:r>
              <a:rPr lang="en-ID" sz="1100" dirty="0"/>
              <a:t> </a:t>
            </a:r>
            <a:r>
              <a:rPr lang="en-ID" sz="1100" dirty="0" err="1"/>
              <a:t>erkontribusi</a:t>
            </a:r>
            <a:r>
              <a:rPr lang="en-ID" sz="1100" dirty="0"/>
              <a:t> </a:t>
            </a:r>
            <a:r>
              <a:rPr lang="en-ID" sz="1100" dirty="0" err="1"/>
              <a:t>dalam</a:t>
            </a:r>
            <a:r>
              <a:rPr lang="en-ID" sz="1100" dirty="0"/>
              <a:t> </a:t>
            </a:r>
            <a:r>
              <a:rPr lang="en-ID" sz="1100" dirty="0" err="1"/>
              <a:t>penelitian</a:t>
            </a:r>
            <a:r>
              <a:rPr lang="en-ID" sz="1100" dirty="0"/>
              <a:t> </a:t>
            </a:r>
            <a:r>
              <a:rPr lang="en-ID" sz="1100" dirty="0" err="1"/>
              <a:t>ini</a:t>
            </a:r>
            <a:r>
              <a:rPr lang="en-ID" sz="1100" dirty="0"/>
              <a:t> </a:t>
            </a:r>
            <a:r>
              <a:rPr lang="en-ID" sz="1100" dirty="0" err="1"/>
              <a:t>dengan</a:t>
            </a:r>
            <a:r>
              <a:rPr lang="en-ID" sz="1100" dirty="0"/>
              <a:t> </a:t>
            </a:r>
            <a:r>
              <a:rPr lang="en-ID" sz="1100" dirty="0" err="1"/>
              <a:t>memberikan</a:t>
            </a:r>
            <a:r>
              <a:rPr lang="en-ID" sz="1100" dirty="0"/>
              <a:t> </a:t>
            </a:r>
            <a:r>
              <a:rPr lang="en-ID" sz="1100" dirty="0" err="1"/>
              <a:t>pengalaman</a:t>
            </a:r>
            <a:r>
              <a:rPr lang="en-ID" sz="1100" dirty="0"/>
              <a:t> platform </a:t>
            </a:r>
            <a:r>
              <a:rPr lang="en-ID" sz="1100" dirty="0" err="1"/>
              <a:t>tertinggi</a:t>
            </a:r>
            <a:r>
              <a:rPr lang="en-ID" sz="1100" dirty="0"/>
              <a:t> </a:t>
            </a:r>
            <a:r>
              <a:rPr lang="en-ID" sz="1100" dirty="0" err="1"/>
              <a:t>dalam</a:t>
            </a:r>
            <a:r>
              <a:rPr lang="en-ID" sz="1100" dirty="0"/>
              <a:t> proses </a:t>
            </a:r>
            <a:r>
              <a:rPr lang="en-ID" sz="1100" dirty="0" err="1"/>
              <a:t>pembelajaran</a:t>
            </a:r>
            <a:r>
              <a:rPr lang="en-ID" sz="1100" dirty="0"/>
              <a:t> di masa </a:t>
            </a:r>
            <a:r>
              <a:rPr lang="en-ID" sz="1100" dirty="0" err="1"/>
              <a:t>pandemi</a:t>
            </a:r>
            <a:r>
              <a:rPr lang="en-ID" sz="1100" dirty="0"/>
              <a:t> COVID-19 </a:t>
            </a:r>
            <a:r>
              <a:rPr lang="en-ID" sz="1100" dirty="0" err="1"/>
              <a:t>menggunakan</a:t>
            </a:r>
            <a:r>
              <a:rPr lang="en-ID" sz="1100" dirty="0"/>
              <a:t> Zoom </a:t>
            </a:r>
            <a:r>
              <a:rPr lang="en-ID" sz="1100" dirty="0" err="1"/>
              <a:t>rapat</a:t>
            </a:r>
            <a:r>
              <a:rPr lang="en-ID" sz="1100" dirty="0"/>
              <a:t> </a:t>
            </a:r>
            <a:r>
              <a:rPr lang="en-ID" sz="1100" dirty="0" err="1"/>
              <a:t>awan</a:t>
            </a:r>
            <a:r>
              <a:rPr lang="en-ID" sz="1100" dirty="0"/>
              <a:t>. </a:t>
            </a:r>
            <a:r>
              <a:rPr lang="en-ID" sz="1100" dirty="0" err="1"/>
              <a:t>Sebelum</a:t>
            </a:r>
            <a:r>
              <a:rPr lang="en-ID" sz="1100" dirty="0"/>
              <a:t> </a:t>
            </a:r>
            <a:r>
              <a:rPr lang="en-ID" sz="1100" dirty="0" err="1"/>
              <a:t>mengisi</a:t>
            </a:r>
            <a:r>
              <a:rPr lang="en-ID" sz="1100" dirty="0"/>
              <a:t> </a:t>
            </a:r>
            <a:r>
              <a:rPr lang="en-ID" sz="1100" dirty="0" err="1"/>
              <a:t>kuesioner</a:t>
            </a:r>
            <a:r>
              <a:rPr lang="en-ID" sz="1100" dirty="0"/>
              <a:t> </a:t>
            </a:r>
            <a:r>
              <a:rPr lang="en-ID" sz="1100" dirty="0" err="1"/>
              <a:t>survei</a:t>
            </a:r>
            <a:r>
              <a:rPr lang="en-ID" sz="1100" dirty="0"/>
              <a:t> yang </a:t>
            </a:r>
            <a:r>
              <a:rPr lang="en-ID" sz="1100" dirty="0" err="1"/>
              <a:t>diberikan</a:t>
            </a:r>
            <a:r>
              <a:rPr lang="en-ID" sz="1100" dirty="0"/>
              <a:t> oleh </a:t>
            </a:r>
            <a:r>
              <a:rPr lang="en-ID" sz="1100" dirty="0" err="1"/>
              <a:t>peneliti</a:t>
            </a:r>
            <a:r>
              <a:rPr lang="en-ID" sz="1100" dirty="0"/>
              <a:t> </a:t>
            </a:r>
            <a:r>
              <a:rPr lang="en-ID" sz="1100" dirty="0" err="1"/>
              <a:t>seluruh</a:t>
            </a:r>
            <a:r>
              <a:rPr lang="en-ID" sz="1100" dirty="0"/>
              <a:t> </a:t>
            </a:r>
            <a:r>
              <a:rPr lang="en-ID" sz="1100" dirty="0" err="1"/>
              <a:t>partisipan</a:t>
            </a:r>
            <a:r>
              <a:rPr lang="en-ID" sz="1100" dirty="0"/>
              <a:t> </a:t>
            </a:r>
            <a:r>
              <a:rPr lang="en-ID" sz="1100" dirty="0" err="1"/>
              <a:t>dijelaskan</a:t>
            </a:r>
            <a:r>
              <a:rPr lang="en-ID" sz="1100" dirty="0"/>
              <a:t> </a:t>
            </a:r>
            <a:r>
              <a:rPr lang="en-ID" sz="1100" dirty="0" err="1"/>
              <a:t>tentang</a:t>
            </a:r>
            <a:r>
              <a:rPr lang="en-ID" sz="1100" dirty="0"/>
              <a:t> </a:t>
            </a:r>
            <a:r>
              <a:rPr lang="en-ID" sz="1100" dirty="0" err="1"/>
              <a:t>tujuan</a:t>
            </a:r>
            <a:r>
              <a:rPr lang="en-ID" sz="1100" dirty="0"/>
              <a:t> </a:t>
            </a:r>
            <a:r>
              <a:rPr lang="en-ID" sz="1100" dirty="0" err="1"/>
              <a:t>penelitian</a:t>
            </a:r>
            <a:r>
              <a:rPr lang="en-ID" sz="1100" dirty="0"/>
              <a:t> </a:t>
            </a:r>
            <a:r>
              <a:rPr lang="en-ID" sz="1100" dirty="0" err="1"/>
              <a:t>ini</a:t>
            </a:r>
            <a:r>
              <a:rPr lang="en-ID" sz="1100" dirty="0"/>
              <a:t> dan </a:t>
            </a:r>
            <a:r>
              <a:rPr lang="en-ID" sz="1100" dirty="0" err="1"/>
              <a:t>kelengkapan</a:t>
            </a:r>
            <a:r>
              <a:rPr lang="en-ID" sz="1100" dirty="0"/>
              <a:t> </a:t>
            </a:r>
            <a:r>
              <a:rPr lang="en-ID" sz="1100" dirty="0" err="1"/>
              <a:t>prosedur</a:t>
            </a:r>
            <a:r>
              <a:rPr lang="en-ID" sz="1100" dirty="0"/>
              <a:t> </a:t>
            </a:r>
            <a:r>
              <a:rPr lang="en-ID" sz="1100" dirty="0" err="1"/>
              <a:t>pengisian</a:t>
            </a:r>
            <a:r>
              <a:rPr lang="en-ID" sz="1100" dirty="0"/>
              <a:t> </a:t>
            </a:r>
            <a:r>
              <a:rPr lang="en-ID" sz="1100" dirty="0" err="1"/>
              <a:t>kuesioner</a:t>
            </a:r>
            <a:r>
              <a:rPr lang="en-ID" sz="1100" dirty="0"/>
              <a:t> yang </a:t>
            </a:r>
            <a:r>
              <a:rPr lang="en-ID" sz="1100" dirty="0" err="1"/>
              <a:t>disediakan</a:t>
            </a:r>
            <a:r>
              <a:rPr lang="en-ID" sz="1100" dirty="0"/>
              <a:t>. Rata-rata </a:t>
            </a:r>
            <a:r>
              <a:rPr lang="en-ID" sz="1100" dirty="0" err="1"/>
              <a:t>setiap</a:t>
            </a:r>
            <a:r>
              <a:rPr lang="en-ID" sz="1100" dirty="0"/>
              <a:t> </a:t>
            </a:r>
            <a:r>
              <a:rPr lang="en-ID" sz="1100" dirty="0" err="1"/>
              <a:t>peserta</a:t>
            </a:r>
            <a:r>
              <a:rPr lang="en-ID" sz="1100" dirty="0"/>
              <a:t> </a:t>
            </a:r>
            <a:r>
              <a:rPr lang="en-ID" sz="1100" dirty="0" err="1"/>
              <a:t>membutuhkan</a:t>
            </a:r>
            <a:r>
              <a:rPr lang="en-ID" sz="1100" dirty="0"/>
              <a:t> </a:t>
            </a:r>
            <a:r>
              <a:rPr lang="en-ID" sz="1100" dirty="0" err="1"/>
              <a:t>waktu</a:t>
            </a:r>
            <a:r>
              <a:rPr lang="en-ID" sz="1100" dirty="0"/>
              <a:t> </a:t>
            </a:r>
            <a:r>
              <a:rPr lang="en-ID" sz="1100" dirty="0" err="1"/>
              <a:t>tidak</a:t>
            </a:r>
            <a:r>
              <a:rPr lang="en-ID" sz="1100" dirty="0"/>
              <a:t> </a:t>
            </a:r>
            <a:r>
              <a:rPr lang="en-ID" sz="1100" dirty="0" err="1"/>
              <a:t>lebih</a:t>
            </a:r>
            <a:r>
              <a:rPr lang="en-ID" sz="1100" dirty="0"/>
              <a:t> </a:t>
            </a:r>
            <a:r>
              <a:rPr lang="en-ID" sz="1100" dirty="0" err="1"/>
              <a:t>dari</a:t>
            </a:r>
            <a:r>
              <a:rPr lang="en-ID" sz="1100" dirty="0"/>
              <a:t> 15 </a:t>
            </a:r>
            <a:r>
              <a:rPr lang="en-ID" sz="1100" dirty="0" err="1"/>
              <a:t>menit</a:t>
            </a:r>
            <a:r>
              <a:rPr lang="en-ID" sz="1100" dirty="0"/>
              <a:t> </a:t>
            </a:r>
            <a:r>
              <a:rPr lang="en-ID" sz="1100" dirty="0" err="1"/>
              <a:t>untuk</a:t>
            </a:r>
            <a:r>
              <a:rPr lang="en-ID" sz="1100" dirty="0"/>
              <a:t> </a:t>
            </a:r>
            <a:r>
              <a:rPr lang="en-ID" sz="1100" dirty="0" err="1"/>
              <a:t>menyelesaikan</a:t>
            </a:r>
            <a:r>
              <a:rPr lang="en-ID" sz="1100" dirty="0"/>
              <a:t> </a:t>
            </a:r>
            <a:r>
              <a:rPr lang="en-ID" sz="1100" dirty="0" err="1"/>
              <a:t>kuesioner</a:t>
            </a:r>
            <a:endParaRPr lang="en-ID" sz="1100"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ID" sz="1100"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D" sz="1100" dirty="0"/>
              <a:t>Independent = </a:t>
            </a:r>
            <a:r>
              <a:rPr lang="en-ID" sz="1100" dirty="0" err="1"/>
              <a:t>penyebab</a:t>
            </a:r>
            <a:r>
              <a:rPr lang="en-ID" sz="1100" dirty="0"/>
              <a:t> </a:t>
            </a:r>
            <a:r>
              <a:rPr lang="en-ID" sz="1100" dirty="0" err="1"/>
              <a:t>hasil</a:t>
            </a:r>
            <a:r>
              <a:rPr lang="en-ID" sz="1100" dirty="0"/>
              <a:t> dan </a:t>
            </a:r>
            <a:r>
              <a:rPr lang="en-ID" sz="1100" dirty="0" err="1"/>
              <a:t>tidak</a:t>
            </a:r>
            <a:r>
              <a:rPr lang="en-ID" sz="1100" dirty="0"/>
              <a:t> </a:t>
            </a:r>
            <a:r>
              <a:rPr lang="en-ID" sz="1100" dirty="0" err="1"/>
              <a:t>terpengaruh</a:t>
            </a:r>
            <a:r>
              <a:rPr lang="en-ID" sz="1100" dirty="0"/>
              <a:t> oleh factor lain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ID" sz="1100"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D" sz="1100" dirty="0" err="1"/>
              <a:t>Dependen</a:t>
            </a:r>
            <a:r>
              <a:rPr lang="en-ID" sz="1100" dirty="0"/>
              <a:t> = </a:t>
            </a:r>
            <a:r>
              <a:rPr lang="en-ID" sz="1100" dirty="0" err="1"/>
              <a:t>Variabel</a:t>
            </a:r>
            <a:r>
              <a:rPr lang="en-ID" sz="1100" dirty="0"/>
              <a:t> yang </a:t>
            </a:r>
            <a:r>
              <a:rPr lang="en-ID" sz="1100" dirty="0" err="1"/>
              <a:t>tergantung</a:t>
            </a:r>
            <a:r>
              <a:rPr lang="en-ID" sz="1100" dirty="0"/>
              <a:t> pada </a:t>
            </a:r>
            <a:r>
              <a:rPr lang="en-ID" sz="1100" dirty="0" err="1"/>
              <a:t>faktor</a:t>
            </a:r>
            <a:r>
              <a:rPr lang="en-ID" sz="1100" dirty="0"/>
              <a:t> lain</a:t>
            </a:r>
            <a:endParaRPr lang="en-ID" dirty="0"/>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143c1aa37d5_0_27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143c1aa37d5_0_27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D" dirty="0"/>
              <a:t>Structural Equation Modelling (SEM) </a:t>
            </a:r>
            <a:r>
              <a:rPr lang="en-ID" dirty="0" err="1"/>
              <a:t>adalah</a:t>
            </a:r>
            <a:r>
              <a:rPr lang="en-ID" dirty="0"/>
              <a:t> </a:t>
            </a:r>
            <a:r>
              <a:rPr lang="en-ID" dirty="0" err="1"/>
              <a:t>alat</a:t>
            </a:r>
            <a:r>
              <a:rPr lang="en-ID" dirty="0"/>
              <a:t> </a:t>
            </a:r>
            <a:r>
              <a:rPr lang="en-ID" dirty="0" err="1"/>
              <a:t>analisis</a:t>
            </a:r>
            <a:r>
              <a:rPr lang="en-ID" dirty="0"/>
              <a:t> statistic yang </a:t>
            </a:r>
            <a:r>
              <a:rPr lang="en-ID" dirty="0" err="1"/>
              <a:t>semakin</a:t>
            </a:r>
            <a:r>
              <a:rPr lang="en-ID" dirty="0"/>
              <a:t> popular. </a:t>
            </a:r>
            <a:r>
              <a:rPr lang="en-ID" dirty="0" err="1"/>
              <a:t>Dilihat</a:t>
            </a:r>
            <a:r>
              <a:rPr lang="en-ID" dirty="0"/>
              <a:t> </a:t>
            </a:r>
            <a:r>
              <a:rPr lang="en-ID" dirty="0" err="1"/>
              <a:t>dari</a:t>
            </a:r>
            <a:r>
              <a:rPr lang="en-ID" dirty="0"/>
              <a:t> </a:t>
            </a:r>
            <a:r>
              <a:rPr lang="en-ID" dirty="0" err="1"/>
              <a:t>penyusunan</a:t>
            </a:r>
            <a:r>
              <a:rPr lang="en-ID" dirty="0"/>
              <a:t> </a:t>
            </a:r>
            <a:r>
              <a:rPr lang="en-ID" dirty="0" err="1"/>
              <a:t>serta</a:t>
            </a:r>
            <a:r>
              <a:rPr lang="en-ID" dirty="0"/>
              <a:t> </a:t>
            </a:r>
            <a:r>
              <a:rPr lang="en-ID" dirty="0" err="1"/>
              <a:t>cara</a:t>
            </a:r>
            <a:r>
              <a:rPr lang="en-ID" dirty="0"/>
              <a:t> </a:t>
            </a:r>
            <a:r>
              <a:rPr lang="en-ID" dirty="0" err="1"/>
              <a:t>kerjanya</a:t>
            </a:r>
            <a:r>
              <a:rPr lang="en-ID" dirty="0"/>
              <a:t>, SEM </a:t>
            </a:r>
            <a:r>
              <a:rPr lang="en-ID" dirty="0" err="1"/>
              <a:t>adalah</a:t>
            </a:r>
            <a:r>
              <a:rPr lang="en-ID" dirty="0"/>
              <a:t> </a:t>
            </a:r>
            <a:r>
              <a:rPr lang="en-ID" dirty="0" err="1"/>
              <a:t>gabungan</a:t>
            </a:r>
            <a:r>
              <a:rPr lang="en-ID" dirty="0"/>
              <a:t> </a:t>
            </a:r>
            <a:r>
              <a:rPr lang="en-ID" dirty="0" err="1"/>
              <a:t>dari</a:t>
            </a:r>
            <a:r>
              <a:rPr lang="en-ID" dirty="0"/>
              <a:t> </a:t>
            </a:r>
            <a:r>
              <a:rPr lang="en-ID" dirty="0" err="1"/>
              <a:t>analisis</a:t>
            </a:r>
            <a:r>
              <a:rPr lang="en-ID" dirty="0"/>
              <a:t> </a:t>
            </a:r>
            <a:r>
              <a:rPr lang="en-ID" dirty="0" err="1"/>
              <a:t>faktor</a:t>
            </a:r>
            <a:r>
              <a:rPr lang="en-ID" dirty="0"/>
              <a:t> dan </a:t>
            </a:r>
            <a:r>
              <a:rPr lang="en-ID" dirty="0" err="1"/>
              <a:t>analisis</a:t>
            </a:r>
            <a:r>
              <a:rPr lang="en-ID" dirty="0"/>
              <a:t> </a:t>
            </a:r>
            <a:r>
              <a:rPr lang="en-ID" dirty="0" err="1"/>
              <a:t>regresi</a:t>
            </a:r>
            <a:r>
              <a:rPr lang="en-ID" dirty="0"/>
              <a:t>. Pada </a:t>
            </a:r>
            <a:r>
              <a:rPr lang="en-ID" dirty="0" err="1"/>
              <a:t>tahun</a:t>
            </a:r>
            <a:r>
              <a:rPr lang="en-ID" dirty="0"/>
              <a:t> 1950-an SEM </a:t>
            </a:r>
            <a:r>
              <a:rPr lang="en-ID" dirty="0" err="1"/>
              <a:t>sudah</a:t>
            </a:r>
            <a:r>
              <a:rPr lang="en-ID" dirty="0"/>
              <a:t> </a:t>
            </a:r>
            <a:r>
              <a:rPr lang="en-ID" dirty="0" err="1"/>
              <a:t>mulai</a:t>
            </a:r>
            <a:r>
              <a:rPr lang="en-ID" dirty="0"/>
              <a:t> </a:t>
            </a:r>
            <a:r>
              <a:rPr lang="en-ID" dirty="0" err="1"/>
              <a:t>dikemukakan</a:t>
            </a:r>
            <a:r>
              <a:rPr lang="en-ID" dirty="0"/>
              <a:t> oleh para </a:t>
            </a:r>
            <a:r>
              <a:rPr lang="en-ID" dirty="0" err="1"/>
              <a:t>ahli</a:t>
            </a:r>
            <a:r>
              <a:rPr lang="en-ID" dirty="0"/>
              <a:t> statistic yang </a:t>
            </a:r>
            <a:r>
              <a:rPr lang="en-ID" dirty="0" err="1"/>
              <a:t>mencari</a:t>
            </a:r>
            <a:r>
              <a:rPr lang="en-ID" dirty="0"/>
              <a:t> </a:t>
            </a:r>
            <a:r>
              <a:rPr lang="en-ID" dirty="0" err="1"/>
              <a:t>metode</a:t>
            </a:r>
            <a:r>
              <a:rPr lang="en-ID" dirty="0"/>
              <a:t> </a:t>
            </a:r>
            <a:r>
              <a:rPr lang="en-ID" dirty="0" err="1"/>
              <a:t>untuk</a:t>
            </a:r>
            <a:r>
              <a:rPr lang="en-ID" dirty="0"/>
              <a:t> </a:t>
            </a:r>
            <a:r>
              <a:rPr lang="en-ID" dirty="0" err="1"/>
              <a:t>membuat</a:t>
            </a:r>
            <a:r>
              <a:rPr lang="en-ID" dirty="0"/>
              <a:t> model yang </a:t>
            </a:r>
            <a:r>
              <a:rPr lang="en-ID" dirty="0" err="1"/>
              <a:t>dapat</a:t>
            </a:r>
            <a:r>
              <a:rPr lang="en-ID" dirty="0"/>
              <a:t> </a:t>
            </a:r>
            <a:r>
              <a:rPr lang="en-ID" dirty="0" err="1"/>
              <a:t>menjelaskan</a:t>
            </a:r>
            <a:r>
              <a:rPr lang="en-ID" dirty="0"/>
              <a:t> </a:t>
            </a:r>
            <a:r>
              <a:rPr lang="en-ID" dirty="0" err="1"/>
              <a:t>hubungan</a:t>
            </a:r>
            <a:r>
              <a:rPr lang="en-ID" dirty="0"/>
              <a:t> di </a:t>
            </a:r>
            <a:r>
              <a:rPr lang="en-ID" dirty="0" err="1"/>
              <a:t>antara</a:t>
            </a:r>
            <a:r>
              <a:rPr lang="en-ID" dirty="0"/>
              <a:t> variable-</a:t>
            </a:r>
            <a:r>
              <a:rPr lang="en-ID" dirty="0" err="1"/>
              <a:t>variabel</a:t>
            </a:r>
            <a:r>
              <a:rPr lang="en-ID" dirty="0"/>
              <a:t>. </a:t>
            </a:r>
            <a:r>
              <a:rPr lang="en-ID" dirty="0" err="1"/>
              <a:t>Dalam</a:t>
            </a:r>
            <a:r>
              <a:rPr lang="en-ID" dirty="0"/>
              <a:t> </a:t>
            </a:r>
            <a:r>
              <a:rPr lang="en-ID" dirty="0" err="1"/>
              <a:t>kenyataanya</a:t>
            </a:r>
            <a:r>
              <a:rPr lang="en-ID" dirty="0"/>
              <a:t> </a:t>
            </a:r>
            <a:r>
              <a:rPr lang="en-ID" dirty="0" err="1"/>
              <a:t>banyak</a:t>
            </a:r>
            <a:r>
              <a:rPr lang="en-ID" dirty="0"/>
              <a:t> variable yang </a:t>
            </a:r>
            <a:r>
              <a:rPr lang="en-ID" dirty="0" err="1"/>
              <a:t>bersifat</a:t>
            </a:r>
            <a:r>
              <a:rPr lang="en-ID" dirty="0"/>
              <a:t> laten, </a:t>
            </a:r>
            <a:r>
              <a:rPr lang="en-ID" dirty="0" err="1"/>
              <a:t>sepeti</a:t>
            </a:r>
            <a:r>
              <a:rPr lang="en-ID" dirty="0"/>
              <a:t> </a:t>
            </a:r>
            <a:r>
              <a:rPr lang="en-ID" dirty="0" err="1"/>
              <a:t>Kualitas</a:t>
            </a:r>
            <a:r>
              <a:rPr lang="en-ID" dirty="0"/>
              <a:t> </a:t>
            </a:r>
            <a:r>
              <a:rPr lang="en-ID" dirty="0" err="1"/>
              <a:t>Sistem</a:t>
            </a:r>
            <a:r>
              <a:rPr lang="en-ID" dirty="0"/>
              <a:t>, </a:t>
            </a:r>
            <a:r>
              <a:rPr lang="en-ID" dirty="0" err="1"/>
              <a:t>Kualitas</a:t>
            </a:r>
            <a:r>
              <a:rPr lang="en-ID" dirty="0"/>
              <a:t> </a:t>
            </a:r>
            <a:r>
              <a:rPr lang="en-ID" dirty="0" err="1"/>
              <a:t>Informasi</a:t>
            </a:r>
            <a:r>
              <a:rPr lang="en-ID" dirty="0"/>
              <a:t>, </a:t>
            </a:r>
            <a:r>
              <a:rPr lang="en-ID" dirty="0" err="1"/>
              <a:t>Kepuasan</a:t>
            </a:r>
            <a:r>
              <a:rPr lang="en-ID" dirty="0"/>
              <a:t> </a:t>
            </a:r>
            <a:r>
              <a:rPr lang="en-ID" dirty="0" err="1"/>
              <a:t>Pengguna</a:t>
            </a:r>
            <a:r>
              <a:rPr lang="en-ID" dirty="0"/>
              <a:t> dan lain-lain. </a:t>
            </a:r>
            <a:r>
              <a:rPr lang="en-ID" dirty="0" err="1"/>
              <a:t>Variabel-variabel</a:t>
            </a:r>
            <a:r>
              <a:rPr lang="en-ID" dirty="0"/>
              <a:t> </a:t>
            </a:r>
            <a:r>
              <a:rPr lang="en-ID" dirty="0" err="1"/>
              <a:t>tersebut</a:t>
            </a:r>
            <a:r>
              <a:rPr lang="en-ID" dirty="0"/>
              <a:t> </a:t>
            </a:r>
            <a:r>
              <a:rPr lang="en-ID" dirty="0" err="1"/>
              <a:t>baru</a:t>
            </a:r>
            <a:r>
              <a:rPr lang="en-ID" dirty="0"/>
              <a:t> </a:t>
            </a:r>
            <a:r>
              <a:rPr lang="en-ID" dirty="0" err="1"/>
              <a:t>bisa</a:t>
            </a:r>
            <a:r>
              <a:rPr lang="en-ID" dirty="0"/>
              <a:t> </a:t>
            </a:r>
            <a:r>
              <a:rPr lang="en-ID" dirty="0" err="1"/>
              <a:t>diukur</a:t>
            </a:r>
            <a:r>
              <a:rPr lang="en-ID" dirty="0"/>
              <a:t> </a:t>
            </a:r>
            <a:r>
              <a:rPr lang="en-ID" dirty="0" err="1"/>
              <a:t>dengan</a:t>
            </a:r>
            <a:r>
              <a:rPr lang="en-ID" dirty="0"/>
              <a:t> </a:t>
            </a:r>
            <a:r>
              <a:rPr lang="en-ID" dirty="0" err="1"/>
              <a:t>sejumlah</a:t>
            </a:r>
            <a:r>
              <a:rPr lang="en-ID" dirty="0"/>
              <a:t> </a:t>
            </a:r>
            <a:r>
              <a:rPr lang="en-ID" dirty="0" err="1"/>
              <a:t>indikator</a:t>
            </a:r>
            <a:r>
              <a:rPr lang="en-ID" dirty="0"/>
              <a:t> (variable </a:t>
            </a:r>
            <a:r>
              <a:rPr lang="en-ID" dirty="0" err="1"/>
              <a:t>manifes</a:t>
            </a:r>
            <a:r>
              <a:rPr lang="en-ID" dirty="0"/>
              <a:t>), dan </a:t>
            </a:r>
            <a:r>
              <a:rPr lang="en-ID" dirty="0" err="1"/>
              <a:t>hubungan</a:t>
            </a:r>
            <a:r>
              <a:rPr lang="en-ID" dirty="0"/>
              <a:t> di </a:t>
            </a:r>
            <a:r>
              <a:rPr lang="en-ID" dirty="0" err="1"/>
              <a:t>antara</a:t>
            </a:r>
            <a:r>
              <a:rPr lang="en-ID" dirty="0"/>
              <a:t> </a:t>
            </a:r>
            <a:r>
              <a:rPr lang="en-ID" dirty="0" err="1"/>
              <a:t>keduanya</a:t>
            </a:r>
            <a:r>
              <a:rPr lang="en-ID" dirty="0"/>
              <a:t>, </a:t>
            </a:r>
            <a:r>
              <a:rPr lang="en-ID" dirty="0" err="1"/>
              <a:t>serta</a:t>
            </a:r>
            <a:r>
              <a:rPr lang="en-ID" dirty="0"/>
              <a:t> </a:t>
            </a:r>
            <a:r>
              <a:rPr lang="en-ID" dirty="0" err="1"/>
              <a:t>antar</a:t>
            </a:r>
            <a:r>
              <a:rPr lang="en-ID" dirty="0"/>
              <a:t> variable laten </a:t>
            </a:r>
            <a:r>
              <a:rPr lang="en-ID" dirty="0" err="1"/>
              <a:t>memunculkan</a:t>
            </a:r>
            <a:r>
              <a:rPr lang="en-ID" dirty="0"/>
              <a:t> model yang </a:t>
            </a:r>
            <a:r>
              <a:rPr lang="en-ID" dirty="0" err="1"/>
              <a:t>membutuhkan</a:t>
            </a:r>
            <a:r>
              <a:rPr lang="en-ID" dirty="0"/>
              <a:t> </a:t>
            </a:r>
            <a:r>
              <a:rPr lang="en-ID" dirty="0" err="1"/>
              <a:t>alat</a:t>
            </a:r>
            <a:r>
              <a:rPr lang="en-ID" dirty="0"/>
              <a:t> </a:t>
            </a:r>
            <a:r>
              <a:rPr lang="en-ID" dirty="0" err="1"/>
              <a:t>analisis</a:t>
            </a:r>
            <a:r>
              <a:rPr lang="en-ID" dirty="0"/>
              <a:t> </a:t>
            </a:r>
            <a:r>
              <a:rPr lang="en-ID" dirty="0" err="1"/>
              <a:t>lanjutan</a:t>
            </a:r>
            <a:r>
              <a:rPr lang="en-ID" dirty="0"/>
              <a:t> </a:t>
            </a:r>
            <a:r>
              <a:rPr lang="en-ID" dirty="0" err="1"/>
              <a:t>untuk</a:t>
            </a:r>
            <a:r>
              <a:rPr lang="en-ID" dirty="0"/>
              <a:t> </a:t>
            </a:r>
            <a:r>
              <a:rPr lang="en-ID" dirty="0" err="1"/>
              <a:t>menyelesaikannya</a:t>
            </a:r>
            <a:r>
              <a:rPr lang="en-ID" dirty="0"/>
              <a:t>. </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143c1aa37d5_0_27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143c1aa37d5_0_27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1. </a:t>
            </a:r>
            <a:r>
              <a:rPr lang="en-US" sz="1100" dirty="0"/>
              <a:t>Zoom </a:t>
            </a:r>
            <a:r>
              <a:rPr lang="en-US" sz="1100" dirty="0" err="1"/>
              <a:t>membuat</a:t>
            </a:r>
            <a:r>
              <a:rPr lang="en-US" sz="1100" dirty="0"/>
              <a:t> </a:t>
            </a:r>
            <a:r>
              <a:rPr lang="en-US" sz="1100" dirty="0" err="1"/>
              <a:t>tatap</a:t>
            </a:r>
            <a:r>
              <a:rPr lang="en-US" sz="1100" dirty="0"/>
              <a:t> </a:t>
            </a:r>
            <a:r>
              <a:rPr lang="en-US" sz="1100" dirty="0" err="1"/>
              <a:t>muka</a:t>
            </a:r>
            <a:r>
              <a:rPr lang="en-US" sz="1100" dirty="0"/>
              <a:t> </a:t>
            </a:r>
            <a:r>
              <a:rPr lang="en-US" sz="1100" dirty="0" err="1"/>
              <a:t>menjadi</a:t>
            </a:r>
            <a:r>
              <a:rPr lang="en-US" sz="1100" dirty="0"/>
              <a:t> sangat </a:t>
            </a:r>
            <a:r>
              <a:rPr lang="en-US" sz="1100" dirty="0" err="1"/>
              <a:t>mudah</a:t>
            </a:r>
            <a:r>
              <a:rPr lang="en-US" sz="1100" dirty="0"/>
              <a:t> </a:t>
            </a:r>
            <a:r>
              <a:rPr lang="en-US" sz="1100" dirty="0" err="1"/>
              <a:t>karena</a:t>
            </a:r>
            <a:r>
              <a:rPr lang="en-US" sz="1100" dirty="0"/>
              <a:t> </a:t>
            </a:r>
            <a:r>
              <a:rPr lang="en-US" sz="1100" dirty="0" err="1"/>
              <a:t>dimana</a:t>
            </a:r>
            <a:r>
              <a:rPr lang="en-US" sz="1100" dirty="0"/>
              <a:t>  pun </a:t>
            </a:r>
            <a:r>
              <a:rPr lang="en-US" sz="1100" dirty="0" err="1"/>
              <a:t>kita</a:t>
            </a:r>
            <a:r>
              <a:rPr lang="en-US" sz="1100" dirty="0"/>
              <a:t> </a:t>
            </a:r>
            <a:r>
              <a:rPr lang="en-US" sz="1100" dirty="0" err="1"/>
              <a:t>berada</a:t>
            </a:r>
            <a:r>
              <a:rPr lang="en-US" sz="1100" dirty="0"/>
              <a:t>  </a:t>
            </a:r>
            <a:r>
              <a:rPr lang="en-US" sz="1100" dirty="0" err="1"/>
              <a:t>asalkan</a:t>
            </a:r>
            <a:r>
              <a:rPr lang="en-US" sz="1100" dirty="0"/>
              <a:t> </a:t>
            </a:r>
            <a:r>
              <a:rPr lang="en-US" sz="1100" dirty="0" err="1"/>
              <a:t>memiliki</a:t>
            </a:r>
            <a:r>
              <a:rPr lang="en-US" sz="1100" dirty="0"/>
              <a:t> </a:t>
            </a:r>
            <a:r>
              <a:rPr lang="en-US" sz="1100" dirty="0" err="1"/>
              <a:t>jaringan</a:t>
            </a:r>
            <a:r>
              <a:rPr lang="en-US" sz="1100" dirty="0"/>
              <a:t> internet </a:t>
            </a:r>
            <a:r>
              <a:rPr lang="en-US" sz="1100" dirty="0" err="1"/>
              <a:t>kita</a:t>
            </a:r>
            <a:r>
              <a:rPr lang="en-US" sz="1100" dirty="0"/>
              <a:t>  </a:t>
            </a:r>
            <a:r>
              <a:rPr lang="en-US" sz="1100" dirty="0" err="1"/>
              <a:t>dapat</a:t>
            </a:r>
            <a:r>
              <a:rPr lang="en-US" sz="1100" dirty="0"/>
              <a:t> </a:t>
            </a:r>
            <a:r>
              <a:rPr lang="en-US" sz="1100" dirty="0" err="1"/>
              <a:t>langsung</a:t>
            </a:r>
            <a:r>
              <a:rPr lang="en-US" sz="1100" dirty="0"/>
              <a:t> </a:t>
            </a:r>
            <a:r>
              <a:rPr lang="en-US" sz="1100" dirty="0" err="1"/>
              <a:t>melakukan</a:t>
            </a:r>
            <a:r>
              <a:rPr lang="en-US" sz="1100" dirty="0"/>
              <a:t> </a:t>
            </a:r>
            <a:r>
              <a:rPr lang="en-US" sz="1100" dirty="0" err="1"/>
              <a:t>pertemuan</a:t>
            </a:r>
            <a:r>
              <a:rPr lang="en-US" sz="1100" dirty="0"/>
              <a:t> </a:t>
            </a:r>
            <a:r>
              <a:rPr lang="en-US" sz="1100" dirty="0" err="1"/>
              <a:t>secara</a:t>
            </a:r>
            <a:r>
              <a:rPr lang="en-US" sz="1100" dirty="0"/>
              <a:t> </a:t>
            </a:r>
            <a:r>
              <a:rPr lang="en-US" sz="1100" dirty="0" err="1"/>
              <a:t>instan</a:t>
            </a:r>
            <a:r>
              <a:rPr lang="en-US" sz="1100" dirty="0"/>
              <a:t> dan </a:t>
            </a:r>
            <a:r>
              <a:rPr lang="en-US" sz="1100" dirty="0" err="1"/>
              <a:t>cepat</a:t>
            </a:r>
            <a:r>
              <a:rPr lang="en-US" sz="1100" dirty="0"/>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283472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143c1aa37d5_0_27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143c1aa37d5_0_27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ID" dirty="0" err="1"/>
              <a:t>Jaringan</a:t>
            </a:r>
            <a:r>
              <a:rPr lang="en-ID" dirty="0"/>
              <a:t> </a:t>
            </a:r>
            <a:r>
              <a:rPr lang="en-ID" dirty="0" err="1"/>
              <a:t>sering</a:t>
            </a:r>
            <a:r>
              <a:rPr lang="en-ID" dirty="0"/>
              <a:t> kali </a:t>
            </a:r>
            <a:r>
              <a:rPr lang="en-ID" dirty="0" err="1"/>
              <a:t>menjadi</a:t>
            </a:r>
            <a:r>
              <a:rPr lang="en-ID" dirty="0"/>
              <a:t> </a:t>
            </a:r>
            <a:r>
              <a:rPr lang="en-ID" dirty="0" err="1"/>
              <a:t>alasan</a:t>
            </a:r>
            <a:r>
              <a:rPr lang="en-ID" dirty="0"/>
              <a:t> </a:t>
            </a:r>
            <a:r>
              <a:rPr lang="en-ID" dirty="0" err="1"/>
              <a:t>dari</a:t>
            </a:r>
            <a:r>
              <a:rPr lang="en-ID" dirty="0"/>
              <a:t> </a:t>
            </a:r>
            <a:r>
              <a:rPr lang="en-ID" dirty="0" err="1"/>
              <a:t>setiap</a:t>
            </a:r>
            <a:r>
              <a:rPr lang="en-ID" dirty="0"/>
              <a:t> </a:t>
            </a:r>
            <a:r>
              <a:rPr lang="en-ID" dirty="0" err="1"/>
              <a:t>siswa</a:t>
            </a:r>
            <a:r>
              <a:rPr lang="en-ID" dirty="0"/>
              <a:t>, yang </a:t>
            </a:r>
            <a:r>
              <a:rPr lang="en-ID" dirty="0" err="1"/>
              <a:t>melakukan</a:t>
            </a:r>
            <a:r>
              <a:rPr lang="en-ID" dirty="0"/>
              <a:t> </a:t>
            </a:r>
            <a:r>
              <a:rPr lang="en-ID" dirty="0" err="1"/>
              <a:t>aktivitas</a:t>
            </a:r>
            <a:r>
              <a:rPr lang="en-ID" dirty="0"/>
              <a:t> </a:t>
            </a:r>
            <a:r>
              <a:rPr lang="en-ID" dirty="0" err="1"/>
              <a:t>belajar</a:t>
            </a:r>
            <a:r>
              <a:rPr lang="en-ID" dirty="0"/>
              <a:t> </a:t>
            </a:r>
            <a:r>
              <a:rPr lang="en-ID" dirty="0" err="1"/>
              <a:t>mengajar</a:t>
            </a:r>
            <a:r>
              <a:rPr lang="en-ID" dirty="0"/>
              <a:t> </a:t>
            </a:r>
            <a:r>
              <a:rPr lang="en-ID" dirty="0" err="1"/>
              <a:t>melalui</a:t>
            </a:r>
            <a:r>
              <a:rPr lang="en-ID" dirty="0"/>
              <a:t> </a:t>
            </a:r>
            <a:r>
              <a:rPr lang="en-ID" dirty="0" err="1"/>
              <a:t>aplikasi</a:t>
            </a:r>
            <a:r>
              <a:rPr lang="en-ID" dirty="0"/>
              <a:t> zoom</a:t>
            </a: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endParaRPr lang="en-ID" dirty="0"/>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ID" dirty="0" err="1"/>
              <a:t>kapasitas</a:t>
            </a:r>
            <a:r>
              <a:rPr lang="en-ID" dirty="0"/>
              <a:t> </a:t>
            </a:r>
            <a:r>
              <a:rPr lang="en-ID" dirty="0" err="1"/>
              <a:t>perorangan</a:t>
            </a:r>
            <a:r>
              <a:rPr lang="en-ID" dirty="0"/>
              <a:t>, yang </a:t>
            </a:r>
            <a:r>
              <a:rPr lang="en-ID" dirty="0" err="1"/>
              <a:t>dimaksud</a:t>
            </a:r>
            <a:r>
              <a:rPr lang="en-ID" dirty="0"/>
              <a:t> </a:t>
            </a:r>
            <a:r>
              <a:rPr lang="en-ID" dirty="0" err="1"/>
              <a:t>pembatasan</a:t>
            </a:r>
            <a:r>
              <a:rPr lang="en-ID" dirty="0"/>
              <a:t> </a:t>
            </a:r>
            <a:r>
              <a:rPr lang="en-ID" dirty="0" err="1"/>
              <a:t>jumlah</a:t>
            </a:r>
            <a:r>
              <a:rPr lang="en-ID" dirty="0"/>
              <a:t> </a:t>
            </a:r>
            <a:r>
              <a:rPr lang="en-ID" dirty="0" err="1"/>
              <a:t>peserta</a:t>
            </a:r>
            <a:r>
              <a:rPr lang="en-ID" dirty="0"/>
              <a:t> </a:t>
            </a:r>
            <a:r>
              <a:rPr lang="en-ID" dirty="0" err="1"/>
              <a:t>adalah</a:t>
            </a:r>
            <a:r>
              <a:rPr lang="en-ID" dirty="0"/>
              <a:t> </a:t>
            </a:r>
            <a:r>
              <a:rPr lang="en-ID" dirty="0" err="1"/>
              <a:t>aplikasi</a:t>
            </a:r>
            <a:r>
              <a:rPr lang="en-ID" dirty="0"/>
              <a:t> zoom </a:t>
            </a:r>
            <a:r>
              <a:rPr lang="en-ID" dirty="0" err="1"/>
              <a:t>ini</a:t>
            </a:r>
            <a:r>
              <a:rPr lang="en-ID" dirty="0"/>
              <a:t> </a:t>
            </a:r>
            <a:r>
              <a:rPr lang="en-ID" dirty="0" err="1"/>
              <a:t>mempunyai</a:t>
            </a:r>
            <a:r>
              <a:rPr lang="en-ID" dirty="0"/>
              <a:t> </a:t>
            </a:r>
            <a:r>
              <a:rPr lang="en-ID" dirty="0" err="1"/>
              <a:t>batas</a:t>
            </a:r>
            <a:r>
              <a:rPr lang="en-ID" dirty="0"/>
              <a:t> </a:t>
            </a:r>
            <a:r>
              <a:rPr lang="en-ID" dirty="0" err="1"/>
              <a:t>perorangan</a:t>
            </a:r>
            <a:r>
              <a:rPr lang="en-ID" dirty="0"/>
              <a:t> yang </a:t>
            </a:r>
            <a:r>
              <a:rPr lang="en-ID" dirty="0" err="1"/>
              <a:t>masuk</a:t>
            </a:r>
            <a:r>
              <a:rPr lang="en-ID" dirty="0"/>
              <a:t> </a:t>
            </a:r>
            <a:r>
              <a:rPr lang="en-ID" dirty="0" err="1"/>
              <a:t>sekitar</a:t>
            </a:r>
            <a:r>
              <a:rPr lang="en-ID" dirty="0"/>
              <a:t> 35 orang, </a:t>
            </a:r>
            <a:r>
              <a:rPr lang="en-ID" dirty="0" err="1"/>
              <a:t>apabila</a:t>
            </a:r>
            <a:r>
              <a:rPr lang="en-ID" dirty="0"/>
              <a:t> forum </a:t>
            </a:r>
            <a:r>
              <a:rPr lang="en-ID" dirty="0" err="1"/>
              <a:t>penuh</a:t>
            </a:r>
            <a:r>
              <a:rPr lang="en-ID" dirty="0"/>
              <a:t> </a:t>
            </a:r>
            <a:r>
              <a:rPr lang="en-ID" dirty="0" err="1"/>
              <a:t>maka</a:t>
            </a:r>
            <a:r>
              <a:rPr lang="en-ID" dirty="0"/>
              <a:t> </a:t>
            </a:r>
            <a:r>
              <a:rPr lang="en-ID" dirty="0" err="1"/>
              <a:t>siswa</a:t>
            </a:r>
            <a:r>
              <a:rPr lang="en-ID" dirty="0"/>
              <a:t> </a:t>
            </a:r>
            <a:r>
              <a:rPr lang="en-ID" dirty="0" err="1"/>
              <a:t>lainnya</a:t>
            </a:r>
            <a:r>
              <a:rPr lang="en-ID" dirty="0"/>
              <a:t> </a:t>
            </a:r>
            <a:r>
              <a:rPr lang="en-ID" dirty="0" err="1"/>
              <a:t>tidak</a:t>
            </a:r>
            <a:r>
              <a:rPr lang="en-ID" dirty="0"/>
              <a:t> </a:t>
            </a:r>
            <a:r>
              <a:rPr lang="en-ID" dirty="0" err="1"/>
              <a:t>bisa</a:t>
            </a:r>
            <a:r>
              <a:rPr lang="en-ID" dirty="0"/>
              <a:t> </a:t>
            </a:r>
            <a:r>
              <a:rPr lang="en-ID" dirty="0" err="1"/>
              <a:t>masuk</a:t>
            </a:r>
            <a:r>
              <a:rPr lang="en-ID" dirty="0"/>
              <a:t> </a:t>
            </a:r>
            <a:r>
              <a:rPr lang="en-ID" dirty="0" err="1"/>
              <a:t>karena</a:t>
            </a:r>
            <a:r>
              <a:rPr lang="en-ID" dirty="0"/>
              <a:t> </a:t>
            </a:r>
            <a:r>
              <a:rPr lang="en-ID" dirty="0" err="1"/>
              <a:t>sudah</a:t>
            </a:r>
            <a:r>
              <a:rPr lang="en-ID" dirty="0"/>
              <a:t> </a:t>
            </a:r>
            <a:r>
              <a:rPr lang="en-ID" dirty="0" err="1"/>
              <a:t>memenuhi</a:t>
            </a:r>
            <a:r>
              <a:rPr lang="en-ID" dirty="0"/>
              <a:t> </a:t>
            </a:r>
            <a:r>
              <a:rPr lang="en-ID" dirty="0" err="1"/>
              <a:t>kuota</a:t>
            </a:r>
            <a:r>
              <a:rPr lang="en-ID" dirty="0"/>
              <a:t> forum </a:t>
            </a: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ID" dirty="0"/>
              <a:t>Inti </a:t>
            </a:r>
            <a:r>
              <a:rPr lang="en-ID" dirty="0" err="1"/>
              <a:t>dari</a:t>
            </a:r>
            <a:r>
              <a:rPr lang="en-ID" dirty="0"/>
              <a:t> </a:t>
            </a:r>
            <a:r>
              <a:rPr lang="en-ID" dirty="0" err="1"/>
              <a:t>jalannya</a:t>
            </a:r>
            <a:r>
              <a:rPr lang="en-ID" dirty="0"/>
              <a:t> proses </a:t>
            </a:r>
            <a:r>
              <a:rPr lang="en-ID" dirty="0" err="1"/>
              <a:t>pembelajaran</a:t>
            </a:r>
            <a:r>
              <a:rPr lang="en-ID" dirty="0"/>
              <a:t> </a:t>
            </a:r>
            <a:r>
              <a:rPr lang="en-ID" dirty="0" err="1"/>
              <a:t>adalah</a:t>
            </a:r>
            <a:r>
              <a:rPr lang="en-ID" dirty="0"/>
              <a:t> </a:t>
            </a:r>
            <a:r>
              <a:rPr lang="en-ID" dirty="0" err="1"/>
              <a:t>kuota</a:t>
            </a:r>
            <a:r>
              <a:rPr lang="en-ID" dirty="0"/>
              <a:t> internet, </a:t>
            </a:r>
            <a:r>
              <a:rPr lang="en-ID" dirty="0" err="1"/>
              <a:t>banyak</a:t>
            </a:r>
            <a:r>
              <a:rPr lang="en-ID" dirty="0"/>
              <a:t> </a:t>
            </a:r>
            <a:r>
              <a:rPr lang="en-ID" dirty="0" err="1"/>
              <a:t>siswa</a:t>
            </a:r>
            <a:r>
              <a:rPr lang="en-ID" dirty="0"/>
              <a:t> </a:t>
            </a:r>
            <a:r>
              <a:rPr lang="en-ID" dirty="0" err="1"/>
              <a:t>masih</a:t>
            </a:r>
            <a:r>
              <a:rPr lang="en-ID" dirty="0"/>
              <a:t> </a:t>
            </a:r>
            <a:r>
              <a:rPr lang="en-ID" dirty="0" err="1"/>
              <a:t>membebani</a:t>
            </a:r>
            <a:r>
              <a:rPr lang="en-ID" dirty="0"/>
              <a:t> </a:t>
            </a:r>
            <a:r>
              <a:rPr lang="en-ID" dirty="0" err="1"/>
              <a:t>kuota</a:t>
            </a:r>
            <a:endParaRPr lang="en-ID" dirty="0"/>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endParaRPr lang="en-ID" dirty="0"/>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ID" dirty="0"/>
              <a:t>Hal </a:t>
            </a:r>
            <a:r>
              <a:rPr lang="en-ID" dirty="0" err="1"/>
              <a:t>ini</a:t>
            </a:r>
            <a:r>
              <a:rPr lang="en-ID" dirty="0"/>
              <a:t> </a:t>
            </a:r>
            <a:r>
              <a:rPr lang="en-ID" dirty="0" err="1"/>
              <a:t>banyak</a:t>
            </a:r>
            <a:r>
              <a:rPr lang="en-ID" dirty="0"/>
              <a:t> di </a:t>
            </a:r>
            <a:r>
              <a:rPr lang="en-ID" dirty="0" err="1"/>
              <a:t>keluhkan</a:t>
            </a:r>
            <a:r>
              <a:rPr lang="en-ID" dirty="0"/>
              <a:t> oleh </a:t>
            </a:r>
            <a:r>
              <a:rPr lang="en-ID" dirty="0" err="1"/>
              <a:t>siswa</a:t>
            </a:r>
            <a:r>
              <a:rPr lang="en-ID" dirty="0"/>
              <a:t> </a:t>
            </a:r>
            <a:r>
              <a:rPr lang="en-ID" dirty="0" err="1"/>
              <a:t>dikarenakan</a:t>
            </a:r>
            <a:r>
              <a:rPr lang="en-ID" dirty="0"/>
              <a:t> </a:t>
            </a:r>
            <a:r>
              <a:rPr lang="en-ID" dirty="0" err="1"/>
              <a:t>linknya</a:t>
            </a:r>
            <a:r>
              <a:rPr lang="en-ID" dirty="0"/>
              <a:t> yang </a:t>
            </a:r>
            <a:r>
              <a:rPr lang="en-ID" dirty="0" err="1"/>
              <a:t>cepat</a:t>
            </a:r>
            <a:r>
              <a:rPr lang="en-ID" dirty="0"/>
              <a:t> expired </a:t>
            </a:r>
            <a:r>
              <a:rPr lang="en-ID" dirty="0" err="1"/>
              <a:t>dengan</a:t>
            </a:r>
            <a:r>
              <a:rPr lang="en-ID" dirty="0"/>
              <a:t> </a:t>
            </a:r>
            <a:r>
              <a:rPr lang="en-ID" dirty="0" err="1"/>
              <a:t>ini</a:t>
            </a:r>
            <a:r>
              <a:rPr lang="en-ID" dirty="0"/>
              <a:t> </a:t>
            </a:r>
            <a:r>
              <a:rPr lang="en-ID" dirty="0" err="1"/>
              <a:t>sebagian</a:t>
            </a:r>
            <a:r>
              <a:rPr lang="en-ID" dirty="0"/>
              <a:t> </a:t>
            </a:r>
            <a:r>
              <a:rPr lang="en-ID" dirty="0" err="1"/>
              <a:t>siswa</a:t>
            </a:r>
            <a:r>
              <a:rPr lang="en-ID" dirty="0"/>
              <a:t> yang </a:t>
            </a:r>
            <a:r>
              <a:rPr lang="en-ID" dirty="0" err="1"/>
              <a:t>telat</a:t>
            </a:r>
            <a:r>
              <a:rPr lang="en-ID" dirty="0"/>
              <a:t> </a:t>
            </a:r>
            <a:r>
              <a:rPr lang="en-ID" dirty="0" err="1"/>
              <a:t>bangun</a:t>
            </a:r>
            <a:r>
              <a:rPr lang="en-ID" dirty="0"/>
              <a:t> </a:t>
            </a:r>
            <a:r>
              <a:rPr lang="en-ID" dirty="0" err="1"/>
              <a:t>kemungkinan</a:t>
            </a:r>
            <a:r>
              <a:rPr lang="en-ID" dirty="0"/>
              <a:t> </a:t>
            </a:r>
            <a:r>
              <a:rPr lang="en-ID" dirty="0" err="1"/>
              <a:t>tidak</a:t>
            </a:r>
            <a:r>
              <a:rPr lang="en-ID" dirty="0"/>
              <a:t> </a:t>
            </a:r>
            <a:r>
              <a:rPr lang="en-ID" dirty="0" err="1"/>
              <a:t>dapat</a:t>
            </a:r>
            <a:r>
              <a:rPr lang="en-ID" dirty="0"/>
              <a:t> </a:t>
            </a:r>
            <a:r>
              <a:rPr lang="en-ID" dirty="0" err="1"/>
              <a:t>masuk</a:t>
            </a:r>
            <a:r>
              <a:rPr lang="en-ID" dirty="0"/>
              <a:t> </a:t>
            </a:r>
            <a:r>
              <a:rPr lang="en-ID" dirty="0" err="1"/>
              <a:t>dalam</a:t>
            </a:r>
            <a:r>
              <a:rPr lang="en-ID" dirty="0"/>
              <a:t> proses </a:t>
            </a:r>
            <a:r>
              <a:rPr lang="en-ID" dirty="0" err="1"/>
              <a:t>pembelajaran</a:t>
            </a:r>
            <a:r>
              <a:rPr lang="en-ID" dirty="0"/>
              <a:t> </a:t>
            </a:r>
            <a:r>
              <a:rPr lang="en-ID" dirty="0" err="1"/>
              <a:t>sehingga</a:t>
            </a:r>
            <a:r>
              <a:rPr lang="en-ID" dirty="0"/>
              <a:t> </a:t>
            </a:r>
            <a:r>
              <a:rPr lang="en-ID" dirty="0" err="1"/>
              <a:t>membuat</a:t>
            </a:r>
            <a:r>
              <a:rPr lang="en-ID" dirty="0"/>
              <a:t> </a:t>
            </a:r>
            <a:r>
              <a:rPr lang="en-ID" dirty="0" err="1"/>
              <a:t>mereka</a:t>
            </a:r>
            <a:r>
              <a:rPr lang="en-ID" dirty="0"/>
              <a:t> </a:t>
            </a:r>
            <a:r>
              <a:rPr lang="en-ID" dirty="0" err="1"/>
              <a:t>dialfa</a:t>
            </a:r>
            <a:r>
              <a:rPr lang="en-ID" dirty="0"/>
              <a:t> </a:t>
            </a:r>
            <a:r>
              <a:rPr lang="en-ID" dirty="0" err="1"/>
              <a:t>setiap</a:t>
            </a:r>
            <a:r>
              <a:rPr lang="en-ID" dirty="0"/>
              <a:t> kali guru </a:t>
            </a:r>
            <a:r>
              <a:rPr lang="en-ID" dirty="0" err="1"/>
              <a:t>mengabsen</a:t>
            </a:r>
            <a:r>
              <a:rPr lang="en-ID" dirty="0"/>
              <a:t>. </a:t>
            </a:r>
            <a:endParaRPr dirty="0"/>
          </a:p>
        </p:txBody>
      </p:sp>
    </p:spTree>
    <p:extLst>
      <p:ext uri="{BB962C8B-B14F-4D97-AF65-F5344CB8AC3E}">
        <p14:creationId xmlns:p14="http://schemas.microsoft.com/office/powerpoint/2010/main" val="8976091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143c1aa37d5_0_27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143c1aa37d5_0_27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D" dirty="0" err="1"/>
              <a:t>Dampak</a:t>
            </a:r>
            <a:r>
              <a:rPr lang="en-ID" dirty="0"/>
              <a:t> </a:t>
            </a:r>
            <a:r>
              <a:rPr lang="en-ID" dirty="0" err="1"/>
              <a:t>positif</a:t>
            </a:r>
            <a:r>
              <a:rPr lang="en-ID" dirty="0"/>
              <a:t> </a:t>
            </a:r>
            <a:r>
              <a:rPr lang="en-ID" dirty="0" err="1"/>
              <a:t>dari</a:t>
            </a:r>
            <a:r>
              <a:rPr lang="en-ID" dirty="0"/>
              <a:t> </a:t>
            </a:r>
            <a:r>
              <a:rPr lang="en-ID" dirty="0" err="1"/>
              <a:t>pembelajaran</a:t>
            </a:r>
            <a:r>
              <a:rPr lang="en-ID" dirty="0"/>
              <a:t> online </a:t>
            </a:r>
            <a:r>
              <a:rPr lang="en-ID" dirty="0" err="1"/>
              <a:t>terhadap</a:t>
            </a:r>
            <a:r>
              <a:rPr lang="en-ID" dirty="0"/>
              <a:t> </a:t>
            </a:r>
            <a:r>
              <a:rPr lang="en-ID" dirty="0" err="1"/>
              <a:t>prestasi</a:t>
            </a:r>
            <a:r>
              <a:rPr lang="en-ID" dirty="0"/>
              <a:t> di masa </a:t>
            </a:r>
            <a:r>
              <a:rPr lang="en-ID" dirty="0" err="1"/>
              <a:t>pendemi</a:t>
            </a:r>
            <a:r>
              <a:rPr lang="en-ID" dirty="0"/>
              <a:t> </a:t>
            </a:r>
            <a:r>
              <a:rPr lang="en-ID" dirty="0" err="1"/>
              <a:t>diantaranya</a:t>
            </a:r>
            <a:r>
              <a:rPr lang="en-ID" dirty="0"/>
              <a: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ID"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3272997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143c1aa37d5_0_27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143c1aa37d5_0_27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D" dirty="0"/>
              <a:t>7. </a:t>
            </a:r>
            <a:r>
              <a:rPr lang="en-ID" dirty="0" err="1"/>
              <a:t>karena</a:t>
            </a:r>
            <a:r>
              <a:rPr lang="en-ID" dirty="0"/>
              <a:t> </a:t>
            </a:r>
            <a:r>
              <a:rPr lang="en-ID" dirty="0" err="1"/>
              <a:t>sering</a:t>
            </a:r>
            <a:r>
              <a:rPr lang="en-ID" dirty="0"/>
              <a:t> </a:t>
            </a:r>
            <a:r>
              <a:rPr lang="en-ID" dirty="0" err="1"/>
              <a:t>diberikan</a:t>
            </a:r>
            <a:r>
              <a:rPr lang="en-ID" dirty="0"/>
              <a:t> </a:t>
            </a:r>
            <a:r>
              <a:rPr lang="en-ID" dirty="0" err="1"/>
              <a:t>waktu</a:t>
            </a:r>
            <a:r>
              <a:rPr lang="en-ID" dirty="0"/>
              <a:t> yang </a:t>
            </a:r>
            <a:r>
              <a:rPr lang="en-ID" dirty="0" err="1"/>
              <a:t>sedikit</a:t>
            </a:r>
            <a:r>
              <a:rPr lang="en-ID" dirty="0"/>
              <a:t> </a:t>
            </a:r>
            <a:r>
              <a:rPr lang="en-ID" dirty="0" err="1"/>
              <a:t>untuk</a:t>
            </a:r>
            <a:r>
              <a:rPr lang="en-ID" dirty="0"/>
              <a:t> </a:t>
            </a:r>
            <a:r>
              <a:rPr lang="en-ID" dirty="0" err="1"/>
              <a:t>mengerjakan</a:t>
            </a:r>
            <a:r>
              <a:rPr lang="en-ID" dirty="0"/>
              <a:t> </a:t>
            </a:r>
            <a:r>
              <a:rPr lang="en-ID" dirty="0" err="1"/>
              <a:t>tugas</a:t>
            </a:r>
            <a:r>
              <a:rPr lang="en-ID" dirty="0"/>
              <a:t> </a:t>
            </a:r>
            <a:r>
              <a:rPr lang="en-ID" dirty="0" err="1"/>
              <a:t>tersebut,adapun</a:t>
            </a:r>
            <a:r>
              <a:rPr lang="en-ID" dirty="0"/>
              <a:t> yang </a:t>
            </a:r>
            <a:r>
              <a:rPr lang="en-ID" dirty="0" err="1"/>
              <a:t>ingin</a:t>
            </a:r>
            <a:r>
              <a:rPr lang="en-ID" dirty="0"/>
              <a:t> </a:t>
            </a:r>
            <a:r>
              <a:rPr lang="en-ID" dirty="0" err="1"/>
              <a:t>mengumpulkan</a:t>
            </a:r>
            <a:r>
              <a:rPr lang="en-ID" dirty="0"/>
              <a:t> </a:t>
            </a:r>
            <a:r>
              <a:rPr lang="en-ID" dirty="0" err="1"/>
              <a:t>tugas</a:t>
            </a:r>
            <a:r>
              <a:rPr lang="en-ID" dirty="0"/>
              <a:t> </a:t>
            </a:r>
            <a:r>
              <a:rPr lang="en-ID" dirty="0" err="1"/>
              <a:t>secara</a:t>
            </a:r>
            <a:r>
              <a:rPr lang="en-ID" dirty="0"/>
              <a:t> online </a:t>
            </a:r>
            <a:r>
              <a:rPr lang="en-ID" dirty="0" err="1"/>
              <a:t>tetapi</a:t>
            </a:r>
            <a:r>
              <a:rPr lang="en-ID" dirty="0"/>
              <a:t> </a:t>
            </a:r>
            <a:r>
              <a:rPr lang="en-ID" dirty="0" err="1"/>
              <a:t>malah</a:t>
            </a:r>
            <a:r>
              <a:rPr lang="en-ID" dirty="0"/>
              <a:t> </a:t>
            </a:r>
            <a:r>
              <a:rPr lang="en-ID" dirty="0" err="1"/>
              <a:t>kehabisan</a:t>
            </a:r>
            <a:r>
              <a:rPr lang="en-ID" dirty="0"/>
              <a:t> </a:t>
            </a:r>
            <a:r>
              <a:rPr lang="en-ID" dirty="0" err="1"/>
              <a:t>kuota</a:t>
            </a:r>
            <a:r>
              <a:rPr lang="en-ID" dirty="0"/>
              <a:t> </a:t>
            </a:r>
            <a:r>
              <a:rPr lang="en-ID" dirty="0" err="1"/>
              <a:t>atau</a:t>
            </a:r>
            <a:r>
              <a:rPr lang="en-ID" dirty="0"/>
              <a:t> gadget yang </a:t>
            </a:r>
            <a:r>
              <a:rPr lang="en-ID" dirty="0" err="1"/>
              <a:t>dipakai</a:t>
            </a:r>
            <a:r>
              <a:rPr lang="en-ID" dirty="0"/>
              <a:t> </a:t>
            </a:r>
            <a:r>
              <a:rPr lang="en-ID" dirty="0" err="1"/>
              <a:t>ingin</a:t>
            </a:r>
            <a:r>
              <a:rPr lang="en-ID" dirty="0"/>
              <a:t> </a:t>
            </a:r>
            <a:r>
              <a:rPr lang="en-ID" dirty="0" err="1"/>
              <a:t>dibawa</a:t>
            </a:r>
            <a:r>
              <a:rPr lang="en-ID" dirty="0"/>
              <a:t> </a:t>
            </a:r>
            <a:r>
              <a:rPr lang="en-ID" dirty="0" err="1"/>
              <a:t>sama</a:t>
            </a:r>
            <a:r>
              <a:rPr lang="en-ID" dirty="0"/>
              <a:t> orang </a:t>
            </a:r>
            <a:r>
              <a:rPr lang="en-ID" dirty="0" err="1"/>
              <a:t>tua</a:t>
            </a:r>
            <a:r>
              <a:rPr lang="en-ID" dirty="0"/>
              <a:t>.</a:t>
            </a:r>
            <a:endParaRPr dirty="0"/>
          </a:p>
        </p:txBody>
      </p:sp>
    </p:spTree>
    <p:extLst>
      <p:ext uri="{BB962C8B-B14F-4D97-AF65-F5344CB8AC3E}">
        <p14:creationId xmlns:p14="http://schemas.microsoft.com/office/powerpoint/2010/main" val="65544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83150" y="759188"/>
            <a:ext cx="3321300" cy="30906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8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38900" y="3970225"/>
            <a:ext cx="4009800" cy="3663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1400"/>
              <a:buNone/>
              <a:defRPr>
                <a:solidFill>
                  <a:schemeClr val="lt1"/>
                </a:solidFill>
                <a:latin typeface="Sora"/>
                <a:ea typeface="Sora"/>
                <a:cs typeface="Sora"/>
                <a:sym typeface="Sora"/>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a:spLocks noGrp="1"/>
          </p:cNvSpPr>
          <p:nvPr>
            <p:ph type="pic" idx="2"/>
          </p:nvPr>
        </p:nvSpPr>
        <p:spPr>
          <a:xfrm>
            <a:off x="6397483" y="1375533"/>
            <a:ext cx="1709100" cy="1685400"/>
          </a:xfrm>
          <a:prstGeom prst="rect">
            <a:avLst/>
          </a:prstGeom>
          <a:noFill/>
          <a:ln>
            <a:noFill/>
          </a:ln>
        </p:spPr>
      </p:sp>
      <p:sp>
        <p:nvSpPr>
          <p:cNvPr id="12" name="Google Shape;12;p2"/>
          <p:cNvSpPr/>
          <p:nvPr/>
        </p:nvSpPr>
        <p:spPr>
          <a:xfrm>
            <a:off x="0" y="-1912"/>
            <a:ext cx="5401200" cy="5143500"/>
          </a:xfrm>
          <a:prstGeom prst="rect">
            <a:avLst/>
          </a:prstGeom>
          <a:solidFill>
            <a:srgbClr val="B1B4A6">
              <a:alpha val="61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BLANK_1_1_1_1_1_1_1_1_1">
    <p:bg>
      <p:bgPr>
        <a:solidFill>
          <a:schemeClr val="lt2"/>
        </a:solidFill>
        <a:effectLst/>
      </p:bgPr>
    </p:bg>
    <p:spTree>
      <p:nvGrpSpPr>
        <p:cNvPr id="1" name="Shape 14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37"/>
        <p:cNvGrpSpPr/>
        <p:nvPr/>
      </p:nvGrpSpPr>
      <p:grpSpPr>
        <a:xfrm>
          <a:off x="0" y="0"/>
          <a:ext cx="0" cy="0"/>
          <a:chOff x="0" y="0"/>
          <a:chExt cx="0" cy="0"/>
        </a:xfrm>
      </p:grpSpPr>
      <p:sp>
        <p:nvSpPr>
          <p:cNvPr id="38" name="Google Shape;38;p8"/>
          <p:cNvSpPr/>
          <p:nvPr/>
        </p:nvSpPr>
        <p:spPr>
          <a:xfrm>
            <a:off x="-15000" y="7"/>
            <a:ext cx="9174000" cy="3395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1115550" y="535000"/>
            <a:ext cx="6912900" cy="18927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2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accent4"/>
        </a:solidFill>
        <a:effectLst/>
      </p:bgPr>
    </p:bg>
    <p:spTree>
      <p:nvGrpSpPr>
        <p:cNvPr id="1" name="Shape 40"/>
        <p:cNvGrpSpPr/>
        <p:nvPr/>
      </p:nvGrpSpPr>
      <p:grpSpPr>
        <a:xfrm>
          <a:off x="0" y="0"/>
          <a:ext cx="0" cy="0"/>
          <a:chOff x="0" y="0"/>
          <a:chExt cx="0" cy="0"/>
        </a:xfrm>
      </p:grpSpPr>
      <p:sp>
        <p:nvSpPr>
          <p:cNvPr id="41" name="Google Shape;41;p9"/>
          <p:cNvSpPr/>
          <p:nvPr/>
        </p:nvSpPr>
        <p:spPr>
          <a:xfrm flipH="1">
            <a:off x="225" y="0"/>
            <a:ext cx="47592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42" name="Google Shape;42;p9"/>
          <p:cNvSpPr txBox="1">
            <a:spLocks noGrp="1"/>
          </p:cNvSpPr>
          <p:nvPr>
            <p:ph type="title"/>
          </p:nvPr>
        </p:nvSpPr>
        <p:spPr>
          <a:xfrm>
            <a:off x="5226350" y="2150850"/>
            <a:ext cx="32853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3" name="Google Shape;43;p9"/>
          <p:cNvSpPr txBox="1">
            <a:spLocks noGrp="1"/>
          </p:cNvSpPr>
          <p:nvPr>
            <p:ph type="subTitle" idx="1"/>
          </p:nvPr>
        </p:nvSpPr>
        <p:spPr>
          <a:xfrm>
            <a:off x="685500" y="1462800"/>
            <a:ext cx="3562500" cy="2217900"/>
          </a:xfrm>
          <a:prstGeom prst="rect">
            <a:avLst/>
          </a:prstGeom>
        </p:spPr>
        <p:txBody>
          <a:bodyPr spcFirstLastPara="1" wrap="square" lIns="91425" tIns="91425" rIns="91425" bIns="91425" anchor="ctr" anchorCtr="0">
            <a:noAutofit/>
          </a:bodyPr>
          <a:lstStyle>
            <a:lvl1pPr lvl="0" algn="ctr" rtl="0">
              <a:lnSpc>
                <a:spcPct val="13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
    <p:bg>
      <p:bgPr>
        <a:solidFill>
          <a:schemeClr val="accent2"/>
        </a:solidFill>
        <a:effectLst/>
      </p:bgPr>
    </p:bg>
    <p:spTree>
      <p:nvGrpSpPr>
        <p:cNvPr id="1" name="Shape 51"/>
        <p:cNvGrpSpPr/>
        <p:nvPr/>
      </p:nvGrpSpPr>
      <p:grpSpPr>
        <a:xfrm>
          <a:off x="0" y="0"/>
          <a:ext cx="0" cy="0"/>
          <a:chOff x="0" y="0"/>
          <a:chExt cx="0" cy="0"/>
        </a:xfrm>
      </p:grpSpPr>
      <p:sp>
        <p:nvSpPr>
          <p:cNvPr id="52" name="Google Shape;52;p13"/>
          <p:cNvSpPr/>
          <p:nvPr/>
        </p:nvSpPr>
        <p:spPr>
          <a:xfrm>
            <a:off x="3276150" y="0"/>
            <a:ext cx="58827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3"/>
          <p:cNvSpPr txBox="1">
            <a:spLocks noGrp="1"/>
          </p:cNvSpPr>
          <p:nvPr>
            <p:ph type="title" hasCustomPrompt="1"/>
          </p:nvPr>
        </p:nvSpPr>
        <p:spPr>
          <a:xfrm>
            <a:off x="4210925" y="517588"/>
            <a:ext cx="12753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700">
                <a:solidFill>
                  <a:schemeClr val="accent1"/>
                </a:solidFill>
                <a:latin typeface="Sora SemiBold"/>
                <a:ea typeface="Sora SemiBold"/>
                <a:cs typeface="Sora SemiBold"/>
                <a:sym typeface="Sora Semi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4" name="Google Shape;54;p13"/>
          <p:cNvSpPr txBox="1">
            <a:spLocks noGrp="1"/>
          </p:cNvSpPr>
          <p:nvPr>
            <p:ph type="subTitle" idx="1"/>
          </p:nvPr>
        </p:nvSpPr>
        <p:spPr>
          <a:xfrm>
            <a:off x="3616775" y="1196636"/>
            <a:ext cx="24636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5" name="Google Shape;55;p13"/>
          <p:cNvSpPr txBox="1">
            <a:spLocks noGrp="1"/>
          </p:cNvSpPr>
          <p:nvPr>
            <p:ph type="title" idx="2" hasCustomPrompt="1"/>
          </p:nvPr>
        </p:nvSpPr>
        <p:spPr>
          <a:xfrm>
            <a:off x="6677221" y="517600"/>
            <a:ext cx="12753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700">
                <a:solidFill>
                  <a:schemeClr val="accent1"/>
                </a:solidFill>
                <a:latin typeface="Sora SemiBold"/>
                <a:ea typeface="Sora SemiBold"/>
                <a:cs typeface="Sora SemiBold"/>
                <a:sym typeface="Sora Semi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 name="Google Shape;56;p13"/>
          <p:cNvSpPr txBox="1">
            <a:spLocks noGrp="1"/>
          </p:cNvSpPr>
          <p:nvPr>
            <p:ph type="subTitle" idx="3"/>
          </p:nvPr>
        </p:nvSpPr>
        <p:spPr>
          <a:xfrm>
            <a:off x="6080371" y="1196648"/>
            <a:ext cx="24690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7" name="Google Shape;57;p13"/>
          <p:cNvSpPr txBox="1">
            <a:spLocks noGrp="1"/>
          </p:cNvSpPr>
          <p:nvPr>
            <p:ph type="title" idx="4" hasCustomPrompt="1"/>
          </p:nvPr>
        </p:nvSpPr>
        <p:spPr>
          <a:xfrm>
            <a:off x="4210925" y="1986888"/>
            <a:ext cx="12753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700">
                <a:solidFill>
                  <a:schemeClr val="accent1"/>
                </a:solidFill>
                <a:latin typeface="Sora SemiBold"/>
                <a:ea typeface="Sora SemiBold"/>
                <a:cs typeface="Sora SemiBold"/>
                <a:sym typeface="Sora Semi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 name="Google Shape;58;p13"/>
          <p:cNvSpPr txBox="1">
            <a:spLocks noGrp="1"/>
          </p:cNvSpPr>
          <p:nvPr>
            <p:ph type="subTitle" idx="5"/>
          </p:nvPr>
        </p:nvSpPr>
        <p:spPr>
          <a:xfrm>
            <a:off x="3616775" y="2665936"/>
            <a:ext cx="24636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9" name="Google Shape;59;p13"/>
          <p:cNvSpPr txBox="1">
            <a:spLocks noGrp="1"/>
          </p:cNvSpPr>
          <p:nvPr>
            <p:ph type="title" idx="6" hasCustomPrompt="1"/>
          </p:nvPr>
        </p:nvSpPr>
        <p:spPr>
          <a:xfrm>
            <a:off x="6677221" y="1998438"/>
            <a:ext cx="12753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700">
                <a:solidFill>
                  <a:schemeClr val="accent1"/>
                </a:solidFill>
                <a:latin typeface="Sora SemiBold"/>
                <a:ea typeface="Sora SemiBold"/>
                <a:cs typeface="Sora SemiBold"/>
                <a:sym typeface="Sora Semi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 name="Google Shape;60;p13"/>
          <p:cNvSpPr txBox="1">
            <a:spLocks noGrp="1"/>
          </p:cNvSpPr>
          <p:nvPr>
            <p:ph type="subTitle" idx="7"/>
          </p:nvPr>
        </p:nvSpPr>
        <p:spPr>
          <a:xfrm>
            <a:off x="6083071" y="2665936"/>
            <a:ext cx="24636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1" name="Google Shape;61;p13"/>
          <p:cNvSpPr txBox="1">
            <a:spLocks noGrp="1"/>
          </p:cNvSpPr>
          <p:nvPr>
            <p:ph type="title" idx="8" hasCustomPrompt="1"/>
          </p:nvPr>
        </p:nvSpPr>
        <p:spPr>
          <a:xfrm>
            <a:off x="4210925" y="3456200"/>
            <a:ext cx="12753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700">
                <a:solidFill>
                  <a:schemeClr val="accent1"/>
                </a:solidFill>
                <a:latin typeface="Sora SemiBold"/>
                <a:ea typeface="Sora SemiBold"/>
                <a:cs typeface="Sora SemiBold"/>
                <a:sym typeface="Sora Semi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 name="Google Shape;62;p13"/>
          <p:cNvSpPr txBox="1">
            <a:spLocks noGrp="1"/>
          </p:cNvSpPr>
          <p:nvPr>
            <p:ph type="subTitle" idx="9"/>
          </p:nvPr>
        </p:nvSpPr>
        <p:spPr>
          <a:xfrm>
            <a:off x="3614075" y="4123703"/>
            <a:ext cx="24690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3" name="Google Shape;63;p13"/>
          <p:cNvSpPr txBox="1">
            <a:spLocks noGrp="1"/>
          </p:cNvSpPr>
          <p:nvPr>
            <p:ph type="title" idx="13" hasCustomPrompt="1"/>
          </p:nvPr>
        </p:nvSpPr>
        <p:spPr>
          <a:xfrm>
            <a:off x="6677221" y="3456200"/>
            <a:ext cx="12753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700">
                <a:solidFill>
                  <a:schemeClr val="accent1"/>
                </a:solidFill>
                <a:latin typeface="Sora SemiBold"/>
                <a:ea typeface="Sora SemiBold"/>
                <a:cs typeface="Sora SemiBold"/>
                <a:sym typeface="Sora Semi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4" name="Google Shape;64;p13"/>
          <p:cNvSpPr txBox="1">
            <a:spLocks noGrp="1"/>
          </p:cNvSpPr>
          <p:nvPr>
            <p:ph type="subTitle" idx="14"/>
          </p:nvPr>
        </p:nvSpPr>
        <p:spPr>
          <a:xfrm>
            <a:off x="6083071" y="4123703"/>
            <a:ext cx="24636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5" name="Google Shape;65;p13"/>
          <p:cNvSpPr txBox="1">
            <a:spLocks noGrp="1"/>
          </p:cNvSpPr>
          <p:nvPr>
            <p:ph type="title" idx="15"/>
          </p:nvPr>
        </p:nvSpPr>
        <p:spPr>
          <a:xfrm>
            <a:off x="602450" y="2009400"/>
            <a:ext cx="2262900" cy="1124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6" name="Google Shape;66;p13"/>
          <p:cNvSpPr txBox="1">
            <a:spLocks noGrp="1"/>
          </p:cNvSpPr>
          <p:nvPr>
            <p:ph type="subTitle" idx="16"/>
          </p:nvPr>
        </p:nvSpPr>
        <p:spPr>
          <a:xfrm>
            <a:off x="3616775" y="940750"/>
            <a:ext cx="2463600" cy="2559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None/>
              <a:defRPr sz="1800">
                <a:solidFill>
                  <a:schemeClr val="accent3"/>
                </a:solidFill>
                <a:latin typeface="Sora SemiBold"/>
                <a:ea typeface="Sora SemiBold"/>
                <a:cs typeface="Sora SemiBold"/>
                <a:sym typeface="Sora SemiBold"/>
              </a:defRPr>
            </a:lvl1pPr>
            <a:lvl2pPr lvl="1" rtl="0">
              <a:lnSpc>
                <a:spcPct val="100000"/>
              </a:lnSpc>
              <a:spcBef>
                <a:spcPts val="0"/>
              </a:spcBef>
              <a:spcAft>
                <a:spcPts val="0"/>
              </a:spcAft>
              <a:buClr>
                <a:schemeClr val="dk1"/>
              </a:buClr>
              <a:buSzPts val="2400"/>
              <a:buNone/>
              <a:defRPr sz="2400" b="1">
                <a:solidFill>
                  <a:schemeClr val="dk1"/>
                </a:solidFill>
              </a:defRPr>
            </a:lvl2pPr>
            <a:lvl3pPr lvl="2" rtl="0">
              <a:lnSpc>
                <a:spcPct val="100000"/>
              </a:lnSpc>
              <a:spcBef>
                <a:spcPts val="0"/>
              </a:spcBef>
              <a:spcAft>
                <a:spcPts val="0"/>
              </a:spcAft>
              <a:buClr>
                <a:schemeClr val="dk1"/>
              </a:buClr>
              <a:buSzPts val="2400"/>
              <a:buNone/>
              <a:defRPr sz="2400" b="1">
                <a:solidFill>
                  <a:schemeClr val="dk1"/>
                </a:solidFill>
              </a:defRPr>
            </a:lvl3pPr>
            <a:lvl4pPr lvl="3" rtl="0">
              <a:lnSpc>
                <a:spcPct val="100000"/>
              </a:lnSpc>
              <a:spcBef>
                <a:spcPts val="0"/>
              </a:spcBef>
              <a:spcAft>
                <a:spcPts val="0"/>
              </a:spcAft>
              <a:buClr>
                <a:schemeClr val="dk1"/>
              </a:buClr>
              <a:buSzPts val="2400"/>
              <a:buNone/>
              <a:defRPr sz="2400" b="1">
                <a:solidFill>
                  <a:schemeClr val="dk1"/>
                </a:solidFill>
              </a:defRPr>
            </a:lvl4pPr>
            <a:lvl5pPr lvl="4" rtl="0">
              <a:lnSpc>
                <a:spcPct val="100000"/>
              </a:lnSpc>
              <a:spcBef>
                <a:spcPts val="0"/>
              </a:spcBef>
              <a:spcAft>
                <a:spcPts val="0"/>
              </a:spcAft>
              <a:buClr>
                <a:schemeClr val="dk1"/>
              </a:buClr>
              <a:buSzPts val="2400"/>
              <a:buNone/>
              <a:defRPr sz="2400" b="1">
                <a:solidFill>
                  <a:schemeClr val="dk1"/>
                </a:solidFill>
              </a:defRPr>
            </a:lvl5pPr>
            <a:lvl6pPr lvl="5" rtl="0">
              <a:lnSpc>
                <a:spcPct val="100000"/>
              </a:lnSpc>
              <a:spcBef>
                <a:spcPts val="0"/>
              </a:spcBef>
              <a:spcAft>
                <a:spcPts val="0"/>
              </a:spcAft>
              <a:buClr>
                <a:schemeClr val="dk1"/>
              </a:buClr>
              <a:buSzPts val="2400"/>
              <a:buNone/>
              <a:defRPr sz="2400" b="1">
                <a:solidFill>
                  <a:schemeClr val="dk1"/>
                </a:solidFill>
              </a:defRPr>
            </a:lvl6pPr>
            <a:lvl7pPr lvl="6" rtl="0">
              <a:lnSpc>
                <a:spcPct val="100000"/>
              </a:lnSpc>
              <a:spcBef>
                <a:spcPts val="0"/>
              </a:spcBef>
              <a:spcAft>
                <a:spcPts val="0"/>
              </a:spcAft>
              <a:buClr>
                <a:schemeClr val="dk1"/>
              </a:buClr>
              <a:buSzPts val="2400"/>
              <a:buNone/>
              <a:defRPr sz="2400" b="1">
                <a:solidFill>
                  <a:schemeClr val="dk1"/>
                </a:solidFill>
              </a:defRPr>
            </a:lvl7pPr>
            <a:lvl8pPr lvl="7" rtl="0">
              <a:lnSpc>
                <a:spcPct val="100000"/>
              </a:lnSpc>
              <a:spcBef>
                <a:spcPts val="0"/>
              </a:spcBef>
              <a:spcAft>
                <a:spcPts val="0"/>
              </a:spcAft>
              <a:buClr>
                <a:schemeClr val="dk1"/>
              </a:buClr>
              <a:buSzPts val="2400"/>
              <a:buNone/>
              <a:defRPr sz="2400" b="1">
                <a:solidFill>
                  <a:schemeClr val="dk1"/>
                </a:solidFill>
              </a:defRPr>
            </a:lvl8pPr>
            <a:lvl9pPr lvl="8" rtl="0">
              <a:lnSpc>
                <a:spcPct val="100000"/>
              </a:lnSpc>
              <a:spcBef>
                <a:spcPts val="0"/>
              </a:spcBef>
              <a:spcAft>
                <a:spcPts val="0"/>
              </a:spcAft>
              <a:buClr>
                <a:schemeClr val="dk1"/>
              </a:buClr>
              <a:buSzPts val="2400"/>
              <a:buNone/>
              <a:defRPr sz="2400" b="1">
                <a:solidFill>
                  <a:schemeClr val="dk1"/>
                </a:solidFill>
              </a:defRPr>
            </a:lvl9pPr>
          </a:lstStyle>
          <a:p>
            <a:endParaRPr/>
          </a:p>
        </p:txBody>
      </p:sp>
      <p:sp>
        <p:nvSpPr>
          <p:cNvPr id="67" name="Google Shape;67;p13"/>
          <p:cNvSpPr txBox="1">
            <a:spLocks noGrp="1"/>
          </p:cNvSpPr>
          <p:nvPr>
            <p:ph type="subTitle" idx="17"/>
          </p:nvPr>
        </p:nvSpPr>
        <p:spPr>
          <a:xfrm>
            <a:off x="6080371" y="940759"/>
            <a:ext cx="2469000" cy="2559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None/>
              <a:defRPr sz="1800">
                <a:solidFill>
                  <a:schemeClr val="accent3"/>
                </a:solidFill>
                <a:latin typeface="Sora SemiBold"/>
                <a:ea typeface="Sora SemiBold"/>
                <a:cs typeface="Sora SemiBold"/>
                <a:sym typeface="Sora SemiBold"/>
              </a:defRPr>
            </a:lvl1pPr>
            <a:lvl2pPr lvl="1" rtl="0">
              <a:lnSpc>
                <a:spcPct val="100000"/>
              </a:lnSpc>
              <a:spcBef>
                <a:spcPts val="0"/>
              </a:spcBef>
              <a:spcAft>
                <a:spcPts val="0"/>
              </a:spcAft>
              <a:buClr>
                <a:schemeClr val="dk1"/>
              </a:buClr>
              <a:buSzPts val="2400"/>
              <a:buNone/>
              <a:defRPr sz="2400" b="1">
                <a:solidFill>
                  <a:schemeClr val="dk1"/>
                </a:solidFill>
              </a:defRPr>
            </a:lvl2pPr>
            <a:lvl3pPr lvl="2" rtl="0">
              <a:lnSpc>
                <a:spcPct val="100000"/>
              </a:lnSpc>
              <a:spcBef>
                <a:spcPts val="0"/>
              </a:spcBef>
              <a:spcAft>
                <a:spcPts val="0"/>
              </a:spcAft>
              <a:buClr>
                <a:schemeClr val="dk1"/>
              </a:buClr>
              <a:buSzPts val="2400"/>
              <a:buNone/>
              <a:defRPr sz="2400" b="1">
                <a:solidFill>
                  <a:schemeClr val="dk1"/>
                </a:solidFill>
              </a:defRPr>
            </a:lvl3pPr>
            <a:lvl4pPr lvl="3" rtl="0">
              <a:lnSpc>
                <a:spcPct val="100000"/>
              </a:lnSpc>
              <a:spcBef>
                <a:spcPts val="0"/>
              </a:spcBef>
              <a:spcAft>
                <a:spcPts val="0"/>
              </a:spcAft>
              <a:buClr>
                <a:schemeClr val="dk1"/>
              </a:buClr>
              <a:buSzPts val="2400"/>
              <a:buNone/>
              <a:defRPr sz="2400" b="1">
                <a:solidFill>
                  <a:schemeClr val="dk1"/>
                </a:solidFill>
              </a:defRPr>
            </a:lvl4pPr>
            <a:lvl5pPr lvl="4" rtl="0">
              <a:lnSpc>
                <a:spcPct val="100000"/>
              </a:lnSpc>
              <a:spcBef>
                <a:spcPts val="0"/>
              </a:spcBef>
              <a:spcAft>
                <a:spcPts val="0"/>
              </a:spcAft>
              <a:buClr>
                <a:schemeClr val="dk1"/>
              </a:buClr>
              <a:buSzPts val="2400"/>
              <a:buNone/>
              <a:defRPr sz="2400" b="1">
                <a:solidFill>
                  <a:schemeClr val="dk1"/>
                </a:solidFill>
              </a:defRPr>
            </a:lvl5pPr>
            <a:lvl6pPr lvl="5" rtl="0">
              <a:lnSpc>
                <a:spcPct val="100000"/>
              </a:lnSpc>
              <a:spcBef>
                <a:spcPts val="0"/>
              </a:spcBef>
              <a:spcAft>
                <a:spcPts val="0"/>
              </a:spcAft>
              <a:buClr>
                <a:schemeClr val="dk1"/>
              </a:buClr>
              <a:buSzPts val="2400"/>
              <a:buNone/>
              <a:defRPr sz="2400" b="1">
                <a:solidFill>
                  <a:schemeClr val="dk1"/>
                </a:solidFill>
              </a:defRPr>
            </a:lvl6pPr>
            <a:lvl7pPr lvl="6" rtl="0">
              <a:lnSpc>
                <a:spcPct val="100000"/>
              </a:lnSpc>
              <a:spcBef>
                <a:spcPts val="0"/>
              </a:spcBef>
              <a:spcAft>
                <a:spcPts val="0"/>
              </a:spcAft>
              <a:buClr>
                <a:schemeClr val="dk1"/>
              </a:buClr>
              <a:buSzPts val="2400"/>
              <a:buNone/>
              <a:defRPr sz="2400" b="1">
                <a:solidFill>
                  <a:schemeClr val="dk1"/>
                </a:solidFill>
              </a:defRPr>
            </a:lvl7pPr>
            <a:lvl8pPr lvl="7" rtl="0">
              <a:lnSpc>
                <a:spcPct val="100000"/>
              </a:lnSpc>
              <a:spcBef>
                <a:spcPts val="0"/>
              </a:spcBef>
              <a:spcAft>
                <a:spcPts val="0"/>
              </a:spcAft>
              <a:buClr>
                <a:schemeClr val="dk1"/>
              </a:buClr>
              <a:buSzPts val="2400"/>
              <a:buNone/>
              <a:defRPr sz="2400" b="1">
                <a:solidFill>
                  <a:schemeClr val="dk1"/>
                </a:solidFill>
              </a:defRPr>
            </a:lvl8pPr>
            <a:lvl9pPr lvl="8" rtl="0">
              <a:lnSpc>
                <a:spcPct val="100000"/>
              </a:lnSpc>
              <a:spcBef>
                <a:spcPts val="0"/>
              </a:spcBef>
              <a:spcAft>
                <a:spcPts val="0"/>
              </a:spcAft>
              <a:buClr>
                <a:schemeClr val="dk1"/>
              </a:buClr>
              <a:buSzPts val="2400"/>
              <a:buNone/>
              <a:defRPr sz="2400" b="1">
                <a:solidFill>
                  <a:schemeClr val="dk1"/>
                </a:solidFill>
              </a:defRPr>
            </a:lvl9pPr>
          </a:lstStyle>
          <a:p>
            <a:endParaRPr/>
          </a:p>
        </p:txBody>
      </p:sp>
      <p:sp>
        <p:nvSpPr>
          <p:cNvPr id="68" name="Google Shape;68;p13"/>
          <p:cNvSpPr txBox="1">
            <a:spLocks noGrp="1"/>
          </p:cNvSpPr>
          <p:nvPr>
            <p:ph type="subTitle" idx="18"/>
          </p:nvPr>
        </p:nvSpPr>
        <p:spPr>
          <a:xfrm>
            <a:off x="3616775" y="2409963"/>
            <a:ext cx="2463600" cy="247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None/>
              <a:defRPr sz="1800">
                <a:solidFill>
                  <a:schemeClr val="accent3"/>
                </a:solidFill>
                <a:latin typeface="Sora SemiBold"/>
                <a:ea typeface="Sora SemiBold"/>
                <a:cs typeface="Sora SemiBold"/>
                <a:sym typeface="Sora SemiBold"/>
              </a:defRPr>
            </a:lvl1pPr>
            <a:lvl2pPr lvl="1" rtl="0">
              <a:lnSpc>
                <a:spcPct val="100000"/>
              </a:lnSpc>
              <a:spcBef>
                <a:spcPts val="0"/>
              </a:spcBef>
              <a:spcAft>
                <a:spcPts val="0"/>
              </a:spcAft>
              <a:buClr>
                <a:schemeClr val="dk1"/>
              </a:buClr>
              <a:buSzPts val="2400"/>
              <a:buNone/>
              <a:defRPr sz="2400" b="1">
                <a:solidFill>
                  <a:schemeClr val="dk1"/>
                </a:solidFill>
              </a:defRPr>
            </a:lvl2pPr>
            <a:lvl3pPr lvl="2" rtl="0">
              <a:lnSpc>
                <a:spcPct val="100000"/>
              </a:lnSpc>
              <a:spcBef>
                <a:spcPts val="0"/>
              </a:spcBef>
              <a:spcAft>
                <a:spcPts val="0"/>
              </a:spcAft>
              <a:buClr>
                <a:schemeClr val="dk1"/>
              </a:buClr>
              <a:buSzPts val="2400"/>
              <a:buNone/>
              <a:defRPr sz="2400" b="1">
                <a:solidFill>
                  <a:schemeClr val="dk1"/>
                </a:solidFill>
              </a:defRPr>
            </a:lvl3pPr>
            <a:lvl4pPr lvl="3" rtl="0">
              <a:lnSpc>
                <a:spcPct val="100000"/>
              </a:lnSpc>
              <a:spcBef>
                <a:spcPts val="0"/>
              </a:spcBef>
              <a:spcAft>
                <a:spcPts val="0"/>
              </a:spcAft>
              <a:buClr>
                <a:schemeClr val="dk1"/>
              </a:buClr>
              <a:buSzPts val="2400"/>
              <a:buNone/>
              <a:defRPr sz="2400" b="1">
                <a:solidFill>
                  <a:schemeClr val="dk1"/>
                </a:solidFill>
              </a:defRPr>
            </a:lvl4pPr>
            <a:lvl5pPr lvl="4" rtl="0">
              <a:lnSpc>
                <a:spcPct val="100000"/>
              </a:lnSpc>
              <a:spcBef>
                <a:spcPts val="0"/>
              </a:spcBef>
              <a:spcAft>
                <a:spcPts val="0"/>
              </a:spcAft>
              <a:buClr>
                <a:schemeClr val="dk1"/>
              </a:buClr>
              <a:buSzPts val="2400"/>
              <a:buNone/>
              <a:defRPr sz="2400" b="1">
                <a:solidFill>
                  <a:schemeClr val="dk1"/>
                </a:solidFill>
              </a:defRPr>
            </a:lvl5pPr>
            <a:lvl6pPr lvl="5" rtl="0">
              <a:lnSpc>
                <a:spcPct val="100000"/>
              </a:lnSpc>
              <a:spcBef>
                <a:spcPts val="0"/>
              </a:spcBef>
              <a:spcAft>
                <a:spcPts val="0"/>
              </a:spcAft>
              <a:buClr>
                <a:schemeClr val="dk1"/>
              </a:buClr>
              <a:buSzPts val="2400"/>
              <a:buNone/>
              <a:defRPr sz="2400" b="1">
                <a:solidFill>
                  <a:schemeClr val="dk1"/>
                </a:solidFill>
              </a:defRPr>
            </a:lvl6pPr>
            <a:lvl7pPr lvl="6" rtl="0">
              <a:lnSpc>
                <a:spcPct val="100000"/>
              </a:lnSpc>
              <a:spcBef>
                <a:spcPts val="0"/>
              </a:spcBef>
              <a:spcAft>
                <a:spcPts val="0"/>
              </a:spcAft>
              <a:buClr>
                <a:schemeClr val="dk1"/>
              </a:buClr>
              <a:buSzPts val="2400"/>
              <a:buNone/>
              <a:defRPr sz="2400" b="1">
                <a:solidFill>
                  <a:schemeClr val="dk1"/>
                </a:solidFill>
              </a:defRPr>
            </a:lvl7pPr>
            <a:lvl8pPr lvl="7" rtl="0">
              <a:lnSpc>
                <a:spcPct val="100000"/>
              </a:lnSpc>
              <a:spcBef>
                <a:spcPts val="0"/>
              </a:spcBef>
              <a:spcAft>
                <a:spcPts val="0"/>
              </a:spcAft>
              <a:buClr>
                <a:schemeClr val="dk1"/>
              </a:buClr>
              <a:buSzPts val="2400"/>
              <a:buNone/>
              <a:defRPr sz="2400" b="1">
                <a:solidFill>
                  <a:schemeClr val="dk1"/>
                </a:solidFill>
              </a:defRPr>
            </a:lvl8pPr>
            <a:lvl9pPr lvl="8" rtl="0">
              <a:lnSpc>
                <a:spcPct val="100000"/>
              </a:lnSpc>
              <a:spcBef>
                <a:spcPts val="0"/>
              </a:spcBef>
              <a:spcAft>
                <a:spcPts val="0"/>
              </a:spcAft>
              <a:buClr>
                <a:schemeClr val="dk1"/>
              </a:buClr>
              <a:buSzPts val="2400"/>
              <a:buNone/>
              <a:defRPr sz="2400" b="1">
                <a:solidFill>
                  <a:schemeClr val="dk1"/>
                </a:solidFill>
              </a:defRPr>
            </a:lvl9pPr>
          </a:lstStyle>
          <a:p>
            <a:endParaRPr/>
          </a:p>
        </p:txBody>
      </p:sp>
      <p:sp>
        <p:nvSpPr>
          <p:cNvPr id="69" name="Google Shape;69;p13"/>
          <p:cNvSpPr txBox="1">
            <a:spLocks noGrp="1"/>
          </p:cNvSpPr>
          <p:nvPr>
            <p:ph type="subTitle" idx="19"/>
          </p:nvPr>
        </p:nvSpPr>
        <p:spPr>
          <a:xfrm>
            <a:off x="6083071" y="2409963"/>
            <a:ext cx="2463600" cy="247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None/>
              <a:defRPr sz="1800">
                <a:solidFill>
                  <a:schemeClr val="accent3"/>
                </a:solidFill>
                <a:latin typeface="Sora SemiBold"/>
                <a:ea typeface="Sora SemiBold"/>
                <a:cs typeface="Sora SemiBold"/>
                <a:sym typeface="Sora SemiBold"/>
              </a:defRPr>
            </a:lvl1pPr>
            <a:lvl2pPr lvl="1" rtl="0">
              <a:lnSpc>
                <a:spcPct val="100000"/>
              </a:lnSpc>
              <a:spcBef>
                <a:spcPts val="0"/>
              </a:spcBef>
              <a:spcAft>
                <a:spcPts val="0"/>
              </a:spcAft>
              <a:buClr>
                <a:schemeClr val="dk1"/>
              </a:buClr>
              <a:buSzPts val="2400"/>
              <a:buNone/>
              <a:defRPr sz="2400" b="1">
                <a:solidFill>
                  <a:schemeClr val="dk1"/>
                </a:solidFill>
              </a:defRPr>
            </a:lvl2pPr>
            <a:lvl3pPr lvl="2" rtl="0">
              <a:lnSpc>
                <a:spcPct val="100000"/>
              </a:lnSpc>
              <a:spcBef>
                <a:spcPts val="0"/>
              </a:spcBef>
              <a:spcAft>
                <a:spcPts val="0"/>
              </a:spcAft>
              <a:buClr>
                <a:schemeClr val="dk1"/>
              </a:buClr>
              <a:buSzPts val="2400"/>
              <a:buNone/>
              <a:defRPr sz="2400" b="1">
                <a:solidFill>
                  <a:schemeClr val="dk1"/>
                </a:solidFill>
              </a:defRPr>
            </a:lvl3pPr>
            <a:lvl4pPr lvl="3" rtl="0">
              <a:lnSpc>
                <a:spcPct val="100000"/>
              </a:lnSpc>
              <a:spcBef>
                <a:spcPts val="0"/>
              </a:spcBef>
              <a:spcAft>
                <a:spcPts val="0"/>
              </a:spcAft>
              <a:buClr>
                <a:schemeClr val="dk1"/>
              </a:buClr>
              <a:buSzPts val="2400"/>
              <a:buNone/>
              <a:defRPr sz="2400" b="1">
                <a:solidFill>
                  <a:schemeClr val="dk1"/>
                </a:solidFill>
              </a:defRPr>
            </a:lvl4pPr>
            <a:lvl5pPr lvl="4" rtl="0">
              <a:lnSpc>
                <a:spcPct val="100000"/>
              </a:lnSpc>
              <a:spcBef>
                <a:spcPts val="0"/>
              </a:spcBef>
              <a:spcAft>
                <a:spcPts val="0"/>
              </a:spcAft>
              <a:buClr>
                <a:schemeClr val="dk1"/>
              </a:buClr>
              <a:buSzPts val="2400"/>
              <a:buNone/>
              <a:defRPr sz="2400" b="1">
                <a:solidFill>
                  <a:schemeClr val="dk1"/>
                </a:solidFill>
              </a:defRPr>
            </a:lvl5pPr>
            <a:lvl6pPr lvl="5" rtl="0">
              <a:lnSpc>
                <a:spcPct val="100000"/>
              </a:lnSpc>
              <a:spcBef>
                <a:spcPts val="0"/>
              </a:spcBef>
              <a:spcAft>
                <a:spcPts val="0"/>
              </a:spcAft>
              <a:buClr>
                <a:schemeClr val="dk1"/>
              </a:buClr>
              <a:buSzPts val="2400"/>
              <a:buNone/>
              <a:defRPr sz="2400" b="1">
                <a:solidFill>
                  <a:schemeClr val="dk1"/>
                </a:solidFill>
              </a:defRPr>
            </a:lvl6pPr>
            <a:lvl7pPr lvl="6" rtl="0">
              <a:lnSpc>
                <a:spcPct val="100000"/>
              </a:lnSpc>
              <a:spcBef>
                <a:spcPts val="0"/>
              </a:spcBef>
              <a:spcAft>
                <a:spcPts val="0"/>
              </a:spcAft>
              <a:buClr>
                <a:schemeClr val="dk1"/>
              </a:buClr>
              <a:buSzPts val="2400"/>
              <a:buNone/>
              <a:defRPr sz="2400" b="1">
                <a:solidFill>
                  <a:schemeClr val="dk1"/>
                </a:solidFill>
              </a:defRPr>
            </a:lvl7pPr>
            <a:lvl8pPr lvl="7" rtl="0">
              <a:lnSpc>
                <a:spcPct val="100000"/>
              </a:lnSpc>
              <a:spcBef>
                <a:spcPts val="0"/>
              </a:spcBef>
              <a:spcAft>
                <a:spcPts val="0"/>
              </a:spcAft>
              <a:buClr>
                <a:schemeClr val="dk1"/>
              </a:buClr>
              <a:buSzPts val="2400"/>
              <a:buNone/>
              <a:defRPr sz="2400" b="1">
                <a:solidFill>
                  <a:schemeClr val="dk1"/>
                </a:solidFill>
              </a:defRPr>
            </a:lvl8pPr>
            <a:lvl9pPr lvl="8" rtl="0">
              <a:lnSpc>
                <a:spcPct val="100000"/>
              </a:lnSpc>
              <a:spcBef>
                <a:spcPts val="0"/>
              </a:spcBef>
              <a:spcAft>
                <a:spcPts val="0"/>
              </a:spcAft>
              <a:buClr>
                <a:schemeClr val="dk1"/>
              </a:buClr>
              <a:buSzPts val="2400"/>
              <a:buNone/>
              <a:defRPr sz="2400" b="1">
                <a:solidFill>
                  <a:schemeClr val="dk1"/>
                </a:solidFill>
              </a:defRPr>
            </a:lvl9pPr>
          </a:lstStyle>
          <a:p>
            <a:endParaRPr/>
          </a:p>
        </p:txBody>
      </p:sp>
      <p:sp>
        <p:nvSpPr>
          <p:cNvPr id="70" name="Google Shape;70;p13"/>
          <p:cNvSpPr txBox="1">
            <a:spLocks noGrp="1"/>
          </p:cNvSpPr>
          <p:nvPr>
            <p:ph type="subTitle" idx="20"/>
          </p:nvPr>
        </p:nvSpPr>
        <p:spPr>
          <a:xfrm>
            <a:off x="3614075" y="3867800"/>
            <a:ext cx="2469000" cy="2559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None/>
              <a:defRPr sz="1800">
                <a:solidFill>
                  <a:schemeClr val="accent3"/>
                </a:solidFill>
                <a:latin typeface="Sora SemiBold"/>
                <a:ea typeface="Sora SemiBold"/>
                <a:cs typeface="Sora SemiBold"/>
                <a:sym typeface="Sora SemiBold"/>
              </a:defRPr>
            </a:lvl1pPr>
            <a:lvl2pPr lvl="1" rtl="0">
              <a:lnSpc>
                <a:spcPct val="100000"/>
              </a:lnSpc>
              <a:spcBef>
                <a:spcPts val="0"/>
              </a:spcBef>
              <a:spcAft>
                <a:spcPts val="0"/>
              </a:spcAft>
              <a:buClr>
                <a:schemeClr val="dk1"/>
              </a:buClr>
              <a:buSzPts val="2400"/>
              <a:buNone/>
              <a:defRPr sz="2400" b="1">
                <a:solidFill>
                  <a:schemeClr val="dk1"/>
                </a:solidFill>
              </a:defRPr>
            </a:lvl2pPr>
            <a:lvl3pPr lvl="2" rtl="0">
              <a:lnSpc>
                <a:spcPct val="100000"/>
              </a:lnSpc>
              <a:spcBef>
                <a:spcPts val="0"/>
              </a:spcBef>
              <a:spcAft>
                <a:spcPts val="0"/>
              </a:spcAft>
              <a:buClr>
                <a:schemeClr val="dk1"/>
              </a:buClr>
              <a:buSzPts val="2400"/>
              <a:buNone/>
              <a:defRPr sz="2400" b="1">
                <a:solidFill>
                  <a:schemeClr val="dk1"/>
                </a:solidFill>
              </a:defRPr>
            </a:lvl3pPr>
            <a:lvl4pPr lvl="3" rtl="0">
              <a:lnSpc>
                <a:spcPct val="100000"/>
              </a:lnSpc>
              <a:spcBef>
                <a:spcPts val="0"/>
              </a:spcBef>
              <a:spcAft>
                <a:spcPts val="0"/>
              </a:spcAft>
              <a:buClr>
                <a:schemeClr val="dk1"/>
              </a:buClr>
              <a:buSzPts val="2400"/>
              <a:buNone/>
              <a:defRPr sz="2400" b="1">
                <a:solidFill>
                  <a:schemeClr val="dk1"/>
                </a:solidFill>
              </a:defRPr>
            </a:lvl4pPr>
            <a:lvl5pPr lvl="4" rtl="0">
              <a:lnSpc>
                <a:spcPct val="100000"/>
              </a:lnSpc>
              <a:spcBef>
                <a:spcPts val="0"/>
              </a:spcBef>
              <a:spcAft>
                <a:spcPts val="0"/>
              </a:spcAft>
              <a:buClr>
                <a:schemeClr val="dk1"/>
              </a:buClr>
              <a:buSzPts val="2400"/>
              <a:buNone/>
              <a:defRPr sz="2400" b="1">
                <a:solidFill>
                  <a:schemeClr val="dk1"/>
                </a:solidFill>
              </a:defRPr>
            </a:lvl5pPr>
            <a:lvl6pPr lvl="5" rtl="0">
              <a:lnSpc>
                <a:spcPct val="100000"/>
              </a:lnSpc>
              <a:spcBef>
                <a:spcPts val="0"/>
              </a:spcBef>
              <a:spcAft>
                <a:spcPts val="0"/>
              </a:spcAft>
              <a:buClr>
                <a:schemeClr val="dk1"/>
              </a:buClr>
              <a:buSzPts val="2400"/>
              <a:buNone/>
              <a:defRPr sz="2400" b="1">
                <a:solidFill>
                  <a:schemeClr val="dk1"/>
                </a:solidFill>
              </a:defRPr>
            </a:lvl6pPr>
            <a:lvl7pPr lvl="6" rtl="0">
              <a:lnSpc>
                <a:spcPct val="100000"/>
              </a:lnSpc>
              <a:spcBef>
                <a:spcPts val="0"/>
              </a:spcBef>
              <a:spcAft>
                <a:spcPts val="0"/>
              </a:spcAft>
              <a:buClr>
                <a:schemeClr val="dk1"/>
              </a:buClr>
              <a:buSzPts val="2400"/>
              <a:buNone/>
              <a:defRPr sz="2400" b="1">
                <a:solidFill>
                  <a:schemeClr val="dk1"/>
                </a:solidFill>
              </a:defRPr>
            </a:lvl7pPr>
            <a:lvl8pPr lvl="7" rtl="0">
              <a:lnSpc>
                <a:spcPct val="100000"/>
              </a:lnSpc>
              <a:spcBef>
                <a:spcPts val="0"/>
              </a:spcBef>
              <a:spcAft>
                <a:spcPts val="0"/>
              </a:spcAft>
              <a:buClr>
                <a:schemeClr val="dk1"/>
              </a:buClr>
              <a:buSzPts val="2400"/>
              <a:buNone/>
              <a:defRPr sz="2400" b="1">
                <a:solidFill>
                  <a:schemeClr val="dk1"/>
                </a:solidFill>
              </a:defRPr>
            </a:lvl8pPr>
            <a:lvl9pPr lvl="8" rtl="0">
              <a:lnSpc>
                <a:spcPct val="100000"/>
              </a:lnSpc>
              <a:spcBef>
                <a:spcPts val="0"/>
              </a:spcBef>
              <a:spcAft>
                <a:spcPts val="0"/>
              </a:spcAft>
              <a:buClr>
                <a:schemeClr val="dk1"/>
              </a:buClr>
              <a:buSzPts val="2400"/>
              <a:buNone/>
              <a:defRPr sz="2400" b="1">
                <a:solidFill>
                  <a:schemeClr val="dk1"/>
                </a:solidFill>
              </a:defRPr>
            </a:lvl9pPr>
          </a:lstStyle>
          <a:p>
            <a:endParaRPr/>
          </a:p>
        </p:txBody>
      </p:sp>
      <p:sp>
        <p:nvSpPr>
          <p:cNvPr id="71" name="Google Shape;71;p13"/>
          <p:cNvSpPr txBox="1">
            <a:spLocks noGrp="1"/>
          </p:cNvSpPr>
          <p:nvPr>
            <p:ph type="subTitle" idx="21"/>
          </p:nvPr>
        </p:nvSpPr>
        <p:spPr>
          <a:xfrm>
            <a:off x="6083071" y="3867800"/>
            <a:ext cx="2463600" cy="2559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None/>
              <a:defRPr sz="1800">
                <a:solidFill>
                  <a:schemeClr val="accent3"/>
                </a:solidFill>
                <a:latin typeface="Sora SemiBold"/>
                <a:ea typeface="Sora SemiBold"/>
                <a:cs typeface="Sora SemiBold"/>
                <a:sym typeface="Sora SemiBold"/>
              </a:defRPr>
            </a:lvl1pPr>
            <a:lvl2pPr lvl="1" rtl="0">
              <a:lnSpc>
                <a:spcPct val="100000"/>
              </a:lnSpc>
              <a:spcBef>
                <a:spcPts val="0"/>
              </a:spcBef>
              <a:spcAft>
                <a:spcPts val="0"/>
              </a:spcAft>
              <a:buClr>
                <a:schemeClr val="dk1"/>
              </a:buClr>
              <a:buSzPts val="2400"/>
              <a:buNone/>
              <a:defRPr sz="2400" b="1">
                <a:solidFill>
                  <a:schemeClr val="dk1"/>
                </a:solidFill>
              </a:defRPr>
            </a:lvl2pPr>
            <a:lvl3pPr lvl="2" rtl="0">
              <a:lnSpc>
                <a:spcPct val="100000"/>
              </a:lnSpc>
              <a:spcBef>
                <a:spcPts val="0"/>
              </a:spcBef>
              <a:spcAft>
                <a:spcPts val="0"/>
              </a:spcAft>
              <a:buClr>
                <a:schemeClr val="dk1"/>
              </a:buClr>
              <a:buSzPts val="2400"/>
              <a:buNone/>
              <a:defRPr sz="2400" b="1">
                <a:solidFill>
                  <a:schemeClr val="dk1"/>
                </a:solidFill>
              </a:defRPr>
            </a:lvl3pPr>
            <a:lvl4pPr lvl="3" rtl="0">
              <a:lnSpc>
                <a:spcPct val="100000"/>
              </a:lnSpc>
              <a:spcBef>
                <a:spcPts val="0"/>
              </a:spcBef>
              <a:spcAft>
                <a:spcPts val="0"/>
              </a:spcAft>
              <a:buClr>
                <a:schemeClr val="dk1"/>
              </a:buClr>
              <a:buSzPts val="2400"/>
              <a:buNone/>
              <a:defRPr sz="2400" b="1">
                <a:solidFill>
                  <a:schemeClr val="dk1"/>
                </a:solidFill>
              </a:defRPr>
            </a:lvl4pPr>
            <a:lvl5pPr lvl="4" rtl="0">
              <a:lnSpc>
                <a:spcPct val="100000"/>
              </a:lnSpc>
              <a:spcBef>
                <a:spcPts val="0"/>
              </a:spcBef>
              <a:spcAft>
                <a:spcPts val="0"/>
              </a:spcAft>
              <a:buClr>
                <a:schemeClr val="dk1"/>
              </a:buClr>
              <a:buSzPts val="2400"/>
              <a:buNone/>
              <a:defRPr sz="2400" b="1">
                <a:solidFill>
                  <a:schemeClr val="dk1"/>
                </a:solidFill>
              </a:defRPr>
            </a:lvl5pPr>
            <a:lvl6pPr lvl="5" rtl="0">
              <a:lnSpc>
                <a:spcPct val="100000"/>
              </a:lnSpc>
              <a:spcBef>
                <a:spcPts val="0"/>
              </a:spcBef>
              <a:spcAft>
                <a:spcPts val="0"/>
              </a:spcAft>
              <a:buClr>
                <a:schemeClr val="dk1"/>
              </a:buClr>
              <a:buSzPts val="2400"/>
              <a:buNone/>
              <a:defRPr sz="2400" b="1">
                <a:solidFill>
                  <a:schemeClr val="dk1"/>
                </a:solidFill>
              </a:defRPr>
            </a:lvl6pPr>
            <a:lvl7pPr lvl="6" rtl="0">
              <a:lnSpc>
                <a:spcPct val="100000"/>
              </a:lnSpc>
              <a:spcBef>
                <a:spcPts val="0"/>
              </a:spcBef>
              <a:spcAft>
                <a:spcPts val="0"/>
              </a:spcAft>
              <a:buClr>
                <a:schemeClr val="dk1"/>
              </a:buClr>
              <a:buSzPts val="2400"/>
              <a:buNone/>
              <a:defRPr sz="2400" b="1">
                <a:solidFill>
                  <a:schemeClr val="dk1"/>
                </a:solidFill>
              </a:defRPr>
            </a:lvl7pPr>
            <a:lvl8pPr lvl="7" rtl="0">
              <a:lnSpc>
                <a:spcPct val="100000"/>
              </a:lnSpc>
              <a:spcBef>
                <a:spcPts val="0"/>
              </a:spcBef>
              <a:spcAft>
                <a:spcPts val="0"/>
              </a:spcAft>
              <a:buClr>
                <a:schemeClr val="dk1"/>
              </a:buClr>
              <a:buSzPts val="2400"/>
              <a:buNone/>
              <a:defRPr sz="2400" b="1">
                <a:solidFill>
                  <a:schemeClr val="dk1"/>
                </a:solidFill>
              </a:defRPr>
            </a:lvl8pPr>
            <a:lvl9pPr lvl="8" rtl="0">
              <a:lnSpc>
                <a:spcPct val="100000"/>
              </a:lnSpc>
              <a:spcBef>
                <a:spcPts val="0"/>
              </a:spcBef>
              <a:spcAft>
                <a:spcPts val="0"/>
              </a:spcAft>
              <a:buClr>
                <a:schemeClr val="dk1"/>
              </a:buClr>
              <a:buSzPts val="2400"/>
              <a:buNone/>
              <a:defRPr sz="2400" b="1">
                <a:solidFill>
                  <a:schemeClr val="dk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BLANK_1_1">
    <p:bg>
      <p:bgPr>
        <a:solidFill>
          <a:schemeClr val="accent1"/>
        </a:solidFill>
        <a:effectLst/>
      </p:bgPr>
    </p:bg>
    <p:spTree>
      <p:nvGrpSpPr>
        <p:cNvPr id="1" name="Shape 72"/>
        <p:cNvGrpSpPr/>
        <p:nvPr/>
      </p:nvGrpSpPr>
      <p:grpSpPr>
        <a:xfrm>
          <a:off x="0" y="0"/>
          <a:ext cx="0" cy="0"/>
          <a:chOff x="0" y="0"/>
          <a:chExt cx="0" cy="0"/>
        </a:xfrm>
      </p:grpSpPr>
      <p:sp>
        <p:nvSpPr>
          <p:cNvPr id="73" name="Google Shape;73;p14"/>
          <p:cNvSpPr/>
          <p:nvPr/>
        </p:nvSpPr>
        <p:spPr>
          <a:xfrm>
            <a:off x="-15000" y="7"/>
            <a:ext cx="9174000" cy="3395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4"/>
          <p:cNvSpPr txBox="1">
            <a:spLocks noGrp="1"/>
          </p:cNvSpPr>
          <p:nvPr>
            <p:ph type="title"/>
          </p:nvPr>
        </p:nvSpPr>
        <p:spPr>
          <a:xfrm>
            <a:off x="2290025" y="3933500"/>
            <a:ext cx="4563900" cy="53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solidFill>
                  <a:schemeClr val="l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75" name="Google Shape;75;p14"/>
          <p:cNvSpPr txBox="1">
            <a:spLocks noGrp="1"/>
          </p:cNvSpPr>
          <p:nvPr>
            <p:ph type="subTitle" idx="1"/>
          </p:nvPr>
        </p:nvSpPr>
        <p:spPr>
          <a:xfrm>
            <a:off x="992075" y="535000"/>
            <a:ext cx="7159800" cy="210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33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BLANK_1_1_1_2">
    <p:bg>
      <p:bgPr>
        <a:solidFill>
          <a:schemeClr val="accent2"/>
        </a:solidFill>
        <a:effectLst/>
      </p:bgPr>
    </p:bg>
    <p:spTree>
      <p:nvGrpSpPr>
        <p:cNvPr id="1" name="Shape 81"/>
        <p:cNvGrpSpPr/>
        <p:nvPr/>
      </p:nvGrpSpPr>
      <p:grpSpPr>
        <a:xfrm>
          <a:off x="0" y="0"/>
          <a:ext cx="0" cy="0"/>
          <a:chOff x="0" y="0"/>
          <a:chExt cx="0" cy="0"/>
        </a:xfrm>
      </p:grpSpPr>
      <p:sp>
        <p:nvSpPr>
          <p:cNvPr id="82" name="Google Shape;82;p16"/>
          <p:cNvSpPr/>
          <p:nvPr/>
        </p:nvSpPr>
        <p:spPr>
          <a:xfrm>
            <a:off x="3652400" y="0"/>
            <a:ext cx="55065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6"/>
          <p:cNvSpPr txBox="1">
            <a:spLocks noGrp="1"/>
          </p:cNvSpPr>
          <p:nvPr>
            <p:ph type="subTitle" idx="1"/>
          </p:nvPr>
        </p:nvSpPr>
        <p:spPr>
          <a:xfrm>
            <a:off x="5171150" y="856700"/>
            <a:ext cx="2469000" cy="4389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None/>
              <a:defRPr sz="2400">
                <a:solidFill>
                  <a:schemeClr val="accent3"/>
                </a:solidFill>
                <a:latin typeface="Sora SemiBold"/>
                <a:ea typeface="Sora SemiBold"/>
                <a:cs typeface="Sora SemiBold"/>
                <a:sym typeface="Sora SemiBold"/>
              </a:defRPr>
            </a:lvl1pPr>
            <a:lvl2pPr lvl="1" algn="ctr" rtl="0">
              <a:lnSpc>
                <a:spcPct val="100000"/>
              </a:lnSpc>
              <a:spcBef>
                <a:spcPts val="0"/>
              </a:spcBef>
              <a:spcAft>
                <a:spcPts val="0"/>
              </a:spcAft>
              <a:buClr>
                <a:schemeClr val="dk1"/>
              </a:buClr>
              <a:buSzPts val="2400"/>
              <a:buNone/>
              <a:defRPr sz="2400" b="1">
                <a:solidFill>
                  <a:schemeClr val="dk1"/>
                </a:solidFill>
              </a:defRPr>
            </a:lvl2pPr>
            <a:lvl3pPr lvl="2" algn="ctr" rtl="0">
              <a:lnSpc>
                <a:spcPct val="100000"/>
              </a:lnSpc>
              <a:spcBef>
                <a:spcPts val="0"/>
              </a:spcBef>
              <a:spcAft>
                <a:spcPts val="0"/>
              </a:spcAft>
              <a:buClr>
                <a:schemeClr val="dk1"/>
              </a:buClr>
              <a:buSzPts val="2400"/>
              <a:buNone/>
              <a:defRPr sz="2400" b="1">
                <a:solidFill>
                  <a:schemeClr val="dk1"/>
                </a:solidFill>
              </a:defRPr>
            </a:lvl3pPr>
            <a:lvl4pPr lvl="3" algn="ctr" rtl="0">
              <a:lnSpc>
                <a:spcPct val="100000"/>
              </a:lnSpc>
              <a:spcBef>
                <a:spcPts val="0"/>
              </a:spcBef>
              <a:spcAft>
                <a:spcPts val="0"/>
              </a:spcAft>
              <a:buClr>
                <a:schemeClr val="dk1"/>
              </a:buClr>
              <a:buSzPts val="2400"/>
              <a:buNone/>
              <a:defRPr sz="2400" b="1">
                <a:solidFill>
                  <a:schemeClr val="dk1"/>
                </a:solidFill>
              </a:defRPr>
            </a:lvl4pPr>
            <a:lvl5pPr lvl="4" algn="ctr" rtl="0">
              <a:lnSpc>
                <a:spcPct val="100000"/>
              </a:lnSpc>
              <a:spcBef>
                <a:spcPts val="0"/>
              </a:spcBef>
              <a:spcAft>
                <a:spcPts val="0"/>
              </a:spcAft>
              <a:buClr>
                <a:schemeClr val="dk1"/>
              </a:buClr>
              <a:buSzPts val="2400"/>
              <a:buNone/>
              <a:defRPr sz="2400" b="1">
                <a:solidFill>
                  <a:schemeClr val="dk1"/>
                </a:solidFill>
              </a:defRPr>
            </a:lvl5pPr>
            <a:lvl6pPr lvl="5" algn="ctr" rtl="0">
              <a:lnSpc>
                <a:spcPct val="100000"/>
              </a:lnSpc>
              <a:spcBef>
                <a:spcPts val="0"/>
              </a:spcBef>
              <a:spcAft>
                <a:spcPts val="0"/>
              </a:spcAft>
              <a:buClr>
                <a:schemeClr val="dk1"/>
              </a:buClr>
              <a:buSzPts val="2400"/>
              <a:buNone/>
              <a:defRPr sz="2400" b="1">
                <a:solidFill>
                  <a:schemeClr val="dk1"/>
                </a:solidFill>
              </a:defRPr>
            </a:lvl6pPr>
            <a:lvl7pPr lvl="6" algn="ctr" rtl="0">
              <a:lnSpc>
                <a:spcPct val="100000"/>
              </a:lnSpc>
              <a:spcBef>
                <a:spcPts val="0"/>
              </a:spcBef>
              <a:spcAft>
                <a:spcPts val="0"/>
              </a:spcAft>
              <a:buClr>
                <a:schemeClr val="dk1"/>
              </a:buClr>
              <a:buSzPts val="2400"/>
              <a:buNone/>
              <a:defRPr sz="2400" b="1">
                <a:solidFill>
                  <a:schemeClr val="dk1"/>
                </a:solidFill>
              </a:defRPr>
            </a:lvl7pPr>
            <a:lvl8pPr lvl="7" algn="ctr" rtl="0">
              <a:lnSpc>
                <a:spcPct val="100000"/>
              </a:lnSpc>
              <a:spcBef>
                <a:spcPts val="0"/>
              </a:spcBef>
              <a:spcAft>
                <a:spcPts val="0"/>
              </a:spcAft>
              <a:buClr>
                <a:schemeClr val="dk1"/>
              </a:buClr>
              <a:buSzPts val="2400"/>
              <a:buNone/>
              <a:defRPr sz="2400" b="1">
                <a:solidFill>
                  <a:schemeClr val="dk1"/>
                </a:solidFill>
              </a:defRPr>
            </a:lvl8pPr>
            <a:lvl9pPr lvl="8" algn="ctr" rtl="0">
              <a:lnSpc>
                <a:spcPct val="100000"/>
              </a:lnSpc>
              <a:spcBef>
                <a:spcPts val="0"/>
              </a:spcBef>
              <a:spcAft>
                <a:spcPts val="0"/>
              </a:spcAft>
              <a:buClr>
                <a:schemeClr val="dk1"/>
              </a:buClr>
              <a:buSzPts val="2400"/>
              <a:buNone/>
              <a:defRPr sz="2400" b="1">
                <a:solidFill>
                  <a:schemeClr val="dk1"/>
                </a:solidFill>
              </a:defRPr>
            </a:lvl9pPr>
          </a:lstStyle>
          <a:p>
            <a:endParaRPr/>
          </a:p>
        </p:txBody>
      </p:sp>
      <p:sp>
        <p:nvSpPr>
          <p:cNvPr id="84" name="Google Shape;84;p16"/>
          <p:cNvSpPr txBox="1">
            <a:spLocks noGrp="1"/>
          </p:cNvSpPr>
          <p:nvPr>
            <p:ph type="subTitle" idx="2"/>
          </p:nvPr>
        </p:nvSpPr>
        <p:spPr>
          <a:xfrm>
            <a:off x="5171150" y="1312788"/>
            <a:ext cx="2469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5" name="Google Shape;85;p16"/>
          <p:cNvSpPr txBox="1">
            <a:spLocks noGrp="1"/>
          </p:cNvSpPr>
          <p:nvPr>
            <p:ph type="subTitle" idx="3"/>
          </p:nvPr>
        </p:nvSpPr>
        <p:spPr>
          <a:xfrm>
            <a:off x="5171150" y="2557388"/>
            <a:ext cx="2469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6" name="Google Shape;86;p16"/>
          <p:cNvSpPr txBox="1">
            <a:spLocks noGrp="1"/>
          </p:cNvSpPr>
          <p:nvPr>
            <p:ph type="subTitle" idx="4"/>
          </p:nvPr>
        </p:nvSpPr>
        <p:spPr>
          <a:xfrm>
            <a:off x="5171150" y="3801988"/>
            <a:ext cx="2469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7" name="Google Shape;87;p16"/>
          <p:cNvSpPr txBox="1">
            <a:spLocks noGrp="1"/>
          </p:cNvSpPr>
          <p:nvPr>
            <p:ph type="title"/>
          </p:nvPr>
        </p:nvSpPr>
        <p:spPr>
          <a:xfrm>
            <a:off x="720000" y="2009400"/>
            <a:ext cx="2441400" cy="1124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8" name="Google Shape;88;p16"/>
          <p:cNvSpPr txBox="1">
            <a:spLocks noGrp="1"/>
          </p:cNvSpPr>
          <p:nvPr>
            <p:ph type="subTitle" idx="5"/>
          </p:nvPr>
        </p:nvSpPr>
        <p:spPr>
          <a:xfrm>
            <a:off x="5171150" y="2101300"/>
            <a:ext cx="2469000" cy="4389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None/>
              <a:defRPr sz="2400">
                <a:solidFill>
                  <a:schemeClr val="accent3"/>
                </a:solidFill>
                <a:latin typeface="Sora SemiBold"/>
                <a:ea typeface="Sora SemiBold"/>
                <a:cs typeface="Sora SemiBold"/>
                <a:sym typeface="Sora SemiBold"/>
              </a:defRPr>
            </a:lvl1pPr>
            <a:lvl2pPr lvl="1" algn="ctr" rtl="0">
              <a:lnSpc>
                <a:spcPct val="100000"/>
              </a:lnSpc>
              <a:spcBef>
                <a:spcPts val="0"/>
              </a:spcBef>
              <a:spcAft>
                <a:spcPts val="0"/>
              </a:spcAft>
              <a:buClr>
                <a:schemeClr val="dk1"/>
              </a:buClr>
              <a:buSzPts val="2400"/>
              <a:buNone/>
              <a:defRPr sz="2400" b="1">
                <a:solidFill>
                  <a:schemeClr val="dk1"/>
                </a:solidFill>
              </a:defRPr>
            </a:lvl2pPr>
            <a:lvl3pPr lvl="2" algn="ctr" rtl="0">
              <a:lnSpc>
                <a:spcPct val="100000"/>
              </a:lnSpc>
              <a:spcBef>
                <a:spcPts val="0"/>
              </a:spcBef>
              <a:spcAft>
                <a:spcPts val="0"/>
              </a:spcAft>
              <a:buClr>
                <a:schemeClr val="dk1"/>
              </a:buClr>
              <a:buSzPts val="2400"/>
              <a:buNone/>
              <a:defRPr sz="2400" b="1">
                <a:solidFill>
                  <a:schemeClr val="dk1"/>
                </a:solidFill>
              </a:defRPr>
            </a:lvl3pPr>
            <a:lvl4pPr lvl="3" algn="ctr" rtl="0">
              <a:lnSpc>
                <a:spcPct val="100000"/>
              </a:lnSpc>
              <a:spcBef>
                <a:spcPts val="0"/>
              </a:spcBef>
              <a:spcAft>
                <a:spcPts val="0"/>
              </a:spcAft>
              <a:buClr>
                <a:schemeClr val="dk1"/>
              </a:buClr>
              <a:buSzPts val="2400"/>
              <a:buNone/>
              <a:defRPr sz="2400" b="1">
                <a:solidFill>
                  <a:schemeClr val="dk1"/>
                </a:solidFill>
              </a:defRPr>
            </a:lvl4pPr>
            <a:lvl5pPr lvl="4" algn="ctr" rtl="0">
              <a:lnSpc>
                <a:spcPct val="100000"/>
              </a:lnSpc>
              <a:spcBef>
                <a:spcPts val="0"/>
              </a:spcBef>
              <a:spcAft>
                <a:spcPts val="0"/>
              </a:spcAft>
              <a:buClr>
                <a:schemeClr val="dk1"/>
              </a:buClr>
              <a:buSzPts val="2400"/>
              <a:buNone/>
              <a:defRPr sz="2400" b="1">
                <a:solidFill>
                  <a:schemeClr val="dk1"/>
                </a:solidFill>
              </a:defRPr>
            </a:lvl5pPr>
            <a:lvl6pPr lvl="5" algn="ctr" rtl="0">
              <a:lnSpc>
                <a:spcPct val="100000"/>
              </a:lnSpc>
              <a:spcBef>
                <a:spcPts val="0"/>
              </a:spcBef>
              <a:spcAft>
                <a:spcPts val="0"/>
              </a:spcAft>
              <a:buClr>
                <a:schemeClr val="dk1"/>
              </a:buClr>
              <a:buSzPts val="2400"/>
              <a:buNone/>
              <a:defRPr sz="2400" b="1">
                <a:solidFill>
                  <a:schemeClr val="dk1"/>
                </a:solidFill>
              </a:defRPr>
            </a:lvl6pPr>
            <a:lvl7pPr lvl="6" algn="ctr" rtl="0">
              <a:lnSpc>
                <a:spcPct val="100000"/>
              </a:lnSpc>
              <a:spcBef>
                <a:spcPts val="0"/>
              </a:spcBef>
              <a:spcAft>
                <a:spcPts val="0"/>
              </a:spcAft>
              <a:buClr>
                <a:schemeClr val="dk1"/>
              </a:buClr>
              <a:buSzPts val="2400"/>
              <a:buNone/>
              <a:defRPr sz="2400" b="1">
                <a:solidFill>
                  <a:schemeClr val="dk1"/>
                </a:solidFill>
              </a:defRPr>
            </a:lvl7pPr>
            <a:lvl8pPr lvl="7" algn="ctr" rtl="0">
              <a:lnSpc>
                <a:spcPct val="100000"/>
              </a:lnSpc>
              <a:spcBef>
                <a:spcPts val="0"/>
              </a:spcBef>
              <a:spcAft>
                <a:spcPts val="0"/>
              </a:spcAft>
              <a:buClr>
                <a:schemeClr val="dk1"/>
              </a:buClr>
              <a:buSzPts val="2400"/>
              <a:buNone/>
              <a:defRPr sz="2400" b="1">
                <a:solidFill>
                  <a:schemeClr val="dk1"/>
                </a:solidFill>
              </a:defRPr>
            </a:lvl8pPr>
            <a:lvl9pPr lvl="8" algn="ctr" rtl="0">
              <a:lnSpc>
                <a:spcPct val="100000"/>
              </a:lnSpc>
              <a:spcBef>
                <a:spcPts val="0"/>
              </a:spcBef>
              <a:spcAft>
                <a:spcPts val="0"/>
              </a:spcAft>
              <a:buClr>
                <a:schemeClr val="dk1"/>
              </a:buClr>
              <a:buSzPts val="2400"/>
              <a:buNone/>
              <a:defRPr sz="2400" b="1">
                <a:solidFill>
                  <a:schemeClr val="dk1"/>
                </a:solidFill>
              </a:defRPr>
            </a:lvl9pPr>
          </a:lstStyle>
          <a:p>
            <a:endParaRPr/>
          </a:p>
        </p:txBody>
      </p:sp>
      <p:sp>
        <p:nvSpPr>
          <p:cNvPr id="89" name="Google Shape;89;p16"/>
          <p:cNvSpPr txBox="1">
            <a:spLocks noGrp="1"/>
          </p:cNvSpPr>
          <p:nvPr>
            <p:ph type="subTitle" idx="6"/>
          </p:nvPr>
        </p:nvSpPr>
        <p:spPr>
          <a:xfrm>
            <a:off x="5171150" y="3345900"/>
            <a:ext cx="2469000" cy="4389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None/>
              <a:defRPr sz="2400">
                <a:solidFill>
                  <a:schemeClr val="accent3"/>
                </a:solidFill>
                <a:latin typeface="Sora SemiBold"/>
                <a:ea typeface="Sora SemiBold"/>
                <a:cs typeface="Sora SemiBold"/>
                <a:sym typeface="Sora SemiBold"/>
              </a:defRPr>
            </a:lvl1pPr>
            <a:lvl2pPr lvl="1" algn="ctr" rtl="0">
              <a:lnSpc>
                <a:spcPct val="100000"/>
              </a:lnSpc>
              <a:spcBef>
                <a:spcPts val="0"/>
              </a:spcBef>
              <a:spcAft>
                <a:spcPts val="0"/>
              </a:spcAft>
              <a:buClr>
                <a:schemeClr val="dk1"/>
              </a:buClr>
              <a:buSzPts val="2400"/>
              <a:buNone/>
              <a:defRPr sz="2400" b="1">
                <a:solidFill>
                  <a:schemeClr val="dk1"/>
                </a:solidFill>
              </a:defRPr>
            </a:lvl2pPr>
            <a:lvl3pPr lvl="2" algn="ctr" rtl="0">
              <a:lnSpc>
                <a:spcPct val="100000"/>
              </a:lnSpc>
              <a:spcBef>
                <a:spcPts val="0"/>
              </a:spcBef>
              <a:spcAft>
                <a:spcPts val="0"/>
              </a:spcAft>
              <a:buClr>
                <a:schemeClr val="dk1"/>
              </a:buClr>
              <a:buSzPts val="2400"/>
              <a:buNone/>
              <a:defRPr sz="2400" b="1">
                <a:solidFill>
                  <a:schemeClr val="dk1"/>
                </a:solidFill>
              </a:defRPr>
            </a:lvl3pPr>
            <a:lvl4pPr lvl="3" algn="ctr" rtl="0">
              <a:lnSpc>
                <a:spcPct val="100000"/>
              </a:lnSpc>
              <a:spcBef>
                <a:spcPts val="0"/>
              </a:spcBef>
              <a:spcAft>
                <a:spcPts val="0"/>
              </a:spcAft>
              <a:buClr>
                <a:schemeClr val="dk1"/>
              </a:buClr>
              <a:buSzPts val="2400"/>
              <a:buNone/>
              <a:defRPr sz="2400" b="1">
                <a:solidFill>
                  <a:schemeClr val="dk1"/>
                </a:solidFill>
              </a:defRPr>
            </a:lvl4pPr>
            <a:lvl5pPr lvl="4" algn="ctr" rtl="0">
              <a:lnSpc>
                <a:spcPct val="100000"/>
              </a:lnSpc>
              <a:spcBef>
                <a:spcPts val="0"/>
              </a:spcBef>
              <a:spcAft>
                <a:spcPts val="0"/>
              </a:spcAft>
              <a:buClr>
                <a:schemeClr val="dk1"/>
              </a:buClr>
              <a:buSzPts val="2400"/>
              <a:buNone/>
              <a:defRPr sz="2400" b="1">
                <a:solidFill>
                  <a:schemeClr val="dk1"/>
                </a:solidFill>
              </a:defRPr>
            </a:lvl5pPr>
            <a:lvl6pPr lvl="5" algn="ctr" rtl="0">
              <a:lnSpc>
                <a:spcPct val="100000"/>
              </a:lnSpc>
              <a:spcBef>
                <a:spcPts val="0"/>
              </a:spcBef>
              <a:spcAft>
                <a:spcPts val="0"/>
              </a:spcAft>
              <a:buClr>
                <a:schemeClr val="dk1"/>
              </a:buClr>
              <a:buSzPts val="2400"/>
              <a:buNone/>
              <a:defRPr sz="2400" b="1">
                <a:solidFill>
                  <a:schemeClr val="dk1"/>
                </a:solidFill>
              </a:defRPr>
            </a:lvl6pPr>
            <a:lvl7pPr lvl="6" algn="ctr" rtl="0">
              <a:lnSpc>
                <a:spcPct val="100000"/>
              </a:lnSpc>
              <a:spcBef>
                <a:spcPts val="0"/>
              </a:spcBef>
              <a:spcAft>
                <a:spcPts val="0"/>
              </a:spcAft>
              <a:buClr>
                <a:schemeClr val="dk1"/>
              </a:buClr>
              <a:buSzPts val="2400"/>
              <a:buNone/>
              <a:defRPr sz="2400" b="1">
                <a:solidFill>
                  <a:schemeClr val="dk1"/>
                </a:solidFill>
              </a:defRPr>
            </a:lvl7pPr>
            <a:lvl8pPr lvl="7" algn="ctr" rtl="0">
              <a:lnSpc>
                <a:spcPct val="100000"/>
              </a:lnSpc>
              <a:spcBef>
                <a:spcPts val="0"/>
              </a:spcBef>
              <a:spcAft>
                <a:spcPts val="0"/>
              </a:spcAft>
              <a:buClr>
                <a:schemeClr val="dk1"/>
              </a:buClr>
              <a:buSzPts val="2400"/>
              <a:buNone/>
              <a:defRPr sz="2400" b="1">
                <a:solidFill>
                  <a:schemeClr val="dk1"/>
                </a:solidFill>
              </a:defRPr>
            </a:lvl8pPr>
            <a:lvl9pPr lvl="8" algn="ctr" rtl="0">
              <a:lnSpc>
                <a:spcPct val="100000"/>
              </a:lnSpc>
              <a:spcBef>
                <a:spcPts val="0"/>
              </a:spcBef>
              <a:spcAft>
                <a:spcPts val="0"/>
              </a:spcAft>
              <a:buClr>
                <a:schemeClr val="dk1"/>
              </a:buClr>
              <a:buSzPts val="2400"/>
              <a:buNone/>
              <a:defRPr sz="2400" b="1">
                <a:solidFill>
                  <a:schemeClr val="dk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3">
  <p:cSld name="TITLE_ONLY_2">
    <p:bg>
      <p:bgPr>
        <a:solidFill>
          <a:schemeClr val="accent3"/>
        </a:solidFill>
        <a:effectLst/>
      </p:bgPr>
    </p:bg>
    <p:spTree>
      <p:nvGrpSpPr>
        <p:cNvPr id="1" name="Shape 135"/>
        <p:cNvGrpSpPr/>
        <p:nvPr/>
      </p:nvGrpSpPr>
      <p:grpSpPr>
        <a:xfrm>
          <a:off x="0" y="0"/>
          <a:ext cx="0" cy="0"/>
          <a:chOff x="0" y="0"/>
          <a:chExt cx="0" cy="0"/>
        </a:xfrm>
      </p:grpSpPr>
      <p:sp>
        <p:nvSpPr>
          <p:cNvPr id="136" name="Google Shape;136;p23"/>
          <p:cNvSpPr/>
          <p:nvPr/>
        </p:nvSpPr>
        <p:spPr>
          <a:xfrm rot="10800000" flipH="1">
            <a:off x="0" y="-15000"/>
            <a:ext cx="4714200" cy="5158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3"/>
          <p:cNvSpPr txBox="1">
            <a:spLocks noGrp="1"/>
          </p:cNvSpPr>
          <p:nvPr>
            <p:ph type="title"/>
          </p:nvPr>
        </p:nvSpPr>
        <p:spPr>
          <a:xfrm>
            <a:off x="5162175" y="2151150"/>
            <a:ext cx="3374100" cy="8412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0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LANK_1_1_1_1_1_1_1_1">
    <p:bg>
      <p:bgPr>
        <a:solidFill>
          <a:schemeClr val="lt1"/>
        </a:solidFill>
        <a:effectLst/>
      </p:bgPr>
    </p:bg>
    <p:spTree>
      <p:nvGrpSpPr>
        <p:cNvPr id="1" name="Shape 14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2"/>
              </a:buClr>
              <a:buSzPts val="3500"/>
              <a:buFont typeface="Sora ExtraLight"/>
              <a:buNone/>
              <a:defRPr sz="3500">
                <a:solidFill>
                  <a:schemeClr val="dk2"/>
                </a:solidFill>
                <a:latin typeface="Sora ExtraLight"/>
                <a:ea typeface="Sora ExtraLight"/>
                <a:cs typeface="Sora ExtraLight"/>
                <a:sym typeface="Sora ExtraLight"/>
              </a:defRPr>
            </a:lvl1pPr>
            <a:lvl2pPr lvl="1" rtl="0">
              <a:spcBef>
                <a:spcPts val="0"/>
              </a:spcBef>
              <a:spcAft>
                <a:spcPts val="0"/>
              </a:spcAft>
              <a:buClr>
                <a:schemeClr val="dk2"/>
              </a:buClr>
              <a:buSzPts val="3500"/>
              <a:buFont typeface="Sora ExtraLight"/>
              <a:buNone/>
              <a:defRPr sz="3500">
                <a:solidFill>
                  <a:schemeClr val="dk2"/>
                </a:solidFill>
                <a:latin typeface="Sora ExtraLight"/>
                <a:ea typeface="Sora ExtraLight"/>
                <a:cs typeface="Sora ExtraLight"/>
                <a:sym typeface="Sora ExtraLight"/>
              </a:defRPr>
            </a:lvl2pPr>
            <a:lvl3pPr lvl="2" rtl="0">
              <a:spcBef>
                <a:spcPts val="0"/>
              </a:spcBef>
              <a:spcAft>
                <a:spcPts val="0"/>
              </a:spcAft>
              <a:buClr>
                <a:schemeClr val="dk2"/>
              </a:buClr>
              <a:buSzPts val="3500"/>
              <a:buFont typeface="Sora ExtraLight"/>
              <a:buNone/>
              <a:defRPr sz="3500">
                <a:solidFill>
                  <a:schemeClr val="dk2"/>
                </a:solidFill>
                <a:latin typeface="Sora ExtraLight"/>
                <a:ea typeface="Sora ExtraLight"/>
                <a:cs typeface="Sora ExtraLight"/>
                <a:sym typeface="Sora ExtraLight"/>
              </a:defRPr>
            </a:lvl3pPr>
            <a:lvl4pPr lvl="3" rtl="0">
              <a:spcBef>
                <a:spcPts val="0"/>
              </a:spcBef>
              <a:spcAft>
                <a:spcPts val="0"/>
              </a:spcAft>
              <a:buClr>
                <a:schemeClr val="dk2"/>
              </a:buClr>
              <a:buSzPts val="3500"/>
              <a:buFont typeface="Sora ExtraLight"/>
              <a:buNone/>
              <a:defRPr sz="3500">
                <a:solidFill>
                  <a:schemeClr val="dk2"/>
                </a:solidFill>
                <a:latin typeface="Sora ExtraLight"/>
                <a:ea typeface="Sora ExtraLight"/>
                <a:cs typeface="Sora ExtraLight"/>
                <a:sym typeface="Sora ExtraLight"/>
              </a:defRPr>
            </a:lvl4pPr>
            <a:lvl5pPr lvl="4" rtl="0">
              <a:spcBef>
                <a:spcPts val="0"/>
              </a:spcBef>
              <a:spcAft>
                <a:spcPts val="0"/>
              </a:spcAft>
              <a:buClr>
                <a:schemeClr val="dk2"/>
              </a:buClr>
              <a:buSzPts val="3500"/>
              <a:buFont typeface="Sora ExtraLight"/>
              <a:buNone/>
              <a:defRPr sz="3500">
                <a:solidFill>
                  <a:schemeClr val="dk2"/>
                </a:solidFill>
                <a:latin typeface="Sora ExtraLight"/>
                <a:ea typeface="Sora ExtraLight"/>
                <a:cs typeface="Sora ExtraLight"/>
                <a:sym typeface="Sora ExtraLight"/>
              </a:defRPr>
            </a:lvl5pPr>
            <a:lvl6pPr lvl="5" rtl="0">
              <a:spcBef>
                <a:spcPts val="0"/>
              </a:spcBef>
              <a:spcAft>
                <a:spcPts val="0"/>
              </a:spcAft>
              <a:buClr>
                <a:schemeClr val="dk2"/>
              </a:buClr>
              <a:buSzPts val="3500"/>
              <a:buFont typeface="Sora ExtraLight"/>
              <a:buNone/>
              <a:defRPr sz="3500">
                <a:solidFill>
                  <a:schemeClr val="dk2"/>
                </a:solidFill>
                <a:latin typeface="Sora ExtraLight"/>
                <a:ea typeface="Sora ExtraLight"/>
                <a:cs typeface="Sora ExtraLight"/>
                <a:sym typeface="Sora ExtraLight"/>
              </a:defRPr>
            </a:lvl6pPr>
            <a:lvl7pPr lvl="6" rtl="0">
              <a:spcBef>
                <a:spcPts val="0"/>
              </a:spcBef>
              <a:spcAft>
                <a:spcPts val="0"/>
              </a:spcAft>
              <a:buClr>
                <a:schemeClr val="dk2"/>
              </a:buClr>
              <a:buSzPts val="3500"/>
              <a:buFont typeface="Sora ExtraLight"/>
              <a:buNone/>
              <a:defRPr sz="3500">
                <a:solidFill>
                  <a:schemeClr val="dk2"/>
                </a:solidFill>
                <a:latin typeface="Sora ExtraLight"/>
                <a:ea typeface="Sora ExtraLight"/>
                <a:cs typeface="Sora ExtraLight"/>
                <a:sym typeface="Sora ExtraLight"/>
              </a:defRPr>
            </a:lvl7pPr>
            <a:lvl8pPr lvl="7" rtl="0">
              <a:spcBef>
                <a:spcPts val="0"/>
              </a:spcBef>
              <a:spcAft>
                <a:spcPts val="0"/>
              </a:spcAft>
              <a:buClr>
                <a:schemeClr val="dk2"/>
              </a:buClr>
              <a:buSzPts val="3500"/>
              <a:buFont typeface="Sora ExtraLight"/>
              <a:buNone/>
              <a:defRPr sz="3500">
                <a:solidFill>
                  <a:schemeClr val="dk2"/>
                </a:solidFill>
                <a:latin typeface="Sora ExtraLight"/>
                <a:ea typeface="Sora ExtraLight"/>
                <a:cs typeface="Sora ExtraLight"/>
                <a:sym typeface="Sora ExtraLight"/>
              </a:defRPr>
            </a:lvl8pPr>
            <a:lvl9pPr lvl="8" rtl="0">
              <a:spcBef>
                <a:spcPts val="0"/>
              </a:spcBef>
              <a:spcAft>
                <a:spcPts val="0"/>
              </a:spcAft>
              <a:buClr>
                <a:schemeClr val="dk2"/>
              </a:buClr>
              <a:buSzPts val="3500"/>
              <a:buFont typeface="Sora ExtraLight"/>
              <a:buNone/>
              <a:defRPr sz="3500">
                <a:solidFill>
                  <a:schemeClr val="dk2"/>
                </a:solidFill>
                <a:latin typeface="Sora ExtraLight"/>
                <a:ea typeface="Sora ExtraLight"/>
                <a:cs typeface="Sora ExtraLight"/>
                <a:sym typeface="Sora ExtraLigh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Sora Light"/>
              <a:buChar char="●"/>
              <a:defRPr>
                <a:solidFill>
                  <a:schemeClr val="dk1"/>
                </a:solidFill>
                <a:latin typeface="Sora Light"/>
                <a:ea typeface="Sora Light"/>
                <a:cs typeface="Sora Light"/>
                <a:sym typeface="Sora Light"/>
              </a:defRPr>
            </a:lvl1pPr>
            <a:lvl2pPr marL="914400" lvl="1" indent="-317500">
              <a:lnSpc>
                <a:spcPct val="100000"/>
              </a:lnSpc>
              <a:spcBef>
                <a:spcPts val="1600"/>
              </a:spcBef>
              <a:spcAft>
                <a:spcPts val="0"/>
              </a:spcAft>
              <a:buClr>
                <a:schemeClr val="dk1"/>
              </a:buClr>
              <a:buSzPts val="1400"/>
              <a:buFont typeface="Sora Light"/>
              <a:buChar char="○"/>
              <a:defRPr>
                <a:solidFill>
                  <a:schemeClr val="dk1"/>
                </a:solidFill>
                <a:latin typeface="Sora Light"/>
                <a:ea typeface="Sora Light"/>
                <a:cs typeface="Sora Light"/>
                <a:sym typeface="Sora Light"/>
              </a:defRPr>
            </a:lvl2pPr>
            <a:lvl3pPr marL="1371600" lvl="2" indent="-317500">
              <a:lnSpc>
                <a:spcPct val="100000"/>
              </a:lnSpc>
              <a:spcBef>
                <a:spcPts val="1600"/>
              </a:spcBef>
              <a:spcAft>
                <a:spcPts val="0"/>
              </a:spcAft>
              <a:buClr>
                <a:schemeClr val="dk1"/>
              </a:buClr>
              <a:buSzPts val="1400"/>
              <a:buFont typeface="Sora Light"/>
              <a:buChar char="■"/>
              <a:defRPr>
                <a:solidFill>
                  <a:schemeClr val="dk1"/>
                </a:solidFill>
                <a:latin typeface="Sora Light"/>
                <a:ea typeface="Sora Light"/>
                <a:cs typeface="Sora Light"/>
                <a:sym typeface="Sora Light"/>
              </a:defRPr>
            </a:lvl3pPr>
            <a:lvl4pPr marL="1828800" lvl="3" indent="-317500">
              <a:lnSpc>
                <a:spcPct val="100000"/>
              </a:lnSpc>
              <a:spcBef>
                <a:spcPts val="1600"/>
              </a:spcBef>
              <a:spcAft>
                <a:spcPts val="0"/>
              </a:spcAft>
              <a:buClr>
                <a:schemeClr val="dk1"/>
              </a:buClr>
              <a:buSzPts val="1400"/>
              <a:buFont typeface="Sora Light"/>
              <a:buChar char="●"/>
              <a:defRPr>
                <a:solidFill>
                  <a:schemeClr val="dk1"/>
                </a:solidFill>
                <a:latin typeface="Sora Light"/>
                <a:ea typeface="Sora Light"/>
                <a:cs typeface="Sora Light"/>
                <a:sym typeface="Sora Light"/>
              </a:defRPr>
            </a:lvl4pPr>
            <a:lvl5pPr marL="2286000" lvl="4" indent="-317500">
              <a:lnSpc>
                <a:spcPct val="100000"/>
              </a:lnSpc>
              <a:spcBef>
                <a:spcPts val="1600"/>
              </a:spcBef>
              <a:spcAft>
                <a:spcPts val="0"/>
              </a:spcAft>
              <a:buClr>
                <a:schemeClr val="dk1"/>
              </a:buClr>
              <a:buSzPts val="1400"/>
              <a:buFont typeface="Sora Light"/>
              <a:buChar char="○"/>
              <a:defRPr>
                <a:solidFill>
                  <a:schemeClr val="dk1"/>
                </a:solidFill>
                <a:latin typeface="Sora Light"/>
                <a:ea typeface="Sora Light"/>
                <a:cs typeface="Sora Light"/>
                <a:sym typeface="Sora Light"/>
              </a:defRPr>
            </a:lvl5pPr>
            <a:lvl6pPr marL="2743200" lvl="5" indent="-317500">
              <a:lnSpc>
                <a:spcPct val="100000"/>
              </a:lnSpc>
              <a:spcBef>
                <a:spcPts val="1600"/>
              </a:spcBef>
              <a:spcAft>
                <a:spcPts val="0"/>
              </a:spcAft>
              <a:buClr>
                <a:schemeClr val="dk1"/>
              </a:buClr>
              <a:buSzPts val="1400"/>
              <a:buFont typeface="Sora Light"/>
              <a:buChar char="■"/>
              <a:defRPr>
                <a:solidFill>
                  <a:schemeClr val="dk1"/>
                </a:solidFill>
                <a:latin typeface="Sora Light"/>
                <a:ea typeface="Sora Light"/>
                <a:cs typeface="Sora Light"/>
                <a:sym typeface="Sora Light"/>
              </a:defRPr>
            </a:lvl6pPr>
            <a:lvl7pPr marL="3200400" lvl="6" indent="-317500">
              <a:lnSpc>
                <a:spcPct val="100000"/>
              </a:lnSpc>
              <a:spcBef>
                <a:spcPts val="1600"/>
              </a:spcBef>
              <a:spcAft>
                <a:spcPts val="0"/>
              </a:spcAft>
              <a:buClr>
                <a:schemeClr val="dk1"/>
              </a:buClr>
              <a:buSzPts val="1400"/>
              <a:buFont typeface="Sora Light"/>
              <a:buChar char="●"/>
              <a:defRPr>
                <a:solidFill>
                  <a:schemeClr val="dk1"/>
                </a:solidFill>
                <a:latin typeface="Sora Light"/>
                <a:ea typeface="Sora Light"/>
                <a:cs typeface="Sora Light"/>
                <a:sym typeface="Sora Light"/>
              </a:defRPr>
            </a:lvl7pPr>
            <a:lvl8pPr marL="3657600" lvl="7" indent="-317500">
              <a:lnSpc>
                <a:spcPct val="100000"/>
              </a:lnSpc>
              <a:spcBef>
                <a:spcPts val="1600"/>
              </a:spcBef>
              <a:spcAft>
                <a:spcPts val="0"/>
              </a:spcAft>
              <a:buClr>
                <a:schemeClr val="dk1"/>
              </a:buClr>
              <a:buSzPts val="1400"/>
              <a:buFont typeface="Sora Light"/>
              <a:buChar char="○"/>
              <a:defRPr>
                <a:solidFill>
                  <a:schemeClr val="dk1"/>
                </a:solidFill>
                <a:latin typeface="Sora Light"/>
                <a:ea typeface="Sora Light"/>
                <a:cs typeface="Sora Light"/>
                <a:sym typeface="Sora Light"/>
              </a:defRPr>
            </a:lvl8pPr>
            <a:lvl9pPr marL="4114800" lvl="8" indent="-317500">
              <a:lnSpc>
                <a:spcPct val="100000"/>
              </a:lnSpc>
              <a:spcBef>
                <a:spcPts val="1600"/>
              </a:spcBef>
              <a:spcAft>
                <a:spcPts val="1600"/>
              </a:spcAft>
              <a:buClr>
                <a:schemeClr val="dk1"/>
              </a:buClr>
              <a:buSzPts val="1400"/>
              <a:buFont typeface="Sora Light"/>
              <a:buChar char="■"/>
              <a:defRPr>
                <a:solidFill>
                  <a:schemeClr val="dk1"/>
                </a:solidFill>
                <a:latin typeface="Sora Light"/>
                <a:ea typeface="Sora Light"/>
                <a:cs typeface="Sora Light"/>
                <a:sym typeface="Sora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55" r:id="rId3"/>
    <p:sldLayoutId id="2147483658" r:id="rId4"/>
    <p:sldLayoutId id="2147483659" r:id="rId5"/>
    <p:sldLayoutId id="2147483660" r:id="rId6"/>
    <p:sldLayoutId id="2147483662" r:id="rId7"/>
    <p:sldLayoutId id="2147483669" r:id="rId8"/>
    <p:sldLayoutId id="2147483671" r:id="rId9"/>
    <p:sldLayoutId id="214748367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20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0"/>
          <p:cNvSpPr txBox="1">
            <a:spLocks noGrp="1"/>
          </p:cNvSpPr>
          <p:nvPr>
            <p:ph type="ctrTitle"/>
          </p:nvPr>
        </p:nvSpPr>
        <p:spPr>
          <a:xfrm>
            <a:off x="19873" y="47660"/>
            <a:ext cx="5046269" cy="3141934"/>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endParaRPr lang="en" sz="3200" dirty="0">
              <a:latin typeface="Sora Light"/>
              <a:ea typeface="Sora Light"/>
              <a:cs typeface="Sora Light"/>
              <a:sym typeface="Sora Light"/>
            </a:endParaRPr>
          </a:p>
          <a:p>
            <a:pPr marL="0" lvl="0" indent="0" rtl="0">
              <a:lnSpc>
                <a:spcPct val="100000"/>
              </a:lnSpc>
              <a:spcBef>
                <a:spcPts val="0"/>
              </a:spcBef>
              <a:spcAft>
                <a:spcPts val="0"/>
              </a:spcAft>
              <a:buNone/>
            </a:pPr>
            <a:r>
              <a:rPr lang="en" sz="3200" dirty="0">
                <a:latin typeface="Sora Medium"/>
                <a:ea typeface="Sora Medium"/>
                <a:cs typeface="Sora Medium"/>
                <a:sym typeface="Sora Medium"/>
              </a:rPr>
              <a:t>Faktor  Penggunaan Cloud Zoom :  Teknologi Pada Masa </a:t>
            </a:r>
            <a:r>
              <a:rPr lang="en" sz="3200" dirty="0">
                <a:latin typeface="Times New Roman" panose="02020603050405020304" pitchFamily="18" charset="0"/>
                <a:ea typeface="Sora Medium"/>
                <a:cs typeface="Times New Roman" panose="02020603050405020304" pitchFamily="18" charset="0"/>
                <a:sym typeface="Sora Medium"/>
              </a:rPr>
              <a:t>Pandemi COVID-19</a:t>
            </a:r>
            <a:br>
              <a:rPr lang="en" sz="3200" dirty="0">
                <a:latin typeface="Times New Roman" panose="02020603050405020304" pitchFamily="18" charset="0"/>
                <a:ea typeface="Sora Medium"/>
                <a:cs typeface="Times New Roman" panose="02020603050405020304" pitchFamily="18" charset="0"/>
                <a:sym typeface="Sora Medium"/>
              </a:rPr>
            </a:br>
            <a:br>
              <a:rPr lang="en" sz="3200" dirty="0">
                <a:latin typeface="Times New Roman" panose="02020603050405020304" pitchFamily="18" charset="0"/>
                <a:ea typeface="Sora Medium"/>
                <a:cs typeface="Times New Roman" panose="02020603050405020304" pitchFamily="18" charset="0"/>
                <a:sym typeface="Sora Medium"/>
              </a:rPr>
            </a:br>
            <a:r>
              <a:rPr lang="en-ID" sz="2000" b="1" dirty="0">
                <a:latin typeface="Times New Roman" panose="02020603050405020304" pitchFamily="18" charset="0"/>
                <a:cs typeface="Times New Roman" panose="02020603050405020304" pitchFamily="18" charset="0"/>
              </a:rPr>
              <a:t>Zulherman1, </a:t>
            </a:r>
            <a:r>
              <a:rPr lang="en-ID" sz="2000" b="1" dirty="0" err="1">
                <a:latin typeface="Times New Roman" panose="02020603050405020304" pitchFamily="18" charset="0"/>
                <a:cs typeface="Times New Roman" panose="02020603050405020304" pitchFamily="18" charset="0"/>
              </a:rPr>
              <a:t>Zalik</a:t>
            </a:r>
            <a:r>
              <a:rPr lang="en-ID" sz="2000" b="1" dirty="0">
                <a:latin typeface="Times New Roman" panose="02020603050405020304" pitchFamily="18" charset="0"/>
                <a:cs typeface="Times New Roman" panose="02020603050405020304" pitchFamily="18" charset="0"/>
              </a:rPr>
              <a:t> </a:t>
            </a:r>
            <a:r>
              <a:rPr lang="en-ID" sz="2000" b="1" dirty="0" err="1">
                <a:latin typeface="Times New Roman" panose="02020603050405020304" pitchFamily="18" charset="0"/>
                <a:cs typeface="Times New Roman" panose="02020603050405020304" pitchFamily="18" charset="0"/>
              </a:rPr>
              <a:t>Nuryana</a:t>
            </a:r>
            <a:r>
              <a:rPr lang="en-ID" sz="2000" b="1" dirty="0">
                <a:latin typeface="Times New Roman" panose="02020603050405020304" pitchFamily="18" charset="0"/>
                <a:cs typeface="Times New Roman" panose="02020603050405020304" pitchFamily="18" charset="0"/>
              </a:rPr>
              <a:t> , </a:t>
            </a:r>
            <a:r>
              <a:rPr lang="en-ID" sz="2000" b="1" dirty="0" err="1">
                <a:latin typeface="Times New Roman" panose="02020603050405020304" pitchFamily="18" charset="0"/>
                <a:cs typeface="Times New Roman" panose="02020603050405020304" pitchFamily="18" charset="0"/>
              </a:rPr>
              <a:t>Astadi</a:t>
            </a:r>
            <a:r>
              <a:rPr lang="en-ID" sz="2000" b="1" dirty="0">
                <a:latin typeface="Times New Roman" panose="02020603050405020304" pitchFamily="18" charset="0"/>
                <a:cs typeface="Times New Roman" panose="02020603050405020304" pitchFamily="18" charset="0"/>
              </a:rPr>
              <a:t> </a:t>
            </a:r>
            <a:r>
              <a:rPr lang="en-ID" sz="2000" b="1" dirty="0" err="1">
                <a:latin typeface="Times New Roman" panose="02020603050405020304" pitchFamily="18" charset="0"/>
                <a:cs typeface="Times New Roman" panose="02020603050405020304" pitchFamily="18" charset="0"/>
              </a:rPr>
              <a:t>Pangarso</a:t>
            </a:r>
            <a:r>
              <a:rPr lang="en-ID" sz="2000" b="1" dirty="0">
                <a:latin typeface="Times New Roman" panose="02020603050405020304" pitchFamily="18" charset="0"/>
                <a:cs typeface="Times New Roman" panose="02020603050405020304" pitchFamily="18" charset="0"/>
              </a:rPr>
              <a:t> , Farah Mohamad Zain</a:t>
            </a:r>
            <a:endParaRPr lang="en" sz="2000" b="1" dirty="0">
              <a:latin typeface="Times New Roman" panose="02020603050405020304" pitchFamily="18" charset="0"/>
              <a:ea typeface="Sora Medium"/>
              <a:cs typeface="Times New Roman" panose="02020603050405020304" pitchFamily="18" charset="0"/>
              <a:sym typeface="Sora Medium"/>
            </a:endParaRPr>
          </a:p>
          <a:p>
            <a:pPr marL="0" lvl="0" indent="0" algn="l" rtl="0">
              <a:spcBef>
                <a:spcPts val="0"/>
              </a:spcBef>
              <a:spcAft>
                <a:spcPts val="0"/>
              </a:spcAft>
              <a:buNone/>
            </a:pPr>
            <a:endParaRPr lang="en-US" sz="4100" dirty="0">
              <a:solidFill>
                <a:schemeClr val="lt1"/>
              </a:solidFill>
              <a:latin typeface="Sora ExtraBold"/>
              <a:ea typeface="Sora ExtraBold"/>
              <a:cs typeface="Sora ExtraBold"/>
              <a:sym typeface="Sora ExtraBold"/>
            </a:endParaRPr>
          </a:p>
        </p:txBody>
      </p:sp>
      <p:sp>
        <p:nvSpPr>
          <p:cNvPr id="296" name="Google Shape;296;p30"/>
          <p:cNvSpPr txBox="1">
            <a:spLocks noGrp="1"/>
          </p:cNvSpPr>
          <p:nvPr>
            <p:ph type="subTitle" idx="1"/>
          </p:nvPr>
        </p:nvSpPr>
        <p:spPr>
          <a:xfrm>
            <a:off x="501874" y="3009882"/>
            <a:ext cx="4009800" cy="1719508"/>
          </a:xfrm>
          <a:prstGeom prst="rect">
            <a:avLst/>
          </a:prstGeom>
        </p:spPr>
        <p:txBody>
          <a:bodyPr spcFirstLastPara="1" wrap="square" lIns="182875" tIns="91425" rIns="182875" bIns="91425" anchor="b" anchorCtr="0">
            <a:noAutofit/>
          </a:bodyPr>
          <a:lstStyle/>
          <a:p>
            <a:pPr marL="0" lvl="0" indent="0" algn="ctr" rtl="0">
              <a:spcBef>
                <a:spcPts val="0"/>
              </a:spcBef>
              <a:spcAft>
                <a:spcPts val="0"/>
              </a:spcAft>
              <a:buNone/>
            </a:pPr>
            <a:r>
              <a:rPr lang="en" sz="1800" dirty="0"/>
              <a:t>K</a:t>
            </a:r>
            <a:r>
              <a:rPr lang="en-US" sz="1800" dirty="0"/>
              <a:t>ELOMPOK 3 :</a:t>
            </a:r>
          </a:p>
          <a:p>
            <a:pPr marL="0" lvl="0" indent="0" algn="ctr" rtl="0">
              <a:spcBef>
                <a:spcPts val="0"/>
              </a:spcBef>
              <a:spcAft>
                <a:spcPts val="0"/>
              </a:spcAft>
              <a:buNone/>
            </a:pPr>
            <a:endParaRPr lang="en-US" sz="1800" dirty="0"/>
          </a:p>
          <a:p>
            <a:pPr marL="0" indent="0"/>
            <a:r>
              <a:rPr lang="en-US" sz="1800" dirty="0"/>
              <a:t>Jamaluddin  : 1910131210017</a:t>
            </a:r>
          </a:p>
          <a:p>
            <a:pPr marL="0" indent="0"/>
            <a:r>
              <a:rPr lang="en-US" sz="1800" dirty="0" err="1"/>
              <a:t>Naily</a:t>
            </a:r>
            <a:r>
              <a:rPr lang="en-US" sz="1800" dirty="0"/>
              <a:t> </a:t>
            </a:r>
            <a:r>
              <a:rPr lang="en-US" sz="1800" dirty="0" err="1"/>
              <a:t>Arifah</a:t>
            </a:r>
            <a:r>
              <a:rPr lang="en-US" sz="1800" dirty="0"/>
              <a:t>     : 1910131320006</a:t>
            </a:r>
          </a:p>
          <a:p>
            <a:pPr marL="0" lvl="0" indent="0" algn="ctr" rtl="0">
              <a:spcBef>
                <a:spcPts val="0"/>
              </a:spcBef>
              <a:spcAft>
                <a:spcPts val="0"/>
              </a:spcAft>
              <a:buNone/>
            </a:pPr>
            <a:endParaRPr sz="1800" dirty="0"/>
          </a:p>
        </p:txBody>
      </p:sp>
      <p:grpSp>
        <p:nvGrpSpPr>
          <p:cNvPr id="297" name="Google Shape;297;p30"/>
          <p:cNvGrpSpPr/>
          <p:nvPr/>
        </p:nvGrpSpPr>
        <p:grpSpPr>
          <a:xfrm>
            <a:off x="5056389" y="323238"/>
            <a:ext cx="662151" cy="4493176"/>
            <a:chOff x="5056389" y="323238"/>
            <a:chExt cx="662151" cy="4493176"/>
          </a:xfrm>
        </p:grpSpPr>
        <p:grpSp>
          <p:nvGrpSpPr>
            <p:cNvPr id="298" name="Google Shape;298;p30"/>
            <p:cNvGrpSpPr/>
            <p:nvPr/>
          </p:nvGrpSpPr>
          <p:grpSpPr>
            <a:xfrm>
              <a:off x="5058293" y="1859452"/>
              <a:ext cx="658344" cy="658344"/>
              <a:chOff x="7928625" y="2245138"/>
              <a:chExt cx="597300" cy="597300"/>
            </a:xfrm>
          </p:grpSpPr>
          <p:sp>
            <p:nvSpPr>
              <p:cNvPr id="299" name="Google Shape;299;p30"/>
              <p:cNvSpPr/>
              <p:nvPr/>
            </p:nvSpPr>
            <p:spPr>
              <a:xfrm>
                <a:off x="7928625" y="2245138"/>
                <a:ext cx="597300" cy="597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0"/>
              <p:cNvSpPr/>
              <p:nvPr/>
            </p:nvSpPr>
            <p:spPr>
              <a:xfrm>
                <a:off x="8054443" y="2370761"/>
                <a:ext cx="345674" cy="346056"/>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 name="Google Shape;301;p30"/>
            <p:cNvGrpSpPr/>
            <p:nvPr/>
          </p:nvGrpSpPr>
          <p:grpSpPr>
            <a:xfrm>
              <a:off x="5056389" y="323238"/>
              <a:ext cx="662151" cy="662151"/>
              <a:chOff x="7928625" y="3680700"/>
              <a:chExt cx="879000" cy="879000"/>
            </a:xfrm>
          </p:grpSpPr>
          <p:sp>
            <p:nvSpPr>
              <p:cNvPr id="302" name="Google Shape;302;p30"/>
              <p:cNvSpPr/>
              <p:nvPr/>
            </p:nvSpPr>
            <p:spPr>
              <a:xfrm>
                <a:off x="7928625" y="3680700"/>
                <a:ext cx="879000" cy="8790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3" name="Google Shape;303;p30"/>
              <p:cNvGrpSpPr/>
              <p:nvPr/>
            </p:nvGrpSpPr>
            <p:grpSpPr>
              <a:xfrm>
                <a:off x="8069479" y="3821884"/>
                <a:ext cx="597292" cy="596633"/>
                <a:chOff x="3303268" y="3817349"/>
                <a:chExt cx="346056" cy="345674"/>
              </a:xfrm>
            </p:grpSpPr>
            <p:sp>
              <p:nvSpPr>
                <p:cNvPr id="304" name="Google Shape;304;p30"/>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8" name="Google Shape;308;p30"/>
            <p:cNvGrpSpPr/>
            <p:nvPr/>
          </p:nvGrpSpPr>
          <p:grpSpPr>
            <a:xfrm>
              <a:off x="5058293" y="1093248"/>
              <a:ext cx="658344" cy="658344"/>
              <a:chOff x="4821763" y="2979500"/>
              <a:chExt cx="597300" cy="597300"/>
            </a:xfrm>
          </p:grpSpPr>
          <p:sp>
            <p:nvSpPr>
              <p:cNvPr id="309" name="Google Shape;309;p30"/>
              <p:cNvSpPr/>
              <p:nvPr/>
            </p:nvSpPr>
            <p:spPr>
              <a:xfrm>
                <a:off x="4821763" y="2979500"/>
                <a:ext cx="597300" cy="597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0" name="Google Shape;310;p30"/>
              <p:cNvGrpSpPr/>
              <p:nvPr/>
            </p:nvGrpSpPr>
            <p:grpSpPr>
              <a:xfrm>
                <a:off x="4947385" y="3105313"/>
                <a:ext cx="346056" cy="345674"/>
                <a:chOff x="3752358" y="3817349"/>
                <a:chExt cx="346056" cy="345674"/>
              </a:xfrm>
            </p:grpSpPr>
            <p:sp>
              <p:nvSpPr>
                <p:cNvPr id="311" name="Google Shape;311;p30"/>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0"/>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0"/>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0"/>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5" name="Google Shape;315;p30"/>
            <p:cNvGrpSpPr/>
            <p:nvPr/>
          </p:nvGrpSpPr>
          <p:grpSpPr>
            <a:xfrm>
              <a:off x="5058293" y="4158070"/>
              <a:ext cx="658344" cy="658344"/>
              <a:chOff x="4750238" y="629850"/>
              <a:chExt cx="597300" cy="597300"/>
            </a:xfrm>
          </p:grpSpPr>
          <p:sp>
            <p:nvSpPr>
              <p:cNvPr id="316" name="Google Shape;316;p30"/>
              <p:cNvSpPr/>
              <p:nvPr/>
            </p:nvSpPr>
            <p:spPr>
              <a:xfrm>
                <a:off x="4750238" y="629850"/>
                <a:ext cx="597300" cy="597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7" name="Google Shape;317;p30"/>
              <p:cNvGrpSpPr/>
              <p:nvPr/>
            </p:nvGrpSpPr>
            <p:grpSpPr>
              <a:xfrm>
                <a:off x="4875876" y="755663"/>
                <a:ext cx="346024" cy="345674"/>
                <a:chOff x="4201447" y="3817349"/>
                <a:chExt cx="346024" cy="345674"/>
              </a:xfrm>
            </p:grpSpPr>
            <p:sp>
              <p:nvSpPr>
                <p:cNvPr id="318" name="Google Shape;318;p30"/>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0"/>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0" name="Google Shape;320;p30"/>
            <p:cNvGrpSpPr/>
            <p:nvPr/>
          </p:nvGrpSpPr>
          <p:grpSpPr>
            <a:xfrm>
              <a:off x="5058290" y="2625656"/>
              <a:ext cx="658350" cy="658350"/>
              <a:chOff x="7810124" y="497375"/>
              <a:chExt cx="997500" cy="997500"/>
            </a:xfrm>
          </p:grpSpPr>
          <p:sp>
            <p:nvSpPr>
              <p:cNvPr id="321" name="Google Shape;321;p30"/>
              <p:cNvSpPr/>
              <p:nvPr/>
            </p:nvSpPr>
            <p:spPr>
              <a:xfrm>
                <a:off x="7810124" y="497375"/>
                <a:ext cx="997500" cy="9975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2" name="Google Shape;322;p30"/>
              <p:cNvGrpSpPr/>
              <p:nvPr/>
            </p:nvGrpSpPr>
            <p:grpSpPr>
              <a:xfrm>
                <a:off x="7974290" y="661893"/>
                <a:ext cx="669168" cy="668464"/>
                <a:chOff x="2238181" y="4120624"/>
                <a:chExt cx="346056" cy="345674"/>
              </a:xfrm>
            </p:grpSpPr>
            <p:grpSp>
              <p:nvGrpSpPr>
                <p:cNvPr id="323" name="Google Shape;323;p30"/>
                <p:cNvGrpSpPr/>
                <p:nvPr/>
              </p:nvGrpSpPr>
              <p:grpSpPr>
                <a:xfrm>
                  <a:off x="2309155" y="4177413"/>
                  <a:ext cx="203862" cy="231903"/>
                  <a:chOff x="1512725" y="258500"/>
                  <a:chExt cx="4570900" cy="5199625"/>
                </a:xfrm>
              </p:grpSpPr>
              <p:sp>
                <p:nvSpPr>
                  <p:cNvPr id="324" name="Google Shape;324;p30"/>
                  <p:cNvSpPr/>
                  <p:nvPr/>
                </p:nvSpPr>
                <p:spPr>
                  <a:xfrm>
                    <a:off x="1512725" y="2700900"/>
                    <a:ext cx="2654475" cy="2757225"/>
                  </a:xfrm>
                  <a:custGeom>
                    <a:avLst/>
                    <a:gdLst/>
                    <a:ahLst/>
                    <a:cxnLst/>
                    <a:rect l="l" t="t" r="r" b="b"/>
                    <a:pathLst>
                      <a:path w="106179" h="110289" extrusionOk="0">
                        <a:moveTo>
                          <a:pt x="19199" y="1"/>
                        </a:moveTo>
                        <a:cubicBezTo>
                          <a:pt x="18076" y="1"/>
                          <a:pt x="16954" y="466"/>
                          <a:pt x="16148" y="1404"/>
                        </a:cubicBezTo>
                        <a:cubicBezTo>
                          <a:pt x="5840" y="13310"/>
                          <a:pt x="1" y="28739"/>
                          <a:pt x="33" y="44494"/>
                        </a:cubicBezTo>
                        <a:cubicBezTo>
                          <a:pt x="33" y="62077"/>
                          <a:pt x="6916" y="78582"/>
                          <a:pt x="19442" y="91010"/>
                        </a:cubicBezTo>
                        <a:cubicBezTo>
                          <a:pt x="31968" y="103439"/>
                          <a:pt x="48572" y="110289"/>
                          <a:pt x="66252" y="110289"/>
                        </a:cubicBezTo>
                        <a:cubicBezTo>
                          <a:pt x="69546" y="110289"/>
                          <a:pt x="72939" y="110060"/>
                          <a:pt x="76201" y="109571"/>
                        </a:cubicBezTo>
                        <a:cubicBezTo>
                          <a:pt x="86248" y="108071"/>
                          <a:pt x="95675" y="104352"/>
                          <a:pt x="103895" y="98643"/>
                        </a:cubicBezTo>
                        <a:cubicBezTo>
                          <a:pt x="105983" y="97208"/>
                          <a:pt x="106179" y="94272"/>
                          <a:pt x="104417" y="92478"/>
                        </a:cubicBezTo>
                        <a:cubicBezTo>
                          <a:pt x="104384" y="92348"/>
                          <a:pt x="104384" y="92315"/>
                          <a:pt x="104352" y="92315"/>
                        </a:cubicBezTo>
                        <a:cubicBezTo>
                          <a:pt x="103555" y="91537"/>
                          <a:pt x="102517" y="91128"/>
                          <a:pt x="101470" y="91128"/>
                        </a:cubicBezTo>
                        <a:cubicBezTo>
                          <a:pt x="100673" y="91128"/>
                          <a:pt x="99870" y="91365"/>
                          <a:pt x="99165" y="91859"/>
                        </a:cubicBezTo>
                        <a:cubicBezTo>
                          <a:pt x="91956" y="96849"/>
                          <a:pt x="83769" y="100111"/>
                          <a:pt x="74994" y="101416"/>
                        </a:cubicBezTo>
                        <a:cubicBezTo>
                          <a:pt x="72091" y="101808"/>
                          <a:pt x="69155" y="102069"/>
                          <a:pt x="66252" y="102069"/>
                        </a:cubicBezTo>
                        <a:cubicBezTo>
                          <a:pt x="50757" y="102069"/>
                          <a:pt x="36176" y="96066"/>
                          <a:pt x="25216" y="85171"/>
                        </a:cubicBezTo>
                        <a:cubicBezTo>
                          <a:pt x="14256" y="74309"/>
                          <a:pt x="8221" y="59826"/>
                          <a:pt x="8188" y="44462"/>
                        </a:cubicBezTo>
                        <a:cubicBezTo>
                          <a:pt x="8188" y="30664"/>
                          <a:pt x="13277" y="17126"/>
                          <a:pt x="22313" y="6721"/>
                        </a:cubicBezTo>
                        <a:cubicBezTo>
                          <a:pt x="23650" y="5188"/>
                          <a:pt x="23650" y="2904"/>
                          <a:pt x="22248" y="1404"/>
                        </a:cubicBezTo>
                        <a:lnTo>
                          <a:pt x="22215" y="1338"/>
                        </a:lnTo>
                        <a:cubicBezTo>
                          <a:pt x="21407" y="449"/>
                          <a:pt x="20302" y="1"/>
                          <a:pt x="191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0"/>
                  <p:cNvSpPr/>
                  <p:nvPr/>
                </p:nvSpPr>
                <p:spPr>
                  <a:xfrm>
                    <a:off x="2323325" y="258500"/>
                    <a:ext cx="3760300" cy="4390225"/>
                  </a:xfrm>
                  <a:custGeom>
                    <a:avLst/>
                    <a:gdLst/>
                    <a:ahLst/>
                    <a:cxnLst/>
                    <a:rect l="l" t="t" r="r" b="b"/>
                    <a:pathLst>
                      <a:path w="150412" h="175609" extrusionOk="0">
                        <a:moveTo>
                          <a:pt x="63610" y="0"/>
                        </a:moveTo>
                        <a:cubicBezTo>
                          <a:pt x="61359" y="0"/>
                          <a:pt x="59532" y="1827"/>
                          <a:pt x="59532" y="4078"/>
                        </a:cubicBezTo>
                        <a:lnTo>
                          <a:pt x="59532" y="93228"/>
                        </a:lnTo>
                        <a:lnTo>
                          <a:pt x="59467" y="142060"/>
                        </a:lnTo>
                        <a:cubicBezTo>
                          <a:pt x="59467" y="153020"/>
                          <a:pt x="52421" y="162741"/>
                          <a:pt x="41950" y="166199"/>
                        </a:cubicBezTo>
                        <a:cubicBezTo>
                          <a:pt x="39320" y="167047"/>
                          <a:pt x="36616" y="167503"/>
                          <a:pt x="33881" y="167503"/>
                        </a:cubicBezTo>
                        <a:cubicBezTo>
                          <a:pt x="33462" y="167503"/>
                          <a:pt x="33042" y="167493"/>
                          <a:pt x="32621" y="167471"/>
                        </a:cubicBezTo>
                        <a:cubicBezTo>
                          <a:pt x="19181" y="166818"/>
                          <a:pt x="8515" y="155793"/>
                          <a:pt x="8319" y="142419"/>
                        </a:cubicBezTo>
                        <a:cubicBezTo>
                          <a:pt x="8221" y="135569"/>
                          <a:pt x="10798" y="129143"/>
                          <a:pt x="15593" y="124250"/>
                        </a:cubicBezTo>
                        <a:cubicBezTo>
                          <a:pt x="20454" y="119291"/>
                          <a:pt x="26978" y="116584"/>
                          <a:pt x="33926" y="116584"/>
                        </a:cubicBezTo>
                        <a:cubicBezTo>
                          <a:pt x="36633" y="116584"/>
                          <a:pt x="39373" y="117041"/>
                          <a:pt x="41983" y="117889"/>
                        </a:cubicBezTo>
                        <a:cubicBezTo>
                          <a:pt x="42399" y="118019"/>
                          <a:pt x="42825" y="118082"/>
                          <a:pt x="43246" y="118082"/>
                        </a:cubicBezTo>
                        <a:cubicBezTo>
                          <a:pt x="44409" y="118082"/>
                          <a:pt x="45540" y="117600"/>
                          <a:pt x="46354" y="116714"/>
                        </a:cubicBezTo>
                        <a:cubicBezTo>
                          <a:pt x="47006" y="115931"/>
                          <a:pt x="47332" y="114920"/>
                          <a:pt x="47332" y="113909"/>
                        </a:cubicBezTo>
                        <a:lnTo>
                          <a:pt x="47332" y="81028"/>
                        </a:lnTo>
                        <a:cubicBezTo>
                          <a:pt x="47332" y="79038"/>
                          <a:pt x="45865" y="77277"/>
                          <a:pt x="43875" y="76983"/>
                        </a:cubicBezTo>
                        <a:cubicBezTo>
                          <a:pt x="40547" y="76494"/>
                          <a:pt x="37220" y="76233"/>
                          <a:pt x="33926" y="76233"/>
                        </a:cubicBezTo>
                        <a:cubicBezTo>
                          <a:pt x="26651" y="76233"/>
                          <a:pt x="19638" y="77407"/>
                          <a:pt x="12984" y="79593"/>
                        </a:cubicBezTo>
                        <a:cubicBezTo>
                          <a:pt x="10831" y="80311"/>
                          <a:pt x="9820" y="82724"/>
                          <a:pt x="10831" y="84780"/>
                        </a:cubicBezTo>
                        <a:lnTo>
                          <a:pt x="10831" y="84812"/>
                        </a:lnTo>
                        <a:cubicBezTo>
                          <a:pt x="10961" y="85008"/>
                          <a:pt x="11092" y="85269"/>
                          <a:pt x="11157" y="85465"/>
                        </a:cubicBezTo>
                        <a:cubicBezTo>
                          <a:pt x="11790" y="86730"/>
                          <a:pt x="13091" y="87485"/>
                          <a:pt x="14435" y="87485"/>
                        </a:cubicBezTo>
                        <a:cubicBezTo>
                          <a:pt x="14823" y="87485"/>
                          <a:pt x="15214" y="87423"/>
                          <a:pt x="15593" y="87291"/>
                        </a:cubicBezTo>
                        <a:cubicBezTo>
                          <a:pt x="21400" y="85367"/>
                          <a:pt x="27565" y="84388"/>
                          <a:pt x="33860" y="84388"/>
                        </a:cubicBezTo>
                        <a:cubicBezTo>
                          <a:pt x="35622" y="84388"/>
                          <a:pt x="37383" y="84486"/>
                          <a:pt x="39145" y="84649"/>
                        </a:cubicBezTo>
                        <a:lnTo>
                          <a:pt x="39145" y="108853"/>
                        </a:lnTo>
                        <a:cubicBezTo>
                          <a:pt x="37383" y="108592"/>
                          <a:pt x="35622" y="108462"/>
                          <a:pt x="33860" y="108462"/>
                        </a:cubicBezTo>
                        <a:cubicBezTo>
                          <a:pt x="24727" y="108462"/>
                          <a:pt x="16180" y="112050"/>
                          <a:pt x="9787" y="118541"/>
                        </a:cubicBezTo>
                        <a:cubicBezTo>
                          <a:pt x="3426" y="124967"/>
                          <a:pt x="1" y="133481"/>
                          <a:pt x="99" y="142549"/>
                        </a:cubicBezTo>
                        <a:cubicBezTo>
                          <a:pt x="360" y="160197"/>
                          <a:pt x="14452" y="174712"/>
                          <a:pt x="32164" y="175561"/>
                        </a:cubicBezTo>
                        <a:cubicBezTo>
                          <a:pt x="32758" y="175593"/>
                          <a:pt x="33351" y="175609"/>
                          <a:pt x="33941" y="175609"/>
                        </a:cubicBezTo>
                        <a:cubicBezTo>
                          <a:pt x="37530" y="175609"/>
                          <a:pt x="41044" y="175018"/>
                          <a:pt x="44462" y="173897"/>
                        </a:cubicBezTo>
                        <a:cubicBezTo>
                          <a:pt x="58325" y="169330"/>
                          <a:pt x="67622" y="156543"/>
                          <a:pt x="67622" y="142027"/>
                        </a:cubicBezTo>
                        <a:lnTo>
                          <a:pt x="67687" y="93163"/>
                        </a:lnTo>
                        <a:lnTo>
                          <a:pt x="67687" y="8155"/>
                        </a:lnTo>
                        <a:lnTo>
                          <a:pt x="78321" y="8155"/>
                        </a:lnTo>
                        <a:cubicBezTo>
                          <a:pt x="81697" y="8133"/>
                          <a:pt x="85305" y="8095"/>
                          <a:pt x="88344" y="8095"/>
                        </a:cubicBezTo>
                        <a:cubicBezTo>
                          <a:pt x="89709" y="8095"/>
                          <a:pt x="90960" y="8103"/>
                          <a:pt x="92022" y="8123"/>
                        </a:cubicBezTo>
                        <a:cubicBezTo>
                          <a:pt x="93098" y="21073"/>
                          <a:pt x="98643" y="33110"/>
                          <a:pt x="107973" y="42374"/>
                        </a:cubicBezTo>
                        <a:cubicBezTo>
                          <a:pt x="117269" y="51573"/>
                          <a:pt x="129339" y="57053"/>
                          <a:pt x="142256" y="58031"/>
                        </a:cubicBezTo>
                        <a:cubicBezTo>
                          <a:pt x="142256" y="64131"/>
                          <a:pt x="142289" y="76005"/>
                          <a:pt x="142354" y="82333"/>
                        </a:cubicBezTo>
                        <a:cubicBezTo>
                          <a:pt x="133155" y="81876"/>
                          <a:pt x="124250" y="79821"/>
                          <a:pt x="115769" y="76233"/>
                        </a:cubicBezTo>
                        <a:cubicBezTo>
                          <a:pt x="109506" y="73624"/>
                          <a:pt x="103700" y="70198"/>
                          <a:pt x="98350" y="66088"/>
                        </a:cubicBezTo>
                        <a:cubicBezTo>
                          <a:pt x="97610" y="65524"/>
                          <a:pt x="96719" y="65238"/>
                          <a:pt x="95830" y="65238"/>
                        </a:cubicBezTo>
                        <a:cubicBezTo>
                          <a:pt x="95229" y="65238"/>
                          <a:pt x="94629" y="65369"/>
                          <a:pt x="94077" y="65632"/>
                        </a:cubicBezTo>
                        <a:cubicBezTo>
                          <a:pt x="92674" y="66284"/>
                          <a:pt x="91793" y="67752"/>
                          <a:pt x="91793" y="69318"/>
                        </a:cubicBezTo>
                        <a:lnTo>
                          <a:pt x="91956" y="142354"/>
                        </a:lnTo>
                        <a:cubicBezTo>
                          <a:pt x="91891" y="150443"/>
                          <a:pt x="90195" y="158272"/>
                          <a:pt x="86966" y="165514"/>
                        </a:cubicBezTo>
                        <a:cubicBezTo>
                          <a:pt x="86150" y="167308"/>
                          <a:pt x="86802" y="169428"/>
                          <a:pt x="88433" y="170472"/>
                        </a:cubicBezTo>
                        <a:cubicBezTo>
                          <a:pt x="88466" y="170472"/>
                          <a:pt x="88466" y="170505"/>
                          <a:pt x="88531" y="170505"/>
                        </a:cubicBezTo>
                        <a:cubicBezTo>
                          <a:pt x="89214" y="170960"/>
                          <a:pt x="89984" y="171174"/>
                          <a:pt x="90744" y="171174"/>
                        </a:cubicBezTo>
                        <a:cubicBezTo>
                          <a:pt x="92271" y="171174"/>
                          <a:pt x="93760" y="170311"/>
                          <a:pt x="94436" y="168808"/>
                        </a:cubicBezTo>
                        <a:cubicBezTo>
                          <a:pt x="98089" y="160555"/>
                          <a:pt x="100046" y="151650"/>
                          <a:pt x="100111" y="142354"/>
                        </a:cubicBezTo>
                        <a:lnTo>
                          <a:pt x="99850" y="77049"/>
                        </a:lnTo>
                        <a:lnTo>
                          <a:pt x="99850" y="77049"/>
                        </a:lnTo>
                        <a:cubicBezTo>
                          <a:pt x="103895" y="79593"/>
                          <a:pt x="108071" y="81844"/>
                          <a:pt x="112474" y="83670"/>
                        </a:cubicBezTo>
                        <a:cubicBezTo>
                          <a:pt x="123206" y="88205"/>
                          <a:pt x="134591" y="90521"/>
                          <a:pt x="146301" y="90521"/>
                        </a:cubicBezTo>
                        <a:cubicBezTo>
                          <a:pt x="147410" y="90521"/>
                          <a:pt x="148454" y="90097"/>
                          <a:pt x="149237" y="89346"/>
                        </a:cubicBezTo>
                        <a:cubicBezTo>
                          <a:pt x="149987" y="88563"/>
                          <a:pt x="150411" y="87552"/>
                          <a:pt x="150411" y="86443"/>
                        </a:cubicBezTo>
                        <a:lnTo>
                          <a:pt x="150379" y="70231"/>
                        </a:lnTo>
                        <a:lnTo>
                          <a:pt x="150313" y="54345"/>
                        </a:lnTo>
                        <a:cubicBezTo>
                          <a:pt x="150281" y="49974"/>
                          <a:pt x="146301" y="49942"/>
                          <a:pt x="146236" y="49942"/>
                        </a:cubicBezTo>
                        <a:cubicBezTo>
                          <a:pt x="120955" y="49942"/>
                          <a:pt x="100177" y="29358"/>
                          <a:pt x="99981" y="4045"/>
                        </a:cubicBezTo>
                        <a:cubicBezTo>
                          <a:pt x="99981" y="2121"/>
                          <a:pt x="98546" y="131"/>
                          <a:pt x="959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6" name="Google Shape;326;p30"/>
                <p:cNvSpPr/>
                <p:nvPr/>
              </p:nvSpPr>
              <p:spPr>
                <a:xfrm>
                  <a:off x="2238181" y="4120624"/>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7" name="Google Shape;327;p30"/>
            <p:cNvGrpSpPr/>
            <p:nvPr/>
          </p:nvGrpSpPr>
          <p:grpSpPr>
            <a:xfrm>
              <a:off x="5058293" y="3391866"/>
              <a:ext cx="658344" cy="658344"/>
              <a:chOff x="4892375" y="1804675"/>
              <a:chExt cx="597300" cy="597300"/>
            </a:xfrm>
          </p:grpSpPr>
          <p:sp>
            <p:nvSpPr>
              <p:cNvPr id="328" name="Google Shape;328;p30"/>
              <p:cNvSpPr/>
              <p:nvPr/>
            </p:nvSpPr>
            <p:spPr>
              <a:xfrm>
                <a:off x="4892375" y="1804675"/>
                <a:ext cx="597300" cy="597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9" name="Google Shape;329;p30"/>
              <p:cNvGrpSpPr/>
              <p:nvPr/>
            </p:nvGrpSpPr>
            <p:grpSpPr>
              <a:xfrm>
                <a:off x="5018220" y="1930490"/>
                <a:ext cx="345642" cy="345674"/>
                <a:chOff x="5549861" y="3817349"/>
                <a:chExt cx="345642" cy="345674"/>
              </a:xfrm>
            </p:grpSpPr>
            <p:sp>
              <p:nvSpPr>
                <p:cNvPr id="330" name="Google Shape;330;p30"/>
                <p:cNvSpPr/>
                <p:nvPr/>
              </p:nvSpPr>
              <p:spPr>
                <a:xfrm>
                  <a:off x="5549861" y="3817349"/>
                  <a:ext cx="345642" cy="345674"/>
                </a:xfrm>
                <a:custGeom>
                  <a:avLst/>
                  <a:gdLst/>
                  <a:ahLst/>
                  <a:cxnLst/>
                  <a:rect l="l" t="t" r="r" b="b"/>
                  <a:pathLst>
                    <a:path w="10859" h="10860" extrusionOk="0">
                      <a:moveTo>
                        <a:pt x="5429" y="334"/>
                      </a:moveTo>
                      <a:cubicBezTo>
                        <a:pt x="8239" y="334"/>
                        <a:pt x="10513" y="2608"/>
                        <a:pt x="10513" y="5430"/>
                      </a:cubicBezTo>
                      <a:cubicBezTo>
                        <a:pt x="10513" y="8240"/>
                        <a:pt x="8227" y="10514"/>
                        <a:pt x="5429" y="10514"/>
                      </a:cubicBezTo>
                      <a:cubicBezTo>
                        <a:pt x="2619" y="10514"/>
                        <a:pt x="333" y="8240"/>
                        <a:pt x="333" y="5430"/>
                      </a:cubicBezTo>
                      <a:cubicBezTo>
                        <a:pt x="333" y="2608"/>
                        <a:pt x="2619" y="334"/>
                        <a:pt x="5429" y="334"/>
                      </a:cubicBezTo>
                      <a:close/>
                      <a:moveTo>
                        <a:pt x="5429" y="1"/>
                      </a:moveTo>
                      <a:cubicBezTo>
                        <a:pt x="3989" y="1"/>
                        <a:pt x="2619" y="560"/>
                        <a:pt x="1584" y="1584"/>
                      </a:cubicBezTo>
                      <a:cubicBezTo>
                        <a:pt x="560" y="2620"/>
                        <a:pt x="0" y="3989"/>
                        <a:pt x="0" y="5430"/>
                      </a:cubicBezTo>
                      <a:cubicBezTo>
                        <a:pt x="0" y="6871"/>
                        <a:pt x="560" y="8240"/>
                        <a:pt x="1584" y="9264"/>
                      </a:cubicBezTo>
                      <a:cubicBezTo>
                        <a:pt x="2619" y="10300"/>
                        <a:pt x="3989" y="10859"/>
                        <a:pt x="5429" y="10859"/>
                      </a:cubicBezTo>
                      <a:cubicBezTo>
                        <a:pt x="6870" y="10859"/>
                        <a:pt x="8239" y="10300"/>
                        <a:pt x="9263" y="9264"/>
                      </a:cubicBezTo>
                      <a:cubicBezTo>
                        <a:pt x="10299" y="8240"/>
                        <a:pt x="10859" y="6871"/>
                        <a:pt x="10859" y="5430"/>
                      </a:cubicBezTo>
                      <a:cubicBezTo>
                        <a:pt x="10859" y="3989"/>
                        <a:pt x="10299" y="2620"/>
                        <a:pt x="9263" y="1584"/>
                      </a:cubicBezTo>
                      <a:cubicBezTo>
                        <a:pt x="8239" y="560"/>
                        <a:pt x="6870" y="1"/>
                        <a:pt x="54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0"/>
                <p:cNvSpPr/>
                <p:nvPr/>
              </p:nvSpPr>
              <p:spPr>
                <a:xfrm>
                  <a:off x="5590763" y="3890208"/>
                  <a:ext cx="262661" cy="200052"/>
                </a:xfrm>
                <a:custGeom>
                  <a:avLst/>
                  <a:gdLst/>
                  <a:ahLst/>
                  <a:cxnLst/>
                  <a:rect l="l" t="t" r="r" b="b"/>
                  <a:pathLst>
                    <a:path w="8252" h="6285" extrusionOk="0">
                      <a:moveTo>
                        <a:pt x="4123" y="1"/>
                      </a:moveTo>
                      <a:cubicBezTo>
                        <a:pt x="3010" y="1"/>
                        <a:pt x="1900" y="63"/>
                        <a:pt x="799" y="188"/>
                      </a:cubicBezTo>
                      <a:cubicBezTo>
                        <a:pt x="513" y="224"/>
                        <a:pt x="287" y="450"/>
                        <a:pt x="239" y="712"/>
                      </a:cubicBezTo>
                      <a:cubicBezTo>
                        <a:pt x="1" y="2319"/>
                        <a:pt x="1" y="3963"/>
                        <a:pt x="239" y="5570"/>
                      </a:cubicBezTo>
                      <a:cubicBezTo>
                        <a:pt x="287" y="5844"/>
                        <a:pt x="513" y="6058"/>
                        <a:pt x="799" y="6082"/>
                      </a:cubicBezTo>
                      <a:cubicBezTo>
                        <a:pt x="1894" y="6201"/>
                        <a:pt x="3013" y="6284"/>
                        <a:pt x="4132" y="6284"/>
                      </a:cubicBezTo>
                      <a:cubicBezTo>
                        <a:pt x="4609" y="6284"/>
                        <a:pt x="5085" y="6260"/>
                        <a:pt x="5561" y="6249"/>
                      </a:cubicBezTo>
                      <a:cubicBezTo>
                        <a:pt x="5644" y="6249"/>
                        <a:pt x="5716" y="6177"/>
                        <a:pt x="5716" y="6070"/>
                      </a:cubicBezTo>
                      <a:cubicBezTo>
                        <a:pt x="5716" y="5963"/>
                        <a:pt x="5633" y="5891"/>
                        <a:pt x="5537" y="5891"/>
                      </a:cubicBezTo>
                      <a:cubicBezTo>
                        <a:pt x="5051" y="5914"/>
                        <a:pt x="4564" y="5925"/>
                        <a:pt x="4076" y="5925"/>
                      </a:cubicBezTo>
                      <a:cubicBezTo>
                        <a:pt x="2998" y="5925"/>
                        <a:pt x="1916" y="5868"/>
                        <a:pt x="834" y="5737"/>
                      </a:cubicBezTo>
                      <a:cubicBezTo>
                        <a:pt x="715" y="5725"/>
                        <a:pt x="620" y="5641"/>
                        <a:pt x="596" y="5498"/>
                      </a:cubicBezTo>
                      <a:cubicBezTo>
                        <a:pt x="382" y="3927"/>
                        <a:pt x="382" y="2319"/>
                        <a:pt x="596" y="736"/>
                      </a:cubicBezTo>
                      <a:cubicBezTo>
                        <a:pt x="620" y="617"/>
                        <a:pt x="715" y="522"/>
                        <a:pt x="834" y="498"/>
                      </a:cubicBezTo>
                      <a:cubicBezTo>
                        <a:pt x="1942" y="379"/>
                        <a:pt x="3037" y="319"/>
                        <a:pt x="4144" y="319"/>
                      </a:cubicBezTo>
                      <a:cubicBezTo>
                        <a:pt x="5240" y="319"/>
                        <a:pt x="6347" y="379"/>
                        <a:pt x="7442" y="498"/>
                      </a:cubicBezTo>
                      <a:cubicBezTo>
                        <a:pt x="7561" y="522"/>
                        <a:pt x="7669" y="605"/>
                        <a:pt x="7680" y="736"/>
                      </a:cubicBezTo>
                      <a:cubicBezTo>
                        <a:pt x="7907" y="2319"/>
                        <a:pt x="7907" y="3927"/>
                        <a:pt x="7680" y="5498"/>
                      </a:cubicBezTo>
                      <a:cubicBezTo>
                        <a:pt x="7669" y="5617"/>
                        <a:pt x="7561" y="5725"/>
                        <a:pt x="7442" y="5737"/>
                      </a:cubicBezTo>
                      <a:cubicBezTo>
                        <a:pt x="7085" y="5784"/>
                        <a:pt x="6752" y="5820"/>
                        <a:pt x="6395" y="5844"/>
                      </a:cubicBezTo>
                      <a:cubicBezTo>
                        <a:pt x="6299" y="5844"/>
                        <a:pt x="6228" y="5927"/>
                        <a:pt x="6228" y="6010"/>
                      </a:cubicBezTo>
                      <a:cubicBezTo>
                        <a:pt x="6228" y="6110"/>
                        <a:pt x="6299" y="6178"/>
                        <a:pt x="6386" y="6178"/>
                      </a:cubicBezTo>
                      <a:cubicBezTo>
                        <a:pt x="6393" y="6178"/>
                        <a:pt x="6399" y="6178"/>
                        <a:pt x="6406" y="6177"/>
                      </a:cubicBezTo>
                      <a:cubicBezTo>
                        <a:pt x="6764" y="6141"/>
                        <a:pt x="7121" y="6118"/>
                        <a:pt x="7478" y="6070"/>
                      </a:cubicBezTo>
                      <a:cubicBezTo>
                        <a:pt x="7764" y="6034"/>
                        <a:pt x="7978" y="5820"/>
                        <a:pt x="8026" y="5546"/>
                      </a:cubicBezTo>
                      <a:cubicBezTo>
                        <a:pt x="8252" y="3963"/>
                        <a:pt x="8252" y="2319"/>
                        <a:pt x="8014" y="712"/>
                      </a:cubicBezTo>
                      <a:cubicBezTo>
                        <a:pt x="7966" y="426"/>
                        <a:pt x="7740" y="224"/>
                        <a:pt x="7466" y="188"/>
                      </a:cubicBezTo>
                      <a:cubicBezTo>
                        <a:pt x="6353" y="63"/>
                        <a:pt x="5237" y="1"/>
                        <a:pt x="41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0"/>
                <p:cNvSpPr/>
                <p:nvPr/>
              </p:nvSpPr>
              <p:spPr>
                <a:xfrm>
                  <a:off x="5680587" y="3935024"/>
                  <a:ext cx="105389" cy="110514"/>
                </a:xfrm>
                <a:custGeom>
                  <a:avLst/>
                  <a:gdLst/>
                  <a:ahLst/>
                  <a:cxnLst/>
                  <a:rect l="l" t="t" r="r" b="b"/>
                  <a:pathLst>
                    <a:path w="3311" h="3472" extrusionOk="0">
                      <a:moveTo>
                        <a:pt x="334" y="447"/>
                      </a:moveTo>
                      <a:lnTo>
                        <a:pt x="2763" y="1733"/>
                      </a:lnTo>
                      <a:lnTo>
                        <a:pt x="334" y="3007"/>
                      </a:lnTo>
                      <a:lnTo>
                        <a:pt x="334" y="447"/>
                      </a:lnTo>
                      <a:close/>
                      <a:moveTo>
                        <a:pt x="163" y="1"/>
                      </a:moveTo>
                      <a:cubicBezTo>
                        <a:pt x="135" y="1"/>
                        <a:pt x="108" y="7"/>
                        <a:pt x="84" y="18"/>
                      </a:cubicBezTo>
                      <a:cubicBezTo>
                        <a:pt x="36" y="54"/>
                        <a:pt x="1" y="114"/>
                        <a:pt x="1" y="173"/>
                      </a:cubicBezTo>
                      <a:lnTo>
                        <a:pt x="1" y="3293"/>
                      </a:lnTo>
                      <a:cubicBezTo>
                        <a:pt x="1" y="3352"/>
                        <a:pt x="24" y="3412"/>
                        <a:pt x="84" y="3447"/>
                      </a:cubicBezTo>
                      <a:cubicBezTo>
                        <a:pt x="120" y="3459"/>
                        <a:pt x="144" y="3471"/>
                        <a:pt x="179" y="3471"/>
                      </a:cubicBezTo>
                      <a:cubicBezTo>
                        <a:pt x="203" y="3471"/>
                        <a:pt x="239" y="3471"/>
                        <a:pt x="251" y="3459"/>
                      </a:cubicBezTo>
                      <a:lnTo>
                        <a:pt x="3227" y="1900"/>
                      </a:lnTo>
                      <a:cubicBezTo>
                        <a:pt x="3287" y="1864"/>
                        <a:pt x="3311" y="1804"/>
                        <a:pt x="3311" y="1745"/>
                      </a:cubicBezTo>
                      <a:cubicBezTo>
                        <a:pt x="3311" y="1673"/>
                        <a:pt x="3287" y="1614"/>
                        <a:pt x="3227" y="1578"/>
                      </a:cubicBezTo>
                      <a:lnTo>
                        <a:pt x="251" y="18"/>
                      </a:lnTo>
                      <a:cubicBezTo>
                        <a:pt x="221" y="7"/>
                        <a:pt x="191" y="1"/>
                        <a:pt x="1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333" name="Google Shape;48;p15">
            <a:extLst>
              <a:ext uri="{FF2B5EF4-FFF2-40B4-BE49-F238E27FC236}">
                <a16:creationId xmlns:a16="http://schemas.microsoft.com/office/drawing/2014/main" id="{A1C734B5-C64D-43D7-B3FC-E8766252F8BA}"/>
              </a:ext>
            </a:extLst>
          </p:cNvPr>
          <p:cNvGrpSpPr/>
          <p:nvPr/>
        </p:nvGrpSpPr>
        <p:grpSpPr>
          <a:xfrm>
            <a:off x="5685580" y="1674368"/>
            <a:ext cx="3182459" cy="3434995"/>
            <a:chOff x="457194" y="411475"/>
            <a:chExt cx="4385617" cy="4733627"/>
          </a:xfrm>
        </p:grpSpPr>
        <p:sp>
          <p:nvSpPr>
            <p:cNvPr id="334" name="Google Shape;49;p15">
              <a:extLst>
                <a:ext uri="{FF2B5EF4-FFF2-40B4-BE49-F238E27FC236}">
                  <a16:creationId xmlns:a16="http://schemas.microsoft.com/office/drawing/2014/main" id="{D6B9956E-5987-4707-9E8F-4458101B3567}"/>
                </a:ext>
              </a:extLst>
            </p:cNvPr>
            <p:cNvSpPr/>
            <p:nvPr/>
          </p:nvSpPr>
          <p:spPr>
            <a:xfrm>
              <a:off x="489688" y="411475"/>
              <a:ext cx="4320600" cy="4320600"/>
            </a:xfrm>
            <a:prstGeom prst="ellipse">
              <a:avLst/>
            </a:pr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5" name="Google Shape;50;p15">
              <a:extLst>
                <a:ext uri="{FF2B5EF4-FFF2-40B4-BE49-F238E27FC236}">
                  <a16:creationId xmlns:a16="http://schemas.microsoft.com/office/drawing/2014/main" id="{9D3840BE-C01A-4708-8E0A-F9E009A590B7}"/>
                </a:ext>
              </a:extLst>
            </p:cNvPr>
            <p:cNvGrpSpPr/>
            <p:nvPr/>
          </p:nvGrpSpPr>
          <p:grpSpPr>
            <a:xfrm>
              <a:off x="457194" y="824705"/>
              <a:ext cx="4385617" cy="4320397"/>
              <a:chOff x="457209" y="411470"/>
              <a:chExt cx="4385617" cy="4320397"/>
            </a:xfrm>
          </p:grpSpPr>
          <p:sp>
            <p:nvSpPr>
              <p:cNvPr id="342" name="Google Shape;51;p15">
                <a:extLst>
                  <a:ext uri="{FF2B5EF4-FFF2-40B4-BE49-F238E27FC236}">
                    <a16:creationId xmlns:a16="http://schemas.microsoft.com/office/drawing/2014/main" id="{2CA07B1D-9224-4BC7-A3E6-61FA871FD198}"/>
                  </a:ext>
                </a:extLst>
              </p:cNvPr>
              <p:cNvSpPr/>
              <p:nvPr/>
            </p:nvSpPr>
            <p:spPr>
              <a:xfrm>
                <a:off x="3130216" y="1066327"/>
                <a:ext cx="1060482" cy="580506"/>
              </a:xfrm>
              <a:custGeom>
                <a:avLst/>
                <a:gdLst/>
                <a:ahLst/>
                <a:cxnLst/>
                <a:rect l="l" t="t" r="r" b="b"/>
                <a:pathLst>
                  <a:path w="51436" h="28156" extrusionOk="0">
                    <a:moveTo>
                      <a:pt x="24126" y="0"/>
                    </a:moveTo>
                    <a:lnTo>
                      <a:pt x="23529" y="25"/>
                    </a:lnTo>
                    <a:lnTo>
                      <a:pt x="22932" y="50"/>
                    </a:lnTo>
                    <a:lnTo>
                      <a:pt x="22360" y="124"/>
                    </a:lnTo>
                    <a:lnTo>
                      <a:pt x="21788" y="199"/>
                    </a:lnTo>
                    <a:lnTo>
                      <a:pt x="21216" y="299"/>
                    </a:lnTo>
                    <a:lnTo>
                      <a:pt x="20644" y="448"/>
                    </a:lnTo>
                    <a:lnTo>
                      <a:pt x="20097" y="597"/>
                    </a:lnTo>
                    <a:lnTo>
                      <a:pt x="19575" y="771"/>
                    </a:lnTo>
                    <a:lnTo>
                      <a:pt x="19027" y="945"/>
                    </a:lnTo>
                    <a:lnTo>
                      <a:pt x="18505" y="1169"/>
                    </a:lnTo>
                    <a:lnTo>
                      <a:pt x="18008" y="1393"/>
                    </a:lnTo>
                    <a:lnTo>
                      <a:pt x="17510" y="1667"/>
                    </a:lnTo>
                    <a:lnTo>
                      <a:pt x="17013" y="1940"/>
                    </a:lnTo>
                    <a:lnTo>
                      <a:pt x="16540" y="2214"/>
                    </a:lnTo>
                    <a:lnTo>
                      <a:pt x="16068" y="2537"/>
                    </a:lnTo>
                    <a:lnTo>
                      <a:pt x="15620" y="2860"/>
                    </a:lnTo>
                    <a:lnTo>
                      <a:pt x="15197" y="3209"/>
                    </a:lnTo>
                    <a:lnTo>
                      <a:pt x="14774" y="3557"/>
                    </a:lnTo>
                    <a:lnTo>
                      <a:pt x="14351" y="3955"/>
                    </a:lnTo>
                    <a:lnTo>
                      <a:pt x="13978" y="4328"/>
                    </a:lnTo>
                    <a:lnTo>
                      <a:pt x="13605" y="4751"/>
                    </a:lnTo>
                    <a:lnTo>
                      <a:pt x="13232" y="5174"/>
                    </a:lnTo>
                    <a:lnTo>
                      <a:pt x="12884" y="5596"/>
                    </a:lnTo>
                    <a:lnTo>
                      <a:pt x="12561" y="6044"/>
                    </a:lnTo>
                    <a:lnTo>
                      <a:pt x="12262" y="6517"/>
                    </a:lnTo>
                    <a:lnTo>
                      <a:pt x="11964" y="6989"/>
                    </a:lnTo>
                    <a:lnTo>
                      <a:pt x="11690" y="7487"/>
                    </a:lnTo>
                    <a:lnTo>
                      <a:pt x="11441" y="7984"/>
                    </a:lnTo>
                    <a:lnTo>
                      <a:pt x="11217" y="8482"/>
                    </a:lnTo>
                    <a:lnTo>
                      <a:pt x="10994" y="9004"/>
                    </a:lnTo>
                    <a:lnTo>
                      <a:pt x="10795" y="9551"/>
                    </a:lnTo>
                    <a:lnTo>
                      <a:pt x="10621" y="10073"/>
                    </a:lnTo>
                    <a:lnTo>
                      <a:pt x="9874" y="9974"/>
                    </a:lnTo>
                    <a:lnTo>
                      <a:pt x="9476" y="9949"/>
                    </a:lnTo>
                    <a:lnTo>
                      <a:pt x="8631" y="9949"/>
                    </a:lnTo>
                    <a:lnTo>
                      <a:pt x="8158" y="9999"/>
                    </a:lnTo>
                    <a:lnTo>
                      <a:pt x="7710" y="10049"/>
                    </a:lnTo>
                    <a:lnTo>
                      <a:pt x="7263" y="10123"/>
                    </a:lnTo>
                    <a:lnTo>
                      <a:pt x="6815" y="10223"/>
                    </a:lnTo>
                    <a:lnTo>
                      <a:pt x="6392" y="10347"/>
                    </a:lnTo>
                    <a:lnTo>
                      <a:pt x="5969" y="10496"/>
                    </a:lnTo>
                    <a:lnTo>
                      <a:pt x="5547" y="10670"/>
                    </a:lnTo>
                    <a:lnTo>
                      <a:pt x="5149" y="10844"/>
                    </a:lnTo>
                    <a:lnTo>
                      <a:pt x="4751" y="11043"/>
                    </a:lnTo>
                    <a:lnTo>
                      <a:pt x="4378" y="11267"/>
                    </a:lnTo>
                    <a:lnTo>
                      <a:pt x="4005" y="11491"/>
                    </a:lnTo>
                    <a:lnTo>
                      <a:pt x="3656" y="11765"/>
                    </a:lnTo>
                    <a:lnTo>
                      <a:pt x="3308" y="12038"/>
                    </a:lnTo>
                    <a:lnTo>
                      <a:pt x="2985" y="12312"/>
                    </a:lnTo>
                    <a:lnTo>
                      <a:pt x="2661" y="12610"/>
                    </a:lnTo>
                    <a:lnTo>
                      <a:pt x="2363" y="12934"/>
                    </a:lnTo>
                    <a:lnTo>
                      <a:pt x="2064" y="13257"/>
                    </a:lnTo>
                    <a:lnTo>
                      <a:pt x="1791" y="13605"/>
                    </a:lnTo>
                    <a:lnTo>
                      <a:pt x="1542" y="13954"/>
                    </a:lnTo>
                    <a:lnTo>
                      <a:pt x="1318" y="14327"/>
                    </a:lnTo>
                    <a:lnTo>
                      <a:pt x="1094" y="14700"/>
                    </a:lnTo>
                    <a:lnTo>
                      <a:pt x="895" y="15098"/>
                    </a:lnTo>
                    <a:lnTo>
                      <a:pt x="697" y="15496"/>
                    </a:lnTo>
                    <a:lnTo>
                      <a:pt x="547" y="15918"/>
                    </a:lnTo>
                    <a:lnTo>
                      <a:pt x="398" y="16341"/>
                    </a:lnTo>
                    <a:lnTo>
                      <a:pt x="274" y="16764"/>
                    </a:lnTo>
                    <a:lnTo>
                      <a:pt x="174" y="17212"/>
                    </a:lnTo>
                    <a:lnTo>
                      <a:pt x="100" y="17660"/>
                    </a:lnTo>
                    <a:lnTo>
                      <a:pt x="50" y="18132"/>
                    </a:lnTo>
                    <a:lnTo>
                      <a:pt x="0" y="18580"/>
                    </a:lnTo>
                    <a:lnTo>
                      <a:pt x="0" y="19052"/>
                    </a:lnTo>
                    <a:lnTo>
                      <a:pt x="0" y="19525"/>
                    </a:lnTo>
                    <a:lnTo>
                      <a:pt x="50" y="19973"/>
                    </a:lnTo>
                    <a:lnTo>
                      <a:pt x="100" y="20445"/>
                    </a:lnTo>
                    <a:lnTo>
                      <a:pt x="174" y="20893"/>
                    </a:lnTo>
                    <a:lnTo>
                      <a:pt x="274" y="21316"/>
                    </a:lnTo>
                    <a:lnTo>
                      <a:pt x="398" y="21763"/>
                    </a:lnTo>
                    <a:lnTo>
                      <a:pt x="547" y="22186"/>
                    </a:lnTo>
                    <a:lnTo>
                      <a:pt x="697" y="22584"/>
                    </a:lnTo>
                    <a:lnTo>
                      <a:pt x="895" y="23007"/>
                    </a:lnTo>
                    <a:lnTo>
                      <a:pt x="1094" y="23380"/>
                    </a:lnTo>
                    <a:lnTo>
                      <a:pt x="1318" y="23778"/>
                    </a:lnTo>
                    <a:lnTo>
                      <a:pt x="1542" y="24151"/>
                    </a:lnTo>
                    <a:lnTo>
                      <a:pt x="1791" y="24499"/>
                    </a:lnTo>
                    <a:lnTo>
                      <a:pt x="2064" y="24848"/>
                    </a:lnTo>
                    <a:lnTo>
                      <a:pt x="2363" y="25171"/>
                    </a:lnTo>
                    <a:lnTo>
                      <a:pt x="2661" y="25494"/>
                    </a:lnTo>
                    <a:lnTo>
                      <a:pt x="2985" y="25793"/>
                    </a:lnTo>
                    <a:lnTo>
                      <a:pt x="3308" y="26066"/>
                    </a:lnTo>
                    <a:lnTo>
                      <a:pt x="3656" y="26340"/>
                    </a:lnTo>
                    <a:lnTo>
                      <a:pt x="4005" y="26614"/>
                    </a:lnTo>
                    <a:lnTo>
                      <a:pt x="4378" y="26837"/>
                    </a:lnTo>
                    <a:lnTo>
                      <a:pt x="4751" y="27061"/>
                    </a:lnTo>
                    <a:lnTo>
                      <a:pt x="5149" y="27260"/>
                    </a:lnTo>
                    <a:lnTo>
                      <a:pt x="5547" y="27434"/>
                    </a:lnTo>
                    <a:lnTo>
                      <a:pt x="5969" y="27608"/>
                    </a:lnTo>
                    <a:lnTo>
                      <a:pt x="6392" y="27758"/>
                    </a:lnTo>
                    <a:lnTo>
                      <a:pt x="6815" y="27882"/>
                    </a:lnTo>
                    <a:lnTo>
                      <a:pt x="7263" y="27982"/>
                    </a:lnTo>
                    <a:lnTo>
                      <a:pt x="7710" y="28056"/>
                    </a:lnTo>
                    <a:lnTo>
                      <a:pt x="8158" y="28106"/>
                    </a:lnTo>
                    <a:lnTo>
                      <a:pt x="8631" y="28156"/>
                    </a:lnTo>
                    <a:lnTo>
                      <a:pt x="40492" y="28156"/>
                    </a:lnTo>
                    <a:lnTo>
                      <a:pt x="41238" y="28131"/>
                    </a:lnTo>
                    <a:lnTo>
                      <a:pt x="41960" y="28056"/>
                    </a:lnTo>
                    <a:lnTo>
                      <a:pt x="42656" y="27932"/>
                    </a:lnTo>
                    <a:lnTo>
                      <a:pt x="43353" y="27783"/>
                    </a:lnTo>
                    <a:lnTo>
                      <a:pt x="44024" y="27559"/>
                    </a:lnTo>
                    <a:lnTo>
                      <a:pt x="44696" y="27310"/>
                    </a:lnTo>
                    <a:lnTo>
                      <a:pt x="45317" y="27036"/>
                    </a:lnTo>
                    <a:lnTo>
                      <a:pt x="45939" y="26713"/>
                    </a:lnTo>
                    <a:lnTo>
                      <a:pt x="46536" y="26340"/>
                    </a:lnTo>
                    <a:lnTo>
                      <a:pt x="47083" y="25942"/>
                    </a:lnTo>
                    <a:lnTo>
                      <a:pt x="47631" y="25519"/>
                    </a:lnTo>
                    <a:lnTo>
                      <a:pt x="48128" y="25047"/>
                    </a:lnTo>
                    <a:lnTo>
                      <a:pt x="48601" y="24549"/>
                    </a:lnTo>
                    <a:lnTo>
                      <a:pt x="49048" y="24027"/>
                    </a:lnTo>
                    <a:lnTo>
                      <a:pt x="49471" y="23455"/>
                    </a:lnTo>
                    <a:lnTo>
                      <a:pt x="49844" y="22883"/>
                    </a:lnTo>
                    <a:lnTo>
                      <a:pt x="50192" y="22261"/>
                    </a:lnTo>
                    <a:lnTo>
                      <a:pt x="50516" y="21589"/>
                    </a:lnTo>
                    <a:lnTo>
                      <a:pt x="50789" y="20918"/>
                    </a:lnTo>
                    <a:lnTo>
                      <a:pt x="51013" y="20221"/>
                    </a:lnTo>
                    <a:lnTo>
                      <a:pt x="51187" y="19475"/>
                    </a:lnTo>
                    <a:lnTo>
                      <a:pt x="51312" y="18754"/>
                    </a:lnTo>
                    <a:lnTo>
                      <a:pt x="51411" y="17983"/>
                    </a:lnTo>
                    <a:lnTo>
                      <a:pt x="51436" y="17212"/>
                    </a:lnTo>
                    <a:lnTo>
                      <a:pt x="51411" y="16665"/>
                    </a:lnTo>
                    <a:lnTo>
                      <a:pt x="51361" y="16093"/>
                    </a:lnTo>
                    <a:lnTo>
                      <a:pt x="51312" y="15545"/>
                    </a:lnTo>
                    <a:lnTo>
                      <a:pt x="51212" y="15023"/>
                    </a:lnTo>
                    <a:lnTo>
                      <a:pt x="51088" y="14476"/>
                    </a:lnTo>
                    <a:lnTo>
                      <a:pt x="50939" y="13954"/>
                    </a:lnTo>
                    <a:lnTo>
                      <a:pt x="50764" y="13456"/>
                    </a:lnTo>
                    <a:lnTo>
                      <a:pt x="50565" y="12959"/>
                    </a:lnTo>
                    <a:lnTo>
                      <a:pt x="50342" y="12486"/>
                    </a:lnTo>
                    <a:lnTo>
                      <a:pt x="50118" y="12013"/>
                    </a:lnTo>
                    <a:lnTo>
                      <a:pt x="49844" y="11541"/>
                    </a:lnTo>
                    <a:lnTo>
                      <a:pt x="49571" y="11093"/>
                    </a:lnTo>
                    <a:lnTo>
                      <a:pt x="49247" y="10670"/>
                    </a:lnTo>
                    <a:lnTo>
                      <a:pt x="48924" y="10248"/>
                    </a:lnTo>
                    <a:lnTo>
                      <a:pt x="48576" y="9874"/>
                    </a:lnTo>
                    <a:lnTo>
                      <a:pt x="48227" y="9477"/>
                    </a:lnTo>
                    <a:lnTo>
                      <a:pt x="47854" y="9128"/>
                    </a:lnTo>
                    <a:lnTo>
                      <a:pt x="47456" y="8780"/>
                    </a:lnTo>
                    <a:lnTo>
                      <a:pt x="47034" y="8457"/>
                    </a:lnTo>
                    <a:lnTo>
                      <a:pt x="46611" y="8158"/>
                    </a:lnTo>
                    <a:lnTo>
                      <a:pt x="46163" y="7860"/>
                    </a:lnTo>
                    <a:lnTo>
                      <a:pt x="45715" y="7611"/>
                    </a:lnTo>
                    <a:lnTo>
                      <a:pt x="45243" y="7362"/>
                    </a:lnTo>
                    <a:lnTo>
                      <a:pt x="44745" y="7139"/>
                    </a:lnTo>
                    <a:lnTo>
                      <a:pt x="44248" y="6940"/>
                    </a:lnTo>
                    <a:lnTo>
                      <a:pt x="43750" y="6765"/>
                    </a:lnTo>
                    <a:lnTo>
                      <a:pt x="43228" y="6616"/>
                    </a:lnTo>
                    <a:lnTo>
                      <a:pt x="42706" y="6492"/>
                    </a:lnTo>
                    <a:lnTo>
                      <a:pt x="42159" y="6392"/>
                    </a:lnTo>
                    <a:lnTo>
                      <a:pt x="41611" y="6343"/>
                    </a:lnTo>
                    <a:lnTo>
                      <a:pt x="41064" y="6293"/>
                    </a:lnTo>
                    <a:lnTo>
                      <a:pt x="40492" y="6268"/>
                    </a:lnTo>
                    <a:lnTo>
                      <a:pt x="39945" y="6293"/>
                    </a:lnTo>
                    <a:lnTo>
                      <a:pt x="39398" y="6343"/>
                    </a:lnTo>
                    <a:lnTo>
                      <a:pt x="38875" y="6392"/>
                    </a:lnTo>
                    <a:lnTo>
                      <a:pt x="38353" y="6492"/>
                    </a:lnTo>
                    <a:lnTo>
                      <a:pt x="37831" y="6616"/>
                    </a:lnTo>
                    <a:lnTo>
                      <a:pt x="37333" y="6741"/>
                    </a:lnTo>
                    <a:lnTo>
                      <a:pt x="36836" y="6915"/>
                    </a:lnTo>
                    <a:lnTo>
                      <a:pt x="36339" y="7089"/>
                    </a:lnTo>
                    <a:lnTo>
                      <a:pt x="35866" y="6318"/>
                    </a:lnTo>
                    <a:lnTo>
                      <a:pt x="35344" y="5572"/>
                    </a:lnTo>
                    <a:lnTo>
                      <a:pt x="34772" y="4875"/>
                    </a:lnTo>
                    <a:lnTo>
                      <a:pt x="34150" y="4204"/>
                    </a:lnTo>
                    <a:lnTo>
                      <a:pt x="33478" y="3582"/>
                    </a:lnTo>
                    <a:lnTo>
                      <a:pt x="32782" y="2985"/>
                    </a:lnTo>
                    <a:lnTo>
                      <a:pt x="32060" y="2462"/>
                    </a:lnTo>
                    <a:lnTo>
                      <a:pt x="31289" y="1965"/>
                    </a:lnTo>
                    <a:lnTo>
                      <a:pt x="30891" y="1741"/>
                    </a:lnTo>
                    <a:lnTo>
                      <a:pt x="30494" y="1517"/>
                    </a:lnTo>
                    <a:lnTo>
                      <a:pt x="30071" y="1318"/>
                    </a:lnTo>
                    <a:lnTo>
                      <a:pt x="29648" y="1144"/>
                    </a:lnTo>
                    <a:lnTo>
                      <a:pt x="29225" y="970"/>
                    </a:lnTo>
                    <a:lnTo>
                      <a:pt x="28777" y="796"/>
                    </a:lnTo>
                    <a:lnTo>
                      <a:pt x="28355" y="647"/>
                    </a:lnTo>
                    <a:lnTo>
                      <a:pt x="27907" y="522"/>
                    </a:lnTo>
                    <a:lnTo>
                      <a:pt x="27434" y="398"/>
                    </a:lnTo>
                    <a:lnTo>
                      <a:pt x="26987" y="299"/>
                    </a:lnTo>
                    <a:lnTo>
                      <a:pt x="26514" y="199"/>
                    </a:lnTo>
                    <a:lnTo>
                      <a:pt x="26041" y="149"/>
                    </a:lnTo>
                    <a:lnTo>
                      <a:pt x="25569" y="75"/>
                    </a:lnTo>
                    <a:lnTo>
                      <a:pt x="25096" y="50"/>
                    </a:lnTo>
                    <a:lnTo>
                      <a:pt x="24624" y="25"/>
                    </a:lnTo>
                    <a:lnTo>
                      <a:pt x="24126"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52;p15">
                <a:extLst>
                  <a:ext uri="{FF2B5EF4-FFF2-40B4-BE49-F238E27FC236}">
                    <a16:creationId xmlns:a16="http://schemas.microsoft.com/office/drawing/2014/main" id="{D1CC4401-22B7-4A18-B724-C458C24A3098}"/>
                  </a:ext>
                </a:extLst>
              </p:cNvPr>
              <p:cNvSpPr/>
              <p:nvPr/>
            </p:nvSpPr>
            <p:spPr>
              <a:xfrm>
                <a:off x="4063251" y="2231933"/>
                <a:ext cx="62574" cy="63090"/>
              </a:xfrm>
              <a:custGeom>
                <a:avLst/>
                <a:gdLst/>
                <a:ahLst/>
                <a:cxnLst/>
                <a:rect l="l" t="t" r="r" b="b"/>
                <a:pathLst>
                  <a:path w="3035" h="3060" fill="none" extrusionOk="0">
                    <a:moveTo>
                      <a:pt x="0" y="1517"/>
                    </a:moveTo>
                    <a:lnTo>
                      <a:pt x="0" y="1517"/>
                    </a:lnTo>
                    <a:lnTo>
                      <a:pt x="0" y="1368"/>
                    </a:lnTo>
                    <a:lnTo>
                      <a:pt x="25" y="1219"/>
                    </a:lnTo>
                    <a:lnTo>
                      <a:pt x="50" y="1070"/>
                    </a:lnTo>
                    <a:lnTo>
                      <a:pt x="100" y="920"/>
                    </a:lnTo>
                    <a:lnTo>
                      <a:pt x="249" y="672"/>
                    </a:lnTo>
                    <a:lnTo>
                      <a:pt x="448" y="448"/>
                    </a:lnTo>
                    <a:lnTo>
                      <a:pt x="672" y="274"/>
                    </a:lnTo>
                    <a:lnTo>
                      <a:pt x="920" y="124"/>
                    </a:lnTo>
                    <a:lnTo>
                      <a:pt x="1070" y="75"/>
                    </a:lnTo>
                    <a:lnTo>
                      <a:pt x="1219" y="25"/>
                    </a:lnTo>
                    <a:lnTo>
                      <a:pt x="1368" y="0"/>
                    </a:lnTo>
                    <a:lnTo>
                      <a:pt x="1517" y="0"/>
                    </a:lnTo>
                    <a:lnTo>
                      <a:pt x="1517" y="0"/>
                    </a:lnTo>
                    <a:lnTo>
                      <a:pt x="1667" y="0"/>
                    </a:lnTo>
                    <a:lnTo>
                      <a:pt x="1816" y="25"/>
                    </a:lnTo>
                    <a:lnTo>
                      <a:pt x="1965" y="75"/>
                    </a:lnTo>
                    <a:lnTo>
                      <a:pt x="2114" y="124"/>
                    </a:lnTo>
                    <a:lnTo>
                      <a:pt x="2363" y="274"/>
                    </a:lnTo>
                    <a:lnTo>
                      <a:pt x="2587" y="448"/>
                    </a:lnTo>
                    <a:lnTo>
                      <a:pt x="2786" y="672"/>
                    </a:lnTo>
                    <a:lnTo>
                      <a:pt x="2935" y="920"/>
                    </a:lnTo>
                    <a:lnTo>
                      <a:pt x="2985" y="1070"/>
                    </a:lnTo>
                    <a:lnTo>
                      <a:pt x="3010" y="1219"/>
                    </a:lnTo>
                    <a:lnTo>
                      <a:pt x="3034" y="1368"/>
                    </a:lnTo>
                    <a:lnTo>
                      <a:pt x="3034" y="1517"/>
                    </a:lnTo>
                    <a:lnTo>
                      <a:pt x="3034" y="1517"/>
                    </a:lnTo>
                    <a:lnTo>
                      <a:pt x="3034" y="1691"/>
                    </a:lnTo>
                    <a:lnTo>
                      <a:pt x="3010" y="1841"/>
                    </a:lnTo>
                    <a:lnTo>
                      <a:pt x="2985" y="1990"/>
                    </a:lnTo>
                    <a:lnTo>
                      <a:pt x="2935" y="2114"/>
                    </a:lnTo>
                    <a:lnTo>
                      <a:pt x="2786" y="2388"/>
                    </a:lnTo>
                    <a:lnTo>
                      <a:pt x="2587" y="2612"/>
                    </a:lnTo>
                    <a:lnTo>
                      <a:pt x="2363" y="2786"/>
                    </a:lnTo>
                    <a:lnTo>
                      <a:pt x="2114" y="2935"/>
                    </a:lnTo>
                    <a:lnTo>
                      <a:pt x="1965" y="2985"/>
                    </a:lnTo>
                    <a:lnTo>
                      <a:pt x="1816" y="3010"/>
                    </a:lnTo>
                    <a:lnTo>
                      <a:pt x="1667" y="3034"/>
                    </a:lnTo>
                    <a:lnTo>
                      <a:pt x="1517" y="3059"/>
                    </a:lnTo>
                    <a:lnTo>
                      <a:pt x="1517" y="3059"/>
                    </a:lnTo>
                    <a:lnTo>
                      <a:pt x="1368" y="3034"/>
                    </a:lnTo>
                    <a:lnTo>
                      <a:pt x="1219" y="3010"/>
                    </a:lnTo>
                    <a:lnTo>
                      <a:pt x="1070" y="2985"/>
                    </a:lnTo>
                    <a:lnTo>
                      <a:pt x="920" y="2935"/>
                    </a:lnTo>
                    <a:lnTo>
                      <a:pt x="672" y="2786"/>
                    </a:lnTo>
                    <a:lnTo>
                      <a:pt x="448" y="2612"/>
                    </a:lnTo>
                    <a:lnTo>
                      <a:pt x="249" y="2388"/>
                    </a:lnTo>
                    <a:lnTo>
                      <a:pt x="100" y="2114"/>
                    </a:lnTo>
                    <a:lnTo>
                      <a:pt x="50" y="1990"/>
                    </a:lnTo>
                    <a:lnTo>
                      <a:pt x="25" y="1841"/>
                    </a:lnTo>
                    <a:lnTo>
                      <a:pt x="0" y="1691"/>
                    </a:lnTo>
                    <a:lnTo>
                      <a:pt x="0" y="1517"/>
                    </a:lnTo>
                    <a:lnTo>
                      <a:pt x="0"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53;p15">
                <a:extLst>
                  <a:ext uri="{FF2B5EF4-FFF2-40B4-BE49-F238E27FC236}">
                    <a16:creationId xmlns:a16="http://schemas.microsoft.com/office/drawing/2014/main" id="{077D11B1-FFE6-4EA3-A1BD-08DCF59F7586}"/>
                  </a:ext>
                </a:extLst>
              </p:cNvPr>
              <p:cNvSpPr/>
              <p:nvPr/>
            </p:nvSpPr>
            <p:spPr>
              <a:xfrm>
                <a:off x="4094527" y="2018604"/>
                <a:ext cx="21" cy="213350"/>
              </a:xfrm>
              <a:custGeom>
                <a:avLst/>
                <a:gdLst/>
                <a:ahLst/>
                <a:cxnLst/>
                <a:rect l="l" t="t" r="r" b="b"/>
                <a:pathLst>
                  <a:path w="1" h="10348" fill="none" extrusionOk="0">
                    <a:moveTo>
                      <a:pt x="0" y="0"/>
                    </a:moveTo>
                    <a:lnTo>
                      <a:pt x="0" y="1034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54;p15">
                <a:extLst>
                  <a:ext uri="{FF2B5EF4-FFF2-40B4-BE49-F238E27FC236}">
                    <a16:creationId xmlns:a16="http://schemas.microsoft.com/office/drawing/2014/main" id="{64432F19-29E2-4CFD-97A5-1F9BA847FC44}"/>
                  </a:ext>
                </a:extLst>
              </p:cNvPr>
              <p:cNvSpPr/>
              <p:nvPr/>
            </p:nvSpPr>
            <p:spPr>
              <a:xfrm>
                <a:off x="3717619" y="1521681"/>
                <a:ext cx="126674" cy="405649"/>
              </a:xfrm>
              <a:custGeom>
                <a:avLst/>
                <a:gdLst/>
                <a:ahLst/>
                <a:cxnLst/>
                <a:rect l="l" t="t" r="r" b="b"/>
                <a:pathLst>
                  <a:path w="6144" h="19675" fill="none" extrusionOk="0">
                    <a:moveTo>
                      <a:pt x="0" y="1"/>
                    </a:moveTo>
                    <a:lnTo>
                      <a:pt x="0" y="8482"/>
                    </a:lnTo>
                    <a:lnTo>
                      <a:pt x="6144" y="11616"/>
                    </a:lnTo>
                    <a:lnTo>
                      <a:pt x="6144" y="19675"/>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55;p15">
                <a:extLst>
                  <a:ext uri="{FF2B5EF4-FFF2-40B4-BE49-F238E27FC236}">
                    <a16:creationId xmlns:a16="http://schemas.microsoft.com/office/drawing/2014/main" id="{54D5058C-0542-40C3-9F8B-FF6A7876934C}"/>
                  </a:ext>
                </a:extLst>
              </p:cNvPr>
              <p:cNvSpPr/>
              <p:nvPr/>
            </p:nvSpPr>
            <p:spPr>
              <a:xfrm>
                <a:off x="4151947" y="1978606"/>
                <a:ext cx="76429" cy="335385"/>
              </a:xfrm>
              <a:custGeom>
                <a:avLst/>
                <a:gdLst/>
                <a:ahLst/>
                <a:cxnLst/>
                <a:rect l="l" t="t" r="r" b="b"/>
                <a:pathLst>
                  <a:path w="3707" h="16267" fill="none" extrusionOk="0">
                    <a:moveTo>
                      <a:pt x="3707" y="16267"/>
                    </a:moveTo>
                    <a:lnTo>
                      <a:pt x="3632" y="11342"/>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56;p15">
                <a:extLst>
                  <a:ext uri="{FF2B5EF4-FFF2-40B4-BE49-F238E27FC236}">
                    <a16:creationId xmlns:a16="http://schemas.microsoft.com/office/drawing/2014/main" id="{356A540A-3BA2-40C2-8D12-6B1F6EAC7567}"/>
                  </a:ext>
                </a:extLst>
              </p:cNvPr>
              <p:cNvSpPr/>
              <p:nvPr/>
            </p:nvSpPr>
            <p:spPr>
              <a:xfrm>
                <a:off x="3979647" y="2052953"/>
                <a:ext cx="45668" cy="387197"/>
              </a:xfrm>
              <a:custGeom>
                <a:avLst/>
                <a:gdLst/>
                <a:ahLst/>
                <a:cxnLst/>
                <a:rect l="l" t="t" r="r" b="b"/>
                <a:pathLst>
                  <a:path w="2215" h="18780" fill="none" extrusionOk="0">
                    <a:moveTo>
                      <a:pt x="1" y="18779"/>
                    </a:moveTo>
                    <a:lnTo>
                      <a:pt x="1" y="8930"/>
                    </a:lnTo>
                    <a:lnTo>
                      <a:pt x="2215" y="7487"/>
                    </a:lnTo>
                    <a:lnTo>
                      <a:pt x="2215"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57;p15">
                <a:extLst>
                  <a:ext uri="{FF2B5EF4-FFF2-40B4-BE49-F238E27FC236}">
                    <a16:creationId xmlns:a16="http://schemas.microsoft.com/office/drawing/2014/main" id="{5F595E98-6713-4CD6-A965-C27703FA3E75}"/>
                  </a:ext>
                </a:extLst>
              </p:cNvPr>
              <p:cNvSpPr/>
              <p:nvPr/>
            </p:nvSpPr>
            <p:spPr>
              <a:xfrm>
                <a:off x="3844272" y="1521681"/>
                <a:ext cx="21" cy="53358"/>
              </a:xfrm>
              <a:custGeom>
                <a:avLst/>
                <a:gdLst/>
                <a:ahLst/>
                <a:cxnLst/>
                <a:rect l="l" t="t" r="r" b="b"/>
                <a:pathLst>
                  <a:path w="1" h="2588" fill="none" extrusionOk="0">
                    <a:moveTo>
                      <a:pt x="1" y="1"/>
                    </a:moveTo>
                    <a:lnTo>
                      <a:pt x="1" y="258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58;p15">
                <a:extLst>
                  <a:ext uri="{FF2B5EF4-FFF2-40B4-BE49-F238E27FC236}">
                    <a16:creationId xmlns:a16="http://schemas.microsoft.com/office/drawing/2014/main" id="{9CC967B9-EDC1-4ED0-AFAE-20E7345CB85B}"/>
                  </a:ext>
                </a:extLst>
              </p:cNvPr>
              <p:cNvSpPr/>
              <p:nvPr/>
            </p:nvSpPr>
            <p:spPr>
              <a:xfrm>
                <a:off x="3844272" y="1624769"/>
                <a:ext cx="21" cy="86161"/>
              </a:xfrm>
              <a:custGeom>
                <a:avLst/>
                <a:gdLst/>
                <a:ahLst/>
                <a:cxnLst/>
                <a:rect l="l" t="t" r="r" b="b"/>
                <a:pathLst>
                  <a:path w="1" h="4179" fill="none" extrusionOk="0">
                    <a:moveTo>
                      <a:pt x="1" y="0"/>
                    </a:moveTo>
                    <a:lnTo>
                      <a:pt x="1" y="4179"/>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59;p15">
                <a:extLst>
                  <a:ext uri="{FF2B5EF4-FFF2-40B4-BE49-F238E27FC236}">
                    <a16:creationId xmlns:a16="http://schemas.microsoft.com/office/drawing/2014/main" id="{DD127B41-B13E-47D5-BC64-F696E96D096A}"/>
                  </a:ext>
                </a:extLst>
              </p:cNvPr>
              <p:cNvSpPr/>
              <p:nvPr/>
            </p:nvSpPr>
            <p:spPr>
              <a:xfrm>
                <a:off x="4094527" y="2353968"/>
                <a:ext cx="21" cy="132323"/>
              </a:xfrm>
              <a:custGeom>
                <a:avLst/>
                <a:gdLst/>
                <a:ahLst/>
                <a:cxnLst/>
                <a:rect l="l" t="t" r="r" b="b"/>
                <a:pathLst>
                  <a:path w="1" h="6418" fill="none" extrusionOk="0">
                    <a:moveTo>
                      <a:pt x="0" y="641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60;p15">
                <a:extLst>
                  <a:ext uri="{FF2B5EF4-FFF2-40B4-BE49-F238E27FC236}">
                    <a16:creationId xmlns:a16="http://schemas.microsoft.com/office/drawing/2014/main" id="{58EC2AF3-30A9-446A-9823-9631FB6CFAB9}"/>
                  </a:ext>
                </a:extLst>
              </p:cNvPr>
              <p:cNvSpPr/>
              <p:nvPr/>
            </p:nvSpPr>
            <p:spPr>
              <a:xfrm>
                <a:off x="1327432" y="1744762"/>
                <a:ext cx="21" cy="213350"/>
              </a:xfrm>
              <a:custGeom>
                <a:avLst/>
                <a:gdLst/>
                <a:ahLst/>
                <a:cxnLst/>
                <a:rect l="l" t="t" r="r" b="b"/>
                <a:pathLst>
                  <a:path w="1" h="10348" fill="none" extrusionOk="0">
                    <a:moveTo>
                      <a:pt x="0" y="1034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61;p15">
                <a:extLst>
                  <a:ext uri="{FF2B5EF4-FFF2-40B4-BE49-F238E27FC236}">
                    <a16:creationId xmlns:a16="http://schemas.microsoft.com/office/drawing/2014/main" id="{48171174-8C30-4B72-9461-72B5F3FE32E0}"/>
                  </a:ext>
                </a:extLst>
              </p:cNvPr>
              <p:cNvSpPr/>
              <p:nvPr/>
            </p:nvSpPr>
            <p:spPr>
              <a:xfrm>
                <a:off x="1396666" y="1497579"/>
                <a:ext cx="45647" cy="508737"/>
              </a:xfrm>
              <a:custGeom>
                <a:avLst/>
                <a:gdLst/>
                <a:ahLst/>
                <a:cxnLst/>
                <a:rect l="l" t="t" r="r" b="b"/>
                <a:pathLst>
                  <a:path w="2214" h="24675" fill="none" extrusionOk="0">
                    <a:moveTo>
                      <a:pt x="2214" y="1"/>
                    </a:moveTo>
                    <a:lnTo>
                      <a:pt x="2214" y="9875"/>
                    </a:lnTo>
                    <a:lnTo>
                      <a:pt x="0" y="11293"/>
                    </a:lnTo>
                    <a:lnTo>
                      <a:pt x="0" y="24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62;p15">
                <a:extLst>
                  <a:ext uri="{FF2B5EF4-FFF2-40B4-BE49-F238E27FC236}">
                    <a16:creationId xmlns:a16="http://schemas.microsoft.com/office/drawing/2014/main" id="{261B3435-1079-4035-A5E3-C19D1B1CD57D}"/>
                  </a:ext>
                </a:extLst>
              </p:cNvPr>
              <p:cNvSpPr/>
              <p:nvPr/>
            </p:nvSpPr>
            <p:spPr>
              <a:xfrm>
                <a:off x="2875064" y="1207841"/>
                <a:ext cx="197969" cy="191825"/>
              </a:xfrm>
              <a:custGeom>
                <a:avLst/>
                <a:gdLst/>
                <a:ahLst/>
                <a:cxnLst/>
                <a:rect l="l" t="t" r="r" b="b"/>
                <a:pathLst>
                  <a:path w="9602" h="9304" extrusionOk="0">
                    <a:moveTo>
                      <a:pt x="9602" y="1"/>
                    </a:moveTo>
                    <a:lnTo>
                      <a:pt x="7985" y="274"/>
                    </a:lnTo>
                    <a:lnTo>
                      <a:pt x="6368" y="523"/>
                    </a:lnTo>
                    <a:lnTo>
                      <a:pt x="4727" y="772"/>
                    </a:lnTo>
                    <a:lnTo>
                      <a:pt x="3085" y="971"/>
                    </a:lnTo>
                    <a:lnTo>
                      <a:pt x="2787" y="2115"/>
                    </a:lnTo>
                    <a:lnTo>
                      <a:pt x="2463" y="3209"/>
                    </a:lnTo>
                    <a:lnTo>
                      <a:pt x="2115" y="4304"/>
                    </a:lnTo>
                    <a:lnTo>
                      <a:pt x="1742" y="5348"/>
                    </a:lnTo>
                    <a:lnTo>
                      <a:pt x="1344" y="6393"/>
                    </a:lnTo>
                    <a:lnTo>
                      <a:pt x="921" y="7388"/>
                    </a:lnTo>
                    <a:lnTo>
                      <a:pt x="473" y="8358"/>
                    </a:lnTo>
                    <a:lnTo>
                      <a:pt x="1" y="9303"/>
                    </a:lnTo>
                    <a:lnTo>
                      <a:pt x="747" y="8880"/>
                    </a:lnTo>
                    <a:lnTo>
                      <a:pt x="1468" y="8433"/>
                    </a:lnTo>
                    <a:lnTo>
                      <a:pt x="2165" y="7960"/>
                    </a:lnTo>
                    <a:lnTo>
                      <a:pt x="2836" y="7463"/>
                    </a:lnTo>
                    <a:lnTo>
                      <a:pt x="3508" y="6965"/>
                    </a:lnTo>
                    <a:lnTo>
                      <a:pt x="4179" y="6418"/>
                    </a:lnTo>
                    <a:lnTo>
                      <a:pt x="4801" y="5871"/>
                    </a:lnTo>
                    <a:lnTo>
                      <a:pt x="5423" y="5274"/>
                    </a:lnTo>
                    <a:lnTo>
                      <a:pt x="6020" y="4677"/>
                    </a:lnTo>
                    <a:lnTo>
                      <a:pt x="6592" y="4080"/>
                    </a:lnTo>
                    <a:lnTo>
                      <a:pt x="7139" y="3433"/>
                    </a:lnTo>
                    <a:lnTo>
                      <a:pt x="7686" y="2787"/>
                    </a:lnTo>
                    <a:lnTo>
                      <a:pt x="8184" y="2115"/>
                    </a:lnTo>
                    <a:lnTo>
                      <a:pt x="8681" y="1419"/>
                    </a:lnTo>
                    <a:lnTo>
                      <a:pt x="9154" y="722"/>
                    </a:lnTo>
                    <a:lnTo>
                      <a:pt x="960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63;p15">
                <a:extLst>
                  <a:ext uri="{FF2B5EF4-FFF2-40B4-BE49-F238E27FC236}">
                    <a16:creationId xmlns:a16="http://schemas.microsoft.com/office/drawing/2014/main" id="{DEC7E284-41E6-4735-90BD-4BAABE9A21A0}"/>
                  </a:ext>
                </a:extLst>
              </p:cNvPr>
              <p:cNvSpPr/>
              <p:nvPr/>
            </p:nvSpPr>
            <p:spPr>
              <a:xfrm>
                <a:off x="2948916" y="960163"/>
                <a:ext cx="197454" cy="223081"/>
              </a:xfrm>
              <a:custGeom>
                <a:avLst/>
                <a:gdLst/>
                <a:ahLst/>
                <a:cxnLst/>
                <a:rect l="l" t="t" r="r" b="b"/>
                <a:pathLst>
                  <a:path w="9577" h="10820" extrusionOk="0">
                    <a:moveTo>
                      <a:pt x="1170" y="0"/>
                    </a:moveTo>
                    <a:lnTo>
                      <a:pt x="1145" y="1393"/>
                    </a:lnTo>
                    <a:lnTo>
                      <a:pt x="1070" y="2786"/>
                    </a:lnTo>
                    <a:lnTo>
                      <a:pt x="971" y="4179"/>
                    </a:lnTo>
                    <a:lnTo>
                      <a:pt x="846" y="5547"/>
                    </a:lnTo>
                    <a:lnTo>
                      <a:pt x="672" y="6890"/>
                    </a:lnTo>
                    <a:lnTo>
                      <a:pt x="473" y="8208"/>
                    </a:lnTo>
                    <a:lnTo>
                      <a:pt x="249" y="9527"/>
                    </a:lnTo>
                    <a:lnTo>
                      <a:pt x="1" y="10820"/>
                    </a:lnTo>
                    <a:lnTo>
                      <a:pt x="1841" y="10571"/>
                    </a:lnTo>
                    <a:lnTo>
                      <a:pt x="3657" y="10298"/>
                    </a:lnTo>
                    <a:lnTo>
                      <a:pt x="5472" y="9999"/>
                    </a:lnTo>
                    <a:lnTo>
                      <a:pt x="7263" y="9651"/>
                    </a:lnTo>
                    <a:lnTo>
                      <a:pt x="7736" y="8532"/>
                    </a:lnTo>
                    <a:lnTo>
                      <a:pt x="8184" y="7388"/>
                    </a:lnTo>
                    <a:lnTo>
                      <a:pt x="8383" y="6791"/>
                    </a:lnTo>
                    <a:lnTo>
                      <a:pt x="8557" y="6219"/>
                    </a:lnTo>
                    <a:lnTo>
                      <a:pt x="8731" y="5622"/>
                    </a:lnTo>
                    <a:lnTo>
                      <a:pt x="8880" y="5000"/>
                    </a:lnTo>
                    <a:lnTo>
                      <a:pt x="9029" y="4403"/>
                    </a:lnTo>
                    <a:lnTo>
                      <a:pt x="9154" y="3781"/>
                    </a:lnTo>
                    <a:lnTo>
                      <a:pt x="9253" y="3159"/>
                    </a:lnTo>
                    <a:lnTo>
                      <a:pt x="9353" y="2537"/>
                    </a:lnTo>
                    <a:lnTo>
                      <a:pt x="9427" y="1916"/>
                    </a:lnTo>
                    <a:lnTo>
                      <a:pt x="9502" y="1269"/>
                    </a:lnTo>
                    <a:lnTo>
                      <a:pt x="9552" y="647"/>
                    </a:lnTo>
                    <a:lnTo>
                      <a:pt x="9576"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64;p15">
                <a:extLst>
                  <a:ext uri="{FF2B5EF4-FFF2-40B4-BE49-F238E27FC236}">
                    <a16:creationId xmlns:a16="http://schemas.microsoft.com/office/drawing/2014/main" id="{92C97DBC-21CF-4760-8DB0-E07460ADDD64}"/>
                  </a:ext>
                </a:extLst>
              </p:cNvPr>
              <p:cNvSpPr/>
              <p:nvPr/>
            </p:nvSpPr>
            <p:spPr>
              <a:xfrm>
                <a:off x="2641241" y="1232974"/>
                <a:ext cx="251802" cy="232318"/>
              </a:xfrm>
              <a:custGeom>
                <a:avLst/>
                <a:gdLst/>
                <a:ahLst/>
                <a:cxnLst/>
                <a:rect l="l" t="t" r="r" b="b"/>
                <a:pathLst>
                  <a:path w="12213" h="11268" extrusionOk="0">
                    <a:moveTo>
                      <a:pt x="12212" y="1"/>
                    </a:moveTo>
                    <a:lnTo>
                      <a:pt x="10695" y="150"/>
                    </a:lnTo>
                    <a:lnTo>
                      <a:pt x="9203" y="274"/>
                    </a:lnTo>
                    <a:lnTo>
                      <a:pt x="7686" y="374"/>
                    </a:lnTo>
                    <a:lnTo>
                      <a:pt x="6144" y="473"/>
                    </a:lnTo>
                    <a:lnTo>
                      <a:pt x="4626" y="548"/>
                    </a:lnTo>
                    <a:lnTo>
                      <a:pt x="3084" y="598"/>
                    </a:lnTo>
                    <a:lnTo>
                      <a:pt x="1542" y="647"/>
                    </a:lnTo>
                    <a:lnTo>
                      <a:pt x="0" y="647"/>
                    </a:lnTo>
                    <a:lnTo>
                      <a:pt x="0" y="11268"/>
                    </a:lnTo>
                    <a:lnTo>
                      <a:pt x="1045" y="11218"/>
                    </a:lnTo>
                    <a:lnTo>
                      <a:pt x="2089" y="11094"/>
                    </a:lnTo>
                    <a:lnTo>
                      <a:pt x="3109" y="10969"/>
                    </a:lnTo>
                    <a:lnTo>
                      <a:pt x="4129" y="10770"/>
                    </a:lnTo>
                    <a:lnTo>
                      <a:pt x="5124" y="10546"/>
                    </a:lnTo>
                    <a:lnTo>
                      <a:pt x="6119" y="10273"/>
                    </a:lnTo>
                    <a:lnTo>
                      <a:pt x="7089" y="9974"/>
                    </a:lnTo>
                    <a:lnTo>
                      <a:pt x="8034" y="9626"/>
                    </a:lnTo>
                    <a:lnTo>
                      <a:pt x="8681" y="8606"/>
                    </a:lnTo>
                    <a:lnTo>
                      <a:pt x="9278" y="7512"/>
                    </a:lnTo>
                    <a:lnTo>
                      <a:pt x="9874" y="6393"/>
                    </a:lnTo>
                    <a:lnTo>
                      <a:pt x="10397" y="5199"/>
                    </a:lnTo>
                    <a:lnTo>
                      <a:pt x="10919" y="3955"/>
                    </a:lnTo>
                    <a:lnTo>
                      <a:pt x="11367" y="2687"/>
                    </a:lnTo>
                    <a:lnTo>
                      <a:pt x="11814" y="1369"/>
                    </a:lnTo>
                    <a:lnTo>
                      <a:pt x="1221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65;p15">
                <a:extLst>
                  <a:ext uri="{FF2B5EF4-FFF2-40B4-BE49-F238E27FC236}">
                    <a16:creationId xmlns:a16="http://schemas.microsoft.com/office/drawing/2014/main" id="{F31D584D-EC4E-4FE4-B375-EBAF0273151A}"/>
                  </a:ext>
                </a:extLst>
              </p:cNvPr>
              <p:cNvSpPr/>
              <p:nvPr/>
            </p:nvSpPr>
            <p:spPr>
              <a:xfrm>
                <a:off x="2948916" y="694012"/>
                <a:ext cx="197454" cy="223102"/>
              </a:xfrm>
              <a:custGeom>
                <a:avLst/>
                <a:gdLst/>
                <a:ahLst/>
                <a:cxnLst/>
                <a:rect l="l" t="t" r="r" b="b"/>
                <a:pathLst>
                  <a:path w="9577" h="10821" extrusionOk="0">
                    <a:moveTo>
                      <a:pt x="1" y="1"/>
                    </a:moveTo>
                    <a:lnTo>
                      <a:pt x="249" y="1294"/>
                    </a:lnTo>
                    <a:lnTo>
                      <a:pt x="473" y="2587"/>
                    </a:lnTo>
                    <a:lnTo>
                      <a:pt x="672" y="3931"/>
                    </a:lnTo>
                    <a:lnTo>
                      <a:pt x="846" y="5274"/>
                    </a:lnTo>
                    <a:lnTo>
                      <a:pt x="971" y="6642"/>
                    </a:lnTo>
                    <a:lnTo>
                      <a:pt x="1070" y="8010"/>
                    </a:lnTo>
                    <a:lnTo>
                      <a:pt x="1145" y="9402"/>
                    </a:lnTo>
                    <a:lnTo>
                      <a:pt x="1170" y="10820"/>
                    </a:lnTo>
                    <a:lnTo>
                      <a:pt x="9576" y="10820"/>
                    </a:lnTo>
                    <a:lnTo>
                      <a:pt x="9552" y="10174"/>
                    </a:lnTo>
                    <a:lnTo>
                      <a:pt x="9502" y="9527"/>
                    </a:lnTo>
                    <a:lnTo>
                      <a:pt x="9427" y="8905"/>
                    </a:lnTo>
                    <a:lnTo>
                      <a:pt x="9353" y="8258"/>
                    </a:lnTo>
                    <a:lnTo>
                      <a:pt x="9253" y="7637"/>
                    </a:lnTo>
                    <a:lnTo>
                      <a:pt x="9154" y="7015"/>
                    </a:lnTo>
                    <a:lnTo>
                      <a:pt x="9029" y="6418"/>
                    </a:lnTo>
                    <a:lnTo>
                      <a:pt x="8880" y="5796"/>
                    </a:lnTo>
                    <a:lnTo>
                      <a:pt x="8731" y="5199"/>
                    </a:lnTo>
                    <a:lnTo>
                      <a:pt x="8557" y="4602"/>
                    </a:lnTo>
                    <a:lnTo>
                      <a:pt x="8383" y="4005"/>
                    </a:lnTo>
                    <a:lnTo>
                      <a:pt x="8184" y="3433"/>
                    </a:lnTo>
                    <a:lnTo>
                      <a:pt x="7736" y="2264"/>
                    </a:lnTo>
                    <a:lnTo>
                      <a:pt x="7263" y="1145"/>
                    </a:lnTo>
                    <a:lnTo>
                      <a:pt x="5472" y="821"/>
                    </a:lnTo>
                    <a:lnTo>
                      <a:pt x="3657" y="523"/>
                    </a:lnTo>
                    <a:lnTo>
                      <a:pt x="1841" y="249"/>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66;p15">
                <a:extLst>
                  <a:ext uri="{FF2B5EF4-FFF2-40B4-BE49-F238E27FC236}">
                    <a16:creationId xmlns:a16="http://schemas.microsoft.com/office/drawing/2014/main" id="{3DEE97A7-90FB-4DC9-BC73-9A3D597D5F60}"/>
                  </a:ext>
                </a:extLst>
              </p:cNvPr>
              <p:cNvSpPr/>
              <p:nvPr/>
            </p:nvSpPr>
            <p:spPr>
              <a:xfrm>
                <a:off x="2641241" y="960163"/>
                <a:ext cx="288727" cy="243080"/>
              </a:xfrm>
              <a:custGeom>
                <a:avLst/>
                <a:gdLst/>
                <a:ahLst/>
                <a:cxnLst/>
                <a:rect l="l" t="t" r="r" b="b"/>
                <a:pathLst>
                  <a:path w="14004" h="11790" extrusionOk="0">
                    <a:moveTo>
                      <a:pt x="0" y="0"/>
                    </a:moveTo>
                    <a:lnTo>
                      <a:pt x="0" y="11790"/>
                    </a:lnTo>
                    <a:lnTo>
                      <a:pt x="1617" y="11765"/>
                    </a:lnTo>
                    <a:lnTo>
                      <a:pt x="3234" y="11740"/>
                    </a:lnTo>
                    <a:lnTo>
                      <a:pt x="4825" y="11666"/>
                    </a:lnTo>
                    <a:lnTo>
                      <a:pt x="6442" y="11591"/>
                    </a:lnTo>
                    <a:lnTo>
                      <a:pt x="8034" y="11492"/>
                    </a:lnTo>
                    <a:lnTo>
                      <a:pt x="9601" y="11367"/>
                    </a:lnTo>
                    <a:lnTo>
                      <a:pt x="11168" y="11218"/>
                    </a:lnTo>
                    <a:lnTo>
                      <a:pt x="12735" y="11069"/>
                    </a:lnTo>
                    <a:lnTo>
                      <a:pt x="13008" y="9775"/>
                    </a:lnTo>
                    <a:lnTo>
                      <a:pt x="13257" y="8432"/>
                    </a:lnTo>
                    <a:lnTo>
                      <a:pt x="13456" y="7064"/>
                    </a:lnTo>
                    <a:lnTo>
                      <a:pt x="13630" y="5696"/>
                    </a:lnTo>
                    <a:lnTo>
                      <a:pt x="13779" y="4303"/>
                    </a:lnTo>
                    <a:lnTo>
                      <a:pt x="13904" y="2886"/>
                    </a:lnTo>
                    <a:lnTo>
                      <a:pt x="13978" y="1443"/>
                    </a:lnTo>
                    <a:lnTo>
                      <a:pt x="1400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67;p15">
                <a:extLst>
                  <a:ext uri="{FF2B5EF4-FFF2-40B4-BE49-F238E27FC236}">
                    <a16:creationId xmlns:a16="http://schemas.microsoft.com/office/drawing/2014/main" id="{02063100-6D10-44B4-AEA5-C3DD334B3849}"/>
                  </a:ext>
                </a:extLst>
              </p:cNvPr>
              <p:cNvSpPr/>
              <p:nvPr/>
            </p:nvSpPr>
            <p:spPr>
              <a:xfrm>
                <a:off x="2875064" y="477095"/>
                <a:ext cx="197969" cy="192320"/>
              </a:xfrm>
              <a:custGeom>
                <a:avLst/>
                <a:gdLst/>
                <a:ahLst/>
                <a:cxnLst/>
                <a:rect l="l" t="t" r="r" b="b"/>
                <a:pathLst>
                  <a:path w="9602" h="9328" extrusionOk="0">
                    <a:moveTo>
                      <a:pt x="1" y="1"/>
                    </a:moveTo>
                    <a:lnTo>
                      <a:pt x="473" y="946"/>
                    </a:lnTo>
                    <a:lnTo>
                      <a:pt x="921" y="1916"/>
                    </a:lnTo>
                    <a:lnTo>
                      <a:pt x="1344" y="2936"/>
                    </a:lnTo>
                    <a:lnTo>
                      <a:pt x="1742" y="3955"/>
                    </a:lnTo>
                    <a:lnTo>
                      <a:pt x="2115" y="5025"/>
                    </a:lnTo>
                    <a:lnTo>
                      <a:pt x="2463" y="6094"/>
                    </a:lnTo>
                    <a:lnTo>
                      <a:pt x="2787" y="7214"/>
                    </a:lnTo>
                    <a:lnTo>
                      <a:pt x="3085" y="8333"/>
                    </a:lnTo>
                    <a:lnTo>
                      <a:pt x="4727" y="8557"/>
                    </a:lnTo>
                    <a:lnTo>
                      <a:pt x="6368" y="8781"/>
                    </a:lnTo>
                    <a:lnTo>
                      <a:pt x="7985" y="9054"/>
                    </a:lnTo>
                    <a:lnTo>
                      <a:pt x="9602" y="9328"/>
                    </a:lnTo>
                    <a:lnTo>
                      <a:pt x="9154" y="8607"/>
                    </a:lnTo>
                    <a:lnTo>
                      <a:pt x="8681" y="7885"/>
                    </a:lnTo>
                    <a:lnTo>
                      <a:pt x="8184" y="7214"/>
                    </a:lnTo>
                    <a:lnTo>
                      <a:pt x="7686" y="6542"/>
                    </a:lnTo>
                    <a:lnTo>
                      <a:pt x="7139" y="5871"/>
                    </a:lnTo>
                    <a:lnTo>
                      <a:pt x="6592" y="5249"/>
                    </a:lnTo>
                    <a:lnTo>
                      <a:pt x="6020" y="4627"/>
                    </a:lnTo>
                    <a:lnTo>
                      <a:pt x="5423" y="4030"/>
                    </a:lnTo>
                    <a:lnTo>
                      <a:pt x="4801" y="3458"/>
                    </a:lnTo>
                    <a:lnTo>
                      <a:pt x="4179" y="2911"/>
                    </a:lnTo>
                    <a:lnTo>
                      <a:pt x="3508" y="2364"/>
                    </a:lnTo>
                    <a:lnTo>
                      <a:pt x="2836" y="1841"/>
                    </a:lnTo>
                    <a:lnTo>
                      <a:pt x="2165" y="1344"/>
                    </a:lnTo>
                    <a:lnTo>
                      <a:pt x="1468" y="871"/>
                    </a:lnTo>
                    <a:lnTo>
                      <a:pt x="747" y="423"/>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68;p15">
                <a:extLst>
                  <a:ext uri="{FF2B5EF4-FFF2-40B4-BE49-F238E27FC236}">
                    <a16:creationId xmlns:a16="http://schemas.microsoft.com/office/drawing/2014/main" id="{29B4744C-8C25-4116-8DBB-752F5AA3954E}"/>
                  </a:ext>
                </a:extLst>
              </p:cNvPr>
              <p:cNvSpPr/>
              <p:nvPr/>
            </p:nvSpPr>
            <p:spPr>
              <a:xfrm>
                <a:off x="2641241" y="673498"/>
                <a:ext cx="288727" cy="243616"/>
              </a:xfrm>
              <a:custGeom>
                <a:avLst/>
                <a:gdLst/>
                <a:ahLst/>
                <a:cxnLst/>
                <a:rect l="l" t="t" r="r" b="b"/>
                <a:pathLst>
                  <a:path w="14004" h="11816" extrusionOk="0">
                    <a:moveTo>
                      <a:pt x="0" y="1"/>
                    </a:moveTo>
                    <a:lnTo>
                      <a:pt x="0" y="11815"/>
                    </a:lnTo>
                    <a:lnTo>
                      <a:pt x="14003" y="11815"/>
                    </a:lnTo>
                    <a:lnTo>
                      <a:pt x="13978" y="10348"/>
                    </a:lnTo>
                    <a:lnTo>
                      <a:pt x="13904" y="8930"/>
                    </a:lnTo>
                    <a:lnTo>
                      <a:pt x="13779" y="7512"/>
                    </a:lnTo>
                    <a:lnTo>
                      <a:pt x="13630" y="6119"/>
                    </a:lnTo>
                    <a:lnTo>
                      <a:pt x="13456" y="4727"/>
                    </a:lnTo>
                    <a:lnTo>
                      <a:pt x="13257" y="3383"/>
                    </a:lnTo>
                    <a:lnTo>
                      <a:pt x="13008" y="2040"/>
                    </a:lnTo>
                    <a:lnTo>
                      <a:pt x="12735" y="747"/>
                    </a:lnTo>
                    <a:lnTo>
                      <a:pt x="11168" y="573"/>
                    </a:lnTo>
                    <a:lnTo>
                      <a:pt x="9601" y="449"/>
                    </a:lnTo>
                    <a:lnTo>
                      <a:pt x="8034" y="324"/>
                    </a:lnTo>
                    <a:lnTo>
                      <a:pt x="6442" y="225"/>
                    </a:lnTo>
                    <a:lnTo>
                      <a:pt x="4825" y="125"/>
                    </a:lnTo>
                    <a:lnTo>
                      <a:pt x="3234" y="75"/>
                    </a:lnTo>
                    <a:lnTo>
                      <a:pt x="1617" y="26"/>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69;p15">
                <a:extLst>
                  <a:ext uri="{FF2B5EF4-FFF2-40B4-BE49-F238E27FC236}">
                    <a16:creationId xmlns:a16="http://schemas.microsoft.com/office/drawing/2014/main" id="{05EE63B5-B986-4324-9242-10D8C49CA4DB}"/>
                  </a:ext>
                </a:extLst>
              </p:cNvPr>
              <p:cNvSpPr/>
              <p:nvPr/>
            </p:nvSpPr>
            <p:spPr>
              <a:xfrm>
                <a:off x="2641241" y="411470"/>
                <a:ext cx="251802" cy="232833"/>
              </a:xfrm>
              <a:custGeom>
                <a:avLst/>
                <a:gdLst/>
                <a:ahLst/>
                <a:cxnLst/>
                <a:rect l="l" t="t" r="r" b="b"/>
                <a:pathLst>
                  <a:path w="12213" h="11293" extrusionOk="0">
                    <a:moveTo>
                      <a:pt x="0" y="0"/>
                    </a:moveTo>
                    <a:lnTo>
                      <a:pt x="0" y="10621"/>
                    </a:lnTo>
                    <a:lnTo>
                      <a:pt x="1542" y="10645"/>
                    </a:lnTo>
                    <a:lnTo>
                      <a:pt x="3084" y="10670"/>
                    </a:lnTo>
                    <a:lnTo>
                      <a:pt x="4626" y="10745"/>
                    </a:lnTo>
                    <a:lnTo>
                      <a:pt x="6168" y="10819"/>
                    </a:lnTo>
                    <a:lnTo>
                      <a:pt x="7686" y="10894"/>
                    </a:lnTo>
                    <a:lnTo>
                      <a:pt x="9203" y="11018"/>
                    </a:lnTo>
                    <a:lnTo>
                      <a:pt x="10695" y="11143"/>
                    </a:lnTo>
                    <a:lnTo>
                      <a:pt x="12212" y="11292"/>
                    </a:lnTo>
                    <a:lnTo>
                      <a:pt x="11814" y="9924"/>
                    </a:lnTo>
                    <a:lnTo>
                      <a:pt x="11367" y="8606"/>
                    </a:lnTo>
                    <a:lnTo>
                      <a:pt x="10919" y="7312"/>
                    </a:lnTo>
                    <a:lnTo>
                      <a:pt x="10397" y="6094"/>
                    </a:lnTo>
                    <a:lnTo>
                      <a:pt x="9874" y="4900"/>
                    </a:lnTo>
                    <a:lnTo>
                      <a:pt x="9278" y="3756"/>
                    </a:lnTo>
                    <a:lnTo>
                      <a:pt x="8681" y="2686"/>
                    </a:lnTo>
                    <a:lnTo>
                      <a:pt x="8034" y="1642"/>
                    </a:lnTo>
                    <a:lnTo>
                      <a:pt x="7089" y="1318"/>
                    </a:lnTo>
                    <a:lnTo>
                      <a:pt x="6119" y="1020"/>
                    </a:lnTo>
                    <a:lnTo>
                      <a:pt x="5124" y="746"/>
                    </a:lnTo>
                    <a:lnTo>
                      <a:pt x="4129" y="522"/>
                    </a:lnTo>
                    <a:lnTo>
                      <a:pt x="3109" y="323"/>
                    </a:lnTo>
                    <a:lnTo>
                      <a:pt x="2089" y="174"/>
                    </a:lnTo>
                    <a:lnTo>
                      <a:pt x="1045" y="75"/>
                    </a:lnTo>
                    <a:lnTo>
                      <a:pt x="0"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70;p15">
                <a:extLst>
                  <a:ext uri="{FF2B5EF4-FFF2-40B4-BE49-F238E27FC236}">
                    <a16:creationId xmlns:a16="http://schemas.microsoft.com/office/drawing/2014/main" id="{C4C7B538-F8E0-4907-8F39-A950D1970400}"/>
                  </a:ext>
                </a:extLst>
              </p:cNvPr>
              <p:cNvSpPr/>
              <p:nvPr/>
            </p:nvSpPr>
            <p:spPr>
              <a:xfrm>
                <a:off x="2308928" y="673498"/>
                <a:ext cx="289243" cy="243616"/>
              </a:xfrm>
              <a:custGeom>
                <a:avLst/>
                <a:gdLst/>
                <a:ahLst/>
                <a:cxnLst/>
                <a:rect l="l" t="t" r="r" b="b"/>
                <a:pathLst>
                  <a:path w="14029" h="11816" extrusionOk="0">
                    <a:moveTo>
                      <a:pt x="14029" y="1"/>
                    </a:moveTo>
                    <a:lnTo>
                      <a:pt x="12412" y="26"/>
                    </a:lnTo>
                    <a:lnTo>
                      <a:pt x="10795" y="75"/>
                    </a:lnTo>
                    <a:lnTo>
                      <a:pt x="9179" y="125"/>
                    </a:lnTo>
                    <a:lnTo>
                      <a:pt x="7587" y="225"/>
                    </a:lnTo>
                    <a:lnTo>
                      <a:pt x="5995" y="324"/>
                    </a:lnTo>
                    <a:lnTo>
                      <a:pt x="4403" y="449"/>
                    </a:lnTo>
                    <a:lnTo>
                      <a:pt x="2836" y="573"/>
                    </a:lnTo>
                    <a:lnTo>
                      <a:pt x="1269" y="747"/>
                    </a:lnTo>
                    <a:lnTo>
                      <a:pt x="996" y="2040"/>
                    </a:lnTo>
                    <a:lnTo>
                      <a:pt x="772" y="3383"/>
                    </a:lnTo>
                    <a:lnTo>
                      <a:pt x="548" y="4727"/>
                    </a:lnTo>
                    <a:lnTo>
                      <a:pt x="374" y="6119"/>
                    </a:lnTo>
                    <a:lnTo>
                      <a:pt x="250" y="7512"/>
                    </a:lnTo>
                    <a:lnTo>
                      <a:pt x="125" y="8930"/>
                    </a:lnTo>
                    <a:lnTo>
                      <a:pt x="51" y="10348"/>
                    </a:lnTo>
                    <a:lnTo>
                      <a:pt x="1" y="11815"/>
                    </a:lnTo>
                    <a:lnTo>
                      <a:pt x="14029" y="11815"/>
                    </a:lnTo>
                    <a:lnTo>
                      <a:pt x="14029"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71;p15">
                <a:extLst>
                  <a:ext uri="{FF2B5EF4-FFF2-40B4-BE49-F238E27FC236}">
                    <a16:creationId xmlns:a16="http://schemas.microsoft.com/office/drawing/2014/main" id="{BB014F71-44F8-4960-B073-6E70DF564A9B}"/>
                  </a:ext>
                </a:extLst>
              </p:cNvPr>
              <p:cNvSpPr/>
              <p:nvPr/>
            </p:nvSpPr>
            <p:spPr>
              <a:xfrm>
                <a:off x="2092527" y="694012"/>
                <a:ext cx="197454" cy="223102"/>
              </a:xfrm>
              <a:custGeom>
                <a:avLst/>
                <a:gdLst/>
                <a:ahLst/>
                <a:cxnLst/>
                <a:rect l="l" t="t" r="r" b="b"/>
                <a:pathLst>
                  <a:path w="9577" h="10821" extrusionOk="0">
                    <a:moveTo>
                      <a:pt x="9577" y="1"/>
                    </a:moveTo>
                    <a:lnTo>
                      <a:pt x="7761" y="249"/>
                    </a:lnTo>
                    <a:lnTo>
                      <a:pt x="5920" y="523"/>
                    </a:lnTo>
                    <a:lnTo>
                      <a:pt x="4130" y="821"/>
                    </a:lnTo>
                    <a:lnTo>
                      <a:pt x="2339" y="1145"/>
                    </a:lnTo>
                    <a:lnTo>
                      <a:pt x="1841" y="2264"/>
                    </a:lnTo>
                    <a:lnTo>
                      <a:pt x="1419" y="3433"/>
                    </a:lnTo>
                    <a:lnTo>
                      <a:pt x="1220" y="4005"/>
                    </a:lnTo>
                    <a:lnTo>
                      <a:pt x="1045" y="4602"/>
                    </a:lnTo>
                    <a:lnTo>
                      <a:pt x="871" y="5199"/>
                    </a:lnTo>
                    <a:lnTo>
                      <a:pt x="722" y="5796"/>
                    </a:lnTo>
                    <a:lnTo>
                      <a:pt x="573" y="6418"/>
                    </a:lnTo>
                    <a:lnTo>
                      <a:pt x="448" y="7015"/>
                    </a:lnTo>
                    <a:lnTo>
                      <a:pt x="324" y="7637"/>
                    </a:lnTo>
                    <a:lnTo>
                      <a:pt x="250" y="8258"/>
                    </a:lnTo>
                    <a:lnTo>
                      <a:pt x="150" y="8905"/>
                    </a:lnTo>
                    <a:lnTo>
                      <a:pt x="100" y="9527"/>
                    </a:lnTo>
                    <a:lnTo>
                      <a:pt x="51" y="10174"/>
                    </a:lnTo>
                    <a:lnTo>
                      <a:pt x="1" y="10820"/>
                    </a:lnTo>
                    <a:lnTo>
                      <a:pt x="8408" y="10820"/>
                    </a:lnTo>
                    <a:lnTo>
                      <a:pt x="8457" y="9402"/>
                    </a:lnTo>
                    <a:lnTo>
                      <a:pt x="8532" y="8010"/>
                    </a:lnTo>
                    <a:lnTo>
                      <a:pt x="8631" y="6642"/>
                    </a:lnTo>
                    <a:lnTo>
                      <a:pt x="8756" y="5274"/>
                    </a:lnTo>
                    <a:lnTo>
                      <a:pt x="8930" y="3931"/>
                    </a:lnTo>
                    <a:lnTo>
                      <a:pt x="9104" y="2587"/>
                    </a:lnTo>
                    <a:lnTo>
                      <a:pt x="9328" y="1294"/>
                    </a:lnTo>
                    <a:lnTo>
                      <a:pt x="9577"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72;p15">
                <a:extLst>
                  <a:ext uri="{FF2B5EF4-FFF2-40B4-BE49-F238E27FC236}">
                    <a16:creationId xmlns:a16="http://schemas.microsoft.com/office/drawing/2014/main" id="{D718BE55-93F8-4F48-A6E6-C224D0FE1AD5}"/>
                  </a:ext>
                </a:extLst>
              </p:cNvPr>
              <p:cNvSpPr/>
              <p:nvPr/>
            </p:nvSpPr>
            <p:spPr>
              <a:xfrm>
                <a:off x="2346369" y="1232974"/>
                <a:ext cx="251802" cy="232318"/>
              </a:xfrm>
              <a:custGeom>
                <a:avLst/>
                <a:gdLst/>
                <a:ahLst/>
                <a:cxnLst/>
                <a:rect l="l" t="t" r="r" b="b"/>
                <a:pathLst>
                  <a:path w="12213" h="11268" extrusionOk="0">
                    <a:moveTo>
                      <a:pt x="1" y="1"/>
                    </a:moveTo>
                    <a:lnTo>
                      <a:pt x="399" y="1369"/>
                    </a:lnTo>
                    <a:lnTo>
                      <a:pt x="821" y="2687"/>
                    </a:lnTo>
                    <a:lnTo>
                      <a:pt x="1294" y="3955"/>
                    </a:lnTo>
                    <a:lnTo>
                      <a:pt x="1791" y="5199"/>
                    </a:lnTo>
                    <a:lnTo>
                      <a:pt x="2339" y="6393"/>
                    </a:lnTo>
                    <a:lnTo>
                      <a:pt x="2911" y="7512"/>
                    </a:lnTo>
                    <a:lnTo>
                      <a:pt x="3532" y="8606"/>
                    </a:lnTo>
                    <a:lnTo>
                      <a:pt x="4154" y="9626"/>
                    </a:lnTo>
                    <a:lnTo>
                      <a:pt x="5124" y="9974"/>
                    </a:lnTo>
                    <a:lnTo>
                      <a:pt x="6094" y="10273"/>
                    </a:lnTo>
                    <a:lnTo>
                      <a:pt x="7064" y="10546"/>
                    </a:lnTo>
                    <a:lnTo>
                      <a:pt x="8059" y="10770"/>
                    </a:lnTo>
                    <a:lnTo>
                      <a:pt x="9079" y="10969"/>
                    </a:lnTo>
                    <a:lnTo>
                      <a:pt x="10124" y="11094"/>
                    </a:lnTo>
                    <a:lnTo>
                      <a:pt x="11143" y="11218"/>
                    </a:lnTo>
                    <a:lnTo>
                      <a:pt x="12213" y="11268"/>
                    </a:lnTo>
                    <a:lnTo>
                      <a:pt x="12213" y="647"/>
                    </a:lnTo>
                    <a:lnTo>
                      <a:pt x="10671" y="647"/>
                    </a:lnTo>
                    <a:lnTo>
                      <a:pt x="9104" y="598"/>
                    </a:lnTo>
                    <a:lnTo>
                      <a:pt x="7587" y="548"/>
                    </a:lnTo>
                    <a:lnTo>
                      <a:pt x="6045" y="473"/>
                    </a:lnTo>
                    <a:lnTo>
                      <a:pt x="4527" y="374"/>
                    </a:lnTo>
                    <a:lnTo>
                      <a:pt x="3010" y="274"/>
                    </a:lnTo>
                    <a:lnTo>
                      <a:pt x="1493" y="150"/>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73;p15">
                <a:extLst>
                  <a:ext uri="{FF2B5EF4-FFF2-40B4-BE49-F238E27FC236}">
                    <a16:creationId xmlns:a16="http://schemas.microsoft.com/office/drawing/2014/main" id="{65EBC524-A056-46D6-B0B9-B7820C617B82}"/>
                  </a:ext>
                </a:extLst>
              </p:cNvPr>
              <p:cNvSpPr/>
              <p:nvPr/>
            </p:nvSpPr>
            <p:spPr>
              <a:xfrm>
                <a:off x="2346369" y="411470"/>
                <a:ext cx="251802" cy="232833"/>
              </a:xfrm>
              <a:custGeom>
                <a:avLst/>
                <a:gdLst/>
                <a:ahLst/>
                <a:cxnLst/>
                <a:rect l="l" t="t" r="r" b="b"/>
                <a:pathLst>
                  <a:path w="12213" h="11293" extrusionOk="0">
                    <a:moveTo>
                      <a:pt x="12213" y="0"/>
                    </a:moveTo>
                    <a:lnTo>
                      <a:pt x="11143" y="75"/>
                    </a:lnTo>
                    <a:lnTo>
                      <a:pt x="10124" y="174"/>
                    </a:lnTo>
                    <a:lnTo>
                      <a:pt x="9079" y="323"/>
                    </a:lnTo>
                    <a:lnTo>
                      <a:pt x="8059" y="522"/>
                    </a:lnTo>
                    <a:lnTo>
                      <a:pt x="7064" y="746"/>
                    </a:lnTo>
                    <a:lnTo>
                      <a:pt x="6094" y="1020"/>
                    </a:lnTo>
                    <a:lnTo>
                      <a:pt x="5124" y="1318"/>
                    </a:lnTo>
                    <a:lnTo>
                      <a:pt x="4154" y="1666"/>
                    </a:lnTo>
                    <a:lnTo>
                      <a:pt x="3532" y="2686"/>
                    </a:lnTo>
                    <a:lnTo>
                      <a:pt x="2911" y="3756"/>
                    </a:lnTo>
                    <a:lnTo>
                      <a:pt x="2339" y="4900"/>
                    </a:lnTo>
                    <a:lnTo>
                      <a:pt x="1791" y="6094"/>
                    </a:lnTo>
                    <a:lnTo>
                      <a:pt x="1294" y="7312"/>
                    </a:lnTo>
                    <a:lnTo>
                      <a:pt x="821" y="8606"/>
                    </a:lnTo>
                    <a:lnTo>
                      <a:pt x="399" y="9924"/>
                    </a:lnTo>
                    <a:lnTo>
                      <a:pt x="1" y="11292"/>
                    </a:lnTo>
                    <a:lnTo>
                      <a:pt x="1493" y="11143"/>
                    </a:lnTo>
                    <a:lnTo>
                      <a:pt x="3010" y="11018"/>
                    </a:lnTo>
                    <a:lnTo>
                      <a:pt x="4527" y="10894"/>
                    </a:lnTo>
                    <a:lnTo>
                      <a:pt x="6045" y="10819"/>
                    </a:lnTo>
                    <a:lnTo>
                      <a:pt x="7587" y="10745"/>
                    </a:lnTo>
                    <a:lnTo>
                      <a:pt x="9104" y="10670"/>
                    </a:lnTo>
                    <a:lnTo>
                      <a:pt x="10671" y="10645"/>
                    </a:lnTo>
                    <a:lnTo>
                      <a:pt x="12213" y="10621"/>
                    </a:lnTo>
                    <a:lnTo>
                      <a:pt x="1221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74;p15">
                <a:extLst>
                  <a:ext uri="{FF2B5EF4-FFF2-40B4-BE49-F238E27FC236}">
                    <a16:creationId xmlns:a16="http://schemas.microsoft.com/office/drawing/2014/main" id="{B7B36F81-7F47-4AAD-B330-96826BD1B7D7}"/>
                  </a:ext>
                </a:extLst>
              </p:cNvPr>
              <p:cNvSpPr/>
              <p:nvPr/>
            </p:nvSpPr>
            <p:spPr>
              <a:xfrm>
                <a:off x="2308928" y="960163"/>
                <a:ext cx="289243" cy="243080"/>
              </a:xfrm>
              <a:custGeom>
                <a:avLst/>
                <a:gdLst/>
                <a:ahLst/>
                <a:cxnLst/>
                <a:rect l="l" t="t" r="r" b="b"/>
                <a:pathLst>
                  <a:path w="14029" h="11790" extrusionOk="0">
                    <a:moveTo>
                      <a:pt x="1" y="0"/>
                    </a:moveTo>
                    <a:lnTo>
                      <a:pt x="51" y="1443"/>
                    </a:lnTo>
                    <a:lnTo>
                      <a:pt x="125" y="2886"/>
                    </a:lnTo>
                    <a:lnTo>
                      <a:pt x="250" y="4303"/>
                    </a:lnTo>
                    <a:lnTo>
                      <a:pt x="374" y="5696"/>
                    </a:lnTo>
                    <a:lnTo>
                      <a:pt x="548" y="7064"/>
                    </a:lnTo>
                    <a:lnTo>
                      <a:pt x="772" y="8432"/>
                    </a:lnTo>
                    <a:lnTo>
                      <a:pt x="996" y="9775"/>
                    </a:lnTo>
                    <a:lnTo>
                      <a:pt x="1269" y="11069"/>
                    </a:lnTo>
                    <a:lnTo>
                      <a:pt x="2836" y="11218"/>
                    </a:lnTo>
                    <a:lnTo>
                      <a:pt x="4403" y="11367"/>
                    </a:lnTo>
                    <a:lnTo>
                      <a:pt x="5995" y="11492"/>
                    </a:lnTo>
                    <a:lnTo>
                      <a:pt x="7587" y="11591"/>
                    </a:lnTo>
                    <a:lnTo>
                      <a:pt x="9179" y="11666"/>
                    </a:lnTo>
                    <a:lnTo>
                      <a:pt x="10795" y="11740"/>
                    </a:lnTo>
                    <a:lnTo>
                      <a:pt x="12412" y="11765"/>
                    </a:lnTo>
                    <a:lnTo>
                      <a:pt x="14029" y="11790"/>
                    </a:lnTo>
                    <a:lnTo>
                      <a:pt x="14029"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75;p15">
                <a:extLst>
                  <a:ext uri="{FF2B5EF4-FFF2-40B4-BE49-F238E27FC236}">
                    <a16:creationId xmlns:a16="http://schemas.microsoft.com/office/drawing/2014/main" id="{F2D86DBF-957A-4FCC-A7D6-EFE569DF7707}"/>
                  </a:ext>
                </a:extLst>
              </p:cNvPr>
              <p:cNvSpPr/>
              <p:nvPr/>
            </p:nvSpPr>
            <p:spPr>
              <a:xfrm>
                <a:off x="2166379" y="1207841"/>
                <a:ext cx="197454" cy="191825"/>
              </a:xfrm>
              <a:custGeom>
                <a:avLst/>
                <a:gdLst/>
                <a:ahLst/>
                <a:cxnLst/>
                <a:rect l="l" t="t" r="r" b="b"/>
                <a:pathLst>
                  <a:path w="9577" h="9304" extrusionOk="0">
                    <a:moveTo>
                      <a:pt x="0" y="1"/>
                    </a:moveTo>
                    <a:lnTo>
                      <a:pt x="448" y="722"/>
                    </a:lnTo>
                    <a:lnTo>
                      <a:pt x="921" y="1419"/>
                    </a:lnTo>
                    <a:lnTo>
                      <a:pt x="1393" y="2115"/>
                    </a:lnTo>
                    <a:lnTo>
                      <a:pt x="1916" y="2787"/>
                    </a:lnTo>
                    <a:lnTo>
                      <a:pt x="2438" y="3433"/>
                    </a:lnTo>
                    <a:lnTo>
                      <a:pt x="3010" y="4080"/>
                    </a:lnTo>
                    <a:lnTo>
                      <a:pt x="3582" y="4677"/>
                    </a:lnTo>
                    <a:lnTo>
                      <a:pt x="4179" y="5274"/>
                    </a:lnTo>
                    <a:lnTo>
                      <a:pt x="4801" y="5871"/>
                    </a:lnTo>
                    <a:lnTo>
                      <a:pt x="5423" y="6418"/>
                    </a:lnTo>
                    <a:lnTo>
                      <a:pt x="6069" y="6965"/>
                    </a:lnTo>
                    <a:lnTo>
                      <a:pt x="6741" y="7463"/>
                    </a:lnTo>
                    <a:lnTo>
                      <a:pt x="7437" y="7960"/>
                    </a:lnTo>
                    <a:lnTo>
                      <a:pt x="8134" y="8433"/>
                    </a:lnTo>
                    <a:lnTo>
                      <a:pt x="8855" y="8880"/>
                    </a:lnTo>
                    <a:lnTo>
                      <a:pt x="9576" y="9303"/>
                    </a:lnTo>
                    <a:lnTo>
                      <a:pt x="9129" y="8358"/>
                    </a:lnTo>
                    <a:lnTo>
                      <a:pt x="8681" y="7388"/>
                    </a:lnTo>
                    <a:lnTo>
                      <a:pt x="8258" y="6393"/>
                    </a:lnTo>
                    <a:lnTo>
                      <a:pt x="7860" y="5348"/>
                    </a:lnTo>
                    <a:lnTo>
                      <a:pt x="7487" y="4304"/>
                    </a:lnTo>
                    <a:lnTo>
                      <a:pt x="7139" y="3209"/>
                    </a:lnTo>
                    <a:lnTo>
                      <a:pt x="6815" y="2115"/>
                    </a:lnTo>
                    <a:lnTo>
                      <a:pt x="6492" y="971"/>
                    </a:lnTo>
                    <a:lnTo>
                      <a:pt x="4850" y="772"/>
                    </a:lnTo>
                    <a:lnTo>
                      <a:pt x="3234" y="523"/>
                    </a:lnTo>
                    <a:lnTo>
                      <a:pt x="1617" y="274"/>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76;p15">
                <a:extLst>
                  <a:ext uri="{FF2B5EF4-FFF2-40B4-BE49-F238E27FC236}">
                    <a16:creationId xmlns:a16="http://schemas.microsoft.com/office/drawing/2014/main" id="{828ED173-B468-444D-9F60-3A3D6685F5F5}"/>
                  </a:ext>
                </a:extLst>
              </p:cNvPr>
              <p:cNvSpPr/>
              <p:nvPr/>
            </p:nvSpPr>
            <p:spPr>
              <a:xfrm>
                <a:off x="2166379" y="477095"/>
                <a:ext cx="197454" cy="192320"/>
              </a:xfrm>
              <a:custGeom>
                <a:avLst/>
                <a:gdLst/>
                <a:ahLst/>
                <a:cxnLst/>
                <a:rect l="l" t="t" r="r" b="b"/>
                <a:pathLst>
                  <a:path w="9577" h="9328" extrusionOk="0">
                    <a:moveTo>
                      <a:pt x="9576" y="1"/>
                    </a:moveTo>
                    <a:lnTo>
                      <a:pt x="8855" y="423"/>
                    </a:lnTo>
                    <a:lnTo>
                      <a:pt x="8134" y="871"/>
                    </a:lnTo>
                    <a:lnTo>
                      <a:pt x="7437" y="1344"/>
                    </a:lnTo>
                    <a:lnTo>
                      <a:pt x="6741" y="1841"/>
                    </a:lnTo>
                    <a:lnTo>
                      <a:pt x="6069" y="2364"/>
                    </a:lnTo>
                    <a:lnTo>
                      <a:pt x="5423" y="2911"/>
                    </a:lnTo>
                    <a:lnTo>
                      <a:pt x="4801" y="3458"/>
                    </a:lnTo>
                    <a:lnTo>
                      <a:pt x="4179" y="4030"/>
                    </a:lnTo>
                    <a:lnTo>
                      <a:pt x="3582" y="4627"/>
                    </a:lnTo>
                    <a:lnTo>
                      <a:pt x="3010" y="5249"/>
                    </a:lnTo>
                    <a:lnTo>
                      <a:pt x="2438" y="5871"/>
                    </a:lnTo>
                    <a:lnTo>
                      <a:pt x="1916" y="6542"/>
                    </a:lnTo>
                    <a:lnTo>
                      <a:pt x="1393" y="7214"/>
                    </a:lnTo>
                    <a:lnTo>
                      <a:pt x="921" y="7885"/>
                    </a:lnTo>
                    <a:lnTo>
                      <a:pt x="448" y="8607"/>
                    </a:lnTo>
                    <a:lnTo>
                      <a:pt x="0" y="9328"/>
                    </a:lnTo>
                    <a:lnTo>
                      <a:pt x="1617" y="9054"/>
                    </a:lnTo>
                    <a:lnTo>
                      <a:pt x="3234" y="8781"/>
                    </a:lnTo>
                    <a:lnTo>
                      <a:pt x="4850" y="8557"/>
                    </a:lnTo>
                    <a:lnTo>
                      <a:pt x="6492" y="8333"/>
                    </a:lnTo>
                    <a:lnTo>
                      <a:pt x="6815" y="7214"/>
                    </a:lnTo>
                    <a:lnTo>
                      <a:pt x="7139" y="6094"/>
                    </a:lnTo>
                    <a:lnTo>
                      <a:pt x="7487" y="5025"/>
                    </a:lnTo>
                    <a:lnTo>
                      <a:pt x="7860" y="3955"/>
                    </a:lnTo>
                    <a:lnTo>
                      <a:pt x="8258" y="2936"/>
                    </a:lnTo>
                    <a:lnTo>
                      <a:pt x="8681" y="1916"/>
                    </a:lnTo>
                    <a:lnTo>
                      <a:pt x="9129" y="946"/>
                    </a:lnTo>
                    <a:lnTo>
                      <a:pt x="9576"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77;p15">
                <a:extLst>
                  <a:ext uri="{FF2B5EF4-FFF2-40B4-BE49-F238E27FC236}">
                    <a16:creationId xmlns:a16="http://schemas.microsoft.com/office/drawing/2014/main" id="{C1F347DD-2495-4F12-AEA4-5F64EBE34BE0}"/>
                  </a:ext>
                </a:extLst>
              </p:cNvPr>
              <p:cNvSpPr/>
              <p:nvPr/>
            </p:nvSpPr>
            <p:spPr>
              <a:xfrm>
                <a:off x="2092527" y="960163"/>
                <a:ext cx="197454" cy="223081"/>
              </a:xfrm>
              <a:custGeom>
                <a:avLst/>
                <a:gdLst/>
                <a:ahLst/>
                <a:cxnLst/>
                <a:rect l="l" t="t" r="r" b="b"/>
                <a:pathLst>
                  <a:path w="9577" h="10820" extrusionOk="0">
                    <a:moveTo>
                      <a:pt x="1" y="0"/>
                    </a:moveTo>
                    <a:lnTo>
                      <a:pt x="51" y="647"/>
                    </a:lnTo>
                    <a:lnTo>
                      <a:pt x="100" y="1269"/>
                    </a:lnTo>
                    <a:lnTo>
                      <a:pt x="150" y="1916"/>
                    </a:lnTo>
                    <a:lnTo>
                      <a:pt x="250" y="2537"/>
                    </a:lnTo>
                    <a:lnTo>
                      <a:pt x="324" y="3159"/>
                    </a:lnTo>
                    <a:lnTo>
                      <a:pt x="448" y="3781"/>
                    </a:lnTo>
                    <a:lnTo>
                      <a:pt x="573" y="4403"/>
                    </a:lnTo>
                    <a:lnTo>
                      <a:pt x="722" y="5000"/>
                    </a:lnTo>
                    <a:lnTo>
                      <a:pt x="871" y="5622"/>
                    </a:lnTo>
                    <a:lnTo>
                      <a:pt x="1045" y="6219"/>
                    </a:lnTo>
                    <a:lnTo>
                      <a:pt x="1220" y="6791"/>
                    </a:lnTo>
                    <a:lnTo>
                      <a:pt x="1419" y="7388"/>
                    </a:lnTo>
                    <a:lnTo>
                      <a:pt x="1841" y="8532"/>
                    </a:lnTo>
                    <a:lnTo>
                      <a:pt x="2339" y="9651"/>
                    </a:lnTo>
                    <a:lnTo>
                      <a:pt x="4130" y="9999"/>
                    </a:lnTo>
                    <a:lnTo>
                      <a:pt x="5920" y="10298"/>
                    </a:lnTo>
                    <a:lnTo>
                      <a:pt x="7761" y="10571"/>
                    </a:lnTo>
                    <a:lnTo>
                      <a:pt x="9577" y="10820"/>
                    </a:lnTo>
                    <a:lnTo>
                      <a:pt x="9328" y="9527"/>
                    </a:lnTo>
                    <a:lnTo>
                      <a:pt x="9104" y="8208"/>
                    </a:lnTo>
                    <a:lnTo>
                      <a:pt x="8930" y="6890"/>
                    </a:lnTo>
                    <a:lnTo>
                      <a:pt x="8756" y="5547"/>
                    </a:lnTo>
                    <a:lnTo>
                      <a:pt x="8631" y="4179"/>
                    </a:lnTo>
                    <a:lnTo>
                      <a:pt x="8532" y="2786"/>
                    </a:lnTo>
                    <a:lnTo>
                      <a:pt x="8457" y="1393"/>
                    </a:lnTo>
                    <a:lnTo>
                      <a:pt x="8408"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78;p15">
                <a:extLst>
                  <a:ext uri="{FF2B5EF4-FFF2-40B4-BE49-F238E27FC236}">
                    <a16:creationId xmlns:a16="http://schemas.microsoft.com/office/drawing/2014/main" id="{E75E8265-65A9-4D85-9B97-2C90B293BAAE}"/>
                  </a:ext>
                </a:extLst>
              </p:cNvPr>
              <p:cNvSpPr/>
              <p:nvPr/>
            </p:nvSpPr>
            <p:spPr>
              <a:xfrm>
                <a:off x="954585" y="892465"/>
                <a:ext cx="1060502" cy="580506"/>
              </a:xfrm>
              <a:custGeom>
                <a:avLst/>
                <a:gdLst/>
                <a:ahLst/>
                <a:cxnLst/>
                <a:rect l="l" t="t" r="r" b="b"/>
                <a:pathLst>
                  <a:path w="51437" h="28156" extrusionOk="0">
                    <a:moveTo>
                      <a:pt x="24152" y="0"/>
                    </a:moveTo>
                    <a:lnTo>
                      <a:pt x="23555" y="25"/>
                    </a:lnTo>
                    <a:lnTo>
                      <a:pt x="22958" y="50"/>
                    </a:lnTo>
                    <a:lnTo>
                      <a:pt x="22386" y="125"/>
                    </a:lnTo>
                    <a:lnTo>
                      <a:pt x="21789" y="199"/>
                    </a:lnTo>
                    <a:lnTo>
                      <a:pt x="21242" y="299"/>
                    </a:lnTo>
                    <a:lnTo>
                      <a:pt x="20670" y="448"/>
                    </a:lnTo>
                    <a:lnTo>
                      <a:pt x="20122" y="597"/>
                    </a:lnTo>
                    <a:lnTo>
                      <a:pt x="19575" y="771"/>
                    </a:lnTo>
                    <a:lnTo>
                      <a:pt x="19053" y="970"/>
                    </a:lnTo>
                    <a:lnTo>
                      <a:pt x="18531" y="1169"/>
                    </a:lnTo>
                    <a:lnTo>
                      <a:pt x="18008" y="1418"/>
                    </a:lnTo>
                    <a:lnTo>
                      <a:pt x="17511" y="1667"/>
                    </a:lnTo>
                    <a:lnTo>
                      <a:pt x="17038" y="1940"/>
                    </a:lnTo>
                    <a:lnTo>
                      <a:pt x="16566" y="2214"/>
                    </a:lnTo>
                    <a:lnTo>
                      <a:pt x="16093" y="2537"/>
                    </a:lnTo>
                    <a:lnTo>
                      <a:pt x="15645" y="2861"/>
                    </a:lnTo>
                    <a:lnTo>
                      <a:pt x="15223" y="3209"/>
                    </a:lnTo>
                    <a:lnTo>
                      <a:pt x="14800" y="3557"/>
                    </a:lnTo>
                    <a:lnTo>
                      <a:pt x="14377" y="3955"/>
                    </a:lnTo>
                    <a:lnTo>
                      <a:pt x="13979" y="4328"/>
                    </a:lnTo>
                    <a:lnTo>
                      <a:pt x="13606" y="4751"/>
                    </a:lnTo>
                    <a:lnTo>
                      <a:pt x="13258" y="5174"/>
                    </a:lnTo>
                    <a:lnTo>
                      <a:pt x="12909" y="5597"/>
                    </a:lnTo>
                    <a:lnTo>
                      <a:pt x="12586" y="6044"/>
                    </a:lnTo>
                    <a:lnTo>
                      <a:pt x="12288" y="6517"/>
                    </a:lnTo>
                    <a:lnTo>
                      <a:pt x="11989" y="6989"/>
                    </a:lnTo>
                    <a:lnTo>
                      <a:pt x="11716" y="7487"/>
                    </a:lnTo>
                    <a:lnTo>
                      <a:pt x="11467" y="7984"/>
                    </a:lnTo>
                    <a:lnTo>
                      <a:pt x="11218" y="8482"/>
                    </a:lnTo>
                    <a:lnTo>
                      <a:pt x="11019" y="9004"/>
                    </a:lnTo>
                    <a:lnTo>
                      <a:pt x="10820" y="9551"/>
                    </a:lnTo>
                    <a:lnTo>
                      <a:pt x="10646" y="10098"/>
                    </a:lnTo>
                    <a:lnTo>
                      <a:pt x="9900" y="9999"/>
                    </a:lnTo>
                    <a:lnTo>
                      <a:pt x="9502" y="9949"/>
                    </a:lnTo>
                    <a:lnTo>
                      <a:pt x="8656" y="9949"/>
                    </a:lnTo>
                    <a:lnTo>
                      <a:pt x="8184" y="9999"/>
                    </a:lnTo>
                    <a:lnTo>
                      <a:pt x="7736" y="10049"/>
                    </a:lnTo>
                    <a:lnTo>
                      <a:pt x="7288" y="10123"/>
                    </a:lnTo>
                    <a:lnTo>
                      <a:pt x="6841" y="10248"/>
                    </a:lnTo>
                    <a:lnTo>
                      <a:pt x="6418" y="10347"/>
                    </a:lnTo>
                    <a:lnTo>
                      <a:pt x="5995" y="10496"/>
                    </a:lnTo>
                    <a:lnTo>
                      <a:pt x="5572" y="10670"/>
                    </a:lnTo>
                    <a:lnTo>
                      <a:pt x="5174" y="10845"/>
                    </a:lnTo>
                    <a:lnTo>
                      <a:pt x="4776" y="11044"/>
                    </a:lnTo>
                    <a:lnTo>
                      <a:pt x="4403" y="11267"/>
                    </a:lnTo>
                    <a:lnTo>
                      <a:pt x="4030" y="11516"/>
                    </a:lnTo>
                    <a:lnTo>
                      <a:pt x="3682" y="11765"/>
                    </a:lnTo>
                    <a:lnTo>
                      <a:pt x="3334" y="12038"/>
                    </a:lnTo>
                    <a:lnTo>
                      <a:pt x="2985" y="12312"/>
                    </a:lnTo>
                    <a:lnTo>
                      <a:pt x="2687" y="12611"/>
                    </a:lnTo>
                    <a:lnTo>
                      <a:pt x="2389" y="12934"/>
                    </a:lnTo>
                    <a:lnTo>
                      <a:pt x="2090" y="13257"/>
                    </a:lnTo>
                    <a:lnTo>
                      <a:pt x="1816" y="13605"/>
                    </a:lnTo>
                    <a:lnTo>
                      <a:pt x="1568" y="13954"/>
                    </a:lnTo>
                    <a:lnTo>
                      <a:pt x="1319" y="14327"/>
                    </a:lnTo>
                    <a:lnTo>
                      <a:pt x="1120" y="14725"/>
                    </a:lnTo>
                    <a:lnTo>
                      <a:pt x="921" y="15098"/>
                    </a:lnTo>
                    <a:lnTo>
                      <a:pt x="722" y="15521"/>
                    </a:lnTo>
                    <a:lnTo>
                      <a:pt x="573" y="15919"/>
                    </a:lnTo>
                    <a:lnTo>
                      <a:pt x="424" y="16341"/>
                    </a:lnTo>
                    <a:lnTo>
                      <a:pt x="299" y="16789"/>
                    </a:lnTo>
                    <a:lnTo>
                      <a:pt x="200" y="17212"/>
                    </a:lnTo>
                    <a:lnTo>
                      <a:pt x="125" y="17660"/>
                    </a:lnTo>
                    <a:lnTo>
                      <a:pt x="51" y="18132"/>
                    </a:lnTo>
                    <a:lnTo>
                      <a:pt x="26" y="18580"/>
                    </a:lnTo>
                    <a:lnTo>
                      <a:pt x="1" y="19052"/>
                    </a:lnTo>
                    <a:lnTo>
                      <a:pt x="26" y="19525"/>
                    </a:lnTo>
                    <a:lnTo>
                      <a:pt x="51" y="19998"/>
                    </a:lnTo>
                    <a:lnTo>
                      <a:pt x="125" y="20445"/>
                    </a:lnTo>
                    <a:lnTo>
                      <a:pt x="200" y="20893"/>
                    </a:lnTo>
                    <a:lnTo>
                      <a:pt x="299" y="21341"/>
                    </a:lnTo>
                    <a:lnTo>
                      <a:pt x="424" y="21764"/>
                    </a:lnTo>
                    <a:lnTo>
                      <a:pt x="573" y="22186"/>
                    </a:lnTo>
                    <a:lnTo>
                      <a:pt x="722" y="22609"/>
                    </a:lnTo>
                    <a:lnTo>
                      <a:pt x="921" y="23007"/>
                    </a:lnTo>
                    <a:lnTo>
                      <a:pt x="1120" y="23405"/>
                    </a:lnTo>
                    <a:lnTo>
                      <a:pt x="1319" y="23778"/>
                    </a:lnTo>
                    <a:lnTo>
                      <a:pt x="1568" y="24151"/>
                    </a:lnTo>
                    <a:lnTo>
                      <a:pt x="1816" y="24500"/>
                    </a:lnTo>
                    <a:lnTo>
                      <a:pt x="2090" y="24848"/>
                    </a:lnTo>
                    <a:lnTo>
                      <a:pt x="2389" y="25171"/>
                    </a:lnTo>
                    <a:lnTo>
                      <a:pt x="2687" y="25494"/>
                    </a:lnTo>
                    <a:lnTo>
                      <a:pt x="2985" y="25793"/>
                    </a:lnTo>
                    <a:lnTo>
                      <a:pt x="3334" y="26091"/>
                    </a:lnTo>
                    <a:lnTo>
                      <a:pt x="3682" y="26340"/>
                    </a:lnTo>
                    <a:lnTo>
                      <a:pt x="4030" y="26614"/>
                    </a:lnTo>
                    <a:lnTo>
                      <a:pt x="4403" y="26838"/>
                    </a:lnTo>
                    <a:lnTo>
                      <a:pt x="4776" y="27061"/>
                    </a:lnTo>
                    <a:lnTo>
                      <a:pt x="5174" y="27260"/>
                    </a:lnTo>
                    <a:lnTo>
                      <a:pt x="5572" y="27434"/>
                    </a:lnTo>
                    <a:lnTo>
                      <a:pt x="5995" y="27609"/>
                    </a:lnTo>
                    <a:lnTo>
                      <a:pt x="6418" y="27758"/>
                    </a:lnTo>
                    <a:lnTo>
                      <a:pt x="6841" y="27882"/>
                    </a:lnTo>
                    <a:lnTo>
                      <a:pt x="7288" y="27982"/>
                    </a:lnTo>
                    <a:lnTo>
                      <a:pt x="7736" y="28056"/>
                    </a:lnTo>
                    <a:lnTo>
                      <a:pt x="8184" y="28106"/>
                    </a:lnTo>
                    <a:lnTo>
                      <a:pt x="8656" y="28156"/>
                    </a:lnTo>
                    <a:lnTo>
                      <a:pt x="40518" y="28156"/>
                    </a:lnTo>
                    <a:lnTo>
                      <a:pt x="41239" y="28131"/>
                    </a:lnTo>
                    <a:lnTo>
                      <a:pt x="41960" y="28056"/>
                    </a:lnTo>
                    <a:lnTo>
                      <a:pt x="42682" y="27932"/>
                    </a:lnTo>
                    <a:lnTo>
                      <a:pt x="43378" y="27783"/>
                    </a:lnTo>
                    <a:lnTo>
                      <a:pt x="44050" y="27584"/>
                    </a:lnTo>
                    <a:lnTo>
                      <a:pt x="44696" y="27335"/>
                    </a:lnTo>
                    <a:lnTo>
                      <a:pt x="45343" y="27037"/>
                    </a:lnTo>
                    <a:lnTo>
                      <a:pt x="45965" y="26713"/>
                    </a:lnTo>
                    <a:lnTo>
                      <a:pt x="46537" y="26340"/>
                    </a:lnTo>
                    <a:lnTo>
                      <a:pt x="47109" y="25942"/>
                    </a:lnTo>
                    <a:lnTo>
                      <a:pt x="47656" y="25519"/>
                    </a:lnTo>
                    <a:lnTo>
                      <a:pt x="48154" y="25047"/>
                    </a:lnTo>
                    <a:lnTo>
                      <a:pt x="48626" y="24549"/>
                    </a:lnTo>
                    <a:lnTo>
                      <a:pt x="49074" y="24027"/>
                    </a:lnTo>
                    <a:lnTo>
                      <a:pt x="49497" y="23455"/>
                    </a:lnTo>
                    <a:lnTo>
                      <a:pt x="49870" y="22883"/>
                    </a:lnTo>
                    <a:lnTo>
                      <a:pt x="50218" y="22261"/>
                    </a:lnTo>
                    <a:lnTo>
                      <a:pt x="50541" y="21589"/>
                    </a:lnTo>
                    <a:lnTo>
                      <a:pt x="50815" y="20918"/>
                    </a:lnTo>
                    <a:lnTo>
                      <a:pt x="51039" y="20222"/>
                    </a:lnTo>
                    <a:lnTo>
                      <a:pt x="51213" y="19500"/>
                    </a:lnTo>
                    <a:lnTo>
                      <a:pt x="51337" y="18754"/>
                    </a:lnTo>
                    <a:lnTo>
                      <a:pt x="51412" y="17983"/>
                    </a:lnTo>
                    <a:lnTo>
                      <a:pt x="51437" y="17212"/>
                    </a:lnTo>
                    <a:lnTo>
                      <a:pt x="51437" y="16665"/>
                    </a:lnTo>
                    <a:lnTo>
                      <a:pt x="51387" y="16093"/>
                    </a:lnTo>
                    <a:lnTo>
                      <a:pt x="51312" y="15545"/>
                    </a:lnTo>
                    <a:lnTo>
                      <a:pt x="51238" y="15023"/>
                    </a:lnTo>
                    <a:lnTo>
                      <a:pt x="51113" y="14476"/>
                    </a:lnTo>
                    <a:lnTo>
                      <a:pt x="50964" y="13979"/>
                    </a:lnTo>
                    <a:lnTo>
                      <a:pt x="50790" y="13456"/>
                    </a:lnTo>
                    <a:lnTo>
                      <a:pt x="50591" y="12959"/>
                    </a:lnTo>
                    <a:lnTo>
                      <a:pt x="50367" y="12486"/>
                    </a:lnTo>
                    <a:lnTo>
                      <a:pt x="50118" y="12014"/>
                    </a:lnTo>
                    <a:lnTo>
                      <a:pt x="49870" y="11541"/>
                    </a:lnTo>
                    <a:lnTo>
                      <a:pt x="49571" y="11093"/>
                    </a:lnTo>
                    <a:lnTo>
                      <a:pt x="49273" y="10670"/>
                    </a:lnTo>
                    <a:lnTo>
                      <a:pt x="48949" y="10273"/>
                    </a:lnTo>
                    <a:lnTo>
                      <a:pt x="48601" y="9875"/>
                    </a:lnTo>
                    <a:lnTo>
                      <a:pt x="48253" y="9477"/>
                    </a:lnTo>
                    <a:lnTo>
                      <a:pt x="47855" y="9128"/>
                    </a:lnTo>
                    <a:lnTo>
                      <a:pt x="47457" y="8780"/>
                    </a:lnTo>
                    <a:lnTo>
                      <a:pt x="47059" y="8457"/>
                    </a:lnTo>
                    <a:lnTo>
                      <a:pt x="46636" y="8158"/>
                    </a:lnTo>
                    <a:lnTo>
                      <a:pt x="46189" y="7860"/>
                    </a:lnTo>
                    <a:lnTo>
                      <a:pt x="45716" y="7611"/>
                    </a:lnTo>
                    <a:lnTo>
                      <a:pt x="45243" y="7362"/>
                    </a:lnTo>
                    <a:lnTo>
                      <a:pt x="44771" y="7139"/>
                    </a:lnTo>
                    <a:lnTo>
                      <a:pt x="44273" y="6940"/>
                    </a:lnTo>
                    <a:lnTo>
                      <a:pt x="43751" y="6766"/>
                    </a:lnTo>
                    <a:lnTo>
                      <a:pt x="43254" y="6616"/>
                    </a:lnTo>
                    <a:lnTo>
                      <a:pt x="42707" y="6492"/>
                    </a:lnTo>
                    <a:lnTo>
                      <a:pt x="42184" y="6417"/>
                    </a:lnTo>
                    <a:lnTo>
                      <a:pt x="41637" y="6343"/>
                    </a:lnTo>
                    <a:lnTo>
                      <a:pt x="41065" y="6293"/>
                    </a:lnTo>
                    <a:lnTo>
                      <a:pt x="39971" y="6293"/>
                    </a:lnTo>
                    <a:lnTo>
                      <a:pt x="39423" y="6343"/>
                    </a:lnTo>
                    <a:lnTo>
                      <a:pt x="38901" y="6392"/>
                    </a:lnTo>
                    <a:lnTo>
                      <a:pt x="38354" y="6492"/>
                    </a:lnTo>
                    <a:lnTo>
                      <a:pt x="37856" y="6616"/>
                    </a:lnTo>
                    <a:lnTo>
                      <a:pt x="37334" y="6741"/>
                    </a:lnTo>
                    <a:lnTo>
                      <a:pt x="36837" y="6915"/>
                    </a:lnTo>
                    <a:lnTo>
                      <a:pt x="36364" y="7089"/>
                    </a:lnTo>
                    <a:lnTo>
                      <a:pt x="35892" y="6318"/>
                    </a:lnTo>
                    <a:lnTo>
                      <a:pt x="35344" y="5572"/>
                    </a:lnTo>
                    <a:lnTo>
                      <a:pt x="34772" y="4875"/>
                    </a:lnTo>
                    <a:lnTo>
                      <a:pt x="34175" y="4204"/>
                    </a:lnTo>
                    <a:lnTo>
                      <a:pt x="33504" y="3582"/>
                    </a:lnTo>
                    <a:lnTo>
                      <a:pt x="32807" y="2985"/>
                    </a:lnTo>
                    <a:lnTo>
                      <a:pt x="32086" y="2463"/>
                    </a:lnTo>
                    <a:lnTo>
                      <a:pt x="31315" y="1965"/>
                    </a:lnTo>
                    <a:lnTo>
                      <a:pt x="30917" y="1741"/>
                    </a:lnTo>
                    <a:lnTo>
                      <a:pt x="30494" y="1517"/>
                    </a:lnTo>
                    <a:lnTo>
                      <a:pt x="30096" y="1318"/>
                    </a:lnTo>
                    <a:lnTo>
                      <a:pt x="29673" y="1144"/>
                    </a:lnTo>
                    <a:lnTo>
                      <a:pt x="29251" y="970"/>
                    </a:lnTo>
                    <a:lnTo>
                      <a:pt x="28803" y="796"/>
                    </a:lnTo>
                    <a:lnTo>
                      <a:pt x="28355" y="647"/>
                    </a:lnTo>
                    <a:lnTo>
                      <a:pt x="27907" y="523"/>
                    </a:lnTo>
                    <a:lnTo>
                      <a:pt x="27460" y="398"/>
                    </a:lnTo>
                    <a:lnTo>
                      <a:pt x="27012" y="299"/>
                    </a:lnTo>
                    <a:lnTo>
                      <a:pt x="26540" y="224"/>
                    </a:lnTo>
                    <a:lnTo>
                      <a:pt x="26067" y="149"/>
                    </a:lnTo>
                    <a:lnTo>
                      <a:pt x="25594" y="75"/>
                    </a:lnTo>
                    <a:lnTo>
                      <a:pt x="25122" y="50"/>
                    </a:lnTo>
                    <a:lnTo>
                      <a:pt x="24624" y="25"/>
                    </a:lnTo>
                    <a:lnTo>
                      <a:pt x="24152"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79;p15">
                <a:extLst>
                  <a:ext uri="{FF2B5EF4-FFF2-40B4-BE49-F238E27FC236}">
                    <a16:creationId xmlns:a16="http://schemas.microsoft.com/office/drawing/2014/main" id="{872F4D97-4FE5-4D2C-B3F8-6BB2031409DD}"/>
                  </a:ext>
                </a:extLst>
              </p:cNvPr>
              <p:cNvSpPr/>
              <p:nvPr/>
            </p:nvSpPr>
            <p:spPr>
              <a:xfrm>
                <a:off x="930009" y="3342660"/>
                <a:ext cx="3397352" cy="1389207"/>
              </a:xfrm>
              <a:custGeom>
                <a:avLst/>
                <a:gdLst/>
                <a:ahLst/>
                <a:cxnLst/>
                <a:rect l="l" t="t" r="r" b="b"/>
                <a:pathLst>
                  <a:path w="164780" h="67380" extrusionOk="0">
                    <a:moveTo>
                      <a:pt x="80164" y="1"/>
                    </a:moveTo>
                    <a:lnTo>
                      <a:pt x="79617" y="7761"/>
                    </a:lnTo>
                    <a:lnTo>
                      <a:pt x="61559" y="13108"/>
                    </a:lnTo>
                    <a:lnTo>
                      <a:pt x="61435" y="14004"/>
                    </a:lnTo>
                    <a:lnTo>
                      <a:pt x="61087" y="16392"/>
                    </a:lnTo>
                    <a:lnTo>
                      <a:pt x="60539" y="19849"/>
                    </a:lnTo>
                    <a:lnTo>
                      <a:pt x="60216" y="21839"/>
                    </a:lnTo>
                    <a:lnTo>
                      <a:pt x="59868" y="23903"/>
                    </a:lnTo>
                    <a:lnTo>
                      <a:pt x="59470" y="26042"/>
                    </a:lnTo>
                    <a:lnTo>
                      <a:pt x="59072" y="28156"/>
                    </a:lnTo>
                    <a:lnTo>
                      <a:pt x="58649" y="30196"/>
                    </a:lnTo>
                    <a:lnTo>
                      <a:pt x="58201" y="32111"/>
                    </a:lnTo>
                    <a:lnTo>
                      <a:pt x="57953" y="33031"/>
                    </a:lnTo>
                    <a:lnTo>
                      <a:pt x="57729" y="33877"/>
                    </a:lnTo>
                    <a:lnTo>
                      <a:pt x="57505" y="34648"/>
                    </a:lnTo>
                    <a:lnTo>
                      <a:pt x="57256" y="35394"/>
                    </a:lnTo>
                    <a:lnTo>
                      <a:pt x="57032" y="36041"/>
                    </a:lnTo>
                    <a:lnTo>
                      <a:pt x="56809" y="36613"/>
                    </a:lnTo>
                    <a:lnTo>
                      <a:pt x="56560" y="37110"/>
                    </a:lnTo>
                    <a:lnTo>
                      <a:pt x="56336" y="37483"/>
                    </a:lnTo>
                    <a:lnTo>
                      <a:pt x="56261" y="37608"/>
                    </a:lnTo>
                    <a:lnTo>
                      <a:pt x="56137" y="37732"/>
                    </a:lnTo>
                    <a:lnTo>
                      <a:pt x="55839" y="37981"/>
                    </a:lnTo>
                    <a:lnTo>
                      <a:pt x="55441" y="38230"/>
                    </a:lnTo>
                    <a:lnTo>
                      <a:pt x="54943" y="38503"/>
                    </a:lnTo>
                    <a:lnTo>
                      <a:pt x="54371" y="38802"/>
                    </a:lnTo>
                    <a:lnTo>
                      <a:pt x="53700" y="39100"/>
                    </a:lnTo>
                    <a:lnTo>
                      <a:pt x="52953" y="39399"/>
                    </a:lnTo>
                    <a:lnTo>
                      <a:pt x="52157" y="39722"/>
                    </a:lnTo>
                    <a:lnTo>
                      <a:pt x="51262" y="40045"/>
                    </a:lnTo>
                    <a:lnTo>
                      <a:pt x="50317" y="40369"/>
                    </a:lnTo>
                    <a:lnTo>
                      <a:pt x="48253" y="41040"/>
                    </a:lnTo>
                    <a:lnTo>
                      <a:pt x="45964" y="41737"/>
                    </a:lnTo>
                    <a:lnTo>
                      <a:pt x="43527" y="42458"/>
                    </a:lnTo>
                    <a:lnTo>
                      <a:pt x="40940" y="43179"/>
                    </a:lnTo>
                    <a:lnTo>
                      <a:pt x="38229" y="43900"/>
                    </a:lnTo>
                    <a:lnTo>
                      <a:pt x="35493" y="44622"/>
                    </a:lnTo>
                    <a:lnTo>
                      <a:pt x="32707" y="45318"/>
                    </a:lnTo>
                    <a:lnTo>
                      <a:pt x="27186" y="46686"/>
                    </a:lnTo>
                    <a:lnTo>
                      <a:pt x="21987" y="47905"/>
                    </a:lnTo>
                    <a:lnTo>
                      <a:pt x="21266" y="48079"/>
                    </a:lnTo>
                    <a:lnTo>
                      <a:pt x="20545" y="48278"/>
                    </a:lnTo>
                    <a:lnTo>
                      <a:pt x="19848" y="48502"/>
                    </a:lnTo>
                    <a:lnTo>
                      <a:pt x="19127" y="48726"/>
                    </a:lnTo>
                    <a:lnTo>
                      <a:pt x="18431" y="48974"/>
                    </a:lnTo>
                    <a:lnTo>
                      <a:pt x="17759" y="49248"/>
                    </a:lnTo>
                    <a:lnTo>
                      <a:pt x="17063" y="49522"/>
                    </a:lnTo>
                    <a:lnTo>
                      <a:pt x="16391" y="49845"/>
                    </a:lnTo>
                    <a:lnTo>
                      <a:pt x="15720" y="50143"/>
                    </a:lnTo>
                    <a:lnTo>
                      <a:pt x="15073" y="50492"/>
                    </a:lnTo>
                    <a:lnTo>
                      <a:pt x="14426" y="50840"/>
                    </a:lnTo>
                    <a:lnTo>
                      <a:pt x="13804" y="51188"/>
                    </a:lnTo>
                    <a:lnTo>
                      <a:pt x="13158" y="51586"/>
                    </a:lnTo>
                    <a:lnTo>
                      <a:pt x="12561" y="51959"/>
                    </a:lnTo>
                    <a:lnTo>
                      <a:pt x="11939" y="52382"/>
                    </a:lnTo>
                    <a:lnTo>
                      <a:pt x="11342" y="52805"/>
                    </a:lnTo>
                    <a:lnTo>
                      <a:pt x="10770" y="53252"/>
                    </a:lnTo>
                    <a:lnTo>
                      <a:pt x="10198" y="53700"/>
                    </a:lnTo>
                    <a:lnTo>
                      <a:pt x="9626" y="54173"/>
                    </a:lnTo>
                    <a:lnTo>
                      <a:pt x="9079" y="54670"/>
                    </a:lnTo>
                    <a:lnTo>
                      <a:pt x="8531" y="55168"/>
                    </a:lnTo>
                    <a:lnTo>
                      <a:pt x="8009" y="55665"/>
                    </a:lnTo>
                    <a:lnTo>
                      <a:pt x="7487" y="56187"/>
                    </a:lnTo>
                    <a:lnTo>
                      <a:pt x="6989" y="56735"/>
                    </a:lnTo>
                    <a:lnTo>
                      <a:pt x="6517" y="57282"/>
                    </a:lnTo>
                    <a:lnTo>
                      <a:pt x="6044" y="57854"/>
                    </a:lnTo>
                    <a:lnTo>
                      <a:pt x="5572" y="58426"/>
                    </a:lnTo>
                    <a:lnTo>
                      <a:pt x="5124" y="59023"/>
                    </a:lnTo>
                    <a:lnTo>
                      <a:pt x="4701" y="59620"/>
                    </a:lnTo>
                    <a:lnTo>
                      <a:pt x="4278" y="60242"/>
                    </a:lnTo>
                    <a:lnTo>
                      <a:pt x="3880" y="60863"/>
                    </a:lnTo>
                    <a:lnTo>
                      <a:pt x="3482" y="61485"/>
                    </a:lnTo>
                    <a:lnTo>
                      <a:pt x="0" y="67380"/>
                    </a:lnTo>
                    <a:lnTo>
                      <a:pt x="164779" y="67380"/>
                    </a:lnTo>
                    <a:lnTo>
                      <a:pt x="161297" y="61485"/>
                    </a:lnTo>
                    <a:lnTo>
                      <a:pt x="160924" y="60863"/>
                    </a:lnTo>
                    <a:lnTo>
                      <a:pt x="160501" y="60242"/>
                    </a:lnTo>
                    <a:lnTo>
                      <a:pt x="160103" y="59620"/>
                    </a:lnTo>
                    <a:lnTo>
                      <a:pt x="159656" y="59023"/>
                    </a:lnTo>
                    <a:lnTo>
                      <a:pt x="159208" y="58426"/>
                    </a:lnTo>
                    <a:lnTo>
                      <a:pt x="158760" y="57854"/>
                    </a:lnTo>
                    <a:lnTo>
                      <a:pt x="158288" y="57282"/>
                    </a:lnTo>
                    <a:lnTo>
                      <a:pt x="157790" y="56735"/>
                    </a:lnTo>
                    <a:lnTo>
                      <a:pt x="157293" y="56187"/>
                    </a:lnTo>
                    <a:lnTo>
                      <a:pt x="156770" y="55665"/>
                    </a:lnTo>
                    <a:lnTo>
                      <a:pt x="156248" y="55168"/>
                    </a:lnTo>
                    <a:lnTo>
                      <a:pt x="155701" y="54670"/>
                    </a:lnTo>
                    <a:lnTo>
                      <a:pt x="155154" y="54173"/>
                    </a:lnTo>
                    <a:lnTo>
                      <a:pt x="154607" y="53700"/>
                    </a:lnTo>
                    <a:lnTo>
                      <a:pt x="154034" y="53252"/>
                    </a:lnTo>
                    <a:lnTo>
                      <a:pt x="153438" y="52805"/>
                    </a:lnTo>
                    <a:lnTo>
                      <a:pt x="152841" y="52382"/>
                    </a:lnTo>
                    <a:lnTo>
                      <a:pt x="152244" y="51959"/>
                    </a:lnTo>
                    <a:lnTo>
                      <a:pt x="151622" y="51586"/>
                    </a:lnTo>
                    <a:lnTo>
                      <a:pt x="151000" y="51188"/>
                    </a:lnTo>
                    <a:lnTo>
                      <a:pt x="150353" y="50840"/>
                    </a:lnTo>
                    <a:lnTo>
                      <a:pt x="149707" y="50492"/>
                    </a:lnTo>
                    <a:lnTo>
                      <a:pt x="149060" y="50143"/>
                    </a:lnTo>
                    <a:lnTo>
                      <a:pt x="148388" y="49845"/>
                    </a:lnTo>
                    <a:lnTo>
                      <a:pt x="147717" y="49522"/>
                    </a:lnTo>
                    <a:lnTo>
                      <a:pt x="147045" y="49248"/>
                    </a:lnTo>
                    <a:lnTo>
                      <a:pt x="146349" y="48974"/>
                    </a:lnTo>
                    <a:lnTo>
                      <a:pt x="145652" y="48726"/>
                    </a:lnTo>
                    <a:lnTo>
                      <a:pt x="144956" y="48502"/>
                    </a:lnTo>
                    <a:lnTo>
                      <a:pt x="144235" y="48278"/>
                    </a:lnTo>
                    <a:lnTo>
                      <a:pt x="143513" y="48079"/>
                    </a:lnTo>
                    <a:lnTo>
                      <a:pt x="142792" y="47905"/>
                    </a:lnTo>
                    <a:lnTo>
                      <a:pt x="137594" y="46686"/>
                    </a:lnTo>
                    <a:lnTo>
                      <a:pt x="132072" y="45318"/>
                    </a:lnTo>
                    <a:lnTo>
                      <a:pt x="129311" y="44622"/>
                    </a:lnTo>
                    <a:lnTo>
                      <a:pt x="126551" y="43900"/>
                    </a:lnTo>
                    <a:lnTo>
                      <a:pt x="123864" y="43179"/>
                    </a:lnTo>
                    <a:lnTo>
                      <a:pt x="121278" y="42458"/>
                    </a:lnTo>
                    <a:lnTo>
                      <a:pt x="118815" y="41737"/>
                    </a:lnTo>
                    <a:lnTo>
                      <a:pt x="116552" y="41040"/>
                    </a:lnTo>
                    <a:lnTo>
                      <a:pt x="114463" y="40369"/>
                    </a:lnTo>
                    <a:lnTo>
                      <a:pt x="113517" y="40045"/>
                    </a:lnTo>
                    <a:lnTo>
                      <a:pt x="112647" y="39722"/>
                    </a:lnTo>
                    <a:lnTo>
                      <a:pt x="111826" y="39399"/>
                    </a:lnTo>
                    <a:lnTo>
                      <a:pt x="111080" y="39100"/>
                    </a:lnTo>
                    <a:lnTo>
                      <a:pt x="110433" y="38802"/>
                    </a:lnTo>
                    <a:lnTo>
                      <a:pt x="109836" y="38503"/>
                    </a:lnTo>
                    <a:lnTo>
                      <a:pt x="109364" y="38230"/>
                    </a:lnTo>
                    <a:lnTo>
                      <a:pt x="108966" y="37981"/>
                    </a:lnTo>
                    <a:lnTo>
                      <a:pt x="108643" y="37732"/>
                    </a:lnTo>
                    <a:lnTo>
                      <a:pt x="108543" y="37608"/>
                    </a:lnTo>
                    <a:lnTo>
                      <a:pt x="108444" y="37483"/>
                    </a:lnTo>
                    <a:lnTo>
                      <a:pt x="108220" y="37110"/>
                    </a:lnTo>
                    <a:lnTo>
                      <a:pt x="107996" y="36613"/>
                    </a:lnTo>
                    <a:lnTo>
                      <a:pt x="107747" y="36041"/>
                    </a:lnTo>
                    <a:lnTo>
                      <a:pt x="107523" y="35394"/>
                    </a:lnTo>
                    <a:lnTo>
                      <a:pt x="107299" y="34648"/>
                    </a:lnTo>
                    <a:lnTo>
                      <a:pt x="107051" y="33877"/>
                    </a:lnTo>
                    <a:lnTo>
                      <a:pt x="106827" y="33031"/>
                    </a:lnTo>
                    <a:lnTo>
                      <a:pt x="106603" y="32111"/>
                    </a:lnTo>
                    <a:lnTo>
                      <a:pt x="106155" y="30196"/>
                    </a:lnTo>
                    <a:lnTo>
                      <a:pt x="105732" y="28156"/>
                    </a:lnTo>
                    <a:lnTo>
                      <a:pt x="105310" y="26042"/>
                    </a:lnTo>
                    <a:lnTo>
                      <a:pt x="104912" y="23903"/>
                    </a:lnTo>
                    <a:lnTo>
                      <a:pt x="104563" y="21839"/>
                    </a:lnTo>
                    <a:lnTo>
                      <a:pt x="104240" y="19849"/>
                    </a:lnTo>
                    <a:lnTo>
                      <a:pt x="103718" y="16392"/>
                    </a:lnTo>
                    <a:lnTo>
                      <a:pt x="103370" y="14004"/>
                    </a:lnTo>
                    <a:lnTo>
                      <a:pt x="103245" y="13108"/>
                    </a:lnTo>
                    <a:lnTo>
                      <a:pt x="88844" y="8855"/>
                    </a:lnTo>
                    <a:lnTo>
                      <a:pt x="89391" y="1195"/>
                    </a:lnTo>
                    <a:lnTo>
                      <a:pt x="8016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80;p15">
                <a:extLst>
                  <a:ext uri="{FF2B5EF4-FFF2-40B4-BE49-F238E27FC236}">
                    <a16:creationId xmlns:a16="http://schemas.microsoft.com/office/drawing/2014/main" id="{A3E44295-AB51-4E7B-931E-DC1C2EF2E9C7}"/>
                  </a:ext>
                </a:extLst>
              </p:cNvPr>
              <p:cNvSpPr/>
              <p:nvPr/>
            </p:nvSpPr>
            <p:spPr>
              <a:xfrm>
                <a:off x="1934081" y="2035016"/>
                <a:ext cx="1389207" cy="1967652"/>
              </a:xfrm>
              <a:custGeom>
                <a:avLst/>
                <a:gdLst/>
                <a:ahLst/>
                <a:cxnLst/>
                <a:rect l="l" t="t" r="r" b="b"/>
                <a:pathLst>
                  <a:path w="67380" h="95436" extrusionOk="0">
                    <a:moveTo>
                      <a:pt x="33478" y="0"/>
                    </a:moveTo>
                    <a:lnTo>
                      <a:pt x="32857" y="25"/>
                    </a:lnTo>
                    <a:lnTo>
                      <a:pt x="31862" y="75"/>
                    </a:lnTo>
                    <a:lnTo>
                      <a:pt x="30519" y="174"/>
                    </a:lnTo>
                    <a:lnTo>
                      <a:pt x="29748" y="249"/>
                    </a:lnTo>
                    <a:lnTo>
                      <a:pt x="28902" y="348"/>
                    </a:lnTo>
                    <a:lnTo>
                      <a:pt x="28006" y="497"/>
                    </a:lnTo>
                    <a:lnTo>
                      <a:pt x="27061" y="647"/>
                    </a:lnTo>
                    <a:lnTo>
                      <a:pt x="26042" y="846"/>
                    </a:lnTo>
                    <a:lnTo>
                      <a:pt x="24997" y="1070"/>
                    </a:lnTo>
                    <a:lnTo>
                      <a:pt x="23903" y="1318"/>
                    </a:lnTo>
                    <a:lnTo>
                      <a:pt x="22758" y="1617"/>
                    </a:lnTo>
                    <a:lnTo>
                      <a:pt x="21589" y="1965"/>
                    </a:lnTo>
                    <a:lnTo>
                      <a:pt x="20396" y="2363"/>
                    </a:lnTo>
                    <a:lnTo>
                      <a:pt x="19202" y="2786"/>
                    </a:lnTo>
                    <a:lnTo>
                      <a:pt x="17958" y="3283"/>
                    </a:lnTo>
                    <a:lnTo>
                      <a:pt x="16739" y="3830"/>
                    </a:lnTo>
                    <a:lnTo>
                      <a:pt x="15496" y="4427"/>
                    </a:lnTo>
                    <a:lnTo>
                      <a:pt x="14252" y="5099"/>
                    </a:lnTo>
                    <a:lnTo>
                      <a:pt x="13630" y="5447"/>
                    </a:lnTo>
                    <a:lnTo>
                      <a:pt x="13008" y="5820"/>
                    </a:lnTo>
                    <a:lnTo>
                      <a:pt x="12387" y="6193"/>
                    </a:lnTo>
                    <a:lnTo>
                      <a:pt x="11790" y="6616"/>
                    </a:lnTo>
                    <a:lnTo>
                      <a:pt x="11168" y="7014"/>
                    </a:lnTo>
                    <a:lnTo>
                      <a:pt x="10571" y="7462"/>
                    </a:lnTo>
                    <a:lnTo>
                      <a:pt x="9974" y="7909"/>
                    </a:lnTo>
                    <a:lnTo>
                      <a:pt x="9377" y="8382"/>
                    </a:lnTo>
                    <a:lnTo>
                      <a:pt x="8780" y="8879"/>
                    </a:lnTo>
                    <a:lnTo>
                      <a:pt x="8208" y="9402"/>
                    </a:lnTo>
                    <a:lnTo>
                      <a:pt x="7636" y="9924"/>
                    </a:lnTo>
                    <a:lnTo>
                      <a:pt x="7064" y="10471"/>
                    </a:lnTo>
                    <a:lnTo>
                      <a:pt x="6517" y="11043"/>
                    </a:lnTo>
                    <a:lnTo>
                      <a:pt x="5970" y="11640"/>
                    </a:lnTo>
                    <a:lnTo>
                      <a:pt x="5422" y="12237"/>
                    </a:lnTo>
                    <a:lnTo>
                      <a:pt x="4900" y="12884"/>
                    </a:lnTo>
                    <a:lnTo>
                      <a:pt x="4403" y="13531"/>
                    </a:lnTo>
                    <a:lnTo>
                      <a:pt x="3880" y="14202"/>
                    </a:lnTo>
                    <a:lnTo>
                      <a:pt x="3632" y="14774"/>
                    </a:lnTo>
                    <a:lnTo>
                      <a:pt x="3333" y="15471"/>
                    </a:lnTo>
                    <a:lnTo>
                      <a:pt x="2960" y="16466"/>
                    </a:lnTo>
                    <a:lnTo>
                      <a:pt x="2537" y="17759"/>
                    </a:lnTo>
                    <a:lnTo>
                      <a:pt x="2313" y="18505"/>
                    </a:lnTo>
                    <a:lnTo>
                      <a:pt x="2065" y="19351"/>
                    </a:lnTo>
                    <a:lnTo>
                      <a:pt x="1841" y="20246"/>
                    </a:lnTo>
                    <a:lnTo>
                      <a:pt x="1617" y="21216"/>
                    </a:lnTo>
                    <a:lnTo>
                      <a:pt x="1393" y="22261"/>
                    </a:lnTo>
                    <a:lnTo>
                      <a:pt x="1169" y="23380"/>
                    </a:lnTo>
                    <a:lnTo>
                      <a:pt x="945" y="24574"/>
                    </a:lnTo>
                    <a:lnTo>
                      <a:pt x="771" y="25842"/>
                    </a:lnTo>
                    <a:lnTo>
                      <a:pt x="572" y="27186"/>
                    </a:lnTo>
                    <a:lnTo>
                      <a:pt x="423" y="28603"/>
                    </a:lnTo>
                    <a:lnTo>
                      <a:pt x="274" y="30096"/>
                    </a:lnTo>
                    <a:lnTo>
                      <a:pt x="174" y="31663"/>
                    </a:lnTo>
                    <a:lnTo>
                      <a:pt x="75" y="33304"/>
                    </a:lnTo>
                    <a:lnTo>
                      <a:pt x="25" y="35020"/>
                    </a:lnTo>
                    <a:lnTo>
                      <a:pt x="0" y="36836"/>
                    </a:lnTo>
                    <a:lnTo>
                      <a:pt x="25" y="38701"/>
                    </a:lnTo>
                    <a:lnTo>
                      <a:pt x="75" y="40642"/>
                    </a:lnTo>
                    <a:lnTo>
                      <a:pt x="174" y="42681"/>
                    </a:lnTo>
                    <a:lnTo>
                      <a:pt x="324" y="44770"/>
                    </a:lnTo>
                    <a:lnTo>
                      <a:pt x="498" y="46959"/>
                    </a:lnTo>
                    <a:lnTo>
                      <a:pt x="746" y="49223"/>
                    </a:lnTo>
                    <a:lnTo>
                      <a:pt x="1045" y="51561"/>
                    </a:lnTo>
                    <a:lnTo>
                      <a:pt x="1468" y="59719"/>
                    </a:lnTo>
                    <a:lnTo>
                      <a:pt x="1791" y="65663"/>
                    </a:lnTo>
                    <a:lnTo>
                      <a:pt x="1915" y="67852"/>
                    </a:lnTo>
                    <a:lnTo>
                      <a:pt x="1990" y="69071"/>
                    </a:lnTo>
                    <a:lnTo>
                      <a:pt x="2065" y="69270"/>
                    </a:lnTo>
                    <a:lnTo>
                      <a:pt x="2214" y="69568"/>
                    </a:lnTo>
                    <a:lnTo>
                      <a:pt x="2438" y="69966"/>
                    </a:lnTo>
                    <a:lnTo>
                      <a:pt x="2761" y="70464"/>
                    </a:lnTo>
                    <a:lnTo>
                      <a:pt x="3607" y="71682"/>
                    </a:lnTo>
                    <a:lnTo>
                      <a:pt x="4726" y="73150"/>
                    </a:lnTo>
                    <a:lnTo>
                      <a:pt x="6044" y="74866"/>
                    </a:lnTo>
                    <a:lnTo>
                      <a:pt x="7537" y="76731"/>
                    </a:lnTo>
                    <a:lnTo>
                      <a:pt x="9153" y="78721"/>
                    </a:lnTo>
                    <a:lnTo>
                      <a:pt x="10845" y="80786"/>
                    </a:lnTo>
                    <a:lnTo>
                      <a:pt x="12611" y="82850"/>
                    </a:lnTo>
                    <a:lnTo>
                      <a:pt x="14376" y="84865"/>
                    </a:lnTo>
                    <a:lnTo>
                      <a:pt x="16093" y="86805"/>
                    </a:lnTo>
                    <a:lnTo>
                      <a:pt x="17734" y="88596"/>
                    </a:lnTo>
                    <a:lnTo>
                      <a:pt x="19251" y="90187"/>
                    </a:lnTo>
                    <a:lnTo>
                      <a:pt x="19948" y="90884"/>
                    </a:lnTo>
                    <a:lnTo>
                      <a:pt x="20619" y="91530"/>
                    </a:lnTo>
                    <a:lnTo>
                      <a:pt x="21216" y="92078"/>
                    </a:lnTo>
                    <a:lnTo>
                      <a:pt x="21764" y="92575"/>
                    </a:lnTo>
                    <a:lnTo>
                      <a:pt x="22261" y="92948"/>
                    </a:lnTo>
                    <a:lnTo>
                      <a:pt x="22684" y="93247"/>
                    </a:lnTo>
                    <a:lnTo>
                      <a:pt x="23057" y="93495"/>
                    </a:lnTo>
                    <a:lnTo>
                      <a:pt x="23480" y="93694"/>
                    </a:lnTo>
                    <a:lnTo>
                      <a:pt x="23903" y="93893"/>
                    </a:lnTo>
                    <a:lnTo>
                      <a:pt x="24325" y="94092"/>
                    </a:lnTo>
                    <a:lnTo>
                      <a:pt x="24773" y="94266"/>
                    </a:lnTo>
                    <a:lnTo>
                      <a:pt x="25221" y="94416"/>
                    </a:lnTo>
                    <a:lnTo>
                      <a:pt x="26116" y="94689"/>
                    </a:lnTo>
                    <a:lnTo>
                      <a:pt x="27036" y="94913"/>
                    </a:lnTo>
                    <a:lnTo>
                      <a:pt x="27957" y="95087"/>
                    </a:lnTo>
                    <a:lnTo>
                      <a:pt x="28852" y="95212"/>
                    </a:lnTo>
                    <a:lnTo>
                      <a:pt x="29723" y="95311"/>
                    </a:lnTo>
                    <a:lnTo>
                      <a:pt x="30543" y="95386"/>
                    </a:lnTo>
                    <a:lnTo>
                      <a:pt x="31290" y="95411"/>
                    </a:lnTo>
                    <a:lnTo>
                      <a:pt x="31961" y="95435"/>
                    </a:lnTo>
                    <a:lnTo>
                      <a:pt x="33379" y="95435"/>
                    </a:lnTo>
                    <a:lnTo>
                      <a:pt x="33702" y="95411"/>
                    </a:lnTo>
                    <a:lnTo>
                      <a:pt x="34001" y="95435"/>
                    </a:lnTo>
                    <a:lnTo>
                      <a:pt x="35418" y="95435"/>
                    </a:lnTo>
                    <a:lnTo>
                      <a:pt x="36090" y="95411"/>
                    </a:lnTo>
                    <a:lnTo>
                      <a:pt x="36861" y="95386"/>
                    </a:lnTo>
                    <a:lnTo>
                      <a:pt x="37657" y="95311"/>
                    </a:lnTo>
                    <a:lnTo>
                      <a:pt x="38527" y="95212"/>
                    </a:lnTo>
                    <a:lnTo>
                      <a:pt x="39423" y="95087"/>
                    </a:lnTo>
                    <a:lnTo>
                      <a:pt x="40343" y="94913"/>
                    </a:lnTo>
                    <a:lnTo>
                      <a:pt x="41263" y="94689"/>
                    </a:lnTo>
                    <a:lnTo>
                      <a:pt x="42184" y="94416"/>
                    </a:lnTo>
                    <a:lnTo>
                      <a:pt x="42631" y="94266"/>
                    </a:lnTo>
                    <a:lnTo>
                      <a:pt x="43054" y="94092"/>
                    </a:lnTo>
                    <a:lnTo>
                      <a:pt x="43502" y="93893"/>
                    </a:lnTo>
                    <a:lnTo>
                      <a:pt x="43925" y="93694"/>
                    </a:lnTo>
                    <a:lnTo>
                      <a:pt x="44323" y="93495"/>
                    </a:lnTo>
                    <a:lnTo>
                      <a:pt x="44721" y="93247"/>
                    </a:lnTo>
                    <a:lnTo>
                      <a:pt x="45143" y="92948"/>
                    </a:lnTo>
                    <a:lnTo>
                      <a:pt x="45616" y="92575"/>
                    </a:lnTo>
                    <a:lnTo>
                      <a:pt x="46163" y="92078"/>
                    </a:lnTo>
                    <a:lnTo>
                      <a:pt x="46785" y="91530"/>
                    </a:lnTo>
                    <a:lnTo>
                      <a:pt x="47432" y="90884"/>
                    </a:lnTo>
                    <a:lnTo>
                      <a:pt x="48128" y="90187"/>
                    </a:lnTo>
                    <a:lnTo>
                      <a:pt x="49645" y="88596"/>
                    </a:lnTo>
                    <a:lnTo>
                      <a:pt x="51287" y="86805"/>
                    </a:lnTo>
                    <a:lnTo>
                      <a:pt x="53028" y="84865"/>
                    </a:lnTo>
                    <a:lnTo>
                      <a:pt x="54769" y="82850"/>
                    </a:lnTo>
                    <a:lnTo>
                      <a:pt x="56535" y="80786"/>
                    </a:lnTo>
                    <a:lnTo>
                      <a:pt x="58251" y="78721"/>
                    </a:lnTo>
                    <a:lnTo>
                      <a:pt x="59868" y="76731"/>
                    </a:lnTo>
                    <a:lnTo>
                      <a:pt x="61360" y="74866"/>
                    </a:lnTo>
                    <a:lnTo>
                      <a:pt x="62678" y="73150"/>
                    </a:lnTo>
                    <a:lnTo>
                      <a:pt x="63773" y="71682"/>
                    </a:lnTo>
                    <a:lnTo>
                      <a:pt x="64618" y="70464"/>
                    </a:lnTo>
                    <a:lnTo>
                      <a:pt x="64942" y="69966"/>
                    </a:lnTo>
                    <a:lnTo>
                      <a:pt x="65191" y="69568"/>
                    </a:lnTo>
                    <a:lnTo>
                      <a:pt x="65340" y="69270"/>
                    </a:lnTo>
                    <a:lnTo>
                      <a:pt x="65390" y="69071"/>
                    </a:lnTo>
                    <a:lnTo>
                      <a:pt x="65489" y="67852"/>
                    </a:lnTo>
                    <a:lnTo>
                      <a:pt x="65613" y="65663"/>
                    </a:lnTo>
                    <a:lnTo>
                      <a:pt x="65937" y="59719"/>
                    </a:lnTo>
                    <a:lnTo>
                      <a:pt x="66335" y="51561"/>
                    </a:lnTo>
                    <a:lnTo>
                      <a:pt x="66633" y="49223"/>
                    </a:lnTo>
                    <a:lnTo>
                      <a:pt x="66882" y="46959"/>
                    </a:lnTo>
                    <a:lnTo>
                      <a:pt x="67081" y="44770"/>
                    </a:lnTo>
                    <a:lnTo>
                      <a:pt x="67205" y="42681"/>
                    </a:lnTo>
                    <a:lnTo>
                      <a:pt x="67305" y="40642"/>
                    </a:lnTo>
                    <a:lnTo>
                      <a:pt x="67379" y="38701"/>
                    </a:lnTo>
                    <a:lnTo>
                      <a:pt x="67379" y="36836"/>
                    </a:lnTo>
                    <a:lnTo>
                      <a:pt x="67354" y="35020"/>
                    </a:lnTo>
                    <a:lnTo>
                      <a:pt x="67305" y="33304"/>
                    </a:lnTo>
                    <a:lnTo>
                      <a:pt x="67230" y="31663"/>
                    </a:lnTo>
                    <a:lnTo>
                      <a:pt x="67106" y="30096"/>
                    </a:lnTo>
                    <a:lnTo>
                      <a:pt x="66956" y="28603"/>
                    </a:lnTo>
                    <a:lnTo>
                      <a:pt x="66807" y="27186"/>
                    </a:lnTo>
                    <a:lnTo>
                      <a:pt x="66633" y="25842"/>
                    </a:lnTo>
                    <a:lnTo>
                      <a:pt x="66434" y="24574"/>
                    </a:lnTo>
                    <a:lnTo>
                      <a:pt x="66235" y="23380"/>
                    </a:lnTo>
                    <a:lnTo>
                      <a:pt x="66011" y="22261"/>
                    </a:lnTo>
                    <a:lnTo>
                      <a:pt x="65787" y="21216"/>
                    </a:lnTo>
                    <a:lnTo>
                      <a:pt x="65539" y="20246"/>
                    </a:lnTo>
                    <a:lnTo>
                      <a:pt x="65315" y="19351"/>
                    </a:lnTo>
                    <a:lnTo>
                      <a:pt x="65091" y="18505"/>
                    </a:lnTo>
                    <a:lnTo>
                      <a:pt x="64867" y="17759"/>
                    </a:lnTo>
                    <a:lnTo>
                      <a:pt x="64444" y="16466"/>
                    </a:lnTo>
                    <a:lnTo>
                      <a:pt x="64071" y="15471"/>
                    </a:lnTo>
                    <a:lnTo>
                      <a:pt x="63773" y="14774"/>
                    </a:lnTo>
                    <a:lnTo>
                      <a:pt x="63499" y="14202"/>
                    </a:lnTo>
                    <a:lnTo>
                      <a:pt x="63002" y="13531"/>
                    </a:lnTo>
                    <a:lnTo>
                      <a:pt x="62479" y="12884"/>
                    </a:lnTo>
                    <a:lnTo>
                      <a:pt x="61957" y="12237"/>
                    </a:lnTo>
                    <a:lnTo>
                      <a:pt x="61410" y="11640"/>
                    </a:lnTo>
                    <a:lnTo>
                      <a:pt x="60888" y="11043"/>
                    </a:lnTo>
                    <a:lnTo>
                      <a:pt x="60316" y="10471"/>
                    </a:lnTo>
                    <a:lnTo>
                      <a:pt x="59744" y="9924"/>
                    </a:lnTo>
                    <a:lnTo>
                      <a:pt x="59171" y="9402"/>
                    </a:lnTo>
                    <a:lnTo>
                      <a:pt x="58599" y="8879"/>
                    </a:lnTo>
                    <a:lnTo>
                      <a:pt x="58002" y="8382"/>
                    </a:lnTo>
                    <a:lnTo>
                      <a:pt x="57430" y="7909"/>
                    </a:lnTo>
                    <a:lnTo>
                      <a:pt x="56833" y="7462"/>
                    </a:lnTo>
                    <a:lnTo>
                      <a:pt x="56212" y="7014"/>
                    </a:lnTo>
                    <a:lnTo>
                      <a:pt x="55615" y="6616"/>
                    </a:lnTo>
                    <a:lnTo>
                      <a:pt x="54993" y="6193"/>
                    </a:lnTo>
                    <a:lnTo>
                      <a:pt x="54371" y="5820"/>
                    </a:lnTo>
                    <a:lnTo>
                      <a:pt x="53774" y="5447"/>
                    </a:lnTo>
                    <a:lnTo>
                      <a:pt x="53152" y="5099"/>
                    </a:lnTo>
                    <a:lnTo>
                      <a:pt x="51909" y="4427"/>
                    </a:lnTo>
                    <a:lnTo>
                      <a:pt x="50665" y="3830"/>
                    </a:lnTo>
                    <a:lnTo>
                      <a:pt x="49422" y="3283"/>
                    </a:lnTo>
                    <a:lnTo>
                      <a:pt x="48203" y="2786"/>
                    </a:lnTo>
                    <a:lnTo>
                      <a:pt x="46984" y="2363"/>
                    </a:lnTo>
                    <a:lnTo>
                      <a:pt x="45790" y="1965"/>
                    </a:lnTo>
                    <a:lnTo>
                      <a:pt x="44621" y="1617"/>
                    </a:lnTo>
                    <a:lnTo>
                      <a:pt x="43502" y="1318"/>
                    </a:lnTo>
                    <a:lnTo>
                      <a:pt x="42408" y="1070"/>
                    </a:lnTo>
                    <a:lnTo>
                      <a:pt x="41338" y="846"/>
                    </a:lnTo>
                    <a:lnTo>
                      <a:pt x="40343" y="647"/>
                    </a:lnTo>
                    <a:lnTo>
                      <a:pt x="39373" y="497"/>
                    </a:lnTo>
                    <a:lnTo>
                      <a:pt x="38478" y="348"/>
                    </a:lnTo>
                    <a:lnTo>
                      <a:pt x="37632" y="249"/>
                    </a:lnTo>
                    <a:lnTo>
                      <a:pt x="36861" y="174"/>
                    </a:lnTo>
                    <a:lnTo>
                      <a:pt x="35543" y="75"/>
                    </a:lnTo>
                    <a:lnTo>
                      <a:pt x="34548" y="25"/>
                    </a:lnTo>
                    <a:lnTo>
                      <a:pt x="33901" y="0"/>
                    </a:lnTo>
                    <a:lnTo>
                      <a:pt x="33702" y="25"/>
                    </a:lnTo>
                    <a:lnTo>
                      <a:pt x="33478"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81;p15">
                <a:extLst>
                  <a:ext uri="{FF2B5EF4-FFF2-40B4-BE49-F238E27FC236}">
                    <a16:creationId xmlns:a16="http://schemas.microsoft.com/office/drawing/2014/main" id="{F629C336-43AC-481B-A54A-6088E929F32C}"/>
                  </a:ext>
                </a:extLst>
              </p:cNvPr>
              <p:cNvSpPr/>
              <p:nvPr/>
            </p:nvSpPr>
            <p:spPr>
              <a:xfrm>
                <a:off x="3280198" y="2814976"/>
                <a:ext cx="130777" cy="429256"/>
              </a:xfrm>
              <a:custGeom>
                <a:avLst/>
                <a:gdLst/>
                <a:ahLst/>
                <a:cxnLst/>
                <a:rect l="l" t="t" r="r" b="b"/>
                <a:pathLst>
                  <a:path w="6343" h="20820" extrusionOk="0">
                    <a:moveTo>
                      <a:pt x="3681" y="1"/>
                    </a:moveTo>
                    <a:lnTo>
                      <a:pt x="3432" y="51"/>
                    </a:lnTo>
                    <a:lnTo>
                      <a:pt x="3209" y="125"/>
                    </a:lnTo>
                    <a:lnTo>
                      <a:pt x="2960" y="250"/>
                    </a:lnTo>
                    <a:lnTo>
                      <a:pt x="2736" y="399"/>
                    </a:lnTo>
                    <a:lnTo>
                      <a:pt x="2512" y="548"/>
                    </a:lnTo>
                    <a:lnTo>
                      <a:pt x="2313" y="747"/>
                    </a:lnTo>
                    <a:lnTo>
                      <a:pt x="2089" y="946"/>
                    </a:lnTo>
                    <a:lnTo>
                      <a:pt x="1691" y="1394"/>
                    </a:lnTo>
                    <a:lnTo>
                      <a:pt x="1318" y="1891"/>
                    </a:lnTo>
                    <a:lnTo>
                      <a:pt x="995" y="2389"/>
                    </a:lnTo>
                    <a:lnTo>
                      <a:pt x="696" y="2886"/>
                    </a:lnTo>
                    <a:lnTo>
                      <a:pt x="473" y="3359"/>
                    </a:lnTo>
                    <a:lnTo>
                      <a:pt x="124" y="4080"/>
                    </a:lnTo>
                    <a:lnTo>
                      <a:pt x="0" y="4354"/>
                    </a:lnTo>
                    <a:lnTo>
                      <a:pt x="398" y="20819"/>
                    </a:lnTo>
                    <a:lnTo>
                      <a:pt x="3756" y="16964"/>
                    </a:lnTo>
                    <a:lnTo>
                      <a:pt x="3930" y="16392"/>
                    </a:lnTo>
                    <a:lnTo>
                      <a:pt x="4402" y="14900"/>
                    </a:lnTo>
                    <a:lnTo>
                      <a:pt x="4701" y="13880"/>
                    </a:lnTo>
                    <a:lnTo>
                      <a:pt x="4999" y="12736"/>
                    </a:lnTo>
                    <a:lnTo>
                      <a:pt x="5323" y="11467"/>
                    </a:lnTo>
                    <a:lnTo>
                      <a:pt x="5621" y="10149"/>
                    </a:lnTo>
                    <a:lnTo>
                      <a:pt x="5895" y="8781"/>
                    </a:lnTo>
                    <a:lnTo>
                      <a:pt x="6119" y="7413"/>
                    </a:lnTo>
                    <a:lnTo>
                      <a:pt x="6193" y="6717"/>
                    </a:lnTo>
                    <a:lnTo>
                      <a:pt x="6268" y="6070"/>
                    </a:lnTo>
                    <a:lnTo>
                      <a:pt x="6318" y="5398"/>
                    </a:lnTo>
                    <a:lnTo>
                      <a:pt x="6342" y="4776"/>
                    </a:lnTo>
                    <a:lnTo>
                      <a:pt x="6342" y="4155"/>
                    </a:lnTo>
                    <a:lnTo>
                      <a:pt x="6318" y="3583"/>
                    </a:lnTo>
                    <a:lnTo>
                      <a:pt x="6243" y="3035"/>
                    </a:lnTo>
                    <a:lnTo>
                      <a:pt x="6168" y="2513"/>
                    </a:lnTo>
                    <a:lnTo>
                      <a:pt x="6044" y="2040"/>
                    </a:lnTo>
                    <a:lnTo>
                      <a:pt x="5870" y="1618"/>
                    </a:lnTo>
                    <a:lnTo>
                      <a:pt x="5696" y="1220"/>
                    </a:lnTo>
                    <a:lnTo>
                      <a:pt x="5571" y="1046"/>
                    </a:lnTo>
                    <a:lnTo>
                      <a:pt x="5447" y="896"/>
                    </a:lnTo>
                    <a:lnTo>
                      <a:pt x="5198" y="623"/>
                    </a:lnTo>
                    <a:lnTo>
                      <a:pt x="4950" y="399"/>
                    </a:lnTo>
                    <a:lnTo>
                      <a:pt x="4676" y="225"/>
                    </a:lnTo>
                    <a:lnTo>
                      <a:pt x="4427" y="100"/>
                    </a:lnTo>
                    <a:lnTo>
                      <a:pt x="4179" y="26"/>
                    </a:lnTo>
                    <a:lnTo>
                      <a:pt x="3930"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82;p15">
                <a:extLst>
                  <a:ext uri="{FF2B5EF4-FFF2-40B4-BE49-F238E27FC236}">
                    <a16:creationId xmlns:a16="http://schemas.microsoft.com/office/drawing/2014/main" id="{0FF4B929-6408-4FF1-A308-DACD70BB99DA}"/>
                  </a:ext>
                </a:extLst>
              </p:cNvPr>
              <p:cNvSpPr/>
              <p:nvPr/>
            </p:nvSpPr>
            <p:spPr>
              <a:xfrm>
                <a:off x="1846395" y="2814976"/>
                <a:ext cx="131292" cy="429256"/>
              </a:xfrm>
              <a:custGeom>
                <a:avLst/>
                <a:gdLst/>
                <a:ahLst/>
                <a:cxnLst/>
                <a:rect l="l" t="t" r="r" b="b"/>
                <a:pathLst>
                  <a:path w="6368" h="20820" extrusionOk="0">
                    <a:moveTo>
                      <a:pt x="2413" y="1"/>
                    </a:moveTo>
                    <a:lnTo>
                      <a:pt x="2164" y="26"/>
                    </a:lnTo>
                    <a:lnTo>
                      <a:pt x="1915" y="100"/>
                    </a:lnTo>
                    <a:lnTo>
                      <a:pt x="1667" y="225"/>
                    </a:lnTo>
                    <a:lnTo>
                      <a:pt x="1418" y="399"/>
                    </a:lnTo>
                    <a:lnTo>
                      <a:pt x="1169" y="623"/>
                    </a:lnTo>
                    <a:lnTo>
                      <a:pt x="895" y="896"/>
                    </a:lnTo>
                    <a:lnTo>
                      <a:pt x="771" y="1046"/>
                    </a:lnTo>
                    <a:lnTo>
                      <a:pt x="672" y="1220"/>
                    </a:lnTo>
                    <a:lnTo>
                      <a:pt x="473" y="1618"/>
                    </a:lnTo>
                    <a:lnTo>
                      <a:pt x="323" y="2040"/>
                    </a:lnTo>
                    <a:lnTo>
                      <a:pt x="199" y="2513"/>
                    </a:lnTo>
                    <a:lnTo>
                      <a:pt x="100" y="3035"/>
                    </a:lnTo>
                    <a:lnTo>
                      <a:pt x="50" y="3583"/>
                    </a:lnTo>
                    <a:lnTo>
                      <a:pt x="25" y="4155"/>
                    </a:lnTo>
                    <a:lnTo>
                      <a:pt x="0" y="4776"/>
                    </a:lnTo>
                    <a:lnTo>
                      <a:pt x="25" y="5398"/>
                    </a:lnTo>
                    <a:lnTo>
                      <a:pt x="75" y="6070"/>
                    </a:lnTo>
                    <a:lnTo>
                      <a:pt x="149" y="6717"/>
                    </a:lnTo>
                    <a:lnTo>
                      <a:pt x="224" y="7413"/>
                    </a:lnTo>
                    <a:lnTo>
                      <a:pt x="448" y="8781"/>
                    </a:lnTo>
                    <a:lnTo>
                      <a:pt x="721" y="10149"/>
                    </a:lnTo>
                    <a:lnTo>
                      <a:pt x="1020" y="11467"/>
                    </a:lnTo>
                    <a:lnTo>
                      <a:pt x="1343" y="12736"/>
                    </a:lnTo>
                    <a:lnTo>
                      <a:pt x="1642" y="13880"/>
                    </a:lnTo>
                    <a:lnTo>
                      <a:pt x="1940" y="14900"/>
                    </a:lnTo>
                    <a:lnTo>
                      <a:pt x="2413" y="16392"/>
                    </a:lnTo>
                    <a:lnTo>
                      <a:pt x="2587" y="16964"/>
                    </a:lnTo>
                    <a:lnTo>
                      <a:pt x="5945" y="20819"/>
                    </a:lnTo>
                    <a:lnTo>
                      <a:pt x="6367" y="4354"/>
                    </a:lnTo>
                    <a:lnTo>
                      <a:pt x="6243" y="4080"/>
                    </a:lnTo>
                    <a:lnTo>
                      <a:pt x="5895" y="3359"/>
                    </a:lnTo>
                    <a:lnTo>
                      <a:pt x="5646" y="2886"/>
                    </a:lnTo>
                    <a:lnTo>
                      <a:pt x="5348" y="2389"/>
                    </a:lnTo>
                    <a:lnTo>
                      <a:pt x="5024" y="1891"/>
                    </a:lnTo>
                    <a:lnTo>
                      <a:pt x="4651" y="1394"/>
                    </a:lnTo>
                    <a:lnTo>
                      <a:pt x="4253" y="946"/>
                    </a:lnTo>
                    <a:lnTo>
                      <a:pt x="4054" y="747"/>
                    </a:lnTo>
                    <a:lnTo>
                      <a:pt x="3830" y="548"/>
                    </a:lnTo>
                    <a:lnTo>
                      <a:pt x="3607" y="399"/>
                    </a:lnTo>
                    <a:lnTo>
                      <a:pt x="3383" y="250"/>
                    </a:lnTo>
                    <a:lnTo>
                      <a:pt x="3134" y="125"/>
                    </a:lnTo>
                    <a:lnTo>
                      <a:pt x="2910" y="51"/>
                    </a:lnTo>
                    <a:lnTo>
                      <a:pt x="2661"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83;p15">
                <a:extLst>
                  <a:ext uri="{FF2B5EF4-FFF2-40B4-BE49-F238E27FC236}">
                    <a16:creationId xmlns:a16="http://schemas.microsoft.com/office/drawing/2014/main" id="{956B7D57-587C-4F88-9F44-DFC4B60F2D17}"/>
                  </a:ext>
                </a:extLst>
              </p:cNvPr>
              <p:cNvSpPr/>
              <p:nvPr/>
            </p:nvSpPr>
            <p:spPr>
              <a:xfrm>
                <a:off x="2155101" y="3728805"/>
                <a:ext cx="947683" cy="464121"/>
              </a:xfrm>
              <a:custGeom>
                <a:avLst/>
                <a:gdLst/>
                <a:ahLst/>
                <a:cxnLst/>
                <a:rect l="l" t="t" r="r" b="b"/>
                <a:pathLst>
                  <a:path w="45965" h="22511" extrusionOk="0">
                    <a:moveTo>
                      <a:pt x="1294" y="1"/>
                    </a:moveTo>
                    <a:lnTo>
                      <a:pt x="697" y="3682"/>
                    </a:lnTo>
                    <a:lnTo>
                      <a:pt x="348" y="5671"/>
                    </a:lnTo>
                    <a:lnTo>
                      <a:pt x="0" y="7661"/>
                    </a:lnTo>
                    <a:lnTo>
                      <a:pt x="1766" y="9751"/>
                    </a:lnTo>
                    <a:lnTo>
                      <a:pt x="3532" y="11815"/>
                    </a:lnTo>
                    <a:lnTo>
                      <a:pt x="5273" y="13755"/>
                    </a:lnTo>
                    <a:lnTo>
                      <a:pt x="6940" y="15571"/>
                    </a:lnTo>
                    <a:lnTo>
                      <a:pt x="8482" y="17187"/>
                    </a:lnTo>
                    <a:lnTo>
                      <a:pt x="9203" y="17909"/>
                    </a:lnTo>
                    <a:lnTo>
                      <a:pt x="9875" y="18555"/>
                    </a:lnTo>
                    <a:lnTo>
                      <a:pt x="10471" y="19127"/>
                    </a:lnTo>
                    <a:lnTo>
                      <a:pt x="11044" y="19600"/>
                    </a:lnTo>
                    <a:lnTo>
                      <a:pt x="11516" y="19998"/>
                    </a:lnTo>
                    <a:lnTo>
                      <a:pt x="11964" y="20296"/>
                    </a:lnTo>
                    <a:lnTo>
                      <a:pt x="12337" y="20545"/>
                    </a:lnTo>
                    <a:lnTo>
                      <a:pt x="12760" y="20744"/>
                    </a:lnTo>
                    <a:lnTo>
                      <a:pt x="13183" y="20968"/>
                    </a:lnTo>
                    <a:lnTo>
                      <a:pt x="13605" y="21142"/>
                    </a:lnTo>
                    <a:lnTo>
                      <a:pt x="14053" y="21316"/>
                    </a:lnTo>
                    <a:lnTo>
                      <a:pt x="14501" y="21465"/>
                    </a:lnTo>
                    <a:lnTo>
                      <a:pt x="15396" y="21739"/>
                    </a:lnTo>
                    <a:lnTo>
                      <a:pt x="16316" y="21963"/>
                    </a:lnTo>
                    <a:lnTo>
                      <a:pt x="17237" y="22137"/>
                    </a:lnTo>
                    <a:lnTo>
                      <a:pt x="18132" y="22261"/>
                    </a:lnTo>
                    <a:lnTo>
                      <a:pt x="19003" y="22361"/>
                    </a:lnTo>
                    <a:lnTo>
                      <a:pt x="19823" y="22435"/>
                    </a:lnTo>
                    <a:lnTo>
                      <a:pt x="20570" y="22460"/>
                    </a:lnTo>
                    <a:lnTo>
                      <a:pt x="21241" y="22485"/>
                    </a:lnTo>
                    <a:lnTo>
                      <a:pt x="21838" y="22510"/>
                    </a:lnTo>
                    <a:lnTo>
                      <a:pt x="22659" y="22485"/>
                    </a:lnTo>
                    <a:lnTo>
                      <a:pt x="22982" y="22460"/>
                    </a:lnTo>
                    <a:lnTo>
                      <a:pt x="23281" y="22485"/>
                    </a:lnTo>
                    <a:lnTo>
                      <a:pt x="24126" y="22510"/>
                    </a:lnTo>
                    <a:lnTo>
                      <a:pt x="24698" y="22485"/>
                    </a:lnTo>
                    <a:lnTo>
                      <a:pt x="25370" y="22460"/>
                    </a:lnTo>
                    <a:lnTo>
                      <a:pt x="26141" y="22435"/>
                    </a:lnTo>
                    <a:lnTo>
                      <a:pt x="26937" y="22361"/>
                    </a:lnTo>
                    <a:lnTo>
                      <a:pt x="27807" y="22261"/>
                    </a:lnTo>
                    <a:lnTo>
                      <a:pt x="28703" y="22137"/>
                    </a:lnTo>
                    <a:lnTo>
                      <a:pt x="29623" y="21963"/>
                    </a:lnTo>
                    <a:lnTo>
                      <a:pt x="30543" y="21739"/>
                    </a:lnTo>
                    <a:lnTo>
                      <a:pt x="31464" y="21465"/>
                    </a:lnTo>
                    <a:lnTo>
                      <a:pt x="31911" y="21316"/>
                    </a:lnTo>
                    <a:lnTo>
                      <a:pt x="32334" y="21142"/>
                    </a:lnTo>
                    <a:lnTo>
                      <a:pt x="32782" y="20968"/>
                    </a:lnTo>
                    <a:lnTo>
                      <a:pt x="33205" y="20744"/>
                    </a:lnTo>
                    <a:lnTo>
                      <a:pt x="33603" y="20545"/>
                    </a:lnTo>
                    <a:lnTo>
                      <a:pt x="34001" y="20296"/>
                    </a:lnTo>
                    <a:lnTo>
                      <a:pt x="34423" y="19998"/>
                    </a:lnTo>
                    <a:lnTo>
                      <a:pt x="34921" y="19600"/>
                    </a:lnTo>
                    <a:lnTo>
                      <a:pt x="35468" y="19127"/>
                    </a:lnTo>
                    <a:lnTo>
                      <a:pt x="36090" y="18555"/>
                    </a:lnTo>
                    <a:lnTo>
                      <a:pt x="36737" y="17909"/>
                    </a:lnTo>
                    <a:lnTo>
                      <a:pt x="37458" y="17187"/>
                    </a:lnTo>
                    <a:lnTo>
                      <a:pt x="39000" y="15571"/>
                    </a:lnTo>
                    <a:lnTo>
                      <a:pt x="40666" y="13755"/>
                    </a:lnTo>
                    <a:lnTo>
                      <a:pt x="42407" y="11815"/>
                    </a:lnTo>
                    <a:lnTo>
                      <a:pt x="44173" y="9751"/>
                    </a:lnTo>
                    <a:lnTo>
                      <a:pt x="45964" y="7661"/>
                    </a:lnTo>
                    <a:lnTo>
                      <a:pt x="45591" y="5671"/>
                    </a:lnTo>
                    <a:lnTo>
                      <a:pt x="45243" y="3682"/>
                    </a:lnTo>
                    <a:lnTo>
                      <a:pt x="44646" y="1"/>
                    </a:lnTo>
                    <a:lnTo>
                      <a:pt x="43029" y="1891"/>
                    </a:lnTo>
                    <a:lnTo>
                      <a:pt x="41437" y="3707"/>
                    </a:lnTo>
                    <a:lnTo>
                      <a:pt x="39871" y="5423"/>
                    </a:lnTo>
                    <a:lnTo>
                      <a:pt x="38403" y="6990"/>
                    </a:lnTo>
                    <a:lnTo>
                      <a:pt x="37060" y="8383"/>
                    </a:lnTo>
                    <a:lnTo>
                      <a:pt x="36438" y="9004"/>
                    </a:lnTo>
                    <a:lnTo>
                      <a:pt x="35841" y="9576"/>
                    </a:lnTo>
                    <a:lnTo>
                      <a:pt x="35319" y="10049"/>
                    </a:lnTo>
                    <a:lnTo>
                      <a:pt x="34821" y="10472"/>
                    </a:lnTo>
                    <a:lnTo>
                      <a:pt x="34374" y="10820"/>
                    </a:lnTo>
                    <a:lnTo>
                      <a:pt x="34001" y="11094"/>
                    </a:lnTo>
                    <a:lnTo>
                      <a:pt x="33603" y="11342"/>
                    </a:lnTo>
                    <a:lnTo>
                      <a:pt x="33205" y="11541"/>
                    </a:lnTo>
                    <a:lnTo>
                      <a:pt x="32782" y="11740"/>
                    </a:lnTo>
                    <a:lnTo>
                      <a:pt x="32334" y="11939"/>
                    </a:lnTo>
                    <a:lnTo>
                      <a:pt x="31911" y="12113"/>
                    </a:lnTo>
                    <a:lnTo>
                      <a:pt x="31464" y="12263"/>
                    </a:lnTo>
                    <a:lnTo>
                      <a:pt x="30543" y="12536"/>
                    </a:lnTo>
                    <a:lnTo>
                      <a:pt x="29623" y="12760"/>
                    </a:lnTo>
                    <a:lnTo>
                      <a:pt x="28703" y="12934"/>
                    </a:lnTo>
                    <a:lnTo>
                      <a:pt x="27807" y="13059"/>
                    </a:lnTo>
                    <a:lnTo>
                      <a:pt x="26937" y="13158"/>
                    </a:lnTo>
                    <a:lnTo>
                      <a:pt x="26141" y="13233"/>
                    </a:lnTo>
                    <a:lnTo>
                      <a:pt x="25370" y="13258"/>
                    </a:lnTo>
                    <a:lnTo>
                      <a:pt x="24698" y="13282"/>
                    </a:lnTo>
                    <a:lnTo>
                      <a:pt x="23281" y="13282"/>
                    </a:lnTo>
                    <a:lnTo>
                      <a:pt x="22982" y="13258"/>
                    </a:lnTo>
                    <a:lnTo>
                      <a:pt x="22659" y="13282"/>
                    </a:lnTo>
                    <a:lnTo>
                      <a:pt x="21241" y="13282"/>
                    </a:lnTo>
                    <a:lnTo>
                      <a:pt x="20570" y="13258"/>
                    </a:lnTo>
                    <a:lnTo>
                      <a:pt x="19823" y="13233"/>
                    </a:lnTo>
                    <a:lnTo>
                      <a:pt x="19003" y="13158"/>
                    </a:lnTo>
                    <a:lnTo>
                      <a:pt x="18132" y="13059"/>
                    </a:lnTo>
                    <a:lnTo>
                      <a:pt x="17237" y="12934"/>
                    </a:lnTo>
                    <a:lnTo>
                      <a:pt x="16316" y="12760"/>
                    </a:lnTo>
                    <a:lnTo>
                      <a:pt x="15396" y="12536"/>
                    </a:lnTo>
                    <a:lnTo>
                      <a:pt x="14501" y="12263"/>
                    </a:lnTo>
                    <a:lnTo>
                      <a:pt x="14053" y="12113"/>
                    </a:lnTo>
                    <a:lnTo>
                      <a:pt x="13605" y="11939"/>
                    </a:lnTo>
                    <a:lnTo>
                      <a:pt x="13183" y="11740"/>
                    </a:lnTo>
                    <a:lnTo>
                      <a:pt x="12760" y="11541"/>
                    </a:lnTo>
                    <a:lnTo>
                      <a:pt x="12337" y="11342"/>
                    </a:lnTo>
                    <a:lnTo>
                      <a:pt x="11964" y="11094"/>
                    </a:lnTo>
                    <a:lnTo>
                      <a:pt x="11566" y="10820"/>
                    </a:lnTo>
                    <a:lnTo>
                      <a:pt x="11143" y="10472"/>
                    </a:lnTo>
                    <a:lnTo>
                      <a:pt x="10646" y="10049"/>
                    </a:lnTo>
                    <a:lnTo>
                      <a:pt x="10098" y="9576"/>
                    </a:lnTo>
                    <a:lnTo>
                      <a:pt x="9526" y="9004"/>
                    </a:lnTo>
                    <a:lnTo>
                      <a:pt x="8880" y="8383"/>
                    </a:lnTo>
                    <a:lnTo>
                      <a:pt x="7537" y="6990"/>
                    </a:lnTo>
                    <a:lnTo>
                      <a:pt x="6069" y="5423"/>
                    </a:lnTo>
                    <a:lnTo>
                      <a:pt x="4527" y="3707"/>
                    </a:lnTo>
                    <a:lnTo>
                      <a:pt x="2910" y="1891"/>
                    </a:lnTo>
                    <a:lnTo>
                      <a:pt x="12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84;p15">
                <a:extLst>
                  <a:ext uri="{FF2B5EF4-FFF2-40B4-BE49-F238E27FC236}">
                    <a16:creationId xmlns:a16="http://schemas.microsoft.com/office/drawing/2014/main" id="{90501CF2-C9A6-4E54-BB9B-A2C298625B3C}"/>
                  </a:ext>
                </a:extLst>
              </p:cNvPr>
              <p:cNvSpPr/>
              <p:nvPr/>
            </p:nvSpPr>
            <p:spPr>
              <a:xfrm>
                <a:off x="2097661" y="2136021"/>
                <a:ext cx="1062049" cy="738993"/>
              </a:xfrm>
              <a:custGeom>
                <a:avLst/>
                <a:gdLst/>
                <a:ahLst/>
                <a:cxnLst/>
                <a:rect l="l" t="t" r="r" b="b"/>
                <a:pathLst>
                  <a:path w="51512" h="35843" extrusionOk="0">
                    <a:moveTo>
                      <a:pt x="24450" y="1"/>
                    </a:moveTo>
                    <a:lnTo>
                      <a:pt x="23530" y="51"/>
                    </a:lnTo>
                    <a:lnTo>
                      <a:pt x="22410" y="125"/>
                    </a:lnTo>
                    <a:lnTo>
                      <a:pt x="21067" y="274"/>
                    </a:lnTo>
                    <a:lnTo>
                      <a:pt x="20346" y="399"/>
                    </a:lnTo>
                    <a:lnTo>
                      <a:pt x="19600" y="523"/>
                    </a:lnTo>
                    <a:lnTo>
                      <a:pt x="18804" y="672"/>
                    </a:lnTo>
                    <a:lnTo>
                      <a:pt x="17983" y="847"/>
                    </a:lnTo>
                    <a:lnTo>
                      <a:pt x="17162" y="1046"/>
                    </a:lnTo>
                    <a:lnTo>
                      <a:pt x="16292" y="1269"/>
                    </a:lnTo>
                    <a:lnTo>
                      <a:pt x="15421" y="1543"/>
                    </a:lnTo>
                    <a:lnTo>
                      <a:pt x="14526" y="1841"/>
                    </a:lnTo>
                    <a:lnTo>
                      <a:pt x="13606" y="2190"/>
                    </a:lnTo>
                    <a:lnTo>
                      <a:pt x="12710" y="2563"/>
                    </a:lnTo>
                    <a:lnTo>
                      <a:pt x="11790" y="2986"/>
                    </a:lnTo>
                    <a:lnTo>
                      <a:pt x="10895" y="3433"/>
                    </a:lnTo>
                    <a:lnTo>
                      <a:pt x="9974" y="3931"/>
                    </a:lnTo>
                    <a:lnTo>
                      <a:pt x="9079" y="4478"/>
                    </a:lnTo>
                    <a:lnTo>
                      <a:pt x="8208" y="5100"/>
                    </a:lnTo>
                    <a:lnTo>
                      <a:pt x="7338" y="5746"/>
                    </a:lnTo>
                    <a:lnTo>
                      <a:pt x="6492" y="6443"/>
                    </a:lnTo>
                    <a:lnTo>
                      <a:pt x="5671" y="7189"/>
                    </a:lnTo>
                    <a:lnTo>
                      <a:pt x="5273" y="7587"/>
                    </a:lnTo>
                    <a:lnTo>
                      <a:pt x="4875" y="8010"/>
                    </a:lnTo>
                    <a:lnTo>
                      <a:pt x="4478" y="8433"/>
                    </a:lnTo>
                    <a:lnTo>
                      <a:pt x="4104" y="8880"/>
                    </a:lnTo>
                    <a:lnTo>
                      <a:pt x="3731" y="9328"/>
                    </a:lnTo>
                    <a:lnTo>
                      <a:pt x="3383" y="9801"/>
                    </a:lnTo>
                    <a:lnTo>
                      <a:pt x="3010" y="10298"/>
                    </a:lnTo>
                    <a:lnTo>
                      <a:pt x="2687" y="10796"/>
                    </a:lnTo>
                    <a:lnTo>
                      <a:pt x="2339" y="11318"/>
                    </a:lnTo>
                    <a:lnTo>
                      <a:pt x="2040" y="11865"/>
                    </a:lnTo>
                    <a:lnTo>
                      <a:pt x="1717" y="12412"/>
                    </a:lnTo>
                    <a:lnTo>
                      <a:pt x="1418" y="12984"/>
                    </a:lnTo>
                    <a:lnTo>
                      <a:pt x="1070" y="13755"/>
                    </a:lnTo>
                    <a:lnTo>
                      <a:pt x="772" y="14502"/>
                    </a:lnTo>
                    <a:lnTo>
                      <a:pt x="523" y="15273"/>
                    </a:lnTo>
                    <a:lnTo>
                      <a:pt x="299" y="16019"/>
                    </a:lnTo>
                    <a:lnTo>
                      <a:pt x="150" y="16765"/>
                    </a:lnTo>
                    <a:lnTo>
                      <a:pt x="50" y="17536"/>
                    </a:lnTo>
                    <a:lnTo>
                      <a:pt x="1" y="18282"/>
                    </a:lnTo>
                    <a:lnTo>
                      <a:pt x="25" y="19028"/>
                    </a:lnTo>
                    <a:lnTo>
                      <a:pt x="75" y="19774"/>
                    </a:lnTo>
                    <a:lnTo>
                      <a:pt x="175" y="20496"/>
                    </a:lnTo>
                    <a:lnTo>
                      <a:pt x="324" y="21242"/>
                    </a:lnTo>
                    <a:lnTo>
                      <a:pt x="548" y="21963"/>
                    </a:lnTo>
                    <a:lnTo>
                      <a:pt x="796" y="22685"/>
                    </a:lnTo>
                    <a:lnTo>
                      <a:pt x="1120" y="23431"/>
                    </a:lnTo>
                    <a:lnTo>
                      <a:pt x="1468" y="24127"/>
                    </a:lnTo>
                    <a:lnTo>
                      <a:pt x="1891" y="24848"/>
                    </a:lnTo>
                    <a:lnTo>
                      <a:pt x="2289" y="25445"/>
                    </a:lnTo>
                    <a:lnTo>
                      <a:pt x="2687" y="26017"/>
                    </a:lnTo>
                    <a:lnTo>
                      <a:pt x="3134" y="26589"/>
                    </a:lnTo>
                    <a:lnTo>
                      <a:pt x="3607" y="27162"/>
                    </a:lnTo>
                    <a:lnTo>
                      <a:pt x="4129" y="27709"/>
                    </a:lnTo>
                    <a:lnTo>
                      <a:pt x="4652" y="28231"/>
                    </a:lnTo>
                    <a:lnTo>
                      <a:pt x="5199" y="28753"/>
                    </a:lnTo>
                    <a:lnTo>
                      <a:pt x="5796" y="29251"/>
                    </a:lnTo>
                    <a:lnTo>
                      <a:pt x="6393" y="29748"/>
                    </a:lnTo>
                    <a:lnTo>
                      <a:pt x="7039" y="30221"/>
                    </a:lnTo>
                    <a:lnTo>
                      <a:pt x="7686" y="30669"/>
                    </a:lnTo>
                    <a:lnTo>
                      <a:pt x="8358" y="31116"/>
                    </a:lnTo>
                    <a:lnTo>
                      <a:pt x="9054" y="31564"/>
                    </a:lnTo>
                    <a:lnTo>
                      <a:pt x="9750" y="31962"/>
                    </a:lnTo>
                    <a:lnTo>
                      <a:pt x="10472" y="32360"/>
                    </a:lnTo>
                    <a:lnTo>
                      <a:pt x="11218" y="32733"/>
                    </a:lnTo>
                    <a:lnTo>
                      <a:pt x="11989" y="33081"/>
                    </a:lnTo>
                    <a:lnTo>
                      <a:pt x="12760" y="33429"/>
                    </a:lnTo>
                    <a:lnTo>
                      <a:pt x="13556" y="33753"/>
                    </a:lnTo>
                    <a:lnTo>
                      <a:pt x="14352" y="34051"/>
                    </a:lnTo>
                    <a:lnTo>
                      <a:pt x="15148" y="34325"/>
                    </a:lnTo>
                    <a:lnTo>
                      <a:pt x="15969" y="34574"/>
                    </a:lnTo>
                    <a:lnTo>
                      <a:pt x="16814" y="34797"/>
                    </a:lnTo>
                    <a:lnTo>
                      <a:pt x="17635" y="35021"/>
                    </a:lnTo>
                    <a:lnTo>
                      <a:pt x="18481" y="35195"/>
                    </a:lnTo>
                    <a:lnTo>
                      <a:pt x="19326" y="35369"/>
                    </a:lnTo>
                    <a:lnTo>
                      <a:pt x="20197" y="35519"/>
                    </a:lnTo>
                    <a:lnTo>
                      <a:pt x="21042" y="35618"/>
                    </a:lnTo>
                    <a:lnTo>
                      <a:pt x="21888" y="35718"/>
                    </a:lnTo>
                    <a:lnTo>
                      <a:pt x="22759" y="35792"/>
                    </a:lnTo>
                    <a:lnTo>
                      <a:pt x="23629" y="35817"/>
                    </a:lnTo>
                    <a:lnTo>
                      <a:pt x="24475" y="35842"/>
                    </a:lnTo>
                    <a:lnTo>
                      <a:pt x="25097" y="35817"/>
                    </a:lnTo>
                    <a:lnTo>
                      <a:pt x="25694" y="35817"/>
                    </a:lnTo>
                    <a:lnTo>
                      <a:pt x="25768" y="35792"/>
                    </a:lnTo>
                    <a:lnTo>
                      <a:pt x="25843" y="35817"/>
                    </a:lnTo>
                    <a:lnTo>
                      <a:pt x="26440" y="35817"/>
                    </a:lnTo>
                    <a:lnTo>
                      <a:pt x="27037" y="35842"/>
                    </a:lnTo>
                    <a:lnTo>
                      <a:pt x="27907" y="35817"/>
                    </a:lnTo>
                    <a:lnTo>
                      <a:pt x="28753" y="35792"/>
                    </a:lnTo>
                    <a:lnTo>
                      <a:pt x="29623" y="35718"/>
                    </a:lnTo>
                    <a:lnTo>
                      <a:pt x="30469" y="35618"/>
                    </a:lnTo>
                    <a:lnTo>
                      <a:pt x="31340" y="35519"/>
                    </a:lnTo>
                    <a:lnTo>
                      <a:pt x="32185" y="35369"/>
                    </a:lnTo>
                    <a:lnTo>
                      <a:pt x="33031" y="35195"/>
                    </a:lnTo>
                    <a:lnTo>
                      <a:pt x="33877" y="35021"/>
                    </a:lnTo>
                    <a:lnTo>
                      <a:pt x="34722" y="34797"/>
                    </a:lnTo>
                    <a:lnTo>
                      <a:pt x="35543" y="34574"/>
                    </a:lnTo>
                    <a:lnTo>
                      <a:pt x="36364" y="34325"/>
                    </a:lnTo>
                    <a:lnTo>
                      <a:pt x="37185" y="34051"/>
                    </a:lnTo>
                    <a:lnTo>
                      <a:pt x="37981" y="33753"/>
                    </a:lnTo>
                    <a:lnTo>
                      <a:pt x="38752" y="33429"/>
                    </a:lnTo>
                    <a:lnTo>
                      <a:pt x="39523" y="33081"/>
                    </a:lnTo>
                    <a:lnTo>
                      <a:pt x="40294" y="32733"/>
                    </a:lnTo>
                    <a:lnTo>
                      <a:pt x="41040" y="32360"/>
                    </a:lnTo>
                    <a:lnTo>
                      <a:pt x="41761" y="31962"/>
                    </a:lnTo>
                    <a:lnTo>
                      <a:pt x="42482" y="31564"/>
                    </a:lnTo>
                    <a:lnTo>
                      <a:pt x="43179" y="31116"/>
                    </a:lnTo>
                    <a:lnTo>
                      <a:pt x="43850" y="30693"/>
                    </a:lnTo>
                    <a:lnTo>
                      <a:pt x="44497" y="30221"/>
                    </a:lnTo>
                    <a:lnTo>
                      <a:pt x="45119" y="29748"/>
                    </a:lnTo>
                    <a:lnTo>
                      <a:pt x="45716" y="29251"/>
                    </a:lnTo>
                    <a:lnTo>
                      <a:pt x="46313" y="28753"/>
                    </a:lnTo>
                    <a:lnTo>
                      <a:pt x="46860" y="28231"/>
                    </a:lnTo>
                    <a:lnTo>
                      <a:pt x="47407" y="27709"/>
                    </a:lnTo>
                    <a:lnTo>
                      <a:pt x="47905" y="27162"/>
                    </a:lnTo>
                    <a:lnTo>
                      <a:pt x="48377" y="26589"/>
                    </a:lnTo>
                    <a:lnTo>
                      <a:pt x="48825" y="26017"/>
                    </a:lnTo>
                    <a:lnTo>
                      <a:pt x="49248" y="25445"/>
                    </a:lnTo>
                    <a:lnTo>
                      <a:pt x="49621" y="24848"/>
                    </a:lnTo>
                    <a:lnTo>
                      <a:pt x="50044" y="24152"/>
                    </a:lnTo>
                    <a:lnTo>
                      <a:pt x="50417" y="23431"/>
                    </a:lnTo>
                    <a:lnTo>
                      <a:pt x="50715" y="22709"/>
                    </a:lnTo>
                    <a:lnTo>
                      <a:pt x="50989" y="21963"/>
                    </a:lnTo>
                    <a:lnTo>
                      <a:pt x="51188" y="21242"/>
                    </a:lnTo>
                    <a:lnTo>
                      <a:pt x="51337" y="20496"/>
                    </a:lnTo>
                    <a:lnTo>
                      <a:pt x="51461" y="19774"/>
                    </a:lnTo>
                    <a:lnTo>
                      <a:pt x="51511" y="19028"/>
                    </a:lnTo>
                    <a:lnTo>
                      <a:pt x="51511" y="18282"/>
                    </a:lnTo>
                    <a:lnTo>
                      <a:pt x="51461" y="17536"/>
                    </a:lnTo>
                    <a:lnTo>
                      <a:pt x="51362" y="16765"/>
                    </a:lnTo>
                    <a:lnTo>
                      <a:pt x="51213" y="16019"/>
                    </a:lnTo>
                    <a:lnTo>
                      <a:pt x="51014" y="15273"/>
                    </a:lnTo>
                    <a:lnTo>
                      <a:pt x="50765" y="14502"/>
                    </a:lnTo>
                    <a:lnTo>
                      <a:pt x="50442" y="13755"/>
                    </a:lnTo>
                    <a:lnTo>
                      <a:pt x="50093" y="12984"/>
                    </a:lnTo>
                    <a:lnTo>
                      <a:pt x="49795" y="12412"/>
                    </a:lnTo>
                    <a:lnTo>
                      <a:pt x="49496" y="11865"/>
                    </a:lnTo>
                    <a:lnTo>
                      <a:pt x="49173" y="11318"/>
                    </a:lnTo>
                    <a:lnTo>
                      <a:pt x="48850" y="10796"/>
                    </a:lnTo>
                    <a:lnTo>
                      <a:pt x="48502" y="10298"/>
                    </a:lnTo>
                    <a:lnTo>
                      <a:pt x="48153" y="9801"/>
                    </a:lnTo>
                    <a:lnTo>
                      <a:pt x="47780" y="9328"/>
                    </a:lnTo>
                    <a:lnTo>
                      <a:pt x="47407" y="8880"/>
                    </a:lnTo>
                    <a:lnTo>
                      <a:pt x="47034" y="8433"/>
                    </a:lnTo>
                    <a:lnTo>
                      <a:pt x="46661" y="8010"/>
                    </a:lnTo>
                    <a:lnTo>
                      <a:pt x="46263" y="7587"/>
                    </a:lnTo>
                    <a:lnTo>
                      <a:pt x="45865" y="7189"/>
                    </a:lnTo>
                    <a:lnTo>
                      <a:pt x="45044" y="6443"/>
                    </a:lnTo>
                    <a:lnTo>
                      <a:pt x="44174" y="5746"/>
                    </a:lnTo>
                    <a:lnTo>
                      <a:pt x="43328" y="5100"/>
                    </a:lnTo>
                    <a:lnTo>
                      <a:pt x="42433" y="4478"/>
                    </a:lnTo>
                    <a:lnTo>
                      <a:pt x="41537" y="3931"/>
                    </a:lnTo>
                    <a:lnTo>
                      <a:pt x="40642" y="3433"/>
                    </a:lnTo>
                    <a:lnTo>
                      <a:pt x="39722" y="2986"/>
                    </a:lnTo>
                    <a:lnTo>
                      <a:pt x="38826" y="2563"/>
                    </a:lnTo>
                    <a:lnTo>
                      <a:pt x="37906" y="2190"/>
                    </a:lnTo>
                    <a:lnTo>
                      <a:pt x="37011" y="1841"/>
                    </a:lnTo>
                    <a:lnTo>
                      <a:pt x="36115" y="1543"/>
                    </a:lnTo>
                    <a:lnTo>
                      <a:pt x="35220" y="1269"/>
                    </a:lnTo>
                    <a:lnTo>
                      <a:pt x="34374" y="1046"/>
                    </a:lnTo>
                    <a:lnTo>
                      <a:pt x="33528" y="847"/>
                    </a:lnTo>
                    <a:lnTo>
                      <a:pt x="32708" y="672"/>
                    </a:lnTo>
                    <a:lnTo>
                      <a:pt x="31912" y="523"/>
                    </a:lnTo>
                    <a:lnTo>
                      <a:pt x="31166" y="399"/>
                    </a:lnTo>
                    <a:lnTo>
                      <a:pt x="30444" y="274"/>
                    </a:lnTo>
                    <a:lnTo>
                      <a:pt x="29126" y="125"/>
                    </a:lnTo>
                    <a:lnTo>
                      <a:pt x="27982" y="51"/>
                    </a:lnTo>
                    <a:lnTo>
                      <a:pt x="270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85;p15">
                <a:extLst>
                  <a:ext uri="{FF2B5EF4-FFF2-40B4-BE49-F238E27FC236}">
                    <a16:creationId xmlns:a16="http://schemas.microsoft.com/office/drawing/2014/main" id="{FE650D60-CF38-4CA2-8889-6C6BD26B252F}"/>
                  </a:ext>
                </a:extLst>
              </p:cNvPr>
              <p:cNvSpPr/>
              <p:nvPr/>
            </p:nvSpPr>
            <p:spPr>
              <a:xfrm>
                <a:off x="2636107" y="2307826"/>
                <a:ext cx="421030" cy="461028"/>
              </a:xfrm>
              <a:custGeom>
                <a:avLst/>
                <a:gdLst/>
                <a:ahLst/>
                <a:cxnLst/>
                <a:rect l="l" t="t" r="r" b="b"/>
                <a:pathLst>
                  <a:path w="20421" h="22361" extrusionOk="0">
                    <a:moveTo>
                      <a:pt x="14874" y="0"/>
                    </a:moveTo>
                    <a:lnTo>
                      <a:pt x="14899" y="274"/>
                    </a:lnTo>
                    <a:lnTo>
                      <a:pt x="14899" y="572"/>
                    </a:lnTo>
                    <a:lnTo>
                      <a:pt x="14874" y="871"/>
                    </a:lnTo>
                    <a:lnTo>
                      <a:pt x="14799" y="1144"/>
                    </a:lnTo>
                    <a:lnTo>
                      <a:pt x="14725" y="1443"/>
                    </a:lnTo>
                    <a:lnTo>
                      <a:pt x="14625" y="1716"/>
                    </a:lnTo>
                    <a:lnTo>
                      <a:pt x="14526" y="1965"/>
                    </a:lnTo>
                    <a:lnTo>
                      <a:pt x="14377" y="2214"/>
                    </a:lnTo>
                    <a:lnTo>
                      <a:pt x="14153" y="2537"/>
                    </a:lnTo>
                    <a:lnTo>
                      <a:pt x="14775" y="2736"/>
                    </a:lnTo>
                    <a:lnTo>
                      <a:pt x="15347" y="2960"/>
                    </a:lnTo>
                    <a:lnTo>
                      <a:pt x="15919" y="3258"/>
                    </a:lnTo>
                    <a:lnTo>
                      <a:pt x="16441" y="3582"/>
                    </a:lnTo>
                    <a:lnTo>
                      <a:pt x="16938" y="3930"/>
                    </a:lnTo>
                    <a:lnTo>
                      <a:pt x="17411" y="4328"/>
                    </a:lnTo>
                    <a:lnTo>
                      <a:pt x="17834" y="4751"/>
                    </a:lnTo>
                    <a:lnTo>
                      <a:pt x="18207" y="5223"/>
                    </a:lnTo>
                    <a:lnTo>
                      <a:pt x="18257" y="5348"/>
                    </a:lnTo>
                    <a:lnTo>
                      <a:pt x="18257" y="5472"/>
                    </a:lnTo>
                    <a:lnTo>
                      <a:pt x="18232" y="5596"/>
                    </a:lnTo>
                    <a:lnTo>
                      <a:pt x="18132" y="5721"/>
                    </a:lnTo>
                    <a:lnTo>
                      <a:pt x="18033" y="5771"/>
                    </a:lnTo>
                    <a:lnTo>
                      <a:pt x="17834" y="5771"/>
                    </a:lnTo>
                    <a:lnTo>
                      <a:pt x="17759" y="5746"/>
                    </a:lnTo>
                    <a:lnTo>
                      <a:pt x="17685" y="5696"/>
                    </a:lnTo>
                    <a:lnTo>
                      <a:pt x="17635" y="5621"/>
                    </a:lnTo>
                    <a:lnTo>
                      <a:pt x="17262" y="5198"/>
                    </a:lnTo>
                    <a:lnTo>
                      <a:pt x="16864" y="4776"/>
                    </a:lnTo>
                    <a:lnTo>
                      <a:pt x="16416" y="4403"/>
                    </a:lnTo>
                    <a:lnTo>
                      <a:pt x="15919" y="4079"/>
                    </a:lnTo>
                    <a:lnTo>
                      <a:pt x="15396" y="3781"/>
                    </a:lnTo>
                    <a:lnTo>
                      <a:pt x="14849" y="3507"/>
                    </a:lnTo>
                    <a:lnTo>
                      <a:pt x="14252" y="3308"/>
                    </a:lnTo>
                    <a:lnTo>
                      <a:pt x="13655" y="3134"/>
                    </a:lnTo>
                    <a:lnTo>
                      <a:pt x="13158" y="3607"/>
                    </a:lnTo>
                    <a:lnTo>
                      <a:pt x="12660" y="4079"/>
                    </a:lnTo>
                    <a:lnTo>
                      <a:pt x="12461" y="4253"/>
                    </a:lnTo>
                    <a:lnTo>
                      <a:pt x="11989" y="4676"/>
                    </a:lnTo>
                    <a:lnTo>
                      <a:pt x="11566" y="5149"/>
                    </a:lnTo>
                    <a:lnTo>
                      <a:pt x="11367" y="5373"/>
                    </a:lnTo>
                    <a:lnTo>
                      <a:pt x="11168" y="5646"/>
                    </a:lnTo>
                    <a:lnTo>
                      <a:pt x="11019" y="5895"/>
                    </a:lnTo>
                    <a:lnTo>
                      <a:pt x="10895" y="6169"/>
                    </a:lnTo>
                    <a:lnTo>
                      <a:pt x="10820" y="6367"/>
                    </a:lnTo>
                    <a:lnTo>
                      <a:pt x="10770" y="6591"/>
                    </a:lnTo>
                    <a:lnTo>
                      <a:pt x="10696" y="7014"/>
                    </a:lnTo>
                    <a:lnTo>
                      <a:pt x="10646" y="7462"/>
                    </a:lnTo>
                    <a:lnTo>
                      <a:pt x="10621" y="7934"/>
                    </a:lnTo>
                    <a:lnTo>
                      <a:pt x="10621" y="8009"/>
                    </a:lnTo>
                    <a:lnTo>
                      <a:pt x="11143" y="8059"/>
                    </a:lnTo>
                    <a:lnTo>
                      <a:pt x="11666" y="8158"/>
                    </a:lnTo>
                    <a:lnTo>
                      <a:pt x="12188" y="8332"/>
                    </a:lnTo>
                    <a:lnTo>
                      <a:pt x="12660" y="8531"/>
                    </a:lnTo>
                    <a:lnTo>
                      <a:pt x="13108" y="8805"/>
                    </a:lnTo>
                    <a:lnTo>
                      <a:pt x="13506" y="9103"/>
                    </a:lnTo>
                    <a:lnTo>
                      <a:pt x="13705" y="9278"/>
                    </a:lnTo>
                    <a:lnTo>
                      <a:pt x="13879" y="9477"/>
                    </a:lnTo>
                    <a:lnTo>
                      <a:pt x="14053" y="9651"/>
                    </a:lnTo>
                    <a:lnTo>
                      <a:pt x="14203" y="9874"/>
                    </a:lnTo>
                    <a:lnTo>
                      <a:pt x="14277" y="9999"/>
                    </a:lnTo>
                    <a:lnTo>
                      <a:pt x="14277" y="10123"/>
                    </a:lnTo>
                    <a:lnTo>
                      <a:pt x="14227" y="10272"/>
                    </a:lnTo>
                    <a:lnTo>
                      <a:pt x="14128" y="10372"/>
                    </a:lnTo>
                    <a:lnTo>
                      <a:pt x="14028" y="10422"/>
                    </a:lnTo>
                    <a:lnTo>
                      <a:pt x="13854" y="10422"/>
                    </a:lnTo>
                    <a:lnTo>
                      <a:pt x="13755" y="10397"/>
                    </a:lnTo>
                    <a:lnTo>
                      <a:pt x="13705" y="10347"/>
                    </a:lnTo>
                    <a:lnTo>
                      <a:pt x="13630" y="10272"/>
                    </a:lnTo>
                    <a:lnTo>
                      <a:pt x="13357" y="9949"/>
                    </a:lnTo>
                    <a:lnTo>
                      <a:pt x="13034" y="9651"/>
                    </a:lnTo>
                    <a:lnTo>
                      <a:pt x="12685" y="9377"/>
                    </a:lnTo>
                    <a:lnTo>
                      <a:pt x="12312" y="9153"/>
                    </a:lnTo>
                    <a:lnTo>
                      <a:pt x="11914" y="8979"/>
                    </a:lnTo>
                    <a:lnTo>
                      <a:pt x="11467" y="8855"/>
                    </a:lnTo>
                    <a:lnTo>
                      <a:pt x="11044" y="8755"/>
                    </a:lnTo>
                    <a:lnTo>
                      <a:pt x="10571" y="8705"/>
                    </a:lnTo>
                    <a:lnTo>
                      <a:pt x="10546" y="9054"/>
                    </a:lnTo>
                    <a:lnTo>
                      <a:pt x="10472" y="9427"/>
                    </a:lnTo>
                    <a:lnTo>
                      <a:pt x="10397" y="9750"/>
                    </a:lnTo>
                    <a:lnTo>
                      <a:pt x="10273" y="10049"/>
                    </a:lnTo>
                    <a:lnTo>
                      <a:pt x="10123" y="10347"/>
                    </a:lnTo>
                    <a:lnTo>
                      <a:pt x="9949" y="10646"/>
                    </a:lnTo>
                    <a:lnTo>
                      <a:pt x="9750" y="10919"/>
                    </a:lnTo>
                    <a:lnTo>
                      <a:pt x="9527" y="11193"/>
                    </a:lnTo>
                    <a:lnTo>
                      <a:pt x="9278" y="11466"/>
                    </a:lnTo>
                    <a:lnTo>
                      <a:pt x="9029" y="11715"/>
                    </a:lnTo>
                    <a:lnTo>
                      <a:pt x="9228" y="12063"/>
                    </a:lnTo>
                    <a:lnTo>
                      <a:pt x="9452" y="12411"/>
                    </a:lnTo>
                    <a:lnTo>
                      <a:pt x="9726" y="12735"/>
                    </a:lnTo>
                    <a:lnTo>
                      <a:pt x="10024" y="13033"/>
                    </a:lnTo>
                    <a:lnTo>
                      <a:pt x="10347" y="13332"/>
                    </a:lnTo>
                    <a:lnTo>
                      <a:pt x="10696" y="13580"/>
                    </a:lnTo>
                    <a:lnTo>
                      <a:pt x="11069" y="13829"/>
                    </a:lnTo>
                    <a:lnTo>
                      <a:pt x="11467" y="14028"/>
                    </a:lnTo>
                    <a:lnTo>
                      <a:pt x="11591" y="14128"/>
                    </a:lnTo>
                    <a:lnTo>
                      <a:pt x="11666" y="14252"/>
                    </a:lnTo>
                    <a:lnTo>
                      <a:pt x="11666" y="14376"/>
                    </a:lnTo>
                    <a:lnTo>
                      <a:pt x="11641" y="14526"/>
                    </a:lnTo>
                    <a:lnTo>
                      <a:pt x="11591" y="14600"/>
                    </a:lnTo>
                    <a:lnTo>
                      <a:pt x="11516" y="14675"/>
                    </a:lnTo>
                    <a:lnTo>
                      <a:pt x="11417" y="14700"/>
                    </a:lnTo>
                    <a:lnTo>
                      <a:pt x="11317" y="14725"/>
                    </a:lnTo>
                    <a:lnTo>
                      <a:pt x="11243" y="14700"/>
                    </a:lnTo>
                    <a:lnTo>
                      <a:pt x="11168" y="14675"/>
                    </a:lnTo>
                    <a:lnTo>
                      <a:pt x="10745" y="14451"/>
                    </a:lnTo>
                    <a:lnTo>
                      <a:pt x="10322" y="14202"/>
                    </a:lnTo>
                    <a:lnTo>
                      <a:pt x="9949" y="13904"/>
                    </a:lnTo>
                    <a:lnTo>
                      <a:pt x="9576" y="13605"/>
                    </a:lnTo>
                    <a:lnTo>
                      <a:pt x="9253" y="13257"/>
                    </a:lnTo>
                    <a:lnTo>
                      <a:pt x="8954" y="12909"/>
                    </a:lnTo>
                    <a:lnTo>
                      <a:pt x="8681" y="12536"/>
                    </a:lnTo>
                    <a:lnTo>
                      <a:pt x="8457" y="12138"/>
                    </a:lnTo>
                    <a:lnTo>
                      <a:pt x="8159" y="12337"/>
                    </a:lnTo>
                    <a:lnTo>
                      <a:pt x="7835" y="12511"/>
                    </a:lnTo>
                    <a:lnTo>
                      <a:pt x="7537" y="12660"/>
                    </a:lnTo>
                    <a:lnTo>
                      <a:pt x="7213" y="12785"/>
                    </a:lnTo>
                    <a:lnTo>
                      <a:pt x="6865" y="12909"/>
                    </a:lnTo>
                    <a:lnTo>
                      <a:pt x="6517" y="13008"/>
                    </a:lnTo>
                    <a:lnTo>
                      <a:pt x="6169" y="13083"/>
                    </a:lnTo>
                    <a:lnTo>
                      <a:pt x="5821" y="13133"/>
                    </a:lnTo>
                    <a:lnTo>
                      <a:pt x="5721" y="13307"/>
                    </a:lnTo>
                    <a:lnTo>
                      <a:pt x="5597" y="13481"/>
                    </a:lnTo>
                    <a:lnTo>
                      <a:pt x="5447" y="13655"/>
                    </a:lnTo>
                    <a:lnTo>
                      <a:pt x="5298" y="13804"/>
                    </a:lnTo>
                    <a:lnTo>
                      <a:pt x="5124" y="13954"/>
                    </a:lnTo>
                    <a:lnTo>
                      <a:pt x="4950" y="14103"/>
                    </a:lnTo>
                    <a:lnTo>
                      <a:pt x="4751" y="14227"/>
                    </a:lnTo>
                    <a:lnTo>
                      <a:pt x="4527" y="14327"/>
                    </a:lnTo>
                    <a:lnTo>
                      <a:pt x="4104" y="14501"/>
                    </a:lnTo>
                    <a:lnTo>
                      <a:pt x="3632" y="14625"/>
                    </a:lnTo>
                    <a:lnTo>
                      <a:pt x="3134" y="14700"/>
                    </a:lnTo>
                    <a:lnTo>
                      <a:pt x="2612" y="14725"/>
                    </a:lnTo>
                    <a:lnTo>
                      <a:pt x="2139" y="14725"/>
                    </a:lnTo>
                    <a:lnTo>
                      <a:pt x="1791" y="14700"/>
                    </a:lnTo>
                    <a:lnTo>
                      <a:pt x="1443" y="14650"/>
                    </a:lnTo>
                    <a:lnTo>
                      <a:pt x="1145" y="14575"/>
                    </a:lnTo>
                    <a:lnTo>
                      <a:pt x="821" y="14501"/>
                    </a:lnTo>
                    <a:lnTo>
                      <a:pt x="548" y="14401"/>
                    </a:lnTo>
                    <a:lnTo>
                      <a:pt x="274" y="14277"/>
                    </a:lnTo>
                    <a:lnTo>
                      <a:pt x="0" y="14153"/>
                    </a:lnTo>
                    <a:lnTo>
                      <a:pt x="0" y="14501"/>
                    </a:lnTo>
                    <a:lnTo>
                      <a:pt x="0" y="14849"/>
                    </a:lnTo>
                    <a:lnTo>
                      <a:pt x="25" y="15222"/>
                    </a:lnTo>
                    <a:lnTo>
                      <a:pt x="75" y="15570"/>
                    </a:lnTo>
                    <a:lnTo>
                      <a:pt x="150" y="15918"/>
                    </a:lnTo>
                    <a:lnTo>
                      <a:pt x="175" y="15943"/>
                    </a:lnTo>
                    <a:lnTo>
                      <a:pt x="349" y="16192"/>
                    </a:lnTo>
                    <a:lnTo>
                      <a:pt x="523" y="16441"/>
                    </a:lnTo>
                    <a:lnTo>
                      <a:pt x="722" y="16640"/>
                    </a:lnTo>
                    <a:lnTo>
                      <a:pt x="946" y="16864"/>
                    </a:lnTo>
                    <a:lnTo>
                      <a:pt x="1169" y="17038"/>
                    </a:lnTo>
                    <a:lnTo>
                      <a:pt x="1393" y="17212"/>
                    </a:lnTo>
                    <a:lnTo>
                      <a:pt x="1642" y="17386"/>
                    </a:lnTo>
                    <a:lnTo>
                      <a:pt x="1891" y="17510"/>
                    </a:lnTo>
                    <a:lnTo>
                      <a:pt x="2139" y="17635"/>
                    </a:lnTo>
                    <a:lnTo>
                      <a:pt x="2388" y="17734"/>
                    </a:lnTo>
                    <a:lnTo>
                      <a:pt x="2662" y="17834"/>
                    </a:lnTo>
                    <a:lnTo>
                      <a:pt x="2910" y="17883"/>
                    </a:lnTo>
                    <a:lnTo>
                      <a:pt x="3184" y="17933"/>
                    </a:lnTo>
                    <a:lnTo>
                      <a:pt x="3458" y="17958"/>
                    </a:lnTo>
                    <a:lnTo>
                      <a:pt x="4129" y="17958"/>
                    </a:lnTo>
                    <a:lnTo>
                      <a:pt x="4229" y="18033"/>
                    </a:lnTo>
                    <a:lnTo>
                      <a:pt x="4328" y="18132"/>
                    </a:lnTo>
                    <a:lnTo>
                      <a:pt x="4378" y="18256"/>
                    </a:lnTo>
                    <a:lnTo>
                      <a:pt x="4353" y="18406"/>
                    </a:lnTo>
                    <a:lnTo>
                      <a:pt x="4303" y="18530"/>
                    </a:lnTo>
                    <a:lnTo>
                      <a:pt x="4204" y="18605"/>
                    </a:lnTo>
                    <a:lnTo>
                      <a:pt x="4055" y="18654"/>
                    </a:lnTo>
                    <a:lnTo>
                      <a:pt x="3607" y="18679"/>
                    </a:lnTo>
                    <a:lnTo>
                      <a:pt x="3209" y="18654"/>
                    </a:lnTo>
                    <a:lnTo>
                      <a:pt x="2836" y="18605"/>
                    </a:lnTo>
                    <a:lnTo>
                      <a:pt x="2463" y="18530"/>
                    </a:lnTo>
                    <a:lnTo>
                      <a:pt x="2115" y="18406"/>
                    </a:lnTo>
                    <a:lnTo>
                      <a:pt x="1741" y="18256"/>
                    </a:lnTo>
                    <a:lnTo>
                      <a:pt x="1393" y="18082"/>
                    </a:lnTo>
                    <a:lnTo>
                      <a:pt x="1070" y="17859"/>
                    </a:lnTo>
                    <a:lnTo>
                      <a:pt x="747" y="17610"/>
                    </a:lnTo>
                    <a:lnTo>
                      <a:pt x="995" y="18107"/>
                    </a:lnTo>
                    <a:lnTo>
                      <a:pt x="1294" y="18555"/>
                    </a:lnTo>
                    <a:lnTo>
                      <a:pt x="1617" y="19003"/>
                    </a:lnTo>
                    <a:lnTo>
                      <a:pt x="1965" y="19425"/>
                    </a:lnTo>
                    <a:lnTo>
                      <a:pt x="2363" y="19823"/>
                    </a:lnTo>
                    <a:lnTo>
                      <a:pt x="2786" y="20197"/>
                    </a:lnTo>
                    <a:lnTo>
                      <a:pt x="3234" y="20570"/>
                    </a:lnTo>
                    <a:lnTo>
                      <a:pt x="3706" y="20893"/>
                    </a:lnTo>
                    <a:lnTo>
                      <a:pt x="4179" y="21191"/>
                    </a:lnTo>
                    <a:lnTo>
                      <a:pt x="4701" y="21465"/>
                    </a:lnTo>
                    <a:lnTo>
                      <a:pt x="5248" y="21689"/>
                    </a:lnTo>
                    <a:lnTo>
                      <a:pt x="5796" y="21888"/>
                    </a:lnTo>
                    <a:lnTo>
                      <a:pt x="6368" y="22062"/>
                    </a:lnTo>
                    <a:lnTo>
                      <a:pt x="6940" y="22211"/>
                    </a:lnTo>
                    <a:lnTo>
                      <a:pt x="7562" y="22286"/>
                    </a:lnTo>
                    <a:lnTo>
                      <a:pt x="8159" y="22360"/>
                    </a:lnTo>
                    <a:lnTo>
                      <a:pt x="8208" y="22360"/>
                    </a:lnTo>
                    <a:lnTo>
                      <a:pt x="8034" y="22211"/>
                    </a:lnTo>
                    <a:lnTo>
                      <a:pt x="7885" y="22087"/>
                    </a:lnTo>
                    <a:lnTo>
                      <a:pt x="7711" y="21838"/>
                    </a:lnTo>
                    <a:lnTo>
                      <a:pt x="7562" y="21589"/>
                    </a:lnTo>
                    <a:lnTo>
                      <a:pt x="7462" y="21341"/>
                    </a:lnTo>
                    <a:lnTo>
                      <a:pt x="7388" y="21067"/>
                    </a:lnTo>
                    <a:lnTo>
                      <a:pt x="7338" y="20793"/>
                    </a:lnTo>
                    <a:lnTo>
                      <a:pt x="7338" y="20520"/>
                    </a:lnTo>
                    <a:lnTo>
                      <a:pt x="7363" y="20246"/>
                    </a:lnTo>
                    <a:lnTo>
                      <a:pt x="7437" y="19973"/>
                    </a:lnTo>
                    <a:lnTo>
                      <a:pt x="7512" y="19848"/>
                    </a:lnTo>
                    <a:lnTo>
                      <a:pt x="7611" y="19749"/>
                    </a:lnTo>
                    <a:lnTo>
                      <a:pt x="7736" y="19724"/>
                    </a:lnTo>
                    <a:lnTo>
                      <a:pt x="7810" y="19724"/>
                    </a:lnTo>
                    <a:lnTo>
                      <a:pt x="7885" y="19749"/>
                    </a:lnTo>
                    <a:lnTo>
                      <a:pt x="8009" y="19799"/>
                    </a:lnTo>
                    <a:lnTo>
                      <a:pt x="8084" y="19923"/>
                    </a:lnTo>
                    <a:lnTo>
                      <a:pt x="8134" y="20047"/>
                    </a:lnTo>
                    <a:lnTo>
                      <a:pt x="8109" y="20172"/>
                    </a:lnTo>
                    <a:lnTo>
                      <a:pt x="8059" y="20371"/>
                    </a:lnTo>
                    <a:lnTo>
                      <a:pt x="8059" y="20545"/>
                    </a:lnTo>
                    <a:lnTo>
                      <a:pt x="8059" y="20744"/>
                    </a:lnTo>
                    <a:lnTo>
                      <a:pt x="8084" y="20918"/>
                    </a:lnTo>
                    <a:lnTo>
                      <a:pt x="8134" y="21117"/>
                    </a:lnTo>
                    <a:lnTo>
                      <a:pt x="8208" y="21291"/>
                    </a:lnTo>
                    <a:lnTo>
                      <a:pt x="8308" y="21440"/>
                    </a:lnTo>
                    <a:lnTo>
                      <a:pt x="8432" y="21614"/>
                    </a:lnTo>
                    <a:lnTo>
                      <a:pt x="8606" y="21788"/>
                    </a:lnTo>
                    <a:lnTo>
                      <a:pt x="8780" y="21913"/>
                    </a:lnTo>
                    <a:lnTo>
                      <a:pt x="8954" y="22012"/>
                    </a:lnTo>
                    <a:lnTo>
                      <a:pt x="9153" y="22112"/>
                    </a:lnTo>
                    <a:lnTo>
                      <a:pt x="9352" y="22161"/>
                    </a:lnTo>
                    <a:lnTo>
                      <a:pt x="9551" y="22211"/>
                    </a:lnTo>
                    <a:lnTo>
                      <a:pt x="9900" y="22261"/>
                    </a:lnTo>
                    <a:lnTo>
                      <a:pt x="10621" y="22137"/>
                    </a:lnTo>
                    <a:lnTo>
                      <a:pt x="11292" y="21962"/>
                    </a:lnTo>
                    <a:lnTo>
                      <a:pt x="11989" y="21739"/>
                    </a:lnTo>
                    <a:lnTo>
                      <a:pt x="12636" y="21490"/>
                    </a:lnTo>
                    <a:lnTo>
                      <a:pt x="13282" y="21191"/>
                    </a:lnTo>
                    <a:lnTo>
                      <a:pt x="13879" y="20843"/>
                    </a:lnTo>
                    <a:lnTo>
                      <a:pt x="14476" y="20445"/>
                    </a:lnTo>
                    <a:lnTo>
                      <a:pt x="15023" y="20022"/>
                    </a:lnTo>
                    <a:lnTo>
                      <a:pt x="14650" y="19948"/>
                    </a:lnTo>
                    <a:lnTo>
                      <a:pt x="14277" y="19873"/>
                    </a:lnTo>
                    <a:lnTo>
                      <a:pt x="13904" y="19749"/>
                    </a:lnTo>
                    <a:lnTo>
                      <a:pt x="13556" y="19624"/>
                    </a:lnTo>
                    <a:lnTo>
                      <a:pt x="13232" y="19450"/>
                    </a:lnTo>
                    <a:lnTo>
                      <a:pt x="12909" y="19251"/>
                    </a:lnTo>
                    <a:lnTo>
                      <a:pt x="12611" y="19052"/>
                    </a:lnTo>
                    <a:lnTo>
                      <a:pt x="12337" y="18804"/>
                    </a:lnTo>
                    <a:lnTo>
                      <a:pt x="12262" y="18704"/>
                    </a:lnTo>
                    <a:lnTo>
                      <a:pt x="12238" y="18555"/>
                    </a:lnTo>
                    <a:lnTo>
                      <a:pt x="12262" y="18431"/>
                    </a:lnTo>
                    <a:lnTo>
                      <a:pt x="12337" y="18306"/>
                    </a:lnTo>
                    <a:lnTo>
                      <a:pt x="12437" y="18232"/>
                    </a:lnTo>
                    <a:lnTo>
                      <a:pt x="12586" y="18207"/>
                    </a:lnTo>
                    <a:lnTo>
                      <a:pt x="12710" y="18232"/>
                    </a:lnTo>
                    <a:lnTo>
                      <a:pt x="12835" y="18281"/>
                    </a:lnTo>
                    <a:lnTo>
                      <a:pt x="13133" y="18555"/>
                    </a:lnTo>
                    <a:lnTo>
                      <a:pt x="13481" y="18779"/>
                    </a:lnTo>
                    <a:lnTo>
                      <a:pt x="13854" y="18953"/>
                    </a:lnTo>
                    <a:lnTo>
                      <a:pt x="14252" y="19127"/>
                    </a:lnTo>
                    <a:lnTo>
                      <a:pt x="14650" y="19227"/>
                    </a:lnTo>
                    <a:lnTo>
                      <a:pt x="15073" y="19326"/>
                    </a:lnTo>
                    <a:lnTo>
                      <a:pt x="15521" y="19351"/>
                    </a:lnTo>
                    <a:lnTo>
                      <a:pt x="16068" y="19351"/>
                    </a:lnTo>
                    <a:lnTo>
                      <a:pt x="16416" y="19227"/>
                    </a:lnTo>
                    <a:lnTo>
                      <a:pt x="16789" y="19077"/>
                    </a:lnTo>
                    <a:lnTo>
                      <a:pt x="17137" y="18903"/>
                    </a:lnTo>
                    <a:lnTo>
                      <a:pt x="17461" y="18704"/>
                    </a:lnTo>
                    <a:lnTo>
                      <a:pt x="17784" y="18505"/>
                    </a:lnTo>
                    <a:lnTo>
                      <a:pt x="18083" y="18306"/>
                    </a:lnTo>
                    <a:lnTo>
                      <a:pt x="18381" y="18058"/>
                    </a:lnTo>
                    <a:lnTo>
                      <a:pt x="18655" y="17834"/>
                    </a:lnTo>
                    <a:lnTo>
                      <a:pt x="18903" y="17560"/>
                    </a:lnTo>
                    <a:lnTo>
                      <a:pt x="19152" y="17311"/>
                    </a:lnTo>
                    <a:lnTo>
                      <a:pt x="19351" y="17038"/>
                    </a:lnTo>
                    <a:lnTo>
                      <a:pt x="19575" y="16739"/>
                    </a:lnTo>
                    <a:lnTo>
                      <a:pt x="19749" y="16441"/>
                    </a:lnTo>
                    <a:lnTo>
                      <a:pt x="19923" y="16142"/>
                    </a:lnTo>
                    <a:lnTo>
                      <a:pt x="20048" y="15819"/>
                    </a:lnTo>
                    <a:lnTo>
                      <a:pt x="20172" y="15496"/>
                    </a:lnTo>
                    <a:lnTo>
                      <a:pt x="20246" y="15247"/>
                    </a:lnTo>
                    <a:lnTo>
                      <a:pt x="20321" y="14998"/>
                    </a:lnTo>
                    <a:lnTo>
                      <a:pt x="20396" y="14476"/>
                    </a:lnTo>
                    <a:lnTo>
                      <a:pt x="20147" y="14700"/>
                    </a:lnTo>
                    <a:lnTo>
                      <a:pt x="19849" y="14899"/>
                    </a:lnTo>
                    <a:lnTo>
                      <a:pt x="19525" y="15098"/>
                    </a:lnTo>
                    <a:lnTo>
                      <a:pt x="19202" y="15247"/>
                    </a:lnTo>
                    <a:lnTo>
                      <a:pt x="18754" y="15421"/>
                    </a:lnTo>
                    <a:lnTo>
                      <a:pt x="18306" y="15521"/>
                    </a:lnTo>
                    <a:lnTo>
                      <a:pt x="17859" y="15595"/>
                    </a:lnTo>
                    <a:lnTo>
                      <a:pt x="17386" y="15620"/>
                    </a:lnTo>
                    <a:lnTo>
                      <a:pt x="17113" y="15620"/>
                    </a:lnTo>
                    <a:lnTo>
                      <a:pt x="16814" y="15570"/>
                    </a:lnTo>
                    <a:lnTo>
                      <a:pt x="16516" y="15545"/>
                    </a:lnTo>
                    <a:lnTo>
                      <a:pt x="16242" y="15471"/>
                    </a:lnTo>
                    <a:lnTo>
                      <a:pt x="16118" y="15396"/>
                    </a:lnTo>
                    <a:lnTo>
                      <a:pt x="16018" y="15297"/>
                    </a:lnTo>
                    <a:lnTo>
                      <a:pt x="15968" y="15172"/>
                    </a:lnTo>
                    <a:lnTo>
                      <a:pt x="15993" y="15023"/>
                    </a:lnTo>
                    <a:lnTo>
                      <a:pt x="16043" y="14899"/>
                    </a:lnTo>
                    <a:lnTo>
                      <a:pt x="16143" y="14824"/>
                    </a:lnTo>
                    <a:lnTo>
                      <a:pt x="16267" y="14774"/>
                    </a:lnTo>
                    <a:lnTo>
                      <a:pt x="16416" y="14774"/>
                    </a:lnTo>
                    <a:lnTo>
                      <a:pt x="16739" y="14849"/>
                    </a:lnTo>
                    <a:lnTo>
                      <a:pt x="17038" y="14899"/>
                    </a:lnTo>
                    <a:lnTo>
                      <a:pt x="17685" y="14899"/>
                    </a:lnTo>
                    <a:lnTo>
                      <a:pt x="18008" y="14849"/>
                    </a:lnTo>
                    <a:lnTo>
                      <a:pt x="18306" y="14799"/>
                    </a:lnTo>
                    <a:lnTo>
                      <a:pt x="18605" y="14700"/>
                    </a:lnTo>
                    <a:lnTo>
                      <a:pt x="18903" y="14600"/>
                    </a:lnTo>
                    <a:lnTo>
                      <a:pt x="19177" y="14476"/>
                    </a:lnTo>
                    <a:lnTo>
                      <a:pt x="19426" y="14327"/>
                    </a:lnTo>
                    <a:lnTo>
                      <a:pt x="19650" y="14177"/>
                    </a:lnTo>
                    <a:lnTo>
                      <a:pt x="19849" y="14003"/>
                    </a:lnTo>
                    <a:lnTo>
                      <a:pt x="20023" y="13829"/>
                    </a:lnTo>
                    <a:lnTo>
                      <a:pt x="20172" y="13630"/>
                    </a:lnTo>
                    <a:lnTo>
                      <a:pt x="20321" y="13431"/>
                    </a:lnTo>
                    <a:lnTo>
                      <a:pt x="20421" y="13232"/>
                    </a:lnTo>
                    <a:lnTo>
                      <a:pt x="20371" y="12834"/>
                    </a:lnTo>
                    <a:lnTo>
                      <a:pt x="20271" y="12461"/>
                    </a:lnTo>
                    <a:lnTo>
                      <a:pt x="20172" y="12088"/>
                    </a:lnTo>
                    <a:lnTo>
                      <a:pt x="20023" y="11740"/>
                    </a:lnTo>
                    <a:lnTo>
                      <a:pt x="19873" y="11392"/>
                    </a:lnTo>
                    <a:lnTo>
                      <a:pt x="19674" y="11068"/>
                    </a:lnTo>
                    <a:lnTo>
                      <a:pt x="19475" y="10745"/>
                    </a:lnTo>
                    <a:lnTo>
                      <a:pt x="19227" y="10422"/>
                    </a:lnTo>
                    <a:lnTo>
                      <a:pt x="18729" y="11019"/>
                    </a:lnTo>
                    <a:lnTo>
                      <a:pt x="18456" y="11292"/>
                    </a:lnTo>
                    <a:lnTo>
                      <a:pt x="18157" y="11591"/>
                    </a:lnTo>
                    <a:lnTo>
                      <a:pt x="17834" y="11839"/>
                    </a:lnTo>
                    <a:lnTo>
                      <a:pt x="17511" y="12088"/>
                    </a:lnTo>
                    <a:lnTo>
                      <a:pt x="17162" y="12312"/>
                    </a:lnTo>
                    <a:lnTo>
                      <a:pt x="16764" y="12511"/>
                    </a:lnTo>
                    <a:lnTo>
                      <a:pt x="16317" y="12685"/>
                    </a:lnTo>
                    <a:lnTo>
                      <a:pt x="15819" y="12834"/>
                    </a:lnTo>
                    <a:lnTo>
                      <a:pt x="15297" y="12934"/>
                    </a:lnTo>
                    <a:lnTo>
                      <a:pt x="15048" y="12959"/>
                    </a:lnTo>
                    <a:lnTo>
                      <a:pt x="14675" y="12959"/>
                    </a:lnTo>
                    <a:lnTo>
                      <a:pt x="14650" y="13332"/>
                    </a:lnTo>
                    <a:lnTo>
                      <a:pt x="14600" y="13705"/>
                    </a:lnTo>
                    <a:lnTo>
                      <a:pt x="14501" y="14078"/>
                    </a:lnTo>
                    <a:lnTo>
                      <a:pt x="14377" y="14451"/>
                    </a:lnTo>
                    <a:lnTo>
                      <a:pt x="14203" y="14799"/>
                    </a:lnTo>
                    <a:lnTo>
                      <a:pt x="14004" y="15147"/>
                    </a:lnTo>
                    <a:lnTo>
                      <a:pt x="13780" y="15471"/>
                    </a:lnTo>
                    <a:lnTo>
                      <a:pt x="13531" y="15794"/>
                    </a:lnTo>
                    <a:lnTo>
                      <a:pt x="13730" y="15943"/>
                    </a:lnTo>
                    <a:lnTo>
                      <a:pt x="13979" y="16117"/>
                    </a:lnTo>
                    <a:lnTo>
                      <a:pt x="14227" y="16267"/>
                    </a:lnTo>
                    <a:lnTo>
                      <a:pt x="14501" y="16391"/>
                    </a:lnTo>
                    <a:lnTo>
                      <a:pt x="14775" y="16491"/>
                    </a:lnTo>
                    <a:lnTo>
                      <a:pt x="15048" y="16590"/>
                    </a:lnTo>
                    <a:lnTo>
                      <a:pt x="15347" y="16665"/>
                    </a:lnTo>
                    <a:lnTo>
                      <a:pt x="15645" y="16714"/>
                    </a:lnTo>
                    <a:lnTo>
                      <a:pt x="15769" y="16764"/>
                    </a:lnTo>
                    <a:lnTo>
                      <a:pt x="15869" y="16839"/>
                    </a:lnTo>
                    <a:lnTo>
                      <a:pt x="15919" y="16963"/>
                    </a:lnTo>
                    <a:lnTo>
                      <a:pt x="15944" y="17112"/>
                    </a:lnTo>
                    <a:lnTo>
                      <a:pt x="15894" y="17237"/>
                    </a:lnTo>
                    <a:lnTo>
                      <a:pt x="15819" y="17336"/>
                    </a:lnTo>
                    <a:lnTo>
                      <a:pt x="15720" y="17386"/>
                    </a:lnTo>
                    <a:lnTo>
                      <a:pt x="15595" y="17411"/>
                    </a:lnTo>
                    <a:lnTo>
                      <a:pt x="15546" y="17411"/>
                    </a:lnTo>
                    <a:lnTo>
                      <a:pt x="15173" y="17361"/>
                    </a:lnTo>
                    <a:lnTo>
                      <a:pt x="14824" y="17262"/>
                    </a:lnTo>
                    <a:lnTo>
                      <a:pt x="14476" y="17162"/>
                    </a:lnTo>
                    <a:lnTo>
                      <a:pt x="14153" y="17013"/>
                    </a:lnTo>
                    <a:lnTo>
                      <a:pt x="13854" y="16864"/>
                    </a:lnTo>
                    <a:lnTo>
                      <a:pt x="13556" y="16690"/>
                    </a:lnTo>
                    <a:lnTo>
                      <a:pt x="13257" y="16491"/>
                    </a:lnTo>
                    <a:lnTo>
                      <a:pt x="13009" y="16267"/>
                    </a:lnTo>
                    <a:lnTo>
                      <a:pt x="12611" y="16565"/>
                    </a:lnTo>
                    <a:lnTo>
                      <a:pt x="12213" y="16814"/>
                    </a:lnTo>
                    <a:lnTo>
                      <a:pt x="11790" y="17013"/>
                    </a:lnTo>
                    <a:lnTo>
                      <a:pt x="11342" y="17212"/>
                    </a:lnTo>
                    <a:lnTo>
                      <a:pt x="10870" y="17336"/>
                    </a:lnTo>
                    <a:lnTo>
                      <a:pt x="10397" y="17436"/>
                    </a:lnTo>
                    <a:lnTo>
                      <a:pt x="10273" y="17660"/>
                    </a:lnTo>
                    <a:lnTo>
                      <a:pt x="10173" y="17883"/>
                    </a:lnTo>
                    <a:lnTo>
                      <a:pt x="10123" y="18132"/>
                    </a:lnTo>
                    <a:lnTo>
                      <a:pt x="10099" y="18381"/>
                    </a:lnTo>
                    <a:lnTo>
                      <a:pt x="10123" y="18630"/>
                    </a:lnTo>
                    <a:lnTo>
                      <a:pt x="10198" y="18853"/>
                    </a:lnTo>
                    <a:lnTo>
                      <a:pt x="10298" y="19077"/>
                    </a:lnTo>
                    <a:lnTo>
                      <a:pt x="10447" y="19301"/>
                    </a:lnTo>
                    <a:lnTo>
                      <a:pt x="10521" y="19425"/>
                    </a:lnTo>
                    <a:lnTo>
                      <a:pt x="10521" y="19550"/>
                    </a:lnTo>
                    <a:lnTo>
                      <a:pt x="10497" y="19699"/>
                    </a:lnTo>
                    <a:lnTo>
                      <a:pt x="10397" y="19799"/>
                    </a:lnTo>
                    <a:lnTo>
                      <a:pt x="10298" y="19873"/>
                    </a:lnTo>
                    <a:lnTo>
                      <a:pt x="10099" y="19873"/>
                    </a:lnTo>
                    <a:lnTo>
                      <a:pt x="10024" y="19848"/>
                    </a:lnTo>
                    <a:lnTo>
                      <a:pt x="9974" y="19823"/>
                    </a:lnTo>
                    <a:lnTo>
                      <a:pt x="9900" y="19749"/>
                    </a:lnTo>
                    <a:lnTo>
                      <a:pt x="9726" y="19525"/>
                    </a:lnTo>
                    <a:lnTo>
                      <a:pt x="9601" y="19251"/>
                    </a:lnTo>
                    <a:lnTo>
                      <a:pt x="9477" y="18978"/>
                    </a:lnTo>
                    <a:lnTo>
                      <a:pt x="9427" y="18704"/>
                    </a:lnTo>
                    <a:lnTo>
                      <a:pt x="9402" y="18431"/>
                    </a:lnTo>
                    <a:lnTo>
                      <a:pt x="9402" y="18132"/>
                    </a:lnTo>
                    <a:lnTo>
                      <a:pt x="9452" y="17859"/>
                    </a:lnTo>
                    <a:lnTo>
                      <a:pt x="9527" y="17585"/>
                    </a:lnTo>
                    <a:lnTo>
                      <a:pt x="9527" y="17585"/>
                    </a:lnTo>
                    <a:lnTo>
                      <a:pt x="9352" y="17610"/>
                    </a:lnTo>
                    <a:lnTo>
                      <a:pt x="8581" y="17734"/>
                    </a:lnTo>
                    <a:lnTo>
                      <a:pt x="8208" y="17784"/>
                    </a:lnTo>
                    <a:lnTo>
                      <a:pt x="7835" y="17883"/>
                    </a:lnTo>
                    <a:lnTo>
                      <a:pt x="7487" y="17983"/>
                    </a:lnTo>
                    <a:lnTo>
                      <a:pt x="7114" y="18132"/>
                    </a:lnTo>
                    <a:lnTo>
                      <a:pt x="6766" y="18306"/>
                    </a:lnTo>
                    <a:lnTo>
                      <a:pt x="6467" y="18530"/>
                    </a:lnTo>
                    <a:lnTo>
                      <a:pt x="6194" y="18754"/>
                    </a:lnTo>
                    <a:lnTo>
                      <a:pt x="6094" y="18878"/>
                    </a:lnTo>
                    <a:lnTo>
                      <a:pt x="5995" y="19028"/>
                    </a:lnTo>
                    <a:lnTo>
                      <a:pt x="5920" y="19152"/>
                    </a:lnTo>
                    <a:lnTo>
                      <a:pt x="5845" y="19301"/>
                    </a:lnTo>
                    <a:lnTo>
                      <a:pt x="5821" y="19450"/>
                    </a:lnTo>
                    <a:lnTo>
                      <a:pt x="5796" y="19600"/>
                    </a:lnTo>
                    <a:lnTo>
                      <a:pt x="5771" y="19724"/>
                    </a:lnTo>
                    <a:lnTo>
                      <a:pt x="5696" y="19848"/>
                    </a:lnTo>
                    <a:lnTo>
                      <a:pt x="5572" y="19923"/>
                    </a:lnTo>
                    <a:lnTo>
                      <a:pt x="5447" y="19948"/>
                    </a:lnTo>
                    <a:lnTo>
                      <a:pt x="5423" y="19948"/>
                    </a:lnTo>
                    <a:lnTo>
                      <a:pt x="5298" y="19898"/>
                    </a:lnTo>
                    <a:lnTo>
                      <a:pt x="5174" y="19823"/>
                    </a:lnTo>
                    <a:lnTo>
                      <a:pt x="5099" y="19724"/>
                    </a:lnTo>
                    <a:lnTo>
                      <a:pt x="5099" y="19575"/>
                    </a:lnTo>
                    <a:lnTo>
                      <a:pt x="5099" y="19376"/>
                    </a:lnTo>
                    <a:lnTo>
                      <a:pt x="5149" y="19177"/>
                    </a:lnTo>
                    <a:lnTo>
                      <a:pt x="5199" y="19003"/>
                    </a:lnTo>
                    <a:lnTo>
                      <a:pt x="5273" y="18829"/>
                    </a:lnTo>
                    <a:lnTo>
                      <a:pt x="5373" y="18654"/>
                    </a:lnTo>
                    <a:lnTo>
                      <a:pt x="5497" y="18505"/>
                    </a:lnTo>
                    <a:lnTo>
                      <a:pt x="5622" y="18356"/>
                    </a:lnTo>
                    <a:lnTo>
                      <a:pt x="5746" y="18207"/>
                    </a:lnTo>
                    <a:lnTo>
                      <a:pt x="6044" y="17933"/>
                    </a:lnTo>
                    <a:lnTo>
                      <a:pt x="6393" y="17709"/>
                    </a:lnTo>
                    <a:lnTo>
                      <a:pt x="6766" y="17510"/>
                    </a:lnTo>
                    <a:lnTo>
                      <a:pt x="7139" y="17361"/>
                    </a:lnTo>
                    <a:lnTo>
                      <a:pt x="6865" y="17237"/>
                    </a:lnTo>
                    <a:lnTo>
                      <a:pt x="6517" y="17087"/>
                    </a:lnTo>
                    <a:lnTo>
                      <a:pt x="6268" y="16938"/>
                    </a:lnTo>
                    <a:lnTo>
                      <a:pt x="6020" y="16789"/>
                    </a:lnTo>
                    <a:lnTo>
                      <a:pt x="5796" y="16590"/>
                    </a:lnTo>
                    <a:lnTo>
                      <a:pt x="5572" y="16391"/>
                    </a:lnTo>
                    <a:lnTo>
                      <a:pt x="5373" y="16167"/>
                    </a:lnTo>
                    <a:lnTo>
                      <a:pt x="5199" y="15943"/>
                    </a:lnTo>
                    <a:lnTo>
                      <a:pt x="5050" y="15695"/>
                    </a:lnTo>
                    <a:lnTo>
                      <a:pt x="4950" y="15471"/>
                    </a:lnTo>
                    <a:lnTo>
                      <a:pt x="4925" y="15322"/>
                    </a:lnTo>
                    <a:lnTo>
                      <a:pt x="4950" y="15197"/>
                    </a:lnTo>
                    <a:lnTo>
                      <a:pt x="5025" y="15073"/>
                    </a:lnTo>
                    <a:lnTo>
                      <a:pt x="5149" y="14998"/>
                    </a:lnTo>
                    <a:lnTo>
                      <a:pt x="5298" y="14973"/>
                    </a:lnTo>
                    <a:lnTo>
                      <a:pt x="5423" y="14998"/>
                    </a:lnTo>
                    <a:lnTo>
                      <a:pt x="5547" y="15098"/>
                    </a:lnTo>
                    <a:lnTo>
                      <a:pt x="5622" y="15197"/>
                    </a:lnTo>
                    <a:lnTo>
                      <a:pt x="5696" y="15396"/>
                    </a:lnTo>
                    <a:lnTo>
                      <a:pt x="5796" y="15570"/>
                    </a:lnTo>
                    <a:lnTo>
                      <a:pt x="5945" y="15744"/>
                    </a:lnTo>
                    <a:lnTo>
                      <a:pt x="6094" y="15894"/>
                    </a:lnTo>
                    <a:lnTo>
                      <a:pt x="6268" y="16068"/>
                    </a:lnTo>
                    <a:lnTo>
                      <a:pt x="6442" y="16217"/>
                    </a:lnTo>
                    <a:lnTo>
                      <a:pt x="6641" y="16341"/>
                    </a:lnTo>
                    <a:lnTo>
                      <a:pt x="6840" y="16441"/>
                    </a:lnTo>
                    <a:lnTo>
                      <a:pt x="7213" y="16615"/>
                    </a:lnTo>
                    <a:lnTo>
                      <a:pt x="7537" y="16739"/>
                    </a:lnTo>
                    <a:lnTo>
                      <a:pt x="7910" y="16839"/>
                    </a:lnTo>
                    <a:lnTo>
                      <a:pt x="8457" y="16963"/>
                    </a:lnTo>
                    <a:lnTo>
                      <a:pt x="8557" y="17013"/>
                    </a:lnTo>
                    <a:lnTo>
                      <a:pt x="9253" y="16889"/>
                    </a:lnTo>
                    <a:lnTo>
                      <a:pt x="10198" y="16739"/>
                    </a:lnTo>
                    <a:lnTo>
                      <a:pt x="10671" y="16665"/>
                    </a:lnTo>
                    <a:lnTo>
                      <a:pt x="11118" y="16515"/>
                    </a:lnTo>
                    <a:lnTo>
                      <a:pt x="11417" y="16416"/>
                    </a:lnTo>
                    <a:lnTo>
                      <a:pt x="11715" y="16267"/>
                    </a:lnTo>
                    <a:lnTo>
                      <a:pt x="12014" y="16117"/>
                    </a:lnTo>
                    <a:lnTo>
                      <a:pt x="12287" y="15943"/>
                    </a:lnTo>
                    <a:lnTo>
                      <a:pt x="12536" y="15744"/>
                    </a:lnTo>
                    <a:lnTo>
                      <a:pt x="12785" y="15521"/>
                    </a:lnTo>
                    <a:lnTo>
                      <a:pt x="12984" y="15297"/>
                    </a:lnTo>
                    <a:lnTo>
                      <a:pt x="13183" y="15073"/>
                    </a:lnTo>
                    <a:lnTo>
                      <a:pt x="13382" y="14824"/>
                    </a:lnTo>
                    <a:lnTo>
                      <a:pt x="13531" y="14551"/>
                    </a:lnTo>
                    <a:lnTo>
                      <a:pt x="13655" y="14277"/>
                    </a:lnTo>
                    <a:lnTo>
                      <a:pt x="13780" y="14003"/>
                    </a:lnTo>
                    <a:lnTo>
                      <a:pt x="13854" y="13730"/>
                    </a:lnTo>
                    <a:lnTo>
                      <a:pt x="13929" y="13431"/>
                    </a:lnTo>
                    <a:lnTo>
                      <a:pt x="13954" y="13158"/>
                    </a:lnTo>
                    <a:lnTo>
                      <a:pt x="13954" y="12859"/>
                    </a:lnTo>
                    <a:lnTo>
                      <a:pt x="13630" y="12785"/>
                    </a:lnTo>
                    <a:lnTo>
                      <a:pt x="13282" y="12660"/>
                    </a:lnTo>
                    <a:lnTo>
                      <a:pt x="12984" y="12511"/>
                    </a:lnTo>
                    <a:lnTo>
                      <a:pt x="12685" y="12312"/>
                    </a:lnTo>
                    <a:lnTo>
                      <a:pt x="12586" y="12213"/>
                    </a:lnTo>
                    <a:lnTo>
                      <a:pt x="12536" y="12088"/>
                    </a:lnTo>
                    <a:lnTo>
                      <a:pt x="12561" y="11939"/>
                    </a:lnTo>
                    <a:lnTo>
                      <a:pt x="12611" y="11815"/>
                    </a:lnTo>
                    <a:lnTo>
                      <a:pt x="12735" y="11715"/>
                    </a:lnTo>
                    <a:lnTo>
                      <a:pt x="12859" y="11690"/>
                    </a:lnTo>
                    <a:lnTo>
                      <a:pt x="12984" y="11690"/>
                    </a:lnTo>
                    <a:lnTo>
                      <a:pt x="13108" y="11740"/>
                    </a:lnTo>
                    <a:lnTo>
                      <a:pt x="13282" y="11864"/>
                    </a:lnTo>
                    <a:lnTo>
                      <a:pt x="13481" y="11964"/>
                    </a:lnTo>
                    <a:lnTo>
                      <a:pt x="13680" y="12063"/>
                    </a:lnTo>
                    <a:lnTo>
                      <a:pt x="13879" y="12113"/>
                    </a:lnTo>
                    <a:lnTo>
                      <a:pt x="14103" y="12188"/>
                    </a:lnTo>
                    <a:lnTo>
                      <a:pt x="14327" y="12213"/>
                    </a:lnTo>
                    <a:lnTo>
                      <a:pt x="14775" y="12237"/>
                    </a:lnTo>
                    <a:lnTo>
                      <a:pt x="15222" y="12213"/>
                    </a:lnTo>
                    <a:lnTo>
                      <a:pt x="15670" y="12138"/>
                    </a:lnTo>
                    <a:lnTo>
                      <a:pt x="16093" y="12014"/>
                    </a:lnTo>
                    <a:lnTo>
                      <a:pt x="16466" y="11864"/>
                    </a:lnTo>
                    <a:lnTo>
                      <a:pt x="16814" y="11690"/>
                    </a:lnTo>
                    <a:lnTo>
                      <a:pt x="17113" y="11491"/>
                    </a:lnTo>
                    <a:lnTo>
                      <a:pt x="17411" y="11267"/>
                    </a:lnTo>
                    <a:lnTo>
                      <a:pt x="17685" y="11043"/>
                    </a:lnTo>
                    <a:lnTo>
                      <a:pt x="17958" y="10795"/>
                    </a:lnTo>
                    <a:lnTo>
                      <a:pt x="18207" y="10521"/>
                    </a:lnTo>
                    <a:lnTo>
                      <a:pt x="18655" y="9999"/>
                    </a:lnTo>
                    <a:lnTo>
                      <a:pt x="18306" y="9601"/>
                    </a:lnTo>
                    <a:lnTo>
                      <a:pt x="17933" y="9228"/>
                    </a:lnTo>
                    <a:lnTo>
                      <a:pt x="17511" y="8904"/>
                    </a:lnTo>
                    <a:lnTo>
                      <a:pt x="17063" y="8606"/>
                    </a:lnTo>
                    <a:lnTo>
                      <a:pt x="16590" y="8357"/>
                    </a:lnTo>
                    <a:lnTo>
                      <a:pt x="16068" y="8133"/>
                    </a:lnTo>
                    <a:lnTo>
                      <a:pt x="15546" y="7934"/>
                    </a:lnTo>
                    <a:lnTo>
                      <a:pt x="14998" y="7810"/>
                    </a:lnTo>
                    <a:lnTo>
                      <a:pt x="14874" y="7760"/>
                    </a:lnTo>
                    <a:lnTo>
                      <a:pt x="14775" y="7661"/>
                    </a:lnTo>
                    <a:lnTo>
                      <a:pt x="14725" y="7536"/>
                    </a:lnTo>
                    <a:lnTo>
                      <a:pt x="14725" y="7387"/>
                    </a:lnTo>
                    <a:lnTo>
                      <a:pt x="14775" y="7263"/>
                    </a:lnTo>
                    <a:lnTo>
                      <a:pt x="14874" y="7163"/>
                    </a:lnTo>
                    <a:lnTo>
                      <a:pt x="14998" y="7114"/>
                    </a:lnTo>
                    <a:lnTo>
                      <a:pt x="15148" y="7114"/>
                    </a:lnTo>
                    <a:lnTo>
                      <a:pt x="15720" y="7263"/>
                    </a:lnTo>
                    <a:lnTo>
                      <a:pt x="16267" y="7437"/>
                    </a:lnTo>
                    <a:lnTo>
                      <a:pt x="16814" y="7661"/>
                    </a:lnTo>
                    <a:lnTo>
                      <a:pt x="17336" y="7934"/>
                    </a:lnTo>
                    <a:lnTo>
                      <a:pt x="17809" y="8258"/>
                    </a:lnTo>
                    <a:lnTo>
                      <a:pt x="18257" y="8581"/>
                    </a:lnTo>
                    <a:lnTo>
                      <a:pt x="18680" y="8954"/>
                    </a:lnTo>
                    <a:lnTo>
                      <a:pt x="19053" y="9377"/>
                    </a:lnTo>
                    <a:lnTo>
                      <a:pt x="19202" y="9029"/>
                    </a:lnTo>
                    <a:lnTo>
                      <a:pt x="19351" y="8705"/>
                    </a:lnTo>
                    <a:lnTo>
                      <a:pt x="19451" y="8357"/>
                    </a:lnTo>
                    <a:lnTo>
                      <a:pt x="19550" y="8009"/>
                    </a:lnTo>
                    <a:lnTo>
                      <a:pt x="19625" y="7661"/>
                    </a:lnTo>
                    <a:lnTo>
                      <a:pt x="19674" y="7313"/>
                    </a:lnTo>
                    <a:lnTo>
                      <a:pt x="19724" y="6964"/>
                    </a:lnTo>
                    <a:lnTo>
                      <a:pt x="19724" y="6616"/>
                    </a:lnTo>
                    <a:lnTo>
                      <a:pt x="19724" y="6268"/>
                    </a:lnTo>
                    <a:lnTo>
                      <a:pt x="19699" y="5920"/>
                    </a:lnTo>
                    <a:lnTo>
                      <a:pt x="19674" y="5547"/>
                    </a:lnTo>
                    <a:lnTo>
                      <a:pt x="19600" y="5198"/>
                    </a:lnTo>
                    <a:lnTo>
                      <a:pt x="19525" y="4850"/>
                    </a:lnTo>
                    <a:lnTo>
                      <a:pt x="19426" y="4527"/>
                    </a:lnTo>
                    <a:lnTo>
                      <a:pt x="19301" y="4179"/>
                    </a:lnTo>
                    <a:lnTo>
                      <a:pt x="19152" y="3855"/>
                    </a:lnTo>
                    <a:lnTo>
                      <a:pt x="18978" y="3532"/>
                    </a:lnTo>
                    <a:lnTo>
                      <a:pt x="18804" y="3234"/>
                    </a:lnTo>
                    <a:lnTo>
                      <a:pt x="18630" y="2935"/>
                    </a:lnTo>
                    <a:lnTo>
                      <a:pt x="18406" y="2661"/>
                    </a:lnTo>
                    <a:lnTo>
                      <a:pt x="18182" y="2363"/>
                    </a:lnTo>
                    <a:lnTo>
                      <a:pt x="17958" y="2089"/>
                    </a:lnTo>
                    <a:lnTo>
                      <a:pt x="17685" y="1841"/>
                    </a:lnTo>
                    <a:lnTo>
                      <a:pt x="17436" y="1592"/>
                    </a:lnTo>
                    <a:lnTo>
                      <a:pt x="17137" y="1343"/>
                    </a:lnTo>
                    <a:lnTo>
                      <a:pt x="16864" y="1119"/>
                    </a:lnTo>
                    <a:lnTo>
                      <a:pt x="16541" y="896"/>
                    </a:lnTo>
                    <a:lnTo>
                      <a:pt x="16242" y="697"/>
                    </a:lnTo>
                    <a:lnTo>
                      <a:pt x="15894" y="498"/>
                    </a:lnTo>
                    <a:lnTo>
                      <a:pt x="15570" y="323"/>
                    </a:lnTo>
                    <a:lnTo>
                      <a:pt x="15222" y="149"/>
                    </a:lnTo>
                    <a:lnTo>
                      <a:pt x="148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86;p15">
                <a:extLst>
                  <a:ext uri="{FF2B5EF4-FFF2-40B4-BE49-F238E27FC236}">
                    <a16:creationId xmlns:a16="http://schemas.microsoft.com/office/drawing/2014/main" id="{4797A509-1635-41AE-8E0D-699BCB8C21E0}"/>
                  </a:ext>
                </a:extLst>
              </p:cNvPr>
              <p:cNvSpPr/>
              <p:nvPr/>
            </p:nvSpPr>
            <p:spPr>
              <a:xfrm>
                <a:off x="2636107" y="2212429"/>
                <a:ext cx="292830" cy="384640"/>
              </a:xfrm>
              <a:custGeom>
                <a:avLst/>
                <a:gdLst/>
                <a:ahLst/>
                <a:cxnLst/>
                <a:rect l="l" t="t" r="r" b="b"/>
                <a:pathLst>
                  <a:path w="14203" h="18656" extrusionOk="0">
                    <a:moveTo>
                      <a:pt x="4826" y="1"/>
                    </a:moveTo>
                    <a:lnTo>
                      <a:pt x="4453" y="26"/>
                    </a:lnTo>
                    <a:lnTo>
                      <a:pt x="4104" y="76"/>
                    </a:lnTo>
                    <a:lnTo>
                      <a:pt x="3756" y="125"/>
                    </a:lnTo>
                    <a:lnTo>
                      <a:pt x="3433" y="200"/>
                    </a:lnTo>
                    <a:lnTo>
                      <a:pt x="3109" y="299"/>
                    </a:lnTo>
                    <a:lnTo>
                      <a:pt x="2786" y="399"/>
                    </a:lnTo>
                    <a:lnTo>
                      <a:pt x="2488" y="523"/>
                    </a:lnTo>
                    <a:lnTo>
                      <a:pt x="2115" y="722"/>
                    </a:lnTo>
                    <a:lnTo>
                      <a:pt x="1791" y="971"/>
                    </a:lnTo>
                    <a:lnTo>
                      <a:pt x="1518" y="1220"/>
                    </a:lnTo>
                    <a:lnTo>
                      <a:pt x="1294" y="1493"/>
                    </a:lnTo>
                    <a:lnTo>
                      <a:pt x="1095" y="1792"/>
                    </a:lnTo>
                    <a:lnTo>
                      <a:pt x="946" y="2115"/>
                    </a:lnTo>
                    <a:lnTo>
                      <a:pt x="821" y="2438"/>
                    </a:lnTo>
                    <a:lnTo>
                      <a:pt x="722" y="2762"/>
                    </a:lnTo>
                    <a:lnTo>
                      <a:pt x="1169" y="2538"/>
                    </a:lnTo>
                    <a:lnTo>
                      <a:pt x="1642" y="2339"/>
                    </a:lnTo>
                    <a:lnTo>
                      <a:pt x="2139" y="2190"/>
                    </a:lnTo>
                    <a:lnTo>
                      <a:pt x="2637" y="2040"/>
                    </a:lnTo>
                    <a:lnTo>
                      <a:pt x="3159" y="1916"/>
                    </a:lnTo>
                    <a:lnTo>
                      <a:pt x="3657" y="1841"/>
                    </a:lnTo>
                    <a:lnTo>
                      <a:pt x="4179" y="1767"/>
                    </a:lnTo>
                    <a:lnTo>
                      <a:pt x="4726" y="1742"/>
                    </a:lnTo>
                    <a:lnTo>
                      <a:pt x="5248" y="1717"/>
                    </a:lnTo>
                    <a:lnTo>
                      <a:pt x="5796" y="1742"/>
                    </a:lnTo>
                    <a:lnTo>
                      <a:pt x="6318" y="1792"/>
                    </a:lnTo>
                    <a:lnTo>
                      <a:pt x="6840" y="1866"/>
                    </a:lnTo>
                    <a:lnTo>
                      <a:pt x="7388" y="1966"/>
                    </a:lnTo>
                    <a:lnTo>
                      <a:pt x="7910" y="2090"/>
                    </a:lnTo>
                    <a:lnTo>
                      <a:pt x="8432" y="2264"/>
                    </a:lnTo>
                    <a:lnTo>
                      <a:pt x="8954" y="2438"/>
                    </a:lnTo>
                    <a:lnTo>
                      <a:pt x="9079" y="2513"/>
                    </a:lnTo>
                    <a:lnTo>
                      <a:pt x="9153" y="2637"/>
                    </a:lnTo>
                    <a:lnTo>
                      <a:pt x="9178" y="2762"/>
                    </a:lnTo>
                    <a:lnTo>
                      <a:pt x="9153" y="2911"/>
                    </a:lnTo>
                    <a:lnTo>
                      <a:pt x="9079" y="3010"/>
                    </a:lnTo>
                    <a:lnTo>
                      <a:pt x="8954" y="3110"/>
                    </a:lnTo>
                    <a:lnTo>
                      <a:pt x="8830" y="3135"/>
                    </a:lnTo>
                    <a:lnTo>
                      <a:pt x="8681" y="3110"/>
                    </a:lnTo>
                    <a:lnTo>
                      <a:pt x="8159" y="2911"/>
                    </a:lnTo>
                    <a:lnTo>
                      <a:pt x="7636" y="2762"/>
                    </a:lnTo>
                    <a:lnTo>
                      <a:pt x="7089" y="2637"/>
                    </a:lnTo>
                    <a:lnTo>
                      <a:pt x="6542" y="2538"/>
                    </a:lnTo>
                    <a:lnTo>
                      <a:pt x="6020" y="2463"/>
                    </a:lnTo>
                    <a:lnTo>
                      <a:pt x="5472" y="2438"/>
                    </a:lnTo>
                    <a:lnTo>
                      <a:pt x="4925" y="2438"/>
                    </a:lnTo>
                    <a:lnTo>
                      <a:pt x="4403" y="2463"/>
                    </a:lnTo>
                    <a:lnTo>
                      <a:pt x="3856" y="2513"/>
                    </a:lnTo>
                    <a:lnTo>
                      <a:pt x="3333" y="2612"/>
                    </a:lnTo>
                    <a:lnTo>
                      <a:pt x="2811" y="2712"/>
                    </a:lnTo>
                    <a:lnTo>
                      <a:pt x="2314" y="2861"/>
                    </a:lnTo>
                    <a:lnTo>
                      <a:pt x="1816" y="3035"/>
                    </a:lnTo>
                    <a:lnTo>
                      <a:pt x="1344" y="3234"/>
                    </a:lnTo>
                    <a:lnTo>
                      <a:pt x="871" y="3483"/>
                    </a:lnTo>
                    <a:lnTo>
                      <a:pt x="423" y="3732"/>
                    </a:lnTo>
                    <a:lnTo>
                      <a:pt x="274" y="4378"/>
                    </a:lnTo>
                    <a:lnTo>
                      <a:pt x="125" y="5000"/>
                    </a:lnTo>
                    <a:lnTo>
                      <a:pt x="50" y="5622"/>
                    </a:lnTo>
                    <a:lnTo>
                      <a:pt x="0" y="5945"/>
                    </a:lnTo>
                    <a:lnTo>
                      <a:pt x="0" y="6244"/>
                    </a:lnTo>
                    <a:lnTo>
                      <a:pt x="0" y="7637"/>
                    </a:lnTo>
                    <a:lnTo>
                      <a:pt x="771" y="7438"/>
                    </a:lnTo>
                    <a:lnTo>
                      <a:pt x="1543" y="7313"/>
                    </a:lnTo>
                    <a:lnTo>
                      <a:pt x="2338" y="7214"/>
                    </a:lnTo>
                    <a:lnTo>
                      <a:pt x="3109" y="7189"/>
                    </a:lnTo>
                    <a:lnTo>
                      <a:pt x="3905" y="7214"/>
                    </a:lnTo>
                    <a:lnTo>
                      <a:pt x="4701" y="7264"/>
                    </a:lnTo>
                    <a:lnTo>
                      <a:pt x="5522" y="7388"/>
                    </a:lnTo>
                    <a:lnTo>
                      <a:pt x="6318" y="7562"/>
                    </a:lnTo>
                    <a:lnTo>
                      <a:pt x="6467" y="7637"/>
                    </a:lnTo>
                    <a:lnTo>
                      <a:pt x="6542" y="7736"/>
                    </a:lnTo>
                    <a:lnTo>
                      <a:pt x="6592" y="7861"/>
                    </a:lnTo>
                    <a:lnTo>
                      <a:pt x="6592" y="8010"/>
                    </a:lnTo>
                    <a:lnTo>
                      <a:pt x="6517" y="8134"/>
                    </a:lnTo>
                    <a:lnTo>
                      <a:pt x="6417" y="8234"/>
                    </a:lnTo>
                    <a:lnTo>
                      <a:pt x="6293" y="8259"/>
                    </a:lnTo>
                    <a:lnTo>
                      <a:pt x="6219" y="8283"/>
                    </a:lnTo>
                    <a:lnTo>
                      <a:pt x="6169" y="8259"/>
                    </a:lnTo>
                    <a:lnTo>
                      <a:pt x="5373" y="8084"/>
                    </a:lnTo>
                    <a:lnTo>
                      <a:pt x="4577" y="7985"/>
                    </a:lnTo>
                    <a:lnTo>
                      <a:pt x="3806" y="7910"/>
                    </a:lnTo>
                    <a:lnTo>
                      <a:pt x="3035" y="7885"/>
                    </a:lnTo>
                    <a:lnTo>
                      <a:pt x="2264" y="7935"/>
                    </a:lnTo>
                    <a:lnTo>
                      <a:pt x="1518" y="8035"/>
                    </a:lnTo>
                    <a:lnTo>
                      <a:pt x="747" y="8184"/>
                    </a:lnTo>
                    <a:lnTo>
                      <a:pt x="0" y="8383"/>
                    </a:lnTo>
                    <a:lnTo>
                      <a:pt x="0" y="13905"/>
                    </a:lnTo>
                    <a:lnTo>
                      <a:pt x="299" y="13730"/>
                    </a:lnTo>
                    <a:lnTo>
                      <a:pt x="597" y="13581"/>
                    </a:lnTo>
                    <a:lnTo>
                      <a:pt x="896" y="13432"/>
                    </a:lnTo>
                    <a:lnTo>
                      <a:pt x="1244" y="13332"/>
                    </a:lnTo>
                    <a:lnTo>
                      <a:pt x="1592" y="13233"/>
                    </a:lnTo>
                    <a:lnTo>
                      <a:pt x="1940" y="13134"/>
                    </a:lnTo>
                    <a:lnTo>
                      <a:pt x="2687" y="12984"/>
                    </a:lnTo>
                    <a:lnTo>
                      <a:pt x="3184" y="12910"/>
                    </a:lnTo>
                    <a:lnTo>
                      <a:pt x="3682" y="12860"/>
                    </a:lnTo>
                    <a:lnTo>
                      <a:pt x="4179" y="12885"/>
                    </a:lnTo>
                    <a:lnTo>
                      <a:pt x="4676" y="12910"/>
                    </a:lnTo>
                    <a:lnTo>
                      <a:pt x="5174" y="12984"/>
                    </a:lnTo>
                    <a:lnTo>
                      <a:pt x="5671" y="13109"/>
                    </a:lnTo>
                    <a:lnTo>
                      <a:pt x="6119" y="13258"/>
                    </a:lnTo>
                    <a:lnTo>
                      <a:pt x="6592" y="13432"/>
                    </a:lnTo>
                    <a:lnTo>
                      <a:pt x="6691" y="13531"/>
                    </a:lnTo>
                    <a:lnTo>
                      <a:pt x="6766" y="13631"/>
                    </a:lnTo>
                    <a:lnTo>
                      <a:pt x="6791" y="13780"/>
                    </a:lnTo>
                    <a:lnTo>
                      <a:pt x="6766" y="13905"/>
                    </a:lnTo>
                    <a:lnTo>
                      <a:pt x="6666" y="14029"/>
                    </a:lnTo>
                    <a:lnTo>
                      <a:pt x="6567" y="14104"/>
                    </a:lnTo>
                    <a:lnTo>
                      <a:pt x="6417" y="14128"/>
                    </a:lnTo>
                    <a:lnTo>
                      <a:pt x="6293" y="14079"/>
                    </a:lnTo>
                    <a:lnTo>
                      <a:pt x="5895" y="13929"/>
                    </a:lnTo>
                    <a:lnTo>
                      <a:pt x="5472" y="13780"/>
                    </a:lnTo>
                    <a:lnTo>
                      <a:pt x="5025" y="13681"/>
                    </a:lnTo>
                    <a:lnTo>
                      <a:pt x="4602" y="13631"/>
                    </a:lnTo>
                    <a:lnTo>
                      <a:pt x="4154" y="13581"/>
                    </a:lnTo>
                    <a:lnTo>
                      <a:pt x="3706" y="13581"/>
                    </a:lnTo>
                    <a:lnTo>
                      <a:pt x="3259" y="13606"/>
                    </a:lnTo>
                    <a:lnTo>
                      <a:pt x="2836" y="13681"/>
                    </a:lnTo>
                    <a:lnTo>
                      <a:pt x="1965" y="13855"/>
                    </a:lnTo>
                    <a:lnTo>
                      <a:pt x="1567" y="13979"/>
                    </a:lnTo>
                    <a:lnTo>
                      <a:pt x="1219" y="14079"/>
                    </a:lnTo>
                    <a:lnTo>
                      <a:pt x="871" y="14228"/>
                    </a:lnTo>
                    <a:lnTo>
                      <a:pt x="548" y="14402"/>
                    </a:lnTo>
                    <a:lnTo>
                      <a:pt x="274" y="14601"/>
                    </a:lnTo>
                    <a:lnTo>
                      <a:pt x="0" y="14850"/>
                    </a:lnTo>
                    <a:lnTo>
                      <a:pt x="0" y="17959"/>
                    </a:lnTo>
                    <a:lnTo>
                      <a:pt x="274" y="18108"/>
                    </a:lnTo>
                    <a:lnTo>
                      <a:pt x="548" y="18257"/>
                    </a:lnTo>
                    <a:lnTo>
                      <a:pt x="821" y="18382"/>
                    </a:lnTo>
                    <a:lnTo>
                      <a:pt x="1120" y="18481"/>
                    </a:lnTo>
                    <a:lnTo>
                      <a:pt x="1418" y="18556"/>
                    </a:lnTo>
                    <a:lnTo>
                      <a:pt x="1766" y="18605"/>
                    </a:lnTo>
                    <a:lnTo>
                      <a:pt x="2139" y="18630"/>
                    </a:lnTo>
                    <a:lnTo>
                      <a:pt x="2537" y="18655"/>
                    </a:lnTo>
                    <a:lnTo>
                      <a:pt x="3010" y="18630"/>
                    </a:lnTo>
                    <a:lnTo>
                      <a:pt x="3458" y="18556"/>
                    </a:lnTo>
                    <a:lnTo>
                      <a:pt x="3856" y="18456"/>
                    </a:lnTo>
                    <a:lnTo>
                      <a:pt x="4229" y="18307"/>
                    </a:lnTo>
                    <a:lnTo>
                      <a:pt x="4477" y="18183"/>
                    </a:lnTo>
                    <a:lnTo>
                      <a:pt x="4701" y="18009"/>
                    </a:lnTo>
                    <a:lnTo>
                      <a:pt x="4900" y="17834"/>
                    </a:lnTo>
                    <a:lnTo>
                      <a:pt x="5050" y="17635"/>
                    </a:lnTo>
                    <a:lnTo>
                      <a:pt x="4776" y="17511"/>
                    </a:lnTo>
                    <a:lnTo>
                      <a:pt x="4502" y="17362"/>
                    </a:lnTo>
                    <a:lnTo>
                      <a:pt x="4229" y="17213"/>
                    </a:lnTo>
                    <a:lnTo>
                      <a:pt x="4005" y="17038"/>
                    </a:lnTo>
                    <a:lnTo>
                      <a:pt x="3781" y="16840"/>
                    </a:lnTo>
                    <a:lnTo>
                      <a:pt x="3557" y="16616"/>
                    </a:lnTo>
                    <a:lnTo>
                      <a:pt x="3383" y="16417"/>
                    </a:lnTo>
                    <a:lnTo>
                      <a:pt x="3209" y="16168"/>
                    </a:lnTo>
                    <a:lnTo>
                      <a:pt x="3159" y="16044"/>
                    </a:lnTo>
                    <a:lnTo>
                      <a:pt x="3184" y="15894"/>
                    </a:lnTo>
                    <a:lnTo>
                      <a:pt x="3234" y="15770"/>
                    </a:lnTo>
                    <a:lnTo>
                      <a:pt x="3333" y="15670"/>
                    </a:lnTo>
                    <a:lnTo>
                      <a:pt x="3458" y="15621"/>
                    </a:lnTo>
                    <a:lnTo>
                      <a:pt x="3607" y="15646"/>
                    </a:lnTo>
                    <a:lnTo>
                      <a:pt x="3731" y="15695"/>
                    </a:lnTo>
                    <a:lnTo>
                      <a:pt x="3831" y="15795"/>
                    </a:lnTo>
                    <a:lnTo>
                      <a:pt x="3980" y="15994"/>
                    </a:lnTo>
                    <a:lnTo>
                      <a:pt x="4129" y="16193"/>
                    </a:lnTo>
                    <a:lnTo>
                      <a:pt x="4328" y="16392"/>
                    </a:lnTo>
                    <a:lnTo>
                      <a:pt x="4527" y="16541"/>
                    </a:lnTo>
                    <a:lnTo>
                      <a:pt x="4751" y="16715"/>
                    </a:lnTo>
                    <a:lnTo>
                      <a:pt x="5000" y="16840"/>
                    </a:lnTo>
                    <a:lnTo>
                      <a:pt x="5248" y="16964"/>
                    </a:lnTo>
                    <a:lnTo>
                      <a:pt x="5522" y="17063"/>
                    </a:lnTo>
                    <a:lnTo>
                      <a:pt x="5547" y="17063"/>
                    </a:lnTo>
                    <a:lnTo>
                      <a:pt x="5920" y="17014"/>
                    </a:lnTo>
                    <a:lnTo>
                      <a:pt x="6268" y="16964"/>
                    </a:lnTo>
                    <a:lnTo>
                      <a:pt x="6641" y="16864"/>
                    </a:lnTo>
                    <a:lnTo>
                      <a:pt x="6990" y="16740"/>
                    </a:lnTo>
                    <a:lnTo>
                      <a:pt x="7338" y="16591"/>
                    </a:lnTo>
                    <a:lnTo>
                      <a:pt x="7661" y="16417"/>
                    </a:lnTo>
                    <a:lnTo>
                      <a:pt x="7960" y="16243"/>
                    </a:lnTo>
                    <a:lnTo>
                      <a:pt x="8258" y="16044"/>
                    </a:lnTo>
                    <a:lnTo>
                      <a:pt x="8532" y="15820"/>
                    </a:lnTo>
                    <a:lnTo>
                      <a:pt x="8805" y="15571"/>
                    </a:lnTo>
                    <a:lnTo>
                      <a:pt x="9029" y="15322"/>
                    </a:lnTo>
                    <a:lnTo>
                      <a:pt x="9228" y="15049"/>
                    </a:lnTo>
                    <a:lnTo>
                      <a:pt x="9427" y="14775"/>
                    </a:lnTo>
                    <a:lnTo>
                      <a:pt x="9576" y="14477"/>
                    </a:lnTo>
                    <a:lnTo>
                      <a:pt x="9701" y="14178"/>
                    </a:lnTo>
                    <a:lnTo>
                      <a:pt x="9775" y="13880"/>
                    </a:lnTo>
                    <a:lnTo>
                      <a:pt x="9850" y="13556"/>
                    </a:lnTo>
                    <a:lnTo>
                      <a:pt x="9875" y="13233"/>
                    </a:lnTo>
                    <a:lnTo>
                      <a:pt x="9924" y="12537"/>
                    </a:lnTo>
                    <a:lnTo>
                      <a:pt x="9949" y="12014"/>
                    </a:lnTo>
                    <a:lnTo>
                      <a:pt x="9900" y="11989"/>
                    </a:lnTo>
                    <a:lnTo>
                      <a:pt x="9576" y="11790"/>
                    </a:lnTo>
                    <a:lnTo>
                      <a:pt x="9253" y="11591"/>
                    </a:lnTo>
                    <a:lnTo>
                      <a:pt x="8905" y="11417"/>
                    </a:lnTo>
                    <a:lnTo>
                      <a:pt x="8557" y="11243"/>
                    </a:lnTo>
                    <a:lnTo>
                      <a:pt x="7835" y="10945"/>
                    </a:lnTo>
                    <a:lnTo>
                      <a:pt x="7089" y="10696"/>
                    </a:lnTo>
                    <a:lnTo>
                      <a:pt x="6318" y="10522"/>
                    </a:lnTo>
                    <a:lnTo>
                      <a:pt x="5920" y="10447"/>
                    </a:lnTo>
                    <a:lnTo>
                      <a:pt x="5522" y="10373"/>
                    </a:lnTo>
                    <a:lnTo>
                      <a:pt x="5124" y="10323"/>
                    </a:lnTo>
                    <a:lnTo>
                      <a:pt x="4726" y="10298"/>
                    </a:lnTo>
                    <a:lnTo>
                      <a:pt x="3930" y="10298"/>
                    </a:lnTo>
                    <a:lnTo>
                      <a:pt x="3781" y="10248"/>
                    </a:lnTo>
                    <a:lnTo>
                      <a:pt x="3682" y="10174"/>
                    </a:lnTo>
                    <a:lnTo>
                      <a:pt x="3607" y="10074"/>
                    </a:lnTo>
                    <a:lnTo>
                      <a:pt x="3557" y="9950"/>
                    </a:lnTo>
                    <a:lnTo>
                      <a:pt x="3582" y="9801"/>
                    </a:lnTo>
                    <a:lnTo>
                      <a:pt x="3657" y="9676"/>
                    </a:lnTo>
                    <a:lnTo>
                      <a:pt x="3781" y="9602"/>
                    </a:lnTo>
                    <a:lnTo>
                      <a:pt x="3930" y="9577"/>
                    </a:lnTo>
                    <a:lnTo>
                      <a:pt x="4751" y="9577"/>
                    </a:lnTo>
                    <a:lnTo>
                      <a:pt x="5547" y="9651"/>
                    </a:lnTo>
                    <a:lnTo>
                      <a:pt x="6343" y="9801"/>
                    </a:lnTo>
                    <a:lnTo>
                      <a:pt x="7139" y="9975"/>
                    </a:lnTo>
                    <a:lnTo>
                      <a:pt x="7910" y="10223"/>
                    </a:lnTo>
                    <a:lnTo>
                      <a:pt x="8631" y="10497"/>
                    </a:lnTo>
                    <a:lnTo>
                      <a:pt x="9352" y="10845"/>
                    </a:lnTo>
                    <a:lnTo>
                      <a:pt x="10024" y="11243"/>
                    </a:lnTo>
                    <a:lnTo>
                      <a:pt x="10099" y="10895"/>
                    </a:lnTo>
                    <a:lnTo>
                      <a:pt x="10223" y="10547"/>
                    </a:lnTo>
                    <a:lnTo>
                      <a:pt x="10372" y="10223"/>
                    </a:lnTo>
                    <a:lnTo>
                      <a:pt x="10546" y="9900"/>
                    </a:lnTo>
                    <a:lnTo>
                      <a:pt x="10770" y="9602"/>
                    </a:lnTo>
                    <a:lnTo>
                      <a:pt x="10994" y="9328"/>
                    </a:lnTo>
                    <a:lnTo>
                      <a:pt x="11218" y="9079"/>
                    </a:lnTo>
                    <a:lnTo>
                      <a:pt x="11491" y="8806"/>
                    </a:lnTo>
                    <a:lnTo>
                      <a:pt x="11989" y="8333"/>
                    </a:lnTo>
                    <a:lnTo>
                      <a:pt x="12188" y="8159"/>
                    </a:lnTo>
                    <a:lnTo>
                      <a:pt x="12238" y="8109"/>
                    </a:lnTo>
                    <a:lnTo>
                      <a:pt x="11715" y="7637"/>
                    </a:lnTo>
                    <a:lnTo>
                      <a:pt x="11442" y="7388"/>
                    </a:lnTo>
                    <a:lnTo>
                      <a:pt x="11143" y="7164"/>
                    </a:lnTo>
                    <a:lnTo>
                      <a:pt x="10845" y="6940"/>
                    </a:lnTo>
                    <a:lnTo>
                      <a:pt x="10497" y="6741"/>
                    </a:lnTo>
                    <a:lnTo>
                      <a:pt x="10148" y="6542"/>
                    </a:lnTo>
                    <a:lnTo>
                      <a:pt x="9750" y="6368"/>
                    </a:lnTo>
                    <a:lnTo>
                      <a:pt x="9352" y="6194"/>
                    </a:lnTo>
                    <a:lnTo>
                      <a:pt x="8905" y="6045"/>
                    </a:lnTo>
                    <a:lnTo>
                      <a:pt x="8432" y="5896"/>
                    </a:lnTo>
                    <a:lnTo>
                      <a:pt x="7935" y="5796"/>
                    </a:lnTo>
                    <a:lnTo>
                      <a:pt x="7388" y="5697"/>
                    </a:lnTo>
                    <a:lnTo>
                      <a:pt x="6815" y="5647"/>
                    </a:lnTo>
                    <a:lnTo>
                      <a:pt x="6194" y="5597"/>
                    </a:lnTo>
                    <a:lnTo>
                      <a:pt x="5522" y="5597"/>
                    </a:lnTo>
                    <a:lnTo>
                      <a:pt x="5373" y="5547"/>
                    </a:lnTo>
                    <a:lnTo>
                      <a:pt x="5273" y="5473"/>
                    </a:lnTo>
                    <a:lnTo>
                      <a:pt x="5199" y="5373"/>
                    </a:lnTo>
                    <a:lnTo>
                      <a:pt x="5174" y="5224"/>
                    </a:lnTo>
                    <a:lnTo>
                      <a:pt x="5199" y="5100"/>
                    </a:lnTo>
                    <a:lnTo>
                      <a:pt x="5273" y="4975"/>
                    </a:lnTo>
                    <a:lnTo>
                      <a:pt x="5373" y="4901"/>
                    </a:lnTo>
                    <a:lnTo>
                      <a:pt x="5522" y="4876"/>
                    </a:lnTo>
                    <a:lnTo>
                      <a:pt x="6243" y="4901"/>
                    </a:lnTo>
                    <a:lnTo>
                      <a:pt x="6915" y="4926"/>
                    </a:lnTo>
                    <a:lnTo>
                      <a:pt x="7537" y="5000"/>
                    </a:lnTo>
                    <a:lnTo>
                      <a:pt x="8109" y="5100"/>
                    </a:lnTo>
                    <a:lnTo>
                      <a:pt x="8656" y="5224"/>
                    </a:lnTo>
                    <a:lnTo>
                      <a:pt x="9153" y="5373"/>
                    </a:lnTo>
                    <a:lnTo>
                      <a:pt x="9626" y="5523"/>
                    </a:lnTo>
                    <a:lnTo>
                      <a:pt x="10074" y="5722"/>
                    </a:lnTo>
                    <a:lnTo>
                      <a:pt x="10497" y="5921"/>
                    </a:lnTo>
                    <a:lnTo>
                      <a:pt x="10870" y="6119"/>
                    </a:lnTo>
                    <a:lnTo>
                      <a:pt x="11243" y="6368"/>
                    </a:lnTo>
                    <a:lnTo>
                      <a:pt x="11591" y="6592"/>
                    </a:lnTo>
                    <a:lnTo>
                      <a:pt x="11914" y="6841"/>
                    </a:lnTo>
                    <a:lnTo>
                      <a:pt x="12213" y="7114"/>
                    </a:lnTo>
                    <a:lnTo>
                      <a:pt x="12760" y="7637"/>
                    </a:lnTo>
                    <a:lnTo>
                      <a:pt x="13058" y="7363"/>
                    </a:lnTo>
                    <a:lnTo>
                      <a:pt x="13332" y="7065"/>
                    </a:lnTo>
                    <a:lnTo>
                      <a:pt x="13556" y="6791"/>
                    </a:lnTo>
                    <a:lnTo>
                      <a:pt x="13780" y="6468"/>
                    </a:lnTo>
                    <a:lnTo>
                      <a:pt x="13904" y="6219"/>
                    </a:lnTo>
                    <a:lnTo>
                      <a:pt x="14028" y="5945"/>
                    </a:lnTo>
                    <a:lnTo>
                      <a:pt x="14103" y="5647"/>
                    </a:lnTo>
                    <a:lnTo>
                      <a:pt x="14178" y="5324"/>
                    </a:lnTo>
                    <a:lnTo>
                      <a:pt x="14203" y="5025"/>
                    </a:lnTo>
                    <a:lnTo>
                      <a:pt x="14178" y="4727"/>
                    </a:lnTo>
                    <a:lnTo>
                      <a:pt x="14103" y="4478"/>
                    </a:lnTo>
                    <a:lnTo>
                      <a:pt x="14053" y="4354"/>
                    </a:lnTo>
                    <a:lnTo>
                      <a:pt x="13979" y="4229"/>
                    </a:lnTo>
                    <a:lnTo>
                      <a:pt x="13630" y="3831"/>
                    </a:lnTo>
                    <a:lnTo>
                      <a:pt x="13556" y="3831"/>
                    </a:lnTo>
                    <a:lnTo>
                      <a:pt x="13282" y="3881"/>
                    </a:lnTo>
                    <a:lnTo>
                      <a:pt x="13034" y="3931"/>
                    </a:lnTo>
                    <a:lnTo>
                      <a:pt x="12760" y="4030"/>
                    </a:lnTo>
                    <a:lnTo>
                      <a:pt x="12536" y="4155"/>
                    </a:lnTo>
                    <a:lnTo>
                      <a:pt x="12312" y="4304"/>
                    </a:lnTo>
                    <a:lnTo>
                      <a:pt x="12138" y="4478"/>
                    </a:lnTo>
                    <a:lnTo>
                      <a:pt x="11989" y="4677"/>
                    </a:lnTo>
                    <a:lnTo>
                      <a:pt x="11889" y="4901"/>
                    </a:lnTo>
                    <a:lnTo>
                      <a:pt x="11840" y="4975"/>
                    </a:lnTo>
                    <a:lnTo>
                      <a:pt x="11740" y="5050"/>
                    </a:lnTo>
                    <a:lnTo>
                      <a:pt x="11666" y="5100"/>
                    </a:lnTo>
                    <a:lnTo>
                      <a:pt x="11541" y="5125"/>
                    </a:lnTo>
                    <a:lnTo>
                      <a:pt x="11417" y="5100"/>
                    </a:lnTo>
                    <a:lnTo>
                      <a:pt x="11292" y="5000"/>
                    </a:lnTo>
                    <a:lnTo>
                      <a:pt x="11218" y="4901"/>
                    </a:lnTo>
                    <a:lnTo>
                      <a:pt x="11193" y="4776"/>
                    </a:lnTo>
                    <a:lnTo>
                      <a:pt x="11218" y="4627"/>
                    </a:lnTo>
                    <a:lnTo>
                      <a:pt x="11342" y="4378"/>
                    </a:lnTo>
                    <a:lnTo>
                      <a:pt x="11516" y="4130"/>
                    </a:lnTo>
                    <a:lnTo>
                      <a:pt x="11715" y="3906"/>
                    </a:lnTo>
                    <a:lnTo>
                      <a:pt x="11939" y="3707"/>
                    </a:lnTo>
                    <a:lnTo>
                      <a:pt x="12188" y="3558"/>
                    </a:lnTo>
                    <a:lnTo>
                      <a:pt x="12461" y="3408"/>
                    </a:lnTo>
                    <a:lnTo>
                      <a:pt x="12735" y="3284"/>
                    </a:lnTo>
                    <a:lnTo>
                      <a:pt x="13034" y="3209"/>
                    </a:lnTo>
                    <a:lnTo>
                      <a:pt x="12536" y="2762"/>
                    </a:lnTo>
                    <a:lnTo>
                      <a:pt x="12014" y="2339"/>
                    </a:lnTo>
                    <a:lnTo>
                      <a:pt x="11467" y="1941"/>
                    </a:lnTo>
                    <a:lnTo>
                      <a:pt x="10870" y="1568"/>
                    </a:lnTo>
                    <a:lnTo>
                      <a:pt x="10273" y="1245"/>
                    </a:lnTo>
                    <a:lnTo>
                      <a:pt x="9626" y="946"/>
                    </a:lnTo>
                    <a:lnTo>
                      <a:pt x="8979" y="697"/>
                    </a:lnTo>
                    <a:lnTo>
                      <a:pt x="8308" y="449"/>
                    </a:lnTo>
                    <a:lnTo>
                      <a:pt x="7910" y="349"/>
                    </a:lnTo>
                    <a:lnTo>
                      <a:pt x="7512" y="250"/>
                    </a:lnTo>
                    <a:lnTo>
                      <a:pt x="7114" y="175"/>
                    </a:lnTo>
                    <a:lnTo>
                      <a:pt x="6716" y="100"/>
                    </a:lnTo>
                    <a:lnTo>
                      <a:pt x="6343" y="51"/>
                    </a:lnTo>
                    <a:lnTo>
                      <a:pt x="59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87;p15">
                <a:extLst>
                  <a:ext uri="{FF2B5EF4-FFF2-40B4-BE49-F238E27FC236}">
                    <a16:creationId xmlns:a16="http://schemas.microsoft.com/office/drawing/2014/main" id="{10FF9521-7569-4CDC-9A4F-10D3D79BF3C5}"/>
                  </a:ext>
                </a:extLst>
              </p:cNvPr>
              <p:cNvSpPr/>
              <p:nvPr/>
            </p:nvSpPr>
            <p:spPr>
              <a:xfrm>
                <a:off x="2328927" y="2212429"/>
                <a:ext cx="292336" cy="384640"/>
              </a:xfrm>
              <a:custGeom>
                <a:avLst/>
                <a:gdLst/>
                <a:ahLst/>
                <a:cxnLst/>
                <a:rect l="l" t="t" r="r" b="b"/>
                <a:pathLst>
                  <a:path w="14179" h="18656" extrusionOk="0">
                    <a:moveTo>
                      <a:pt x="8880" y="1"/>
                    </a:moveTo>
                    <a:lnTo>
                      <a:pt x="8159" y="26"/>
                    </a:lnTo>
                    <a:lnTo>
                      <a:pt x="7413" y="100"/>
                    </a:lnTo>
                    <a:lnTo>
                      <a:pt x="6642" y="250"/>
                    </a:lnTo>
                    <a:lnTo>
                      <a:pt x="5871" y="449"/>
                    </a:lnTo>
                    <a:lnTo>
                      <a:pt x="5199" y="697"/>
                    </a:lnTo>
                    <a:lnTo>
                      <a:pt x="4553" y="946"/>
                    </a:lnTo>
                    <a:lnTo>
                      <a:pt x="3931" y="1245"/>
                    </a:lnTo>
                    <a:lnTo>
                      <a:pt x="3309" y="1568"/>
                    </a:lnTo>
                    <a:lnTo>
                      <a:pt x="2737" y="1941"/>
                    </a:lnTo>
                    <a:lnTo>
                      <a:pt x="2165" y="2339"/>
                    </a:lnTo>
                    <a:lnTo>
                      <a:pt x="1642" y="2762"/>
                    </a:lnTo>
                    <a:lnTo>
                      <a:pt x="1145" y="3209"/>
                    </a:lnTo>
                    <a:lnTo>
                      <a:pt x="1444" y="3284"/>
                    </a:lnTo>
                    <a:lnTo>
                      <a:pt x="1742" y="3408"/>
                    </a:lnTo>
                    <a:lnTo>
                      <a:pt x="2016" y="3558"/>
                    </a:lnTo>
                    <a:lnTo>
                      <a:pt x="2264" y="3707"/>
                    </a:lnTo>
                    <a:lnTo>
                      <a:pt x="2488" y="3906"/>
                    </a:lnTo>
                    <a:lnTo>
                      <a:pt x="2687" y="4130"/>
                    </a:lnTo>
                    <a:lnTo>
                      <a:pt x="2836" y="4378"/>
                    </a:lnTo>
                    <a:lnTo>
                      <a:pt x="2961" y="4627"/>
                    </a:lnTo>
                    <a:lnTo>
                      <a:pt x="2986" y="4776"/>
                    </a:lnTo>
                    <a:lnTo>
                      <a:pt x="2961" y="4901"/>
                    </a:lnTo>
                    <a:lnTo>
                      <a:pt x="2886" y="5025"/>
                    </a:lnTo>
                    <a:lnTo>
                      <a:pt x="2762" y="5100"/>
                    </a:lnTo>
                    <a:lnTo>
                      <a:pt x="2637" y="5125"/>
                    </a:lnTo>
                    <a:lnTo>
                      <a:pt x="2538" y="5100"/>
                    </a:lnTo>
                    <a:lnTo>
                      <a:pt x="2438" y="5050"/>
                    </a:lnTo>
                    <a:lnTo>
                      <a:pt x="2364" y="4975"/>
                    </a:lnTo>
                    <a:lnTo>
                      <a:pt x="2314" y="4901"/>
                    </a:lnTo>
                    <a:lnTo>
                      <a:pt x="2190" y="4677"/>
                    </a:lnTo>
                    <a:lnTo>
                      <a:pt x="2040" y="4478"/>
                    </a:lnTo>
                    <a:lnTo>
                      <a:pt x="1866" y="4304"/>
                    </a:lnTo>
                    <a:lnTo>
                      <a:pt x="1642" y="4155"/>
                    </a:lnTo>
                    <a:lnTo>
                      <a:pt x="1419" y="4030"/>
                    </a:lnTo>
                    <a:lnTo>
                      <a:pt x="1170" y="3931"/>
                    </a:lnTo>
                    <a:lnTo>
                      <a:pt x="896" y="3881"/>
                    </a:lnTo>
                    <a:lnTo>
                      <a:pt x="623" y="3831"/>
                    </a:lnTo>
                    <a:lnTo>
                      <a:pt x="548" y="3831"/>
                    </a:lnTo>
                    <a:lnTo>
                      <a:pt x="200" y="4229"/>
                    </a:lnTo>
                    <a:lnTo>
                      <a:pt x="150" y="4354"/>
                    </a:lnTo>
                    <a:lnTo>
                      <a:pt x="76" y="4478"/>
                    </a:lnTo>
                    <a:lnTo>
                      <a:pt x="26" y="4752"/>
                    </a:lnTo>
                    <a:lnTo>
                      <a:pt x="1" y="5025"/>
                    </a:lnTo>
                    <a:lnTo>
                      <a:pt x="26" y="5324"/>
                    </a:lnTo>
                    <a:lnTo>
                      <a:pt x="76" y="5647"/>
                    </a:lnTo>
                    <a:lnTo>
                      <a:pt x="150" y="5945"/>
                    </a:lnTo>
                    <a:lnTo>
                      <a:pt x="275" y="6219"/>
                    </a:lnTo>
                    <a:lnTo>
                      <a:pt x="424" y="6468"/>
                    </a:lnTo>
                    <a:lnTo>
                      <a:pt x="623" y="6791"/>
                    </a:lnTo>
                    <a:lnTo>
                      <a:pt x="871" y="7065"/>
                    </a:lnTo>
                    <a:lnTo>
                      <a:pt x="1120" y="7363"/>
                    </a:lnTo>
                    <a:lnTo>
                      <a:pt x="1419" y="7637"/>
                    </a:lnTo>
                    <a:lnTo>
                      <a:pt x="1991" y="7114"/>
                    </a:lnTo>
                    <a:lnTo>
                      <a:pt x="2289" y="6841"/>
                    </a:lnTo>
                    <a:lnTo>
                      <a:pt x="2613" y="6592"/>
                    </a:lnTo>
                    <a:lnTo>
                      <a:pt x="2936" y="6368"/>
                    </a:lnTo>
                    <a:lnTo>
                      <a:pt x="3309" y="6119"/>
                    </a:lnTo>
                    <a:lnTo>
                      <a:pt x="3682" y="5921"/>
                    </a:lnTo>
                    <a:lnTo>
                      <a:pt x="4105" y="5722"/>
                    </a:lnTo>
                    <a:lnTo>
                      <a:pt x="4553" y="5523"/>
                    </a:lnTo>
                    <a:lnTo>
                      <a:pt x="5025" y="5373"/>
                    </a:lnTo>
                    <a:lnTo>
                      <a:pt x="5523" y="5224"/>
                    </a:lnTo>
                    <a:lnTo>
                      <a:pt x="6070" y="5100"/>
                    </a:lnTo>
                    <a:lnTo>
                      <a:pt x="6667" y="5000"/>
                    </a:lnTo>
                    <a:lnTo>
                      <a:pt x="7289" y="4926"/>
                    </a:lnTo>
                    <a:lnTo>
                      <a:pt x="7960" y="4901"/>
                    </a:lnTo>
                    <a:lnTo>
                      <a:pt x="8656" y="4876"/>
                    </a:lnTo>
                    <a:lnTo>
                      <a:pt x="8806" y="4901"/>
                    </a:lnTo>
                    <a:lnTo>
                      <a:pt x="8905" y="4975"/>
                    </a:lnTo>
                    <a:lnTo>
                      <a:pt x="9005" y="5100"/>
                    </a:lnTo>
                    <a:lnTo>
                      <a:pt x="9030" y="5224"/>
                    </a:lnTo>
                    <a:lnTo>
                      <a:pt x="9005" y="5373"/>
                    </a:lnTo>
                    <a:lnTo>
                      <a:pt x="8905" y="5473"/>
                    </a:lnTo>
                    <a:lnTo>
                      <a:pt x="8806" y="5547"/>
                    </a:lnTo>
                    <a:lnTo>
                      <a:pt x="8656" y="5597"/>
                    </a:lnTo>
                    <a:lnTo>
                      <a:pt x="8010" y="5597"/>
                    </a:lnTo>
                    <a:lnTo>
                      <a:pt x="7388" y="5647"/>
                    </a:lnTo>
                    <a:lnTo>
                      <a:pt x="6791" y="5697"/>
                    </a:lnTo>
                    <a:lnTo>
                      <a:pt x="6269" y="5796"/>
                    </a:lnTo>
                    <a:lnTo>
                      <a:pt x="5746" y="5896"/>
                    </a:lnTo>
                    <a:lnTo>
                      <a:pt x="5274" y="6045"/>
                    </a:lnTo>
                    <a:lnTo>
                      <a:pt x="4851" y="6194"/>
                    </a:lnTo>
                    <a:lnTo>
                      <a:pt x="4428" y="6368"/>
                    </a:lnTo>
                    <a:lnTo>
                      <a:pt x="4055" y="6542"/>
                    </a:lnTo>
                    <a:lnTo>
                      <a:pt x="3682" y="6741"/>
                    </a:lnTo>
                    <a:lnTo>
                      <a:pt x="3359" y="6940"/>
                    </a:lnTo>
                    <a:lnTo>
                      <a:pt x="3035" y="7164"/>
                    </a:lnTo>
                    <a:lnTo>
                      <a:pt x="2737" y="7388"/>
                    </a:lnTo>
                    <a:lnTo>
                      <a:pt x="2463" y="7637"/>
                    </a:lnTo>
                    <a:lnTo>
                      <a:pt x="1941" y="8109"/>
                    </a:lnTo>
                    <a:lnTo>
                      <a:pt x="1991" y="8159"/>
                    </a:lnTo>
                    <a:lnTo>
                      <a:pt x="2190" y="8333"/>
                    </a:lnTo>
                    <a:lnTo>
                      <a:pt x="2712" y="8806"/>
                    </a:lnTo>
                    <a:lnTo>
                      <a:pt x="2961" y="9079"/>
                    </a:lnTo>
                    <a:lnTo>
                      <a:pt x="3209" y="9328"/>
                    </a:lnTo>
                    <a:lnTo>
                      <a:pt x="3433" y="9602"/>
                    </a:lnTo>
                    <a:lnTo>
                      <a:pt x="3632" y="9900"/>
                    </a:lnTo>
                    <a:lnTo>
                      <a:pt x="3806" y="10223"/>
                    </a:lnTo>
                    <a:lnTo>
                      <a:pt x="3956" y="10547"/>
                    </a:lnTo>
                    <a:lnTo>
                      <a:pt x="4080" y="10895"/>
                    </a:lnTo>
                    <a:lnTo>
                      <a:pt x="4155" y="11243"/>
                    </a:lnTo>
                    <a:lnTo>
                      <a:pt x="4478" y="11044"/>
                    </a:lnTo>
                    <a:lnTo>
                      <a:pt x="4826" y="10845"/>
                    </a:lnTo>
                    <a:lnTo>
                      <a:pt x="5547" y="10497"/>
                    </a:lnTo>
                    <a:lnTo>
                      <a:pt x="6294" y="10223"/>
                    </a:lnTo>
                    <a:lnTo>
                      <a:pt x="7065" y="9975"/>
                    </a:lnTo>
                    <a:lnTo>
                      <a:pt x="7836" y="9801"/>
                    </a:lnTo>
                    <a:lnTo>
                      <a:pt x="8632" y="9651"/>
                    </a:lnTo>
                    <a:lnTo>
                      <a:pt x="9452" y="9577"/>
                    </a:lnTo>
                    <a:lnTo>
                      <a:pt x="10273" y="9577"/>
                    </a:lnTo>
                    <a:lnTo>
                      <a:pt x="10398" y="9602"/>
                    </a:lnTo>
                    <a:lnTo>
                      <a:pt x="10522" y="9676"/>
                    </a:lnTo>
                    <a:lnTo>
                      <a:pt x="10597" y="9801"/>
                    </a:lnTo>
                    <a:lnTo>
                      <a:pt x="10621" y="9950"/>
                    </a:lnTo>
                    <a:lnTo>
                      <a:pt x="10621" y="10000"/>
                    </a:lnTo>
                    <a:lnTo>
                      <a:pt x="10597" y="10074"/>
                    </a:lnTo>
                    <a:lnTo>
                      <a:pt x="10497" y="10174"/>
                    </a:lnTo>
                    <a:lnTo>
                      <a:pt x="10398" y="10248"/>
                    </a:lnTo>
                    <a:lnTo>
                      <a:pt x="10248" y="10298"/>
                    </a:lnTo>
                    <a:lnTo>
                      <a:pt x="9452" y="10298"/>
                    </a:lnTo>
                    <a:lnTo>
                      <a:pt x="9054" y="10323"/>
                    </a:lnTo>
                    <a:lnTo>
                      <a:pt x="8656" y="10373"/>
                    </a:lnTo>
                    <a:lnTo>
                      <a:pt x="7861" y="10522"/>
                    </a:lnTo>
                    <a:lnTo>
                      <a:pt x="7090" y="10696"/>
                    </a:lnTo>
                    <a:lnTo>
                      <a:pt x="6343" y="10945"/>
                    </a:lnTo>
                    <a:lnTo>
                      <a:pt x="5970" y="11094"/>
                    </a:lnTo>
                    <a:lnTo>
                      <a:pt x="5622" y="11243"/>
                    </a:lnTo>
                    <a:lnTo>
                      <a:pt x="5274" y="11417"/>
                    </a:lnTo>
                    <a:lnTo>
                      <a:pt x="4926" y="11591"/>
                    </a:lnTo>
                    <a:lnTo>
                      <a:pt x="4602" y="11790"/>
                    </a:lnTo>
                    <a:lnTo>
                      <a:pt x="4279" y="11989"/>
                    </a:lnTo>
                    <a:lnTo>
                      <a:pt x="4254" y="12014"/>
                    </a:lnTo>
                    <a:lnTo>
                      <a:pt x="4279" y="12537"/>
                    </a:lnTo>
                    <a:lnTo>
                      <a:pt x="4304" y="13233"/>
                    </a:lnTo>
                    <a:lnTo>
                      <a:pt x="4354" y="13556"/>
                    </a:lnTo>
                    <a:lnTo>
                      <a:pt x="4403" y="13880"/>
                    </a:lnTo>
                    <a:lnTo>
                      <a:pt x="4503" y="14178"/>
                    </a:lnTo>
                    <a:lnTo>
                      <a:pt x="4627" y="14477"/>
                    </a:lnTo>
                    <a:lnTo>
                      <a:pt x="4776" y="14775"/>
                    </a:lnTo>
                    <a:lnTo>
                      <a:pt x="4951" y="15049"/>
                    </a:lnTo>
                    <a:lnTo>
                      <a:pt x="5149" y="15322"/>
                    </a:lnTo>
                    <a:lnTo>
                      <a:pt x="5398" y="15571"/>
                    </a:lnTo>
                    <a:lnTo>
                      <a:pt x="5647" y="15820"/>
                    </a:lnTo>
                    <a:lnTo>
                      <a:pt x="5921" y="16044"/>
                    </a:lnTo>
                    <a:lnTo>
                      <a:pt x="6219" y="16243"/>
                    </a:lnTo>
                    <a:lnTo>
                      <a:pt x="6517" y="16417"/>
                    </a:lnTo>
                    <a:lnTo>
                      <a:pt x="6866" y="16591"/>
                    </a:lnTo>
                    <a:lnTo>
                      <a:pt x="7189" y="16740"/>
                    </a:lnTo>
                    <a:lnTo>
                      <a:pt x="7537" y="16864"/>
                    </a:lnTo>
                    <a:lnTo>
                      <a:pt x="7910" y="16964"/>
                    </a:lnTo>
                    <a:lnTo>
                      <a:pt x="8283" y="17014"/>
                    </a:lnTo>
                    <a:lnTo>
                      <a:pt x="8656" y="17063"/>
                    </a:lnTo>
                    <a:lnTo>
                      <a:pt x="8681" y="17063"/>
                    </a:lnTo>
                    <a:lnTo>
                      <a:pt x="8930" y="16964"/>
                    </a:lnTo>
                    <a:lnTo>
                      <a:pt x="9179" y="16840"/>
                    </a:lnTo>
                    <a:lnTo>
                      <a:pt x="9428" y="16715"/>
                    </a:lnTo>
                    <a:lnTo>
                      <a:pt x="9651" y="16541"/>
                    </a:lnTo>
                    <a:lnTo>
                      <a:pt x="9850" y="16392"/>
                    </a:lnTo>
                    <a:lnTo>
                      <a:pt x="10049" y="16193"/>
                    </a:lnTo>
                    <a:lnTo>
                      <a:pt x="10223" y="15994"/>
                    </a:lnTo>
                    <a:lnTo>
                      <a:pt x="10373" y="15795"/>
                    </a:lnTo>
                    <a:lnTo>
                      <a:pt x="10472" y="15695"/>
                    </a:lnTo>
                    <a:lnTo>
                      <a:pt x="10597" y="15646"/>
                    </a:lnTo>
                    <a:lnTo>
                      <a:pt x="10721" y="15621"/>
                    </a:lnTo>
                    <a:lnTo>
                      <a:pt x="10870" y="15670"/>
                    </a:lnTo>
                    <a:lnTo>
                      <a:pt x="10970" y="15770"/>
                    </a:lnTo>
                    <a:lnTo>
                      <a:pt x="11019" y="15894"/>
                    </a:lnTo>
                    <a:lnTo>
                      <a:pt x="11019" y="16044"/>
                    </a:lnTo>
                    <a:lnTo>
                      <a:pt x="10970" y="16168"/>
                    </a:lnTo>
                    <a:lnTo>
                      <a:pt x="10796" y="16417"/>
                    </a:lnTo>
                    <a:lnTo>
                      <a:pt x="10621" y="16641"/>
                    </a:lnTo>
                    <a:lnTo>
                      <a:pt x="10422" y="16840"/>
                    </a:lnTo>
                    <a:lnTo>
                      <a:pt x="10199" y="17038"/>
                    </a:lnTo>
                    <a:lnTo>
                      <a:pt x="9950" y="17213"/>
                    </a:lnTo>
                    <a:lnTo>
                      <a:pt x="9701" y="17362"/>
                    </a:lnTo>
                    <a:lnTo>
                      <a:pt x="9428" y="17511"/>
                    </a:lnTo>
                    <a:lnTo>
                      <a:pt x="9129" y="17635"/>
                    </a:lnTo>
                    <a:lnTo>
                      <a:pt x="9303" y="17834"/>
                    </a:lnTo>
                    <a:lnTo>
                      <a:pt x="9477" y="18009"/>
                    </a:lnTo>
                    <a:lnTo>
                      <a:pt x="9701" y="18183"/>
                    </a:lnTo>
                    <a:lnTo>
                      <a:pt x="9975" y="18307"/>
                    </a:lnTo>
                    <a:lnTo>
                      <a:pt x="10323" y="18456"/>
                    </a:lnTo>
                    <a:lnTo>
                      <a:pt x="10746" y="18556"/>
                    </a:lnTo>
                    <a:lnTo>
                      <a:pt x="11169" y="18630"/>
                    </a:lnTo>
                    <a:lnTo>
                      <a:pt x="11641" y="18655"/>
                    </a:lnTo>
                    <a:lnTo>
                      <a:pt x="12039" y="18630"/>
                    </a:lnTo>
                    <a:lnTo>
                      <a:pt x="12412" y="18605"/>
                    </a:lnTo>
                    <a:lnTo>
                      <a:pt x="12760" y="18556"/>
                    </a:lnTo>
                    <a:lnTo>
                      <a:pt x="13084" y="18481"/>
                    </a:lnTo>
                    <a:lnTo>
                      <a:pt x="13382" y="18382"/>
                    </a:lnTo>
                    <a:lnTo>
                      <a:pt x="13656" y="18257"/>
                    </a:lnTo>
                    <a:lnTo>
                      <a:pt x="13929" y="18108"/>
                    </a:lnTo>
                    <a:lnTo>
                      <a:pt x="14178" y="17959"/>
                    </a:lnTo>
                    <a:lnTo>
                      <a:pt x="14178" y="14850"/>
                    </a:lnTo>
                    <a:lnTo>
                      <a:pt x="13929" y="14601"/>
                    </a:lnTo>
                    <a:lnTo>
                      <a:pt x="13631" y="14402"/>
                    </a:lnTo>
                    <a:lnTo>
                      <a:pt x="13308" y="14228"/>
                    </a:lnTo>
                    <a:lnTo>
                      <a:pt x="12984" y="14079"/>
                    </a:lnTo>
                    <a:lnTo>
                      <a:pt x="12611" y="13979"/>
                    </a:lnTo>
                    <a:lnTo>
                      <a:pt x="12213" y="13855"/>
                    </a:lnTo>
                    <a:lnTo>
                      <a:pt x="11368" y="13681"/>
                    </a:lnTo>
                    <a:lnTo>
                      <a:pt x="10920" y="13606"/>
                    </a:lnTo>
                    <a:lnTo>
                      <a:pt x="10472" y="13581"/>
                    </a:lnTo>
                    <a:lnTo>
                      <a:pt x="10024" y="13581"/>
                    </a:lnTo>
                    <a:lnTo>
                      <a:pt x="9602" y="13631"/>
                    </a:lnTo>
                    <a:lnTo>
                      <a:pt x="9154" y="13681"/>
                    </a:lnTo>
                    <a:lnTo>
                      <a:pt x="8731" y="13780"/>
                    </a:lnTo>
                    <a:lnTo>
                      <a:pt x="8308" y="13929"/>
                    </a:lnTo>
                    <a:lnTo>
                      <a:pt x="7910" y="14079"/>
                    </a:lnTo>
                    <a:lnTo>
                      <a:pt x="7761" y="14104"/>
                    </a:lnTo>
                    <a:lnTo>
                      <a:pt x="7637" y="14104"/>
                    </a:lnTo>
                    <a:lnTo>
                      <a:pt x="7512" y="14029"/>
                    </a:lnTo>
                    <a:lnTo>
                      <a:pt x="7438" y="13905"/>
                    </a:lnTo>
                    <a:lnTo>
                      <a:pt x="7388" y="13780"/>
                    </a:lnTo>
                    <a:lnTo>
                      <a:pt x="7413" y="13631"/>
                    </a:lnTo>
                    <a:lnTo>
                      <a:pt x="7487" y="13531"/>
                    </a:lnTo>
                    <a:lnTo>
                      <a:pt x="7612" y="13432"/>
                    </a:lnTo>
                    <a:lnTo>
                      <a:pt x="8060" y="13258"/>
                    </a:lnTo>
                    <a:lnTo>
                      <a:pt x="8532" y="13109"/>
                    </a:lnTo>
                    <a:lnTo>
                      <a:pt x="9005" y="12984"/>
                    </a:lnTo>
                    <a:lnTo>
                      <a:pt x="9502" y="12910"/>
                    </a:lnTo>
                    <a:lnTo>
                      <a:pt x="10000" y="12885"/>
                    </a:lnTo>
                    <a:lnTo>
                      <a:pt x="10497" y="12860"/>
                    </a:lnTo>
                    <a:lnTo>
                      <a:pt x="10994" y="12910"/>
                    </a:lnTo>
                    <a:lnTo>
                      <a:pt x="11492" y="12984"/>
                    </a:lnTo>
                    <a:lnTo>
                      <a:pt x="12238" y="13134"/>
                    </a:lnTo>
                    <a:lnTo>
                      <a:pt x="12611" y="13233"/>
                    </a:lnTo>
                    <a:lnTo>
                      <a:pt x="12959" y="13332"/>
                    </a:lnTo>
                    <a:lnTo>
                      <a:pt x="13283" y="13432"/>
                    </a:lnTo>
                    <a:lnTo>
                      <a:pt x="13606" y="13581"/>
                    </a:lnTo>
                    <a:lnTo>
                      <a:pt x="13905" y="13730"/>
                    </a:lnTo>
                    <a:lnTo>
                      <a:pt x="14178" y="13905"/>
                    </a:lnTo>
                    <a:lnTo>
                      <a:pt x="14178" y="8383"/>
                    </a:lnTo>
                    <a:lnTo>
                      <a:pt x="13432" y="8184"/>
                    </a:lnTo>
                    <a:lnTo>
                      <a:pt x="12686" y="8035"/>
                    </a:lnTo>
                    <a:lnTo>
                      <a:pt x="11915" y="7935"/>
                    </a:lnTo>
                    <a:lnTo>
                      <a:pt x="11169" y="7885"/>
                    </a:lnTo>
                    <a:lnTo>
                      <a:pt x="10398" y="7910"/>
                    </a:lnTo>
                    <a:lnTo>
                      <a:pt x="9602" y="7985"/>
                    </a:lnTo>
                    <a:lnTo>
                      <a:pt x="8831" y="8084"/>
                    </a:lnTo>
                    <a:lnTo>
                      <a:pt x="8035" y="8259"/>
                    </a:lnTo>
                    <a:lnTo>
                      <a:pt x="7960" y="8283"/>
                    </a:lnTo>
                    <a:lnTo>
                      <a:pt x="7885" y="8259"/>
                    </a:lnTo>
                    <a:lnTo>
                      <a:pt x="7761" y="8234"/>
                    </a:lnTo>
                    <a:lnTo>
                      <a:pt x="7662" y="8134"/>
                    </a:lnTo>
                    <a:lnTo>
                      <a:pt x="7587" y="8010"/>
                    </a:lnTo>
                    <a:lnTo>
                      <a:pt x="7587" y="7861"/>
                    </a:lnTo>
                    <a:lnTo>
                      <a:pt x="7637" y="7736"/>
                    </a:lnTo>
                    <a:lnTo>
                      <a:pt x="7736" y="7637"/>
                    </a:lnTo>
                    <a:lnTo>
                      <a:pt x="7861" y="7562"/>
                    </a:lnTo>
                    <a:lnTo>
                      <a:pt x="8681" y="7388"/>
                    </a:lnTo>
                    <a:lnTo>
                      <a:pt x="9477" y="7264"/>
                    </a:lnTo>
                    <a:lnTo>
                      <a:pt x="10273" y="7189"/>
                    </a:lnTo>
                    <a:lnTo>
                      <a:pt x="11069" y="7189"/>
                    </a:lnTo>
                    <a:lnTo>
                      <a:pt x="11865" y="7214"/>
                    </a:lnTo>
                    <a:lnTo>
                      <a:pt x="12636" y="7313"/>
                    </a:lnTo>
                    <a:lnTo>
                      <a:pt x="13407" y="7438"/>
                    </a:lnTo>
                    <a:lnTo>
                      <a:pt x="14178" y="7637"/>
                    </a:lnTo>
                    <a:lnTo>
                      <a:pt x="14178" y="6244"/>
                    </a:lnTo>
                    <a:lnTo>
                      <a:pt x="14178" y="5945"/>
                    </a:lnTo>
                    <a:lnTo>
                      <a:pt x="14153" y="5622"/>
                    </a:lnTo>
                    <a:lnTo>
                      <a:pt x="14054" y="5000"/>
                    </a:lnTo>
                    <a:lnTo>
                      <a:pt x="13929" y="4378"/>
                    </a:lnTo>
                    <a:lnTo>
                      <a:pt x="13755" y="3732"/>
                    </a:lnTo>
                    <a:lnTo>
                      <a:pt x="13308" y="3483"/>
                    </a:lnTo>
                    <a:lnTo>
                      <a:pt x="12860" y="3234"/>
                    </a:lnTo>
                    <a:lnTo>
                      <a:pt x="12362" y="3035"/>
                    </a:lnTo>
                    <a:lnTo>
                      <a:pt x="11865" y="2861"/>
                    </a:lnTo>
                    <a:lnTo>
                      <a:pt x="11368" y="2712"/>
                    </a:lnTo>
                    <a:lnTo>
                      <a:pt x="10845" y="2612"/>
                    </a:lnTo>
                    <a:lnTo>
                      <a:pt x="10323" y="2513"/>
                    </a:lnTo>
                    <a:lnTo>
                      <a:pt x="9801" y="2463"/>
                    </a:lnTo>
                    <a:lnTo>
                      <a:pt x="9253" y="2438"/>
                    </a:lnTo>
                    <a:lnTo>
                      <a:pt x="8706" y="2438"/>
                    </a:lnTo>
                    <a:lnTo>
                      <a:pt x="8184" y="2463"/>
                    </a:lnTo>
                    <a:lnTo>
                      <a:pt x="7637" y="2538"/>
                    </a:lnTo>
                    <a:lnTo>
                      <a:pt x="7090" y="2637"/>
                    </a:lnTo>
                    <a:lnTo>
                      <a:pt x="6567" y="2762"/>
                    </a:lnTo>
                    <a:lnTo>
                      <a:pt x="6020" y="2911"/>
                    </a:lnTo>
                    <a:lnTo>
                      <a:pt x="5498" y="3110"/>
                    </a:lnTo>
                    <a:lnTo>
                      <a:pt x="5348" y="3135"/>
                    </a:lnTo>
                    <a:lnTo>
                      <a:pt x="5224" y="3110"/>
                    </a:lnTo>
                    <a:lnTo>
                      <a:pt x="5125" y="3010"/>
                    </a:lnTo>
                    <a:lnTo>
                      <a:pt x="5025" y="2911"/>
                    </a:lnTo>
                    <a:lnTo>
                      <a:pt x="5000" y="2762"/>
                    </a:lnTo>
                    <a:lnTo>
                      <a:pt x="5050" y="2637"/>
                    </a:lnTo>
                    <a:lnTo>
                      <a:pt x="5125" y="2513"/>
                    </a:lnTo>
                    <a:lnTo>
                      <a:pt x="5249" y="2438"/>
                    </a:lnTo>
                    <a:lnTo>
                      <a:pt x="5746" y="2264"/>
                    </a:lnTo>
                    <a:lnTo>
                      <a:pt x="6269" y="2090"/>
                    </a:lnTo>
                    <a:lnTo>
                      <a:pt x="6816" y="1966"/>
                    </a:lnTo>
                    <a:lnTo>
                      <a:pt x="7338" y="1866"/>
                    </a:lnTo>
                    <a:lnTo>
                      <a:pt x="7861" y="1792"/>
                    </a:lnTo>
                    <a:lnTo>
                      <a:pt x="8408" y="1742"/>
                    </a:lnTo>
                    <a:lnTo>
                      <a:pt x="8930" y="1717"/>
                    </a:lnTo>
                    <a:lnTo>
                      <a:pt x="9477" y="1742"/>
                    </a:lnTo>
                    <a:lnTo>
                      <a:pt x="10000" y="1767"/>
                    </a:lnTo>
                    <a:lnTo>
                      <a:pt x="10522" y="1841"/>
                    </a:lnTo>
                    <a:lnTo>
                      <a:pt x="11044" y="1916"/>
                    </a:lnTo>
                    <a:lnTo>
                      <a:pt x="11542" y="2040"/>
                    </a:lnTo>
                    <a:lnTo>
                      <a:pt x="12039" y="2190"/>
                    </a:lnTo>
                    <a:lnTo>
                      <a:pt x="12537" y="2339"/>
                    </a:lnTo>
                    <a:lnTo>
                      <a:pt x="13009" y="2538"/>
                    </a:lnTo>
                    <a:lnTo>
                      <a:pt x="13482" y="2762"/>
                    </a:lnTo>
                    <a:lnTo>
                      <a:pt x="13482" y="2762"/>
                    </a:lnTo>
                    <a:lnTo>
                      <a:pt x="13357" y="2438"/>
                    </a:lnTo>
                    <a:lnTo>
                      <a:pt x="13233" y="2115"/>
                    </a:lnTo>
                    <a:lnTo>
                      <a:pt x="13084" y="1792"/>
                    </a:lnTo>
                    <a:lnTo>
                      <a:pt x="12885" y="1493"/>
                    </a:lnTo>
                    <a:lnTo>
                      <a:pt x="12661" y="1220"/>
                    </a:lnTo>
                    <a:lnTo>
                      <a:pt x="12387" y="946"/>
                    </a:lnTo>
                    <a:lnTo>
                      <a:pt x="12089" y="722"/>
                    </a:lnTo>
                    <a:lnTo>
                      <a:pt x="11691" y="523"/>
                    </a:lnTo>
                    <a:lnTo>
                      <a:pt x="11392" y="399"/>
                    </a:lnTo>
                    <a:lnTo>
                      <a:pt x="11069" y="299"/>
                    </a:lnTo>
                    <a:lnTo>
                      <a:pt x="10721" y="200"/>
                    </a:lnTo>
                    <a:lnTo>
                      <a:pt x="10373" y="125"/>
                    </a:lnTo>
                    <a:lnTo>
                      <a:pt x="10024" y="76"/>
                    </a:lnTo>
                    <a:lnTo>
                      <a:pt x="9651" y="26"/>
                    </a:lnTo>
                    <a:lnTo>
                      <a:pt x="92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88;p15">
                <a:extLst>
                  <a:ext uri="{FF2B5EF4-FFF2-40B4-BE49-F238E27FC236}">
                    <a16:creationId xmlns:a16="http://schemas.microsoft.com/office/drawing/2014/main" id="{773E6FB5-98EA-499A-B757-180F4D7FEB98}"/>
                  </a:ext>
                </a:extLst>
              </p:cNvPr>
              <p:cNvSpPr/>
              <p:nvPr/>
            </p:nvSpPr>
            <p:spPr>
              <a:xfrm>
                <a:off x="2200212" y="2307826"/>
                <a:ext cx="421051" cy="461028"/>
              </a:xfrm>
              <a:custGeom>
                <a:avLst/>
                <a:gdLst/>
                <a:ahLst/>
                <a:cxnLst/>
                <a:rect l="l" t="t" r="r" b="b"/>
                <a:pathLst>
                  <a:path w="20422" h="22361" extrusionOk="0">
                    <a:moveTo>
                      <a:pt x="5572" y="0"/>
                    </a:moveTo>
                    <a:lnTo>
                      <a:pt x="5199" y="149"/>
                    </a:lnTo>
                    <a:lnTo>
                      <a:pt x="4876" y="323"/>
                    </a:lnTo>
                    <a:lnTo>
                      <a:pt x="4528" y="498"/>
                    </a:lnTo>
                    <a:lnTo>
                      <a:pt x="4204" y="697"/>
                    </a:lnTo>
                    <a:lnTo>
                      <a:pt x="3881" y="896"/>
                    </a:lnTo>
                    <a:lnTo>
                      <a:pt x="3583" y="1119"/>
                    </a:lnTo>
                    <a:lnTo>
                      <a:pt x="3284" y="1343"/>
                    </a:lnTo>
                    <a:lnTo>
                      <a:pt x="3011" y="1592"/>
                    </a:lnTo>
                    <a:lnTo>
                      <a:pt x="2737" y="1841"/>
                    </a:lnTo>
                    <a:lnTo>
                      <a:pt x="2488" y="2089"/>
                    </a:lnTo>
                    <a:lnTo>
                      <a:pt x="2239" y="2363"/>
                    </a:lnTo>
                    <a:lnTo>
                      <a:pt x="2016" y="2661"/>
                    </a:lnTo>
                    <a:lnTo>
                      <a:pt x="1817" y="2935"/>
                    </a:lnTo>
                    <a:lnTo>
                      <a:pt x="1618" y="3234"/>
                    </a:lnTo>
                    <a:lnTo>
                      <a:pt x="1444" y="3532"/>
                    </a:lnTo>
                    <a:lnTo>
                      <a:pt x="1294" y="3855"/>
                    </a:lnTo>
                    <a:lnTo>
                      <a:pt x="1145" y="4179"/>
                    </a:lnTo>
                    <a:lnTo>
                      <a:pt x="1021" y="4527"/>
                    </a:lnTo>
                    <a:lnTo>
                      <a:pt x="921" y="4850"/>
                    </a:lnTo>
                    <a:lnTo>
                      <a:pt x="822" y="5198"/>
                    </a:lnTo>
                    <a:lnTo>
                      <a:pt x="772" y="5547"/>
                    </a:lnTo>
                    <a:lnTo>
                      <a:pt x="722" y="5920"/>
                    </a:lnTo>
                    <a:lnTo>
                      <a:pt x="697" y="6268"/>
                    </a:lnTo>
                    <a:lnTo>
                      <a:pt x="697" y="6616"/>
                    </a:lnTo>
                    <a:lnTo>
                      <a:pt x="722" y="6964"/>
                    </a:lnTo>
                    <a:lnTo>
                      <a:pt x="747" y="7313"/>
                    </a:lnTo>
                    <a:lnTo>
                      <a:pt x="797" y="7661"/>
                    </a:lnTo>
                    <a:lnTo>
                      <a:pt x="871" y="8009"/>
                    </a:lnTo>
                    <a:lnTo>
                      <a:pt x="971" y="8357"/>
                    </a:lnTo>
                    <a:lnTo>
                      <a:pt x="1095" y="8705"/>
                    </a:lnTo>
                    <a:lnTo>
                      <a:pt x="1220" y="9029"/>
                    </a:lnTo>
                    <a:lnTo>
                      <a:pt x="1369" y="9377"/>
                    </a:lnTo>
                    <a:lnTo>
                      <a:pt x="1742" y="8954"/>
                    </a:lnTo>
                    <a:lnTo>
                      <a:pt x="2165" y="8581"/>
                    </a:lnTo>
                    <a:lnTo>
                      <a:pt x="2613" y="8258"/>
                    </a:lnTo>
                    <a:lnTo>
                      <a:pt x="3110" y="7934"/>
                    </a:lnTo>
                    <a:lnTo>
                      <a:pt x="3607" y="7661"/>
                    </a:lnTo>
                    <a:lnTo>
                      <a:pt x="4155" y="7437"/>
                    </a:lnTo>
                    <a:lnTo>
                      <a:pt x="4702" y="7263"/>
                    </a:lnTo>
                    <a:lnTo>
                      <a:pt x="5299" y="7114"/>
                    </a:lnTo>
                    <a:lnTo>
                      <a:pt x="5423" y="7114"/>
                    </a:lnTo>
                    <a:lnTo>
                      <a:pt x="5572" y="7163"/>
                    </a:lnTo>
                    <a:lnTo>
                      <a:pt x="5647" y="7263"/>
                    </a:lnTo>
                    <a:lnTo>
                      <a:pt x="5722" y="7387"/>
                    </a:lnTo>
                    <a:lnTo>
                      <a:pt x="5722" y="7536"/>
                    </a:lnTo>
                    <a:lnTo>
                      <a:pt x="5672" y="7661"/>
                    </a:lnTo>
                    <a:lnTo>
                      <a:pt x="5572" y="7760"/>
                    </a:lnTo>
                    <a:lnTo>
                      <a:pt x="5448" y="7810"/>
                    </a:lnTo>
                    <a:lnTo>
                      <a:pt x="4876" y="7934"/>
                    </a:lnTo>
                    <a:lnTo>
                      <a:pt x="4354" y="8133"/>
                    </a:lnTo>
                    <a:lnTo>
                      <a:pt x="3831" y="8357"/>
                    </a:lnTo>
                    <a:lnTo>
                      <a:pt x="3359" y="8606"/>
                    </a:lnTo>
                    <a:lnTo>
                      <a:pt x="2911" y="8904"/>
                    </a:lnTo>
                    <a:lnTo>
                      <a:pt x="2488" y="9228"/>
                    </a:lnTo>
                    <a:lnTo>
                      <a:pt x="2115" y="9601"/>
                    </a:lnTo>
                    <a:lnTo>
                      <a:pt x="1767" y="9999"/>
                    </a:lnTo>
                    <a:lnTo>
                      <a:pt x="2239" y="10521"/>
                    </a:lnTo>
                    <a:lnTo>
                      <a:pt x="2488" y="10795"/>
                    </a:lnTo>
                    <a:lnTo>
                      <a:pt x="2737" y="11043"/>
                    </a:lnTo>
                    <a:lnTo>
                      <a:pt x="3011" y="11267"/>
                    </a:lnTo>
                    <a:lnTo>
                      <a:pt x="3309" y="11491"/>
                    </a:lnTo>
                    <a:lnTo>
                      <a:pt x="3632" y="11690"/>
                    </a:lnTo>
                    <a:lnTo>
                      <a:pt x="3956" y="11864"/>
                    </a:lnTo>
                    <a:lnTo>
                      <a:pt x="4354" y="12014"/>
                    </a:lnTo>
                    <a:lnTo>
                      <a:pt x="4776" y="12138"/>
                    </a:lnTo>
                    <a:lnTo>
                      <a:pt x="5224" y="12213"/>
                    </a:lnTo>
                    <a:lnTo>
                      <a:pt x="5672" y="12237"/>
                    </a:lnTo>
                    <a:lnTo>
                      <a:pt x="6120" y="12213"/>
                    </a:lnTo>
                    <a:lnTo>
                      <a:pt x="6343" y="12188"/>
                    </a:lnTo>
                    <a:lnTo>
                      <a:pt x="6542" y="12113"/>
                    </a:lnTo>
                    <a:lnTo>
                      <a:pt x="6741" y="12063"/>
                    </a:lnTo>
                    <a:lnTo>
                      <a:pt x="6940" y="11964"/>
                    </a:lnTo>
                    <a:lnTo>
                      <a:pt x="7139" y="11864"/>
                    </a:lnTo>
                    <a:lnTo>
                      <a:pt x="7313" y="11740"/>
                    </a:lnTo>
                    <a:lnTo>
                      <a:pt x="7438" y="11690"/>
                    </a:lnTo>
                    <a:lnTo>
                      <a:pt x="7587" y="11690"/>
                    </a:lnTo>
                    <a:lnTo>
                      <a:pt x="7711" y="11715"/>
                    </a:lnTo>
                    <a:lnTo>
                      <a:pt x="7811" y="11815"/>
                    </a:lnTo>
                    <a:lnTo>
                      <a:pt x="7885" y="11939"/>
                    </a:lnTo>
                    <a:lnTo>
                      <a:pt x="7885" y="12088"/>
                    </a:lnTo>
                    <a:lnTo>
                      <a:pt x="7836" y="12213"/>
                    </a:lnTo>
                    <a:lnTo>
                      <a:pt x="7736" y="12312"/>
                    </a:lnTo>
                    <a:lnTo>
                      <a:pt x="7463" y="12511"/>
                    </a:lnTo>
                    <a:lnTo>
                      <a:pt x="7139" y="12660"/>
                    </a:lnTo>
                    <a:lnTo>
                      <a:pt x="6816" y="12785"/>
                    </a:lnTo>
                    <a:lnTo>
                      <a:pt x="6468" y="12859"/>
                    </a:lnTo>
                    <a:lnTo>
                      <a:pt x="6468" y="13158"/>
                    </a:lnTo>
                    <a:lnTo>
                      <a:pt x="6518" y="13431"/>
                    </a:lnTo>
                    <a:lnTo>
                      <a:pt x="6567" y="13730"/>
                    </a:lnTo>
                    <a:lnTo>
                      <a:pt x="6642" y="14003"/>
                    </a:lnTo>
                    <a:lnTo>
                      <a:pt x="6766" y="14277"/>
                    </a:lnTo>
                    <a:lnTo>
                      <a:pt x="6891" y="14551"/>
                    </a:lnTo>
                    <a:lnTo>
                      <a:pt x="7065" y="14824"/>
                    </a:lnTo>
                    <a:lnTo>
                      <a:pt x="7239" y="15073"/>
                    </a:lnTo>
                    <a:lnTo>
                      <a:pt x="7438" y="15297"/>
                    </a:lnTo>
                    <a:lnTo>
                      <a:pt x="7662" y="15521"/>
                    </a:lnTo>
                    <a:lnTo>
                      <a:pt x="7885" y="15744"/>
                    </a:lnTo>
                    <a:lnTo>
                      <a:pt x="8159" y="15943"/>
                    </a:lnTo>
                    <a:lnTo>
                      <a:pt x="8433" y="16117"/>
                    </a:lnTo>
                    <a:lnTo>
                      <a:pt x="8706" y="16267"/>
                    </a:lnTo>
                    <a:lnTo>
                      <a:pt x="9005" y="16416"/>
                    </a:lnTo>
                    <a:lnTo>
                      <a:pt x="9328" y="16515"/>
                    </a:lnTo>
                    <a:lnTo>
                      <a:pt x="9776" y="16665"/>
                    </a:lnTo>
                    <a:lnTo>
                      <a:pt x="10223" y="16739"/>
                    </a:lnTo>
                    <a:lnTo>
                      <a:pt x="11169" y="16889"/>
                    </a:lnTo>
                    <a:lnTo>
                      <a:pt x="11865" y="17013"/>
                    </a:lnTo>
                    <a:lnTo>
                      <a:pt x="11965" y="16963"/>
                    </a:lnTo>
                    <a:lnTo>
                      <a:pt x="12512" y="16839"/>
                    </a:lnTo>
                    <a:lnTo>
                      <a:pt x="12885" y="16739"/>
                    </a:lnTo>
                    <a:lnTo>
                      <a:pt x="13208" y="16615"/>
                    </a:lnTo>
                    <a:lnTo>
                      <a:pt x="13581" y="16441"/>
                    </a:lnTo>
                    <a:lnTo>
                      <a:pt x="13805" y="16341"/>
                    </a:lnTo>
                    <a:lnTo>
                      <a:pt x="13979" y="16217"/>
                    </a:lnTo>
                    <a:lnTo>
                      <a:pt x="14178" y="16068"/>
                    </a:lnTo>
                    <a:lnTo>
                      <a:pt x="14327" y="15894"/>
                    </a:lnTo>
                    <a:lnTo>
                      <a:pt x="14502" y="15744"/>
                    </a:lnTo>
                    <a:lnTo>
                      <a:pt x="14626" y="15570"/>
                    </a:lnTo>
                    <a:lnTo>
                      <a:pt x="14725" y="15396"/>
                    </a:lnTo>
                    <a:lnTo>
                      <a:pt x="14825" y="15197"/>
                    </a:lnTo>
                    <a:lnTo>
                      <a:pt x="14899" y="15098"/>
                    </a:lnTo>
                    <a:lnTo>
                      <a:pt x="14999" y="14998"/>
                    </a:lnTo>
                    <a:lnTo>
                      <a:pt x="15148" y="14973"/>
                    </a:lnTo>
                    <a:lnTo>
                      <a:pt x="15273" y="14998"/>
                    </a:lnTo>
                    <a:lnTo>
                      <a:pt x="15397" y="15073"/>
                    </a:lnTo>
                    <a:lnTo>
                      <a:pt x="15472" y="15197"/>
                    </a:lnTo>
                    <a:lnTo>
                      <a:pt x="15496" y="15322"/>
                    </a:lnTo>
                    <a:lnTo>
                      <a:pt x="15472" y="15471"/>
                    </a:lnTo>
                    <a:lnTo>
                      <a:pt x="15372" y="15695"/>
                    </a:lnTo>
                    <a:lnTo>
                      <a:pt x="15223" y="15943"/>
                    </a:lnTo>
                    <a:lnTo>
                      <a:pt x="15049" y="16167"/>
                    </a:lnTo>
                    <a:lnTo>
                      <a:pt x="14875" y="16391"/>
                    </a:lnTo>
                    <a:lnTo>
                      <a:pt x="14651" y="16590"/>
                    </a:lnTo>
                    <a:lnTo>
                      <a:pt x="14402" y="16789"/>
                    </a:lnTo>
                    <a:lnTo>
                      <a:pt x="14153" y="16938"/>
                    </a:lnTo>
                    <a:lnTo>
                      <a:pt x="13905" y="17087"/>
                    </a:lnTo>
                    <a:lnTo>
                      <a:pt x="13581" y="17237"/>
                    </a:lnTo>
                    <a:lnTo>
                      <a:pt x="13283" y="17361"/>
                    </a:lnTo>
                    <a:lnTo>
                      <a:pt x="13656" y="17510"/>
                    </a:lnTo>
                    <a:lnTo>
                      <a:pt x="14029" y="17709"/>
                    </a:lnTo>
                    <a:lnTo>
                      <a:pt x="14377" y="17933"/>
                    </a:lnTo>
                    <a:lnTo>
                      <a:pt x="14676" y="18207"/>
                    </a:lnTo>
                    <a:lnTo>
                      <a:pt x="14825" y="18356"/>
                    </a:lnTo>
                    <a:lnTo>
                      <a:pt x="14949" y="18505"/>
                    </a:lnTo>
                    <a:lnTo>
                      <a:pt x="15049" y="18654"/>
                    </a:lnTo>
                    <a:lnTo>
                      <a:pt x="15148" y="18829"/>
                    </a:lnTo>
                    <a:lnTo>
                      <a:pt x="15223" y="19003"/>
                    </a:lnTo>
                    <a:lnTo>
                      <a:pt x="15297" y="19177"/>
                    </a:lnTo>
                    <a:lnTo>
                      <a:pt x="15322" y="19376"/>
                    </a:lnTo>
                    <a:lnTo>
                      <a:pt x="15347" y="19575"/>
                    </a:lnTo>
                    <a:lnTo>
                      <a:pt x="15322" y="19724"/>
                    </a:lnTo>
                    <a:lnTo>
                      <a:pt x="15248" y="19823"/>
                    </a:lnTo>
                    <a:lnTo>
                      <a:pt x="15148" y="19898"/>
                    </a:lnTo>
                    <a:lnTo>
                      <a:pt x="14999" y="19948"/>
                    </a:lnTo>
                    <a:lnTo>
                      <a:pt x="14974" y="19948"/>
                    </a:lnTo>
                    <a:lnTo>
                      <a:pt x="14850" y="19923"/>
                    </a:lnTo>
                    <a:lnTo>
                      <a:pt x="14750" y="19848"/>
                    </a:lnTo>
                    <a:lnTo>
                      <a:pt x="14651" y="19724"/>
                    </a:lnTo>
                    <a:lnTo>
                      <a:pt x="14626" y="19600"/>
                    </a:lnTo>
                    <a:lnTo>
                      <a:pt x="14626" y="19450"/>
                    </a:lnTo>
                    <a:lnTo>
                      <a:pt x="14576" y="19301"/>
                    </a:lnTo>
                    <a:lnTo>
                      <a:pt x="14526" y="19152"/>
                    </a:lnTo>
                    <a:lnTo>
                      <a:pt x="14427" y="19028"/>
                    </a:lnTo>
                    <a:lnTo>
                      <a:pt x="14327" y="18878"/>
                    </a:lnTo>
                    <a:lnTo>
                      <a:pt x="14228" y="18754"/>
                    </a:lnTo>
                    <a:lnTo>
                      <a:pt x="13954" y="18530"/>
                    </a:lnTo>
                    <a:lnTo>
                      <a:pt x="13656" y="18306"/>
                    </a:lnTo>
                    <a:lnTo>
                      <a:pt x="13308" y="18132"/>
                    </a:lnTo>
                    <a:lnTo>
                      <a:pt x="12959" y="17983"/>
                    </a:lnTo>
                    <a:lnTo>
                      <a:pt x="12586" y="17883"/>
                    </a:lnTo>
                    <a:lnTo>
                      <a:pt x="12213" y="17784"/>
                    </a:lnTo>
                    <a:lnTo>
                      <a:pt x="11840" y="17734"/>
                    </a:lnTo>
                    <a:lnTo>
                      <a:pt x="11069" y="17610"/>
                    </a:lnTo>
                    <a:lnTo>
                      <a:pt x="10895" y="17585"/>
                    </a:lnTo>
                    <a:lnTo>
                      <a:pt x="10995" y="17859"/>
                    </a:lnTo>
                    <a:lnTo>
                      <a:pt x="11019" y="18132"/>
                    </a:lnTo>
                    <a:lnTo>
                      <a:pt x="11044" y="18431"/>
                    </a:lnTo>
                    <a:lnTo>
                      <a:pt x="11019" y="18704"/>
                    </a:lnTo>
                    <a:lnTo>
                      <a:pt x="10945" y="18978"/>
                    </a:lnTo>
                    <a:lnTo>
                      <a:pt x="10845" y="19251"/>
                    </a:lnTo>
                    <a:lnTo>
                      <a:pt x="10696" y="19525"/>
                    </a:lnTo>
                    <a:lnTo>
                      <a:pt x="10522" y="19749"/>
                    </a:lnTo>
                    <a:lnTo>
                      <a:pt x="10472" y="19823"/>
                    </a:lnTo>
                    <a:lnTo>
                      <a:pt x="10398" y="19848"/>
                    </a:lnTo>
                    <a:lnTo>
                      <a:pt x="10323" y="19873"/>
                    </a:lnTo>
                    <a:lnTo>
                      <a:pt x="10124" y="19873"/>
                    </a:lnTo>
                    <a:lnTo>
                      <a:pt x="10025" y="19799"/>
                    </a:lnTo>
                    <a:lnTo>
                      <a:pt x="9925" y="19699"/>
                    </a:lnTo>
                    <a:lnTo>
                      <a:pt x="9900" y="19550"/>
                    </a:lnTo>
                    <a:lnTo>
                      <a:pt x="9900" y="19425"/>
                    </a:lnTo>
                    <a:lnTo>
                      <a:pt x="9975" y="19301"/>
                    </a:lnTo>
                    <a:lnTo>
                      <a:pt x="10124" y="19077"/>
                    </a:lnTo>
                    <a:lnTo>
                      <a:pt x="10223" y="18853"/>
                    </a:lnTo>
                    <a:lnTo>
                      <a:pt x="10298" y="18630"/>
                    </a:lnTo>
                    <a:lnTo>
                      <a:pt x="10323" y="18381"/>
                    </a:lnTo>
                    <a:lnTo>
                      <a:pt x="10323" y="18132"/>
                    </a:lnTo>
                    <a:lnTo>
                      <a:pt x="10273" y="17883"/>
                    </a:lnTo>
                    <a:lnTo>
                      <a:pt x="10174" y="17660"/>
                    </a:lnTo>
                    <a:lnTo>
                      <a:pt x="10025" y="17436"/>
                    </a:lnTo>
                    <a:lnTo>
                      <a:pt x="9552" y="17336"/>
                    </a:lnTo>
                    <a:lnTo>
                      <a:pt x="9104" y="17212"/>
                    </a:lnTo>
                    <a:lnTo>
                      <a:pt x="8632" y="17013"/>
                    </a:lnTo>
                    <a:lnTo>
                      <a:pt x="8209" y="16814"/>
                    </a:lnTo>
                    <a:lnTo>
                      <a:pt x="7811" y="16565"/>
                    </a:lnTo>
                    <a:lnTo>
                      <a:pt x="7438" y="16267"/>
                    </a:lnTo>
                    <a:lnTo>
                      <a:pt x="7164" y="16491"/>
                    </a:lnTo>
                    <a:lnTo>
                      <a:pt x="6891" y="16690"/>
                    </a:lnTo>
                    <a:lnTo>
                      <a:pt x="6592" y="16864"/>
                    </a:lnTo>
                    <a:lnTo>
                      <a:pt x="6269" y="17013"/>
                    </a:lnTo>
                    <a:lnTo>
                      <a:pt x="5945" y="17162"/>
                    </a:lnTo>
                    <a:lnTo>
                      <a:pt x="5597" y="17262"/>
                    </a:lnTo>
                    <a:lnTo>
                      <a:pt x="5249" y="17361"/>
                    </a:lnTo>
                    <a:lnTo>
                      <a:pt x="4901" y="17411"/>
                    </a:lnTo>
                    <a:lnTo>
                      <a:pt x="4851" y="17411"/>
                    </a:lnTo>
                    <a:lnTo>
                      <a:pt x="4727" y="17386"/>
                    </a:lnTo>
                    <a:lnTo>
                      <a:pt x="4602" y="17336"/>
                    </a:lnTo>
                    <a:lnTo>
                      <a:pt x="4528" y="17237"/>
                    </a:lnTo>
                    <a:lnTo>
                      <a:pt x="4503" y="17112"/>
                    </a:lnTo>
                    <a:lnTo>
                      <a:pt x="4503" y="16963"/>
                    </a:lnTo>
                    <a:lnTo>
                      <a:pt x="4553" y="16839"/>
                    </a:lnTo>
                    <a:lnTo>
                      <a:pt x="4652" y="16764"/>
                    </a:lnTo>
                    <a:lnTo>
                      <a:pt x="4801" y="16714"/>
                    </a:lnTo>
                    <a:lnTo>
                      <a:pt x="5100" y="16665"/>
                    </a:lnTo>
                    <a:lnTo>
                      <a:pt x="5373" y="16590"/>
                    </a:lnTo>
                    <a:lnTo>
                      <a:pt x="5672" y="16491"/>
                    </a:lnTo>
                    <a:lnTo>
                      <a:pt x="5945" y="16391"/>
                    </a:lnTo>
                    <a:lnTo>
                      <a:pt x="6194" y="16267"/>
                    </a:lnTo>
                    <a:lnTo>
                      <a:pt x="6443" y="16117"/>
                    </a:lnTo>
                    <a:lnTo>
                      <a:pt x="6692" y="15943"/>
                    </a:lnTo>
                    <a:lnTo>
                      <a:pt x="6915" y="15794"/>
                    </a:lnTo>
                    <a:lnTo>
                      <a:pt x="6642" y="15471"/>
                    </a:lnTo>
                    <a:lnTo>
                      <a:pt x="6418" y="15147"/>
                    </a:lnTo>
                    <a:lnTo>
                      <a:pt x="6219" y="14799"/>
                    </a:lnTo>
                    <a:lnTo>
                      <a:pt x="6070" y="14451"/>
                    </a:lnTo>
                    <a:lnTo>
                      <a:pt x="5921" y="14078"/>
                    </a:lnTo>
                    <a:lnTo>
                      <a:pt x="5846" y="13705"/>
                    </a:lnTo>
                    <a:lnTo>
                      <a:pt x="5771" y="13332"/>
                    </a:lnTo>
                    <a:lnTo>
                      <a:pt x="5771" y="12959"/>
                    </a:lnTo>
                    <a:lnTo>
                      <a:pt x="5398" y="12959"/>
                    </a:lnTo>
                    <a:lnTo>
                      <a:pt x="5125" y="12934"/>
                    </a:lnTo>
                    <a:lnTo>
                      <a:pt x="4602" y="12834"/>
                    </a:lnTo>
                    <a:lnTo>
                      <a:pt x="4105" y="12685"/>
                    </a:lnTo>
                    <a:lnTo>
                      <a:pt x="3657" y="12511"/>
                    </a:lnTo>
                    <a:lnTo>
                      <a:pt x="3284" y="12312"/>
                    </a:lnTo>
                    <a:lnTo>
                      <a:pt x="2911" y="12088"/>
                    </a:lnTo>
                    <a:lnTo>
                      <a:pt x="2588" y="11839"/>
                    </a:lnTo>
                    <a:lnTo>
                      <a:pt x="2264" y="11591"/>
                    </a:lnTo>
                    <a:lnTo>
                      <a:pt x="1991" y="11292"/>
                    </a:lnTo>
                    <a:lnTo>
                      <a:pt x="1717" y="11019"/>
                    </a:lnTo>
                    <a:lnTo>
                      <a:pt x="1195" y="10422"/>
                    </a:lnTo>
                    <a:lnTo>
                      <a:pt x="971" y="10745"/>
                    </a:lnTo>
                    <a:lnTo>
                      <a:pt x="747" y="11068"/>
                    </a:lnTo>
                    <a:lnTo>
                      <a:pt x="573" y="11392"/>
                    </a:lnTo>
                    <a:lnTo>
                      <a:pt x="399" y="11740"/>
                    </a:lnTo>
                    <a:lnTo>
                      <a:pt x="250" y="12088"/>
                    </a:lnTo>
                    <a:lnTo>
                      <a:pt x="150" y="12461"/>
                    </a:lnTo>
                    <a:lnTo>
                      <a:pt x="76" y="12834"/>
                    </a:lnTo>
                    <a:lnTo>
                      <a:pt x="1" y="13232"/>
                    </a:lnTo>
                    <a:lnTo>
                      <a:pt x="125" y="13431"/>
                    </a:lnTo>
                    <a:lnTo>
                      <a:pt x="250" y="13630"/>
                    </a:lnTo>
                    <a:lnTo>
                      <a:pt x="399" y="13829"/>
                    </a:lnTo>
                    <a:lnTo>
                      <a:pt x="573" y="14003"/>
                    </a:lnTo>
                    <a:lnTo>
                      <a:pt x="772" y="14177"/>
                    </a:lnTo>
                    <a:lnTo>
                      <a:pt x="996" y="14327"/>
                    </a:lnTo>
                    <a:lnTo>
                      <a:pt x="1245" y="14476"/>
                    </a:lnTo>
                    <a:lnTo>
                      <a:pt x="1518" y="14600"/>
                    </a:lnTo>
                    <a:lnTo>
                      <a:pt x="1817" y="14700"/>
                    </a:lnTo>
                    <a:lnTo>
                      <a:pt x="2115" y="14799"/>
                    </a:lnTo>
                    <a:lnTo>
                      <a:pt x="2438" y="14849"/>
                    </a:lnTo>
                    <a:lnTo>
                      <a:pt x="2737" y="14899"/>
                    </a:lnTo>
                    <a:lnTo>
                      <a:pt x="3384" y="14899"/>
                    </a:lnTo>
                    <a:lnTo>
                      <a:pt x="3707" y="14849"/>
                    </a:lnTo>
                    <a:lnTo>
                      <a:pt x="4005" y="14774"/>
                    </a:lnTo>
                    <a:lnTo>
                      <a:pt x="4155" y="14774"/>
                    </a:lnTo>
                    <a:lnTo>
                      <a:pt x="4279" y="14824"/>
                    </a:lnTo>
                    <a:lnTo>
                      <a:pt x="4378" y="14899"/>
                    </a:lnTo>
                    <a:lnTo>
                      <a:pt x="4453" y="15023"/>
                    </a:lnTo>
                    <a:lnTo>
                      <a:pt x="4453" y="15172"/>
                    </a:lnTo>
                    <a:lnTo>
                      <a:pt x="4403" y="15297"/>
                    </a:lnTo>
                    <a:lnTo>
                      <a:pt x="4329" y="15396"/>
                    </a:lnTo>
                    <a:lnTo>
                      <a:pt x="4204" y="15471"/>
                    </a:lnTo>
                    <a:lnTo>
                      <a:pt x="3906" y="15545"/>
                    </a:lnTo>
                    <a:lnTo>
                      <a:pt x="3607" y="15570"/>
                    </a:lnTo>
                    <a:lnTo>
                      <a:pt x="3334" y="15620"/>
                    </a:lnTo>
                    <a:lnTo>
                      <a:pt x="3035" y="15620"/>
                    </a:lnTo>
                    <a:lnTo>
                      <a:pt x="2563" y="15595"/>
                    </a:lnTo>
                    <a:lnTo>
                      <a:pt x="2115" y="15521"/>
                    </a:lnTo>
                    <a:lnTo>
                      <a:pt x="1667" y="15421"/>
                    </a:lnTo>
                    <a:lnTo>
                      <a:pt x="1245" y="15247"/>
                    </a:lnTo>
                    <a:lnTo>
                      <a:pt x="896" y="15098"/>
                    </a:lnTo>
                    <a:lnTo>
                      <a:pt x="573" y="14899"/>
                    </a:lnTo>
                    <a:lnTo>
                      <a:pt x="299" y="14700"/>
                    </a:lnTo>
                    <a:lnTo>
                      <a:pt x="26" y="14476"/>
                    </a:lnTo>
                    <a:lnTo>
                      <a:pt x="125" y="14998"/>
                    </a:lnTo>
                    <a:lnTo>
                      <a:pt x="175" y="15247"/>
                    </a:lnTo>
                    <a:lnTo>
                      <a:pt x="250" y="15496"/>
                    </a:lnTo>
                    <a:lnTo>
                      <a:pt x="374" y="15819"/>
                    </a:lnTo>
                    <a:lnTo>
                      <a:pt x="523" y="16142"/>
                    </a:lnTo>
                    <a:lnTo>
                      <a:pt x="673" y="16441"/>
                    </a:lnTo>
                    <a:lnTo>
                      <a:pt x="871" y="16739"/>
                    </a:lnTo>
                    <a:lnTo>
                      <a:pt x="1070" y="17038"/>
                    </a:lnTo>
                    <a:lnTo>
                      <a:pt x="1294" y="17311"/>
                    </a:lnTo>
                    <a:lnTo>
                      <a:pt x="1518" y="17560"/>
                    </a:lnTo>
                    <a:lnTo>
                      <a:pt x="1792" y="17834"/>
                    </a:lnTo>
                    <a:lnTo>
                      <a:pt x="2065" y="18058"/>
                    </a:lnTo>
                    <a:lnTo>
                      <a:pt x="2339" y="18306"/>
                    </a:lnTo>
                    <a:lnTo>
                      <a:pt x="2662" y="18505"/>
                    </a:lnTo>
                    <a:lnTo>
                      <a:pt x="2961" y="18704"/>
                    </a:lnTo>
                    <a:lnTo>
                      <a:pt x="3309" y="18903"/>
                    </a:lnTo>
                    <a:lnTo>
                      <a:pt x="3657" y="19077"/>
                    </a:lnTo>
                    <a:lnTo>
                      <a:pt x="4005" y="19227"/>
                    </a:lnTo>
                    <a:lnTo>
                      <a:pt x="4378" y="19351"/>
                    </a:lnTo>
                    <a:lnTo>
                      <a:pt x="4926" y="19351"/>
                    </a:lnTo>
                    <a:lnTo>
                      <a:pt x="5349" y="19326"/>
                    </a:lnTo>
                    <a:lnTo>
                      <a:pt x="5771" y="19227"/>
                    </a:lnTo>
                    <a:lnTo>
                      <a:pt x="6194" y="19127"/>
                    </a:lnTo>
                    <a:lnTo>
                      <a:pt x="6567" y="18953"/>
                    </a:lnTo>
                    <a:lnTo>
                      <a:pt x="6940" y="18779"/>
                    </a:lnTo>
                    <a:lnTo>
                      <a:pt x="7289" y="18555"/>
                    </a:lnTo>
                    <a:lnTo>
                      <a:pt x="7587" y="18281"/>
                    </a:lnTo>
                    <a:lnTo>
                      <a:pt x="7711" y="18232"/>
                    </a:lnTo>
                    <a:lnTo>
                      <a:pt x="7861" y="18207"/>
                    </a:lnTo>
                    <a:lnTo>
                      <a:pt x="7985" y="18232"/>
                    </a:lnTo>
                    <a:lnTo>
                      <a:pt x="8109" y="18306"/>
                    </a:lnTo>
                    <a:lnTo>
                      <a:pt x="8184" y="18431"/>
                    </a:lnTo>
                    <a:lnTo>
                      <a:pt x="8209" y="18555"/>
                    </a:lnTo>
                    <a:lnTo>
                      <a:pt x="8159" y="18704"/>
                    </a:lnTo>
                    <a:lnTo>
                      <a:pt x="8084" y="18804"/>
                    </a:lnTo>
                    <a:lnTo>
                      <a:pt x="7811" y="19052"/>
                    </a:lnTo>
                    <a:lnTo>
                      <a:pt x="7512" y="19251"/>
                    </a:lnTo>
                    <a:lnTo>
                      <a:pt x="7189" y="19450"/>
                    </a:lnTo>
                    <a:lnTo>
                      <a:pt x="6866" y="19624"/>
                    </a:lnTo>
                    <a:lnTo>
                      <a:pt x="6518" y="19749"/>
                    </a:lnTo>
                    <a:lnTo>
                      <a:pt x="6169" y="19873"/>
                    </a:lnTo>
                    <a:lnTo>
                      <a:pt x="5796" y="19948"/>
                    </a:lnTo>
                    <a:lnTo>
                      <a:pt x="5423" y="20022"/>
                    </a:lnTo>
                    <a:lnTo>
                      <a:pt x="5970" y="20445"/>
                    </a:lnTo>
                    <a:lnTo>
                      <a:pt x="6542" y="20843"/>
                    </a:lnTo>
                    <a:lnTo>
                      <a:pt x="7164" y="21191"/>
                    </a:lnTo>
                    <a:lnTo>
                      <a:pt x="7786" y="21490"/>
                    </a:lnTo>
                    <a:lnTo>
                      <a:pt x="8458" y="21739"/>
                    </a:lnTo>
                    <a:lnTo>
                      <a:pt x="9129" y="21962"/>
                    </a:lnTo>
                    <a:lnTo>
                      <a:pt x="9826" y="22137"/>
                    </a:lnTo>
                    <a:lnTo>
                      <a:pt x="10522" y="22261"/>
                    </a:lnTo>
                    <a:lnTo>
                      <a:pt x="10895" y="22211"/>
                    </a:lnTo>
                    <a:lnTo>
                      <a:pt x="11069" y="22161"/>
                    </a:lnTo>
                    <a:lnTo>
                      <a:pt x="11268" y="22112"/>
                    </a:lnTo>
                    <a:lnTo>
                      <a:pt x="11467" y="22012"/>
                    </a:lnTo>
                    <a:lnTo>
                      <a:pt x="11666" y="21913"/>
                    </a:lnTo>
                    <a:lnTo>
                      <a:pt x="11840" y="21788"/>
                    </a:lnTo>
                    <a:lnTo>
                      <a:pt x="11989" y="21614"/>
                    </a:lnTo>
                    <a:lnTo>
                      <a:pt x="12114" y="21440"/>
                    </a:lnTo>
                    <a:lnTo>
                      <a:pt x="12213" y="21291"/>
                    </a:lnTo>
                    <a:lnTo>
                      <a:pt x="12288" y="21117"/>
                    </a:lnTo>
                    <a:lnTo>
                      <a:pt x="12338" y="20918"/>
                    </a:lnTo>
                    <a:lnTo>
                      <a:pt x="12363" y="20744"/>
                    </a:lnTo>
                    <a:lnTo>
                      <a:pt x="12387" y="20545"/>
                    </a:lnTo>
                    <a:lnTo>
                      <a:pt x="12363" y="20371"/>
                    </a:lnTo>
                    <a:lnTo>
                      <a:pt x="12313" y="20172"/>
                    </a:lnTo>
                    <a:lnTo>
                      <a:pt x="12313" y="20047"/>
                    </a:lnTo>
                    <a:lnTo>
                      <a:pt x="12338" y="19923"/>
                    </a:lnTo>
                    <a:lnTo>
                      <a:pt x="12437" y="19799"/>
                    </a:lnTo>
                    <a:lnTo>
                      <a:pt x="12561" y="19749"/>
                    </a:lnTo>
                    <a:lnTo>
                      <a:pt x="12686" y="19724"/>
                    </a:lnTo>
                    <a:lnTo>
                      <a:pt x="12835" y="19774"/>
                    </a:lnTo>
                    <a:lnTo>
                      <a:pt x="12935" y="19848"/>
                    </a:lnTo>
                    <a:lnTo>
                      <a:pt x="13009" y="19973"/>
                    </a:lnTo>
                    <a:lnTo>
                      <a:pt x="13059" y="20246"/>
                    </a:lnTo>
                    <a:lnTo>
                      <a:pt x="13084" y="20520"/>
                    </a:lnTo>
                    <a:lnTo>
                      <a:pt x="13084" y="20793"/>
                    </a:lnTo>
                    <a:lnTo>
                      <a:pt x="13034" y="21067"/>
                    </a:lnTo>
                    <a:lnTo>
                      <a:pt x="12959" y="21341"/>
                    </a:lnTo>
                    <a:lnTo>
                      <a:pt x="12860" y="21589"/>
                    </a:lnTo>
                    <a:lnTo>
                      <a:pt x="12711" y="21838"/>
                    </a:lnTo>
                    <a:lnTo>
                      <a:pt x="12537" y="22087"/>
                    </a:lnTo>
                    <a:lnTo>
                      <a:pt x="12387" y="22211"/>
                    </a:lnTo>
                    <a:lnTo>
                      <a:pt x="12238" y="22360"/>
                    </a:lnTo>
                    <a:lnTo>
                      <a:pt x="12263" y="22360"/>
                    </a:lnTo>
                    <a:lnTo>
                      <a:pt x="12885" y="22286"/>
                    </a:lnTo>
                    <a:lnTo>
                      <a:pt x="13482" y="22211"/>
                    </a:lnTo>
                    <a:lnTo>
                      <a:pt x="14054" y="22062"/>
                    </a:lnTo>
                    <a:lnTo>
                      <a:pt x="14626" y="21888"/>
                    </a:lnTo>
                    <a:lnTo>
                      <a:pt x="15198" y="21689"/>
                    </a:lnTo>
                    <a:lnTo>
                      <a:pt x="15720" y="21465"/>
                    </a:lnTo>
                    <a:lnTo>
                      <a:pt x="16243" y="21191"/>
                    </a:lnTo>
                    <a:lnTo>
                      <a:pt x="16740" y="20893"/>
                    </a:lnTo>
                    <a:lnTo>
                      <a:pt x="17213" y="20570"/>
                    </a:lnTo>
                    <a:lnTo>
                      <a:pt x="17660" y="20197"/>
                    </a:lnTo>
                    <a:lnTo>
                      <a:pt x="18058" y="19823"/>
                    </a:lnTo>
                    <a:lnTo>
                      <a:pt x="18456" y="19425"/>
                    </a:lnTo>
                    <a:lnTo>
                      <a:pt x="18804" y="19003"/>
                    </a:lnTo>
                    <a:lnTo>
                      <a:pt x="19128" y="18555"/>
                    </a:lnTo>
                    <a:lnTo>
                      <a:pt x="19426" y="18107"/>
                    </a:lnTo>
                    <a:lnTo>
                      <a:pt x="19700" y="17610"/>
                    </a:lnTo>
                    <a:lnTo>
                      <a:pt x="19376" y="17859"/>
                    </a:lnTo>
                    <a:lnTo>
                      <a:pt x="19028" y="18082"/>
                    </a:lnTo>
                    <a:lnTo>
                      <a:pt x="18680" y="18256"/>
                    </a:lnTo>
                    <a:lnTo>
                      <a:pt x="18332" y="18406"/>
                    </a:lnTo>
                    <a:lnTo>
                      <a:pt x="17959" y="18530"/>
                    </a:lnTo>
                    <a:lnTo>
                      <a:pt x="17586" y="18605"/>
                    </a:lnTo>
                    <a:lnTo>
                      <a:pt x="17213" y="18654"/>
                    </a:lnTo>
                    <a:lnTo>
                      <a:pt x="16840" y="18679"/>
                    </a:lnTo>
                    <a:lnTo>
                      <a:pt x="16367" y="18654"/>
                    </a:lnTo>
                    <a:lnTo>
                      <a:pt x="16243" y="18605"/>
                    </a:lnTo>
                    <a:lnTo>
                      <a:pt x="16118" y="18530"/>
                    </a:lnTo>
                    <a:lnTo>
                      <a:pt x="16068" y="18406"/>
                    </a:lnTo>
                    <a:lnTo>
                      <a:pt x="16044" y="18256"/>
                    </a:lnTo>
                    <a:lnTo>
                      <a:pt x="16093" y="18132"/>
                    </a:lnTo>
                    <a:lnTo>
                      <a:pt x="16193" y="18033"/>
                    </a:lnTo>
                    <a:lnTo>
                      <a:pt x="16317" y="17958"/>
                    </a:lnTo>
                    <a:lnTo>
                      <a:pt x="16989" y="17958"/>
                    </a:lnTo>
                    <a:lnTo>
                      <a:pt x="17237" y="17933"/>
                    </a:lnTo>
                    <a:lnTo>
                      <a:pt x="17511" y="17908"/>
                    </a:lnTo>
                    <a:lnTo>
                      <a:pt x="17785" y="17834"/>
                    </a:lnTo>
                    <a:lnTo>
                      <a:pt x="18033" y="17759"/>
                    </a:lnTo>
                    <a:lnTo>
                      <a:pt x="18282" y="17635"/>
                    </a:lnTo>
                    <a:lnTo>
                      <a:pt x="18556" y="17510"/>
                    </a:lnTo>
                    <a:lnTo>
                      <a:pt x="18804" y="17386"/>
                    </a:lnTo>
                    <a:lnTo>
                      <a:pt x="19028" y="17212"/>
                    </a:lnTo>
                    <a:lnTo>
                      <a:pt x="19277" y="17038"/>
                    </a:lnTo>
                    <a:lnTo>
                      <a:pt x="19476" y="16864"/>
                    </a:lnTo>
                    <a:lnTo>
                      <a:pt x="19700" y="16665"/>
                    </a:lnTo>
                    <a:lnTo>
                      <a:pt x="19899" y="16441"/>
                    </a:lnTo>
                    <a:lnTo>
                      <a:pt x="20098" y="16192"/>
                    </a:lnTo>
                    <a:lnTo>
                      <a:pt x="20272" y="15943"/>
                    </a:lnTo>
                    <a:lnTo>
                      <a:pt x="20297" y="15918"/>
                    </a:lnTo>
                    <a:lnTo>
                      <a:pt x="20347" y="15570"/>
                    </a:lnTo>
                    <a:lnTo>
                      <a:pt x="20396" y="15222"/>
                    </a:lnTo>
                    <a:lnTo>
                      <a:pt x="20421" y="14849"/>
                    </a:lnTo>
                    <a:lnTo>
                      <a:pt x="20421" y="14501"/>
                    </a:lnTo>
                    <a:lnTo>
                      <a:pt x="20421" y="14153"/>
                    </a:lnTo>
                    <a:lnTo>
                      <a:pt x="20172" y="14277"/>
                    </a:lnTo>
                    <a:lnTo>
                      <a:pt x="19874" y="14401"/>
                    </a:lnTo>
                    <a:lnTo>
                      <a:pt x="19600" y="14501"/>
                    </a:lnTo>
                    <a:lnTo>
                      <a:pt x="19302" y="14575"/>
                    </a:lnTo>
                    <a:lnTo>
                      <a:pt x="18979" y="14650"/>
                    </a:lnTo>
                    <a:lnTo>
                      <a:pt x="18630" y="14700"/>
                    </a:lnTo>
                    <a:lnTo>
                      <a:pt x="18282" y="14725"/>
                    </a:lnTo>
                    <a:lnTo>
                      <a:pt x="17834" y="14725"/>
                    </a:lnTo>
                    <a:lnTo>
                      <a:pt x="17287" y="14700"/>
                    </a:lnTo>
                    <a:lnTo>
                      <a:pt x="16790" y="14625"/>
                    </a:lnTo>
                    <a:lnTo>
                      <a:pt x="16342" y="14501"/>
                    </a:lnTo>
                    <a:lnTo>
                      <a:pt x="15894" y="14327"/>
                    </a:lnTo>
                    <a:lnTo>
                      <a:pt x="15695" y="14227"/>
                    </a:lnTo>
                    <a:lnTo>
                      <a:pt x="15496" y="14103"/>
                    </a:lnTo>
                    <a:lnTo>
                      <a:pt x="15297" y="13954"/>
                    </a:lnTo>
                    <a:lnTo>
                      <a:pt x="15123" y="13804"/>
                    </a:lnTo>
                    <a:lnTo>
                      <a:pt x="14974" y="13655"/>
                    </a:lnTo>
                    <a:lnTo>
                      <a:pt x="14850" y="13481"/>
                    </a:lnTo>
                    <a:lnTo>
                      <a:pt x="14725" y="13307"/>
                    </a:lnTo>
                    <a:lnTo>
                      <a:pt x="14626" y="13133"/>
                    </a:lnTo>
                    <a:lnTo>
                      <a:pt x="14253" y="13083"/>
                    </a:lnTo>
                    <a:lnTo>
                      <a:pt x="13905" y="13008"/>
                    </a:lnTo>
                    <a:lnTo>
                      <a:pt x="13556" y="12909"/>
                    </a:lnTo>
                    <a:lnTo>
                      <a:pt x="13233" y="12785"/>
                    </a:lnTo>
                    <a:lnTo>
                      <a:pt x="12910" y="12660"/>
                    </a:lnTo>
                    <a:lnTo>
                      <a:pt x="12586" y="12511"/>
                    </a:lnTo>
                    <a:lnTo>
                      <a:pt x="12288" y="12337"/>
                    </a:lnTo>
                    <a:lnTo>
                      <a:pt x="11989" y="12138"/>
                    </a:lnTo>
                    <a:lnTo>
                      <a:pt x="11741" y="12536"/>
                    </a:lnTo>
                    <a:lnTo>
                      <a:pt x="11492" y="12909"/>
                    </a:lnTo>
                    <a:lnTo>
                      <a:pt x="11194" y="13257"/>
                    </a:lnTo>
                    <a:lnTo>
                      <a:pt x="10845" y="13605"/>
                    </a:lnTo>
                    <a:lnTo>
                      <a:pt x="10497" y="13904"/>
                    </a:lnTo>
                    <a:lnTo>
                      <a:pt x="10099" y="14202"/>
                    </a:lnTo>
                    <a:lnTo>
                      <a:pt x="9701" y="14451"/>
                    </a:lnTo>
                    <a:lnTo>
                      <a:pt x="9253" y="14675"/>
                    </a:lnTo>
                    <a:lnTo>
                      <a:pt x="9179" y="14700"/>
                    </a:lnTo>
                    <a:lnTo>
                      <a:pt x="9104" y="14725"/>
                    </a:lnTo>
                    <a:lnTo>
                      <a:pt x="9005" y="14700"/>
                    </a:lnTo>
                    <a:lnTo>
                      <a:pt x="8930" y="14675"/>
                    </a:lnTo>
                    <a:lnTo>
                      <a:pt x="8856" y="14600"/>
                    </a:lnTo>
                    <a:lnTo>
                      <a:pt x="8781" y="14526"/>
                    </a:lnTo>
                    <a:lnTo>
                      <a:pt x="8756" y="14376"/>
                    </a:lnTo>
                    <a:lnTo>
                      <a:pt x="8781" y="14252"/>
                    </a:lnTo>
                    <a:lnTo>
                      <a:pt x="8831" y="14128"/>
                    </a:lnTo>
                    <a:lnTo>
                      <a:pt x="8955" y="14028"/>
                    </a:lnTo>
                    <a:lnTo>
                      <a:pt x="9353" y="13829"/>
                    </a:lnTo>
                    <a:lnTo>
                      <a:pt x="9726" y="13580"/>
                    </a:lnTo>
                    <a:lnTo>
                      <a:pt x="10074" y="13332"/>
                    </a:lnTo>
                    <a:lnTo>
                      <a:pt x="10398" y="13033"/>
                    </a:lnTo>
                    <a:lnTo>
                      <a:pt x="10696" y="12735"/>
                    </a:lnTo>
                    <a:lnTo>
                      <a:pt x="10970" y="12411"/>
                    </a:lnTo>
                    <a:lnTo>
                      <a:pt x="11218" y="12063"/>
                    </a:lnTo>
                    <a:lnTo>
                      <a:pt x="11417" y="11715"/>
                    </a:lnTo>
                    <a:lnTo>
                      <a:pt x="11144" y="11466"/>
                    </a:lnTo>
                    <a:lnTo>
                      <a:pt x="10895" y="11193"/>
                    </a:lnTo>
                    <a:lnTo>
                      <a:pt x="10696" y="10919"/>
                    </a:lnTo>
                    <a:lnTo>
                      <a:pt x="10497" y="10646"/>
                    </a:lnTo>
                    <a:lnTo>
                      <a:pt x="10323" y="10347"/>
                    </a:lnTo>
                    <a:lnTo>
                      <a:pt x="10174" y="10049"/>
                    </a:lnTo>
                    <a:lnTo>
                      <a:pt x="10049" y="9750"/>
                    </a:lnTo>
                    <a:lnTo>
                      <a:pt x="9950" y="9427"/>
                    </a:lnTo>
                    <a:lnTo>
                      <a:pt x="9900" y="9054"/>
                    </a:lnTo>
                    <a:lnTo>
                      <a:pt x="9850" y="8705"/>
                    </a:lnTo>
                    <a:lnTo>
                      <a:pt x="9403" y="8755"/>
                    </a:lnTo>
                    <a:lnTo>
                      <a:pt x="8955" y="8855"/>
                    </a:lnTo>
                    <a:lnTo>
                      <a:pt x="8532" y="8979"/>
                    </a:lnTo>
                    <a:lnTo>
                      <a:pt x="8109" y="9153"/>
                    </a:lnTo>
                    <a:lnTo>
                      <a:pt x="7736" y="9377"/>
                    </a:lnTo>
                    <a:lnTo>
                      <a:pt x="7388" y="9651"/>
                    </a:lnTo>
                    <a:lnTo>
                      <a:pt x="7065" y="9949"/>
                    </a:lnTo>
                    <a:lnTo>
                      <a:pt x="6791" y="10272"/>
                    </a:lnTo>
                    <a:lnTo>
                      <a:pt x="6741" y="10347"/>
                    </a:lnTo>
                    <a:lnTo>
                      <a:pt x="6667" y="10397"/>
                    </a:lnTo>
                    <a:lnTo>
                      <a:pt x="6592" y="10422"/>
                    </a:lnTo>
                    <a:lnTo>
                      <a:pt x="6393" y="10422"/>
                    </a:lnTo>
                    <a:lnTo>
                      <a:pt x="6294" y="10372"/>
                    </a:lnTo>
                    <a:lnTo>
                      <a:pt x="6194" y="10272"/>
                    </a:lnTo>
                    <a:lnTo>
                      <a:pt x="6144" y="10123"/>
                    </a:lnTo>
                    <a:lnTo>
                      <a:pt x="6169" y="9999"/>
                    </a:lnTo>
                    <a:lnTo>
                      <a:pt x="6219" y="9874"/>
                    </a:lnTo>
                    <a:lnTo>
                      <a:pt x="6368" y="9651"/>
                    </a:lnTo>
                    <a:lnTo>
                      <a:pt x="6542" y="9477"/>
                    </a:lnTo>
                    <a:lnTo>
                      <a:pt x="6716" y="9278"/>
                    </a:lnTo>
                    <a:lnTo>
                      <a:pt x="6915" y="9103"/>
                    </a:lnTo>
                    <a:lnTo>
                      <a:pt x="7338" y="8805"/>
                    </a:lnTo>
                    <a:lnTo>
                      <a:pt x="7786" y="8531"/>
                    </a:lnTo>
                    <a:lnTo>
                      <a:pt x="8259" y="8332"/>
                    </a:lnTo>
                    <a:lnTo>
                      <a:pt x="8756" y="8158"/>
                    </a:lnTo>
                    <a:lnTo>
                      <a:pt x="9278" y="8059"/>
                    </a:lnTo>
                    <a:lnTo>
                      <a:pt x="9801" y="8009"/>
                    </a:lnTo>
                    <a:lnTo>
                      <a:pt x="9801" y="7934"/>
                    </a:lnTo>
                    <a:lnTo>
                      <a:pt x="9776" y="7462"/>
                    </a:lnTo>
                    <a:lnTo>
                      <a:pt x="9751" y="7014"/>
                    </a:lnTo>
                    <a:lnTo>
                      <a:pt x="9676" y="6591"/>
                    </a:lnTo>
                    <a:lnTo>
                      <a:pt x="9627" y="6367"/>
                    </a:lnTo>
                    <a:lnTo>
                      <a:pt x="9552" y="6169"/>
                    </a:lnTo>
                    <a:lnTo>
                      <a:pt x="9403" y="5895"/>
                    </a:lnTo>
                    <a:lnTo>
                      <a:pt x="9253" y="5646"/>
                    </a:lnTo>
                    <a:lnTo>
                      <a:pt x="9079" y="5373"/>
                    </a:lnTo>
                    <a:lnTo>
                      <a:pt x="8880" y="5149"/>
                    </a:lnTo>
                    <a:lnTo>
                      <a:pt x="8433" y="4676"/>
                    </a:lnTo>
                    <a:lnTo>
                      <a:pt x="7960" y="4253"/>
                    </a:lnTo>
                    <a:lnTo>
                      <a:pt x="7761" y="4054"/>
                    </a:lnTo>
                    <a:lnTo>
                      <a:pt x="7264" y="3607"/>
                    </a:lnTo>
                    <a:lnTo>
                      <a:pt x="6766" y="3134"/>
                    </a:lnTo>
                    <a:lnTo>
                      <a:pt x="6169" y="3308"/>
                    </a:lnTo>
                    <a:lnTo>
                      <a:pt x="5597" y="3507"/>
                    </a:lnTo>
                    <a:lnTo>
                      <a:pt x="5025" y="3781"/>
                    </a:lnTo>
                    <a:lnTo>
                      <a:pt x="4503" y="4079"/>
                    </a:lnTo>
                    <a:lnTo>
                      <a:pt x="4030" y="4403"/>
                    </a:lnTo>
                    <a:lnTo>
                      <a:pt x="3558" y="4776"/>
                    </a:lnTo>
                    <a:lnTo>
                      <a:pt x="3160" y="5198"/>
                    </a:lnTo>
                    <a:lnTo>
                      <a:pt x="2812" y="5621"/>
                    </a:lnTo>
                    <a:lnTo>
                      <a:pt x="2737" y="5696"/>
                    </a:lnTo>
                    <a:lnTo>
                      <a:pt x="2662" y="5746"/>
                    </a:lnTo>
                    <a:lnTo>
                      <a:pt x="2588" y="5771"/>
                    </a:lnTo>
                    <a:lnTo>
                      <a:pt x="2414" y="5771"/>
                    </a:lnTo>
                    <a:lnTo>
                      <a:pt x="2314" y="5721"/>
                    </a:lnTo>
                    <a:lnTo>
                      <a:pt x="2215" y="5596"/>
                    </a:lnTo>
                    <a:lnTo>
                      <a:pt x="2165" y="5472"/>
                    </a:lnTo>
                    <a:lnTo>
                      <a:pt x="2165" y="5348"/>
                    </a:lnTo>
                    <a:lnTo>
                      <a:pt x="2239" y="5223"/>
                    </a:lnTo>
                    <a:lnTo>
                      <a:pt x="2613" y="4751"/>
                    </a:lnTo>
                    <a:lnTo>
                      <a:pt x="3011" y="4328"/>
                    </a:lnTo>
                    <a:lnTo>
                      <a:pt x="3483" y="3930"/>
                    </a:lnTo>
                    <a:lnTo>
                      <a:pt x="3981" y="3582"/>
                    </a:lnTo>
                    <a:lnTo>
                      <a:pt x="4503" y="3258"/>
                    </a:lnTo>
                    <a:lnTo>
                      <a:pt x="5075" y="2960"/>
                    </a:lnTo>
                    <a:lnTo>
                      <a:pt x="5672" y="2736"/>
                    </a:lnTo>
                    <a:lnTo>
                      <a:pt x="6269" y="2537"/>
                    </a:lnTo>
                    <a:lnTo>
                      <a:pt x="6045" y="2214"/>
                    </a:lnTo>
                    <a:lnTo>
                      <a:pt x="5921" y="1965"/>
                    </a:lnTo>
                    <a:lnTo>
                      <a:pt x="5796" y="1716"/>
                    </a:lnTo>
                    <a:lnTo>
                      <a:pt x="5697" y="1443"/>
                    </a:lnTo>
                    <a:lnTo>
                      <a:pt x="5622" y="1144"/>
                    </a:lnTo>
                    <a:lnTo>
                      <a:pt x="5572" y="871"/>
                    </a:lnTo>
                    <a:lnTo>
                      <a:pt x="5547" y="572"/>
                    </a:lnTo>
                    <a:lnTo>
                      <a:pt x="5547" y="274"/>
                    </a:lnTo>
                    <a:lnTo>
                      <a:pt x="55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89;p15">
                <a:extLst>
                  <a:ext uri="{FF2B5EF4-FFF2-40B4-BE49-F238E27FC236}">
                    <a16:creationId xmlns:a16="http://schemas.microsoft.com/office/drawing/2014/main" id="{83115B94-A910-404F-A7DF-BBF7C2E2D2EA}"/>
                  </a:ext>
                </a:extLst>
              </p:cNvPr>
              <p:cNvSpPr/>
              <p:nvPr/>
            </p:nvSpPr>
            <p:spPr>
              <a:xfrm>
                <a:off x="2256621" y="1553473"/>
                <a:ext cx="114901" cy="309757"/>
              </a:xfrm>
              <a:custGeom>
                <a:avLst/>
                <a:gdLst/>
                <a:ahLst/>
                <a:cxnLst/>
                <a:rect l="l" t="t" r="r" b="b"/>
                <a:pathLst>
                  <a:path w="5573" h="15024" fill="none" extrusionOk="0">
                    <a:moveTo>
                      <a:pt x="5572" y="1"/>
                    </a:moveTo>
                    <a:lnTo>
                      <a:pt x="5572" y="6891"/>
                    </a:lnTo>
                    <a:lnTo>
                      <a:pt x="1" y="10074"/>
                    </a:lnTo>
                    <a:lnTo>
                      <a:pt x="1" y="1502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90;p15">
                <a:extLst>
                  <a:ext uri="{FF2B5EF4-FFF2-40B4-BE49-F238E27FC236}">
                    <a16:creationId xmlns:a16="http://schemas.microsoft.com/office/drawing/2014/main" id="{476FE500-2F40-49B1-BF12-16D8BB10A1A5}"/>
                  </a:ext>
                </a:extLst>
              </p:cNvPr>
              <p:cNvSpPr/>
              <p:nvPr/>
            </p:nvSpPr>
            <p:spPr>
              <a:xfrm>
                <a:off x="2224829" y="1863210"/>
                <a:ext cx="63110" cy="63110"/>
              </a:xfrm>
              <a:custGeom>
                <a:avLst/>
                <a:gdLst/>
                <a:ahLst/>
                <a:cxnLst/>
                <a:rect l="l" t="t" r="r" b="b"/>
                <a:pathLst>
                  <a:path w="3061" h="3061" fill="none" extrusionOk="0">
                    <a:moveTo>
                      <a:pt x="3060" y="1543"/>
                    </a:moveTo>
                    <a:lnTo>
                      <a:pt x="3060" y="1543"/>
                    </a:lnTo>
                    <a:lnTo>
                      <a:pt x="3060" y="1692"/>
                    </a:lnTo>
                    <a:lnTo>
                      <a:pt x="3035" y="1841"/>
                    </a:lnTo>
                    <a:lnTo>
                      <a:pt x="2986" y="1991"/>
                    </a:lnTo>
                    <a:lnTo>
                      <a:pt x="2936" y="2140"/>
                    </a:lnTo>
                    <a:lnTo>
                      <a:pt x="2787" y="2389"/>
                    </a:lnTo>
                    <a:lnTo>
                      <a:pt x="2612" y="2612"/>
                    </a:lnTo>
                    <a:lnTo>
                      <a:pt x="2389" y="2786"/>
                    </a:lnTo>
                    <a:lnTo>
                      <a:pt x="2115" y="2936"/>
                    </a:lnTo>
                    <a:lnTo>
                      <a:pt x="1991" y="2985"/>
                    </a:lnTo>
                    <a:lnTo>
                      <a:pt x="1841" y="3035"/>
                    </a:lnTo>
                    <a:lnTo>
                      <a:pt x="1692" y="3060"/>
                    </a:lnTo>
                    <a:lnTo>
                      <a:pt x="1543" y="3060"/>
                    </a:lnTo>
                    <a:lnTo>
                      <a:pt x="1543" y="3060"/>
                    </a:lnTo>
                    <a:lnTo>
                      <a:pt x="1369" y="3060"/>
                    </a:lnTo>
                    <a:lnTo>
                      <a:pt x="1220" y="3035"/>
                    </a:lnTo>
                    <a:lnTo>
                      <a:pt x="1070" y="2985"/>
                    </a:lnTo>
                    <a:lnTo>
                      <a:pt x="946" y="2936"/>
                    </a:lnTo>
                    <a:lnTo>
                      <a:pt x="672" y="2786"/>
                    </a:lnTo>
                    <a:lnTo>
                      <a:pt x="449" y="2612"/>
                    </a:lnTo>
                    <a:lnTo>
                      <a:pt x="274" y="2389"/>
                    </a:lnTo>
                    <a:lnTo>
                      <a:pt x="125" y="2140"/>
                    </a:lnTo>
                    <a:lnTo>
                      <a:pt x="75" y="1991"/>
                    </a:lnTo>
                    <a:lnTo>
                      <a:pt x="26" y="1841"/>
                    </a:lnTo>
                    <a:lnTo>
                      <a:pt x="1" y="1692"/>
                    </a:lnTo>
                    <a:lnTo>
                      <a:pt x="1" y="1543"/>
                    </a:lnTo>
                    <a:lnTo>
                      <a:pt x="1" y="1543"/>
                    </a:lnTo>
                    <a:lnTo>
                      <a:pt x="1" y="1369"/>
                    </a:lnTo>
                    <a:lnTo>
                      <a:pt x="26" y="1220"/>
                    </a:lnTo>
                    <a:lnTo>
                      <a:pt x="75" y="1070"/>
                    </a:lnTo>
                    <a:lnTo>
                      <a:pt x="125" y="946"/>
                    </a:lnTo>
                    <a:lnTo>
                      <a:pt x="274" y="672"/>
                    </a:lnTo>
                    <a:lnTo>
                      <a:pt x="449" y="448"/>
                    </a:lnTo>
                    <a:lnTo>
                      <a:pt x="672" y="274"/>
                    </a:lnTo>
                    <a:lnTo>
                      <a:pt x="946" y="125"/>
                    </a:lnTo>
                    <a:lnTo>
                      <a:pt x="1070" y="75"/>
                    </a:lnTo>
                    <a:lnTo>
                      <a:pt x="1220" y="51"/>
                    </a:lnTo>
                    <a:lnTo>
                      <a:pt x="1369" y="26"/>
                    </a:lnTo>
                    <a:lnTo>
                      <a:pt x="1543" y="1"/>
                    </a:lnTo>
                    <a:lnTo>
                      <a:pt x="1543" y="1"/>
                    </a:lnTo>
                    <a:lnTo>
                      <a:pt x="1692" y="26"/>
                    </a:lnTo>
                    <a:lnTo>
                      <a:pt x="1841" y="51"/>
                    </a:lnTo>
                    <a:lnTo>
                      <a:pt x="1991" y="75"/>
                    </a:lnTo>
                    <a:lnTo>
                      <a:pt x="2115" y="125"/>
                    </a:lnTo>
                    <a:lnTo>
                      <a:pt x="2389" y="274"/>
                    </a:lnTo>
                    <a:lnTo>
                      <a:pt x="2612" y="448"/>
                    </a:lnTo>
                    <a:lnTo>
                      <a:pt x="2787" y="672"/>
                    </a:lnTo>
                    <a:lnTo>
                      <a:pt x="2936" y="946"/>
                    </a:lnTo>
                    <a:lnTo>
                      <a:pt x="2986" y="1070"/>
                    </a:lnTo>
                    <a:lnTo>
                      <a:pt x="3035" y="1220"/>
                    </a:lnTo>
                    <a:lnTo>
                      <a:pt x="3060" y="1369"/>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91;p15">
                <a:extLst>
                  <a:ext uri="{FF2B5EF4-FFF2-40B4-BE49-F238E27FC236}">
                    <a16:creationId xmlns:a16="http://schemas.microsoft.com/office/drawing/2014/main" id="{28A81868-170C-45D6-B5E9-98C1C9E96417}"/>
                  </a:ext>
                </a:extLst>
              </p:cNvPr>
              <p:cNvSpPr/>
              <p:nvPr/>
            </p:nvSpPr>
            <p:spPr>
              <a:xfrm>
                <a:off x="2443292"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92;p15">
                <a:extLst>
                  <a:ext uri="{FF2B5EF4-FFF2-40B4-BE49-F238E27FC236}">
                    <a16:creationId xmlns:a16="http://schemas.microsoft.com/office/drawing/2014/main" id="{B45B365D-C270-4566-AC42-BB725A94F712}"/>
                  </a:ext>
                </a:extLst>
              </p:cNvPr>
              <p:cNvSpPr/>
              <p:nvPr/>
            </p:nvSpPr>
            <p:spPr>
              <a:xfrm>
                <a:off x="2503289" y="1469890"/>
                <a:ext cx="20535" cy="320520"/>
              </a:xfrm>
              <a:custGeom>
                <a:avLst/>
                <a:gdLst/>
                <a:ahLst/>
                <a:cxnLst/>
                <a:rect l="l" t="t" r="r" b="b"/>
                <a:pathLst>
                  <a:path w="996" h="15546" fill="none" extrusionOk="0">
                    <a:moveTo>
                      <a:pt x="1" y="1"/>
                    </a:moveTo>
                    <a:lnTo>
                      <a:pt x="1"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93;p15">
                <a:extLst>
                  <a:ext uri="{FF2B5EF4-FFF2-40B4-BE49-F238E27FC236}">
                    <a16:creationId xmlns:a16="http://schemas.microsoft.com/office/drawing/2014/main" id="{3C56F45B-6476-41D5-A66C-BB826DE44072}"/>
                  </a:ext>
                </a:extLst>
              </p:cNvPr>
              <p:cNvSpPr/>
              <p:nvPr/>
            </p:nvSpPr>
            <p:spPr>
              <a:xfrm>
                <a:off x="2325340" y="1721671"/>
                <a:ext cx="21" cy="94387"/>
              </a:xfrm>
              <a:custGeom>
                <a:avLst/>
                <a:gdLst/>
                <a:ahLst/>
                <a:cxnLst/>
                <a:rect l="l" t="t" r="r" b="b"/>
                <a:pathLst>
                  <a:path w="1" h="4578" fill="none" extrusionOk="0">
                    <a:moveTo>
                      <a:pt x="1" y="1"/>
                    </a:moveTo>
                    <a:lnTo>
                      <a:pt x="1" y="457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94;p15">
                <a:extLst>
                  <a:ext uri="{FF2B5EF4-FFF2-40B4-BE49-F238E27FC236}">
                    <a16:creationId xmlns:a16="http://schemas.microsoft.com/office/drawing/2014/main" id="{6087BAB5-FB49-4713-826F-A2B6BDCB16AC}"/>
                  </a:ext>
                </a:extLst>
              </p:cNvPr>
              <p:cNvSpPr/>
              <p:nvPr/>
            </p:nvSpPr>
            <p:spPr>
              <a:xfrm>
                <a:off x="2371502" y="1458097"/>
                <a:ext cx="10783" cy="93356"/>
              </a:xfrm>
              <a:custGeom>
                <a:avLst/>
                <a:gdLst/>
                <a:ahLst/>
                <a:cxnLst/>
                <a:rect l="l" t="t" r="r" b="b"/>
                <a:pathLst>
                  <a:path w="523" h="4528" fill="none" extrusionOk="0">
                    <a:moveTo>
                      <a:pt x="0" y="4527"/>
                    </a:moveTo>
                    <a:lnTo>
                      <a:pt x="523" y="4179"/>
                    </a:lnTo>
                    <a:lnTo>
                      <a:pt x="523"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95;p15">
                <a:extLst>
                  <a:ext uri="{FF2B5EF4-FFF2-40B4-BE49-F238E27FC236}">
                    <a16:creationId xmlns:a16="http://schemas.microsoft.com/office/drawing/2014/main" id="{9C2C3784-E8EA-41CE-9705-FD10B58D2D36}"/>
                  </a:ext>
                </a:extLst>
              </p:cNvPr>
              <p:cNvSpPr/>
              <p:nvPr/>
            </p:nvSpPr>
            <p:spPr>
              <a:xfrm>
                <a:off x="2412016" y="1658602"/>
                <a:ext cx="63090" cy="63090"/>
              </a:xfrm>
              <a:custGeom>
                <a:avLst/>
                <a:gdLst/>
                <a:ahLst/>
                <a:cxnLst/>
                <a:rect l="l" t="t" r="r" b="b"/>
                <a:pathLst>
                  <a:path w="3060" h="3060" fill="none" extrusionOk="0">
                    <a:moveTo>
                      <a:pt x="3060" y="1543"/>
                    </a:moveTo>
                    <a:lnTo>
                      <a:pt x="3060" y="1543"/>
                    </a:lnTo>
                    <a:lnTo>
                      <a:pt x="3035" y="1692"/>
                    </a:lnTo>
                    <a:lnTo>
                      <a:pt x="3035" y="1841"/>
                    </a:lnTo>
                    <a:lnTo>
                      <a:pt x="2985" y="1990"/>
                    </a:lnTo>
                    <a:lnTo>
                      <a:pt x="2935" y="2140"/>
                    </a:lnTo>
                    <a:lnTo>
                      <a:pt x="2786" y="2388"/>
                    </a:lnTo>
                    <a:lnTo>
                      <a:pt x="2612" y="2612"/>
                    </a:lnTo>
                    <a:lnTo>
                      <a:pt x="2388" y="2811"/>
                    </a:lnTo>
                    <a:lnTo>
                      <a:pt x="2114" y="2936"/>
                    </a:lnTo>
                    <a:lnTo>
                      <a:pt x="1990" y="2985"/>
                    </a:lnTo>
                    <a:lnTo>
                      <a:pt x="1841" y="3035"/>
                    </a:lnTo>
                    <a:lnTo>
                      <a:pt x="1692" y="3060"/>
                    </a:lnTo>
                    <a:lnTo>
                      <a:pt x="1517" y="3060"/>
                    </a:lnTo>
                    <a:lnTo>
                      <a:pt x="1517" y="3060"/>
                    </a:lnTo>
                    <a:lnTo>
                      <a:pt x="1368" y="3060"/>
                    </a:lnTo>
                    <a:lnTo>
                      <a:pt x="1219" y="3035"/>
                    </a:lnTo>
                    <a:lnTo>
                      <a:pt x="1070" y="2985"/>
                    </a:lnTo>
                    <a:lnTo>
                      <a:pt x="945" y="2936"/>
                    </a:lnTo>
                    <a:lnTo>
                      <a:pt x="672" y="2811"/>
                    </a:lnTo>
                    <a:lnTo>
                      <a:pt x="448" y="2612"/>
                    </a:lnTo>
                    <a:lnTo>
                      <a:pt x="274" y="2388"/>
                    </a:lnTo>
                    <a:lnTo>
                      <a:pt x="125" y="2140"/>
                    </a:lnTo>
                    <a:lnTo>
                      <a:pt x="75" y="1990"/>
                    </a:lnTo>
                    <a:lnTo>
                      <a:pt x="25" y="1841"/>
                    </a:lnTo>
                    <a:lnTo>
                      <a:pt x="0" y="1692"/>
                    </a:lnTo>
                    <a:lnTo>
                      <a:pt x="0" y="1543"/>
                    </a:lnTo>
                    <a:lnTo>
                      <a:pt x="0" y="1543"/>
                    </a:lnTo>
                    <a:lnTo>
                      <a:pt x="0" y="1394"/>
                    </a:lnTo>
                    <a:lnTo>
                      <a:pt x="25" y="1219"/>
                    </a:lnTo>
                    <a:lnTo>
                      <a:pt x="75" y="1095"/>
                    </a:lnTo>
                    <a:lnTo>
                      <a:pt x="125" y="946"/>
                    </a:lnTo>
                    <a:lnTo>
                      <a:pt x="274" y="697"/>
                    </a:lnTo>
                    <a:lnTo>
                      <a:pt x="448" y="448"/>
                    </a:lnTo>
                    <a:lnTo>
                      <a:pt x="672" y="274"/>
                    </a:lnTo>
                    <a:lnTo>
                      <a:pt x="945" y="125"/>
                    </a:lnTo>
                    <a:lnTo>
                      <a:pt x="1070" y="75"/>
                    </a:lnTo>
                    <a:lnTo>
                      <a:pt x="1219" y="50"/>
                    </a:lnTo>
                    <a:lnTo>
                      <a:pt x="1368" y="26"/>
                    </a:lnTo>
                    <a:lnTo>
                      <a:pt x="1517" y="1"/>
                    </a:lnTo>
                    <a:lnTo>
                      <a:pt x="1517" y="1"/>
                    </a:lnTo>
                    <a:lnTo>
                      <a:pt x="1692" y="26"/>
                    </a:lnTo>
                    <a:lnTo>
                      <a:pt x="1841" y="50"/>
                    </a:lnTo>
                    <a:lnTo>
                      <a:pt x="1990" y="75"/>
                    </a:lnTo>
                    <a:lnTo>
                      <a:pt x="2114" y="125"/>
                    </a:lnTo>
                    <a:lnTo>
                      <a:pt x="2388" y="274"/>
                    </a:lnTo>
                    <a:lnTo>
                      <a:pt x="2612" y="448"/>
                    </a:lnTo>
                    <a:lnTo>
                      <a:pt x="2786" y="697"/>
                    </a:lnTo>
                    <a:lnTo>
                      <a:pt x="2935" y="946"/>
                    </a:lnTo>
                    <a:lnTo>
                      <a:pt x="2985" y="1095"/>
                    </a:lnTo>
                    <a:lnTo>
                      <a:pt x="3035" y="1219"/>
                    </a:lnTo>
                    <a:lnTo>
                      <a:pt x="3035" y="1394"/>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96;p15">
                <a:extLst>
                  <a:ext uri="{FF2B5EF4-FFF2-40B4-BE49-F238E27FC236}">
                    <a16:creationId xmlns:a16="http://schemas.microsoft.com/office/drawing/2014/main" id="{19478AFD-543D-4B18-B0CC-A097BA718DAC}"/>
                  </a:ext>
                </a:extLst>
              </p:cNvPr>
              <p:cNvSpPr/>
              <p:nvPr/>
            </p:nvSpPr>
            <p:spPr>
              <a:xfrm>
                <a:off x="2256622" y="1992956"/>
                <a:ext cx="21" cy="213350"/>
              </a:xfrm>
              <a:custGeom>
                <a:avLst/>
                <a:gdLst/>
                <a:ahLst/>
                <a:cxnLst/>
                <a:rect l="l" t="t" r="r" b="b"/>
                <a:pathLst>
                  <a:path w="1" h="10348" fill="none" extrusionOk="0">
                    <a:moveTo>
                      <a:pt x="1" y="10347"/>
                    </a:moveTo>
                    <a:lnTo>
                      <a:pt x="1"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97;p15">
                <a:extLst>
                  <a:ext uri="{FF2B5EF4-FFF2-40B4-BE49-F238E27FC236}">
                    <a16:creationId xmlns:a16="http://schemas.microsoft.com/office/drawing/2014/main" id="{93112056-A0A7-4FD7-AA8E-3985C3928FB8}"/>
                  </a:ext>
                </a:extLst>
              </p:cNvPr>
              <p:cNvSpPr/>
              <p:nvPr/>
            </p:nvSpPr>
            <p:spPr>
              <a:xfrm>
                <a:off x="2443292" y="1721671"/>
                <a:ext cx="126674" cy="405670"/>
              </a:xfrm>
              <a:custGeom>
                <a:avLst/>
                <a:gdLst/>
                <a:ahLst/>
                <a:cxnLst/>
                <a:rect l="l" t="t" r="r" b="b"/>
                <a:pathLst>
                  <a:path w="6144" h="19676" fill="none" extrusionOk="0">
                    <a:moveTo>
                      <a:pt x="6144" y="19675"/>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98;p15">
                <a:extLst>
                  <a:ext uri="{FF2B5EF4-FFF2-40B4-BE49-F238E27FC236}">
                    <a16:creationId xmlns:a16="http://schemas.microsoft.com/office/drawing/2014/main" id="{6EB8F01D-9C8C-421B-B231-5DF9C8AF50C0}"/>
                  </a:ext>
                </a:extLst>
              </p:cNvPr>
              <p:cNvSpPr/>
              <p:nvPr/>
            </p:nvSpPr>
            <p:spPr>
              <a:xfrm>
                <a:off x="2325340" y="1784760"/>
                <a:ext cx="46183" cy="387691"/>
              </a:xfrm>
              <a:custGeom>
                <a:avLst/>
                <a:gdLst/>
                <a:ahLst/>
                <a:cxnLst/>
                <a:rect l="l" t="t" r="r" b="b"/>
                <a:pathLst>
                  <a:path w="2240" h="18804" fill="none" extrusionOk="0">
                    <a:moveTo>
                      <a:pt x="2239" y="0"/>
                    </a:moveTo>
                    <a:lnTo>
                      <a:pt x="2239" y="9850"/>
                    </a:lnTo>
                    <a:lnTo>
                      <a:pt x="1" y="11292"/>
                    </a:lnTo>
                    <a:lnTo>
                      <a:pt x="1" y="1880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99;p15">
                <a:extLst>
                  <a:ext uri="{FF2B5EF4-FFF2-40B4-BE49-F238E27FC236}">
                    <a16:creationId xmlns:a16="http://schemas.microsoft.com/office/drawing/2014/main" id="{4343C09F-69B8-4F60-9AC1-5B2D441FF012}"/>
                  </a:ext>
                </a:extLst>
              </p:cNvPr>
              <p:cNvSpPr/>
              <p:nvPr/>
            </p:nvSpPr>
            <p:spPr>
              <a:xfrm>
                <a:off x="2443292"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100;p15">
                <a:extLst>
                  <a:ext uri="{FF2B5EF4-FFF2-40B4-BE49-F238E27FC236}">
                    <a16:creationId xmlns:a16="http://schemas.microsoft.com/office/drawing/2014/main" id="{89DAB456-0228-4F10-B460-9969BD1A9A00}"/>
                  </a:ext>
                </a:extLst>
              </p:cNvPr>
              <p:cNvSpPr/>
              <p:nvPr/>
            </p:nvSpPr>
            <p:spPr>
              <a:xfrm>
                <a:off x="2443292"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101;p15">
                <a:extLst>
                  <a:ext uri="{FF2B5EF4-FFF2-40B4-BE49-F238E27FC236}">
                    <a16:creationId xmlns:a16="http://schemas.microsoft.com/office/drawing/2014/main" id="{4EC7C745-B615-4016-909E-E27AC3885948}"/>
                  </a:ext>
                </a:extLst>
              </p:cNvPr>
              <p:cNvSpPr/>
              <p:nvPr/>
            </p:nvSpPr>
            <p:spPr>
              <a:xfrm>
                <a:off x="2523804"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102;p15">
                <a:extLst>
                  <a:ext uri="{FF2B5EF4-FFF2-40B4-BE49-F238E27FC236}">
                    <a16:creationId xmlns:a16="http://schemas.microsoft.com/office/drawing/2014/main" id="{49EC6EEC-FE08-46FF-946A-08A75E9F4A03}"/>
                  </a:ext>
                </a:extLst>
              </p:cNvPr>
              <p:cNvSpPr/>
              <p:nvPr/>
            </p:nvSpPr>
            <p:spPr>
              <a:xfrm>
                <a:off x="2889950" y="1846283"/>
                <a:ext cx="63090" cy="62595"/>
              </a:xfrm>
              <a:custGeom>
                <a:avLst/>
                <a:gdLst/>
                <a:ahLst/>
                <a:cxnLst/>
                <a:rect l="l" t="t" r="r" b="b"/>
                <a:pathLst>
                  <a:path w="3060" h="3036" fill="none" extrusionOk="0">
                    <a:moveTo>
                      <a:pt x="3060" y="1518"/>
                    </a:moveTo>
                    <a:lnTo>
                      <a:pt x="3060" y="1518"/>
                    </a:lnTo>
                    <a:lnTo>
                      <a:pt x="3060" y="1667"/>
                    </a:lnTo>
                    <a:lnTo>
                      <a:pt x="3035" y="1817"/>
                    </a:lnTo>
                    <a:lnTo>
                      <a:pt x="2985" y="1966"/>
                    </a:lnTo>
                    <a:lnTo>
                      <a:pt x="2935" y="2115"/>
                    </a:lnTo>
                    <a:lnTo>
                      <a:pt x="2786" y="2364"/>
                    </a:lnTo>
                    <a:lnTo>
                      <a:pt x="2612" y="2588"/>
                    </a:lnTo>
                    <a:lnTo>
                      <a:pt x="2388" y="2787"/>
                    </a:lnTo>
                    <a:lnTo>
                      <a:pt x="2114" y="2911"/>
                    </a:lnTo>
                    <a:lnTo>
                      <a:pt x="1990" y="2986"/>
                    </a:lnTo>
                    <a:lnTo>
                      <a:pt x="1841" y="3011"/>
                    </a:lnTo>
                    <a:lnTo>
                      <a:pt x="1692" y="3035"/>
                    </a:lnTo>
                    <a:lnTo>
                      <a:pt x="1542" y="3035"/>
                    </a:lnTo>
                    <a:lnTo>
                      <a:pt x="1542" y="3035"/>
                    </a:lnTo>
                    <a:lnTo>
                      <a:pt x="1368" y="3035"/>
                    </a:lnTo>
                    <a:lnTo>
                      <a:pt x="1219" y="3011"/>
                    </a:lnTo>
                    <a:lnTo>
                      <a:pt x="1070" y="2986"/>
                    </a:lnTo>
                    <a:lnTo>
                      <a:pt x="945" y="2911"/>
                    </a:lnTo>
                    <a:lnTo>
                      <a:pt x="672" y="2787"/>
                    </a:lnTo>
                    <a:lnTo>
                      <a:pt x="448" y="2588"/>
                    </a:lnTo>
                    <a:lnTo>
                      <a:pt x="274" y="2364"/>
                    </a:lnTo>
                    <a:lnTo>
                      <a:pt x="125" y="2115"/>
                    </a:lnTo>
                    <a:lnTo>
                      <a:pt x="75" y="1966"/>
                    </a:lnTo>
                    <a:lnTo>
                      <a:pt x="25" y="1817"/>
                    </a:lnTo>
                    <a:lnTo>
                      <a:pt x="0" y="1667"/>
                    </a:lnTo>
                    <a:lnTo>
                      <a:pt x="0" y="1518"/>
                    </a:lnTo>
                    <a:lnTo>
                      <a:pt x="0" y="1518"/>
                    </a:lnTo>
                    <a:lnTo>
                      <a:pt x="0" y="1369"/>
                    </a:lnTo>
                    <a:lnTo>
                      <a:pt x="25" y="1220"/>
                    </a:lnTo>
                    <a:lnTo>
                      <a:pt x="75" y="1071"/>
                    </a:lnTo>
                    <a:lnTo>
                      <a:pt x="125" y="921"/>
                    </a:lnTo>
                    <a:lnTo>
                      <a:pt x="274" y="673"/>
                    </a:lnTo>
                    <a:lnTo>
                      <a:pt x="448" y="449"/>
                    </a:lnTo>
                    <a:lnTo>
                      <a:pt x="672" y="250"/>
                    </a:lnTo>
                    <a:lnTo>
                      <a:pt x="945" y="100"/>
                    </a:lnTo>
                    <a:lnTo>
                      <a:pt x="1070" y="51"/>
                    </a:lnTo>
                    <a:lnTo>
                      <a:pt x="1219" y="26"/>
                    </a:lnTo>
                    <a:lnTo>
                      <a:pt x="1368" y="1"/>
                    </a:lnTo>
                    <a:lnTo>
                      <a:pt x="1542" y="1"/>
                    </a:lnTo>
                    <a:lnTo>
                      <a:pt x="1542" y="1"/>
                    </a:lnTo>
                    <a:lnTo>
                      <a:pt x="1692" y="1"/>
                    </a:lnTo>
                    <a:lnTo>
                      <a:pt x="1841" y="26"/>
                    </a:lnTo>
                    <a:lnTo>
                      <a:pt x="1990" y="51"/>
                    </a:lnTo>
                    <a:lnTo>
                      <a:pt x="2114" y="100"/>
                    </a:lnTo>
                    <a:lnTo>
                      <a:pt x="2388" y="250"/>
                    </a:lnTo>
                    <a:lnTo>
                      <a:pt x="2612" y="449"/>
                    </a:lnTo>
                    <a:lnTo>
                      <a:pt x="2786" y="673"/>
                    </a:lnTo>
                    <a:lnTo>
                      <a:pt x="2935" y="921"/>
                    </a:lnTo>
                    <a:lnTo>
                      <a:pt x="2985" y="1071"/>
                    </a:lnTo>
                    <a:lnTo>
                      <a:pt x="3035" y="1220"/>
                    </a:lnTo>
                    <a:lnTo>
                      <a:pt x="3060" y="1369"/>
                    </a:lnTo>
                    <a:lnTo>
                      <a:pt x="3060" y="1518"/>
                    </a:lnTo>
                    <a:lnTo>
                      <a:pt x="3060" y="1518"/>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103;p15">
                <a:extLst>
                  <a:ext uri="{FF2B5EF4-FFF2-40B4-BE49-F238E27FC236}">
                    <a16:creationId xmlns:a16="http://schemas.microsoft.com/office/drawing/2014/main" id="{EF4192D6-A0E6-4AF1-8864-5CEA51202C16}"/>
                  </a:ext>
                </a:extLst>
              </p:cNvPr>
              <p:cNvSpPr/>
              <p:nvPr/>
            </p:nvSpPr>
            <p:spPr>
              <a:xfrm>
                <a:off x="2714062" y="1658602"/>
                <a:ext cx="62574" cy="63090"/>
              </a:xfrm>
              <a:custGeom>
                <a:avLst/>
                <a:gdLst/>
                <a:ahLst/>
                <a:cxnLst/>
                <a:rect l="l" t="t" r="r" b="b"/>
                <a:pathLst>
                  <a:path w="3035" h="3060" fill="none" extrusionOk="0">
                    <a:moveTo>
                      <a:pt x="3034" y="1543"/>
                    </a:moveTo>
                    <a:lnTo>
                      <a:pt x="3034" y="1543"/>
                    </a:lnTo>
                    <a:lnTo>
                      <a:pt x="3034" y="1692"/>
                    </a:lnTo>
                    <a:lnTo>
                      <a:pt x="3010" y="1841"/>
                    </a:lnTo>
                    <a:lnTo>
                      <a:pt x="2985" y="1990"/>
                    </a:lnTo>
                    <a:lnTo>
                      <a:pt x="2935" y="2140"/>
                    </a:lnTo>
                    <a:lnTo>
                      <a:pt x="2786" y="2388"/>
                    </a:lnTo>
                    <a:lnTo>
                      <a:pt x="2612" y="2612"/>
                    </a:lnTo>
                    <a:lnTo>
                      <a:pt x="2363" y="2811"/>
                    </a:lnTo>
                    <a:lnTo>
                      <a:pt x="2114" y="2936"/>
                    </a:lnTo>
                    <a:lnTo>
                      <a:pt x="1965" y="2985"/>
                    </a:lnTo>
                    <a:lnTo>
                      <a:pt x="1816" y="3035"/>
                    </a:lnTo>
                    <a:lnTo>
                      <a:pt x="1666" y="3060"/>
                    </a:lnTo>
                    <a:lnTo>
                      <a:pt x="1517" y="3060"/>
                    </a:lnTo>
                    <a:lnTo>
                      <a:pt x="1517" y="3060"/>
                    </a:lnTo>
                    <a:lnTo>
                      <a:pt x="1368" y="3060"/>
                    </a:lnTo>
                    <a:lnTo>
                      <a:pt x="1219" y="3035"/>
                    </a:lnTo>
                    <a:lnTo>
                      <a:pt x="1070" y="2985"/>
                    </a:lnTo>
                    <a:lnTo>
                      <a:pt x="920" y="2936"/>
                    </a:lnTo>
                    <a:lnTo>
                      <a:pt x="672" y="2811"/>
                    </a:lnTo>
                    <a:lnTo>
                      <a:pt x="448" y="2612"/>
                    </a:lnTo>
                    <a:lnTo>
                      <a:pt x="249" y="2388"/>
                    </a:lnTo>
                    <a:lnTo>
                      <a:pt x="124" y="2140"/>
                    </a:lnTo>
                    <a:lnTo>
                      <a:pt x="75" y="1990"/>
                    </a:lnTo>
                    <a:lnTo>
                      <a:pt x="25" y="1841"/>
                    </a:lnTo>
                    <a:lnTo>
                      <a:pt x="0" y="1692"/>
                    </a:lnTo>
                    <a:lnTo>
                      <a:pt x="0" y="1543"/>
                    </a:lnTo>
                    <a:lnTo>
                      <a:pt x="0" y="1543"/>
                    </a:lnTo>
                    <a:lnTo>
                      <a:pt x="0" y="1394"/>
                    </a:lnTo>
                    <a:lnTo>
                      <a:pt x="25" y="1219"/>
                    </a:lnTo>
                    <a:lnTo>
                      <a:pt x="75" y="1095"/>
                    </a:lnTo>
                    <a:lnTo>
                      <a:pt x="124" y="946"/>
                    </a:lnTo>
                    <a:lnTo>
                      <a:pt x="249" y="697"/>
                    </a:lnTo>
                    <a:lnTo>
                      <a:pt x="448" y="448"/>
                    </a:lnTo>
                    <a:lnTo>
                      <a:pt x="672" y="274"/>
                    </a:lnTo>
                    <a:lnTo>
                      <a:pt x="920" y="125"/>
                    </a:lnTo>
                    <a:lnTo>
                      <a:pt x="1070" y="75"/>
                    </a:lnTo>
                    <a:lnTo>
                      <a:pt x="1219" y="50"/>
                    </a:lnTo>
                    <a:lnTo>
                      <a:pt x="1368" y="26"/>
                    </a:lnTo>
                    <a:lnTo>
                      <a:pt x="1517" y="1"/>
                    </a:lnTo>
                    <a:lnTo>
                      <a:pt x="1517" y="1"/>
                    </a:lnTo>
                    <a:lnTo>
                      <a:pt x="1666" y="26"/>
                    </a:lnTo>
                    <a:lnTo>
                      <a:pt x="1816" y="50"/>
                    </a:lnTo>
                    <a:lnTo>
                      <a:pt x="1965" y="75"/>
                    </a:lnTo>
                    <a:lnTo>
                      <a:pt x="2114" y="125"/>
                    </a:lnTo>
                    <a:lnTo>
                      <a:pt x="2363" y="274"/>
                    </a:lnTo>
                    <a:lnTo>
                      <a:pt x="2612" y="448"/>
                    </a:lnTo>
                    <a:lnTo>
                      <a:pt x="2786" y="697"/>
                    </a:lnTo>
                    <a:lnTo>
                      <a:pt x="2935" y="946"/>
                    </a:lnTo>
                    <a:lnTo>
                      <a:pt x="2985" y="1095"/>
                    </a:lnTo>
                    <a:lnTo>
                      <a:pt x="3010" y="1219"/>
                    </a:lnTo>
                    <a:lnTo>
                      <a:pt x="3034" y="1394"/>
                    </a:lnTo>
                    <a:lnTo>
                      <a:pt x="3034" y="1543"/>
                    </a:lnTo>
                    <a:lnTo>
                      <a:pt x="3034"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104;p15">
                <a:extLst>
                  <a:ext uri="{FF2B5EF4-FFF2-40B4-BE49-F238E27FC236}">
                    <a16:creationId xmlns:a16="http://schemas.microsoft.com/office/drawing/2014/main" id="{FE1912CB-37E0-4D20-A0B4-7038FCB0DF61}"/>
                  </a:ext>
                </a:extLst>
              </p:cNvPr>
              <p:cNvSpPr/>
              <p:nvPr/>
            </p:nvSpPr>
            <p:spPr>
              <a:xfrm>
                <a:off x="2745339"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105;p15">
                <a:extLst>
                  <a:ext uri="{FF2B5EF4-FFF2-40B4-BE49-F238E27FC236}">
                    <a16:creationId xmlns:a16="http://schemas.microsoft.com/office/drawing/2014/main" id="{EE4070DA-FB26-4162-B9A1-8210B40A6D5B}"/>
                  </a:ext>
                </a:extLst>
              </p:cNvPr>
              <p:cNvSpPr/>
              <p:nvPr/>
            </p:nvSpPr>
            <p:spPr>
              <a:xfrm>
                <a:off x="2804820" y="1469890"/>
                <a:ext cx="20535" cy="320520"/>
              </a:xfrm>
              <a:custGeom>
                <a:avLst/>
                <a:gdLst/>
                <a:ahLst/>
                <a:cxnLst/>
                <a:rect l="l" t="t" r="r" b="b"/>
                <a:pathLst>
                  <a:path w="996" h="15546" fill="none" extrusionOk="0">
                    <a:moveTo>
                      <a:pt x="0" y="1"/>
                    </a:moveTo>
                    <a:lnTo>
                      <a:pt x="0"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106;p15">
                <a:extLst>
                  <a:ext uri="{FF2B5EF4-FFF2-40B4-BE49-F238E27FC236}">
                    <a16:creationId xmlns:a16="http://schemas.microsoft.com/office/drawing/2014/main" id="{978AAF89-1A19-4694-BDF2-2DDC10609DA3}"/>
                  </a:ext>
                </a:extLst>
              </p:cNvPr>
              <p:cNvSpPr/>
              <p:nvPr/>
            </p:nvSpPr>
            <p:spPr>
              <a:xfrm>
                <a:off x="2745339" y="1721671"/>
                <a:ext cx="126674" cy="434369"/>
              </a:xfrm>
              <a:custGeom>
                <a:avLst/>
                <a:gdLst/>
                <a:ahLst/>
                <a:cxnLst/>
                <a:rect l="l" t="t" r="r" b="b"/>
                <a:pathLst>
                  <a:path w="6144" h="21068" fill="none" extrusionOk="0">
                    <a:moveTo>
                      <a:pt x="6144" y="21068"/>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107;p15">
                <a:extLst>
                  <a:ext uri="{FF2B5EF4-FFF2-40B4-BE49-F238E27FC236}">
                    <a16:creationId xmlns:a16="http://schemas.microsoft.com/office/drawing/2014/main" id="{5494B9E6-1006-4701-9E69-3EB78979F31C}"/>
                  </a:ext>
                </a:extLst>
              </p:cNvPr>
              <p:cNvSpPr/>
              <p:nvPr/>
            </p:nvSpPr>
            <p:spPr>
              <a:xfrm>
                <a:off x="2623799" y="1728866"/>
                <a:ext cx="21" cy="94366"/>
              </a:xfrm>
              <a:custGeom>
                <a:avLst/>
                <a:gdLst/>
                <a:ahLst/>
                <a:cxnLst/>
                <a:rect l="l" t="t" r="r" b="b"/>
                <a:pathLst>
                  <a:path w="1" h="4577" fill="none" extrusionOk="0">
                    <a:moveTo>
                      <a:pt x="0" y="0"/>
                    </a:moveTo>
                    <a:lnTo>
                      <a:pt x="0" y="457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108;p15">
                <a:extLst>
                  <a:ext uri="{FF2B5EF4-FFF2-40B4-BE49-F238E27FC236}">
                    <a16:creationId xmlns:a16="http://schemas.microsoft.com/office/drawing/2014/main" id="{7BCB2897-C75C-4821-AB2D-023A59D85409}"/>
                  </a:ext>
                </a:extLst>
              </p:cNvPr>
              <p:cNvSpPr/>
              <p:nvPr/>
            </p:nvSpPr>
            <p:spPr>
              <a:xfrm>
                <a:off x="2627386" y="1784760"/>
                <a:ext cx="46183" cy="335385"/>
              </a:xfrm>
              <a:custGeom>
                <a:avLst/>
                <a:gdLst/>
                <a:ahLst/>
                <a:cxnLst/>
                <a:rect l="l" t="t" r="r" b="b"/>
                <a:pathLst>
                  <a:path w="2240" h="16267" fill="none" extrusionOk="0">
                    <a:moveTo>
                      <a:pt x="2239" y="0"/>
                    </a:moveTo>
                    <a:lnTo>
                      <a:pt x="2239" y="9850"/>
                    </a:lnTo>
                    <a:lnTo>
                      <a:pt x="1" y="11292"/>
                    </a:lnTo>
                    <a:lnTo>
                      <a:pt x="1" y="1626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109;p15">
                <a:extLst>
                  <a:ext uri="{FF2B5EF4-FFF2-40B4-BE49-F238E27FC236}">
                    <a16:creationId xmlns:a16="http://schemas.microsoft.com/office/drawing/2014/main" id="{6A5DFC01-FB90-49F1-A998-DF6E9E072D69}"/>
                  </a:ext>
                </a:extLst>
              </p:cNvPr>
              <p:cNvSpPr/>
              <p:nvPr/>
            </p:nvSpPr>
            <p:spPr>
              <a:xfrm>
                <a:off x="2745339"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110;p15">
                <a:extLst>
                  <a:ext uri="{FF2B5EF4-FFF2-40B4-BE49-F238E27FC236}">
                    <a16:creationId xmlns:a16="http://schemas.microsoft.com/office/drawing/2014/main" id="{7F8198FF-081F-4EAB-A1C6-601F982ACBA0}"/>
                  </a:ext>
                </a:extLst>
              </p:cNvPr>
              <p:cNvSpPr/>
              <p:nvPr/>
            </p:nvSpPr>
            <p:spPr>
              <a:xfrm>
                <a:off x="2745339"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111;p15">
                <a:extLst>
                  <a:ext uri="{FF2B5EF4-FFF2-40B4-BE49-F238E27FC236}">
                    <a16:creationId xmlns:a16="http://schemas.microsoft.com/office/drawing/2014/main" id="{32DFFCA5-8D33-4289-81C8-C8694612DD45}"/>
                  </a:ext>
                </a:extLst>
              </p:cNvPr>
              <p:cNvSpPr/>
              <p:nvPr/>
            </p:nvSpPr>
            <p:spPr>
              <a:xfrm>
                <a:off x="2673549" y="1458097"/>
                <a:ext cx="10268" cy="93356"/>
              </a:xfrm>
              <a:custGeom>
                <a:avLst/>
                <a:gdLst/>
                <a:ahLst/>
                <a:cxnLst/>
                <a:rect l="l" t="t" r="r" b="b"/>
                <a:pathLst>
                  <a:path w="498" h="4528" fill="none" extrusionOk="0">
                    <a:moveTo>
                      <a:pt x="0" y="4527"/>
                    </a:moveTo>
                    <a:lnTo>
                      <a:pt x="498" y="4179"/>
                    </a:lnTo>
                    <a:lnTo>
                      <a:pt x="498"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112;p15">
                <a:extLst>
                  <a:ext uri="{FF2B5EF4-FFF2-40B4-BE49-F238E27FC236}">
                    <a16:creationId xmlns:a16="http://schemas.microsoft.com/office/drawing/2014/main" id="{74FAFB40-CD29-4A16-8A64-2747CFD9BDF9}"/>
                  </a:ext>
                </a:extLst>
              </p:cNvPr>
              <p:cNvSpPr/>
              <p:nvPr/>
            </p:nvSpPr>
            <p:spPr>
              <a:xfrm>
                <a:off x="2825335"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113;p15">
                <a:extLst>
                  <a:ext uri="{FF2B5EF4-FFF2-40B4-BE49-F238E27FC236}">
                    <a16:creationId xmlns:a16="http://schemas.microsoft.com/office/drawing/2014/main" id="{BE517454-C2F9-4ABA-AC08-83ADF698BBA8}"/>
                  </a:ext>
                </a:extLst>
              </p:cNvPr>
              <p:cNvSpPr/>
              <p:nvPr/>
            </p:nvSpPr>
            <p:spPr>
              <a:xfrm>
                <a:off x="2563286" y="1469890"/>
                <a:ext cx="21" cy="52843"/>
              </a:xfrm>
              <a:custGeom>
                <a:avLst/>
                <a:gdLst/>
                <a:ahLst/>
                <a:cxnLst/>
                <a:rect l="l" t="t" r="r" b="b"/>
                <a:pathLst>
                  <a:path w="1" h="2563" fill="none" extrusionOk="0">
                    <a:moveTo>
                      <a:pt x="1" y="1"/>
                    </a:moveTo>
                    <a:lnTo>
                      <a:pt x="1" y="256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114;p15">
                <a:extLst>
                  <a:ext uri="{FF2B5EF4-FFF2-40B4-BE49-F238E27FC236}">
                    <a16:creationId xmlns:a16="http://schemas.microsoft.com/office/drawing/2014/main" id="{65FE86A9-158C-452D-86BC-78DB00E2F9C2}"/>
                  </a:ext>
                </a:extLst>
              </p:cNvPr>
              <p:cNvSpPr/>
              <p:nvPr/>
            </p:nvSpPr>
            <p:spPr>
              <a:xfrm>
                <a:off x="2563286" y="1565782"/>
                <a:ext cx="57976" cy="91810"/>
              </a:xfrm>
              <a:custGeom>
                <a:avLst/>
                <a:gdLst/>
                <a:ahLst/>
                <a:cxnLst/>
                <a:rect l="l" t="t" r="r" b="b"/>
                <a:pathLst>
                  <a:path w="2812" h="4453" fill="none" extrusionOk="0">
                    <a:moveTo>
                      <a:pt x="1" y="1"/>
                    </a:moveTo>
                    <a:lnTo>
                      <a:pt x="2811" y="971"/>
                    </a:lnTo>
                    <a:lnTo>
                      <a:pt x="2811" y="445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115;p15">
                <a:extLst>
                  <a:ext uri="{FF2B5EF4-FFF2-40B4-BE49-F238E27FC236}">
                    <a16:creationId xmlns:a16="http://schemas.microsoft.com/office/drawing/2014/main" id="{21D03D74-C1AD-4D18-9439-9D57CAC25B8A}"/>
                  </a:ext>
                </a:extLst>
              </p:cNvPr>
              <p:cNvSpPr/>
              <p:nvPr/>
            </p:nvSpPr>
            <p:spPr>
              <a:xfrm>
                <a:off x="2569946" y="1553473"/>
                <a:ext cx="103624" cy="352848"/>
              </a:xfrm>
              <a:custGeom>
                <a:avLst/>
                <a:gdLst/>
                <a:ahLst/>
                <a:cxnLst/>
                <a:rect l="l" t="t" r="r" b="b"/>
                <a:pathLst>
                  <a:path w="5026" h="17114" fill="none" extrusionOk="0">
                    <a:moveTo>
                      <a:pt x="1" y="17113"/>
                    </a:moveTo>
                    <a:lnTo>
                      <a:pt x="1" y="10074"/>
                    </a:lnTo>
                    <a:lnTo>
                      <a:pt x="5025" y="6891"/>
                    </a:lnTo>
                    <a:lnTo>
                      <a:pt x="5025"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116;p15">
                <a:extLst>
                  <a:ext uri="{FF2B5EF4-FFF2-40B4-BE49-F238E27FC236}">
                    <a16:creationId xmlns:a16="http://schemas.microsoft.com/office/drawing/2014/main" id="{821FAC57-0431-40C2-A22B-F5773598C4E1}"/>
                  </a:ext>
                </a:extLst>
              </p:cNvPr>
              <p:cNvSpPr/>
              <p:nvPr/>
            </p:nvSpPr>
            <p:spPr>
              <a:xfrm>
                <a:off x="2367399"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117;p15">
                <a:extLst>
                  <a:ext uri="{FF2B5EF4-FFF2-40B4-BE49-F238E27FC236}">
                    <a16:creationId xmlns:a16="http://schemas.microsoft.com/office/drawing/2014/main" id="{04F2C2C2-FE4F-4112-A2E1-252C1B036267}"/>
                  </a:ext>
                </a:extLst>
              </p:cNvPr>
              <p:cNvSpPr/>
              <p:nvPr/>
            </p:nvSpPr>
            <p:spPr>
              <a:xfrm>
                <a:off x="2427912"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118;p15">
                <a:extLst>
                  <a:ext uri="{FF2B5EF4-FFF2-40B4-BE49-F238E27FC236}">
                    <a16:creationId xmlns:a16="http://schemas.microsoft.com/office/drawing/2014/main" id="{D0477BD4-4B6F-445B-A25B-7CC3F90CA78B}"/>
                  </a:ext>
                </a:extLst>
              </p:cNvPr>
              <p:cNvSpPr/>
              <p:nvPr/>
            </p:nvSpPr>
            <p:spPr>
              <a:xfrm>
                <a:off x="2488424"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119;p15">
                <a:extLst>
                  <a:ext uri="{FF2B5EF4-FFF2-40B4-BE49-F238E27FC236}">
                    <a16:creationId xmlns:a16="http://schemas.microsoft.com/office/drawing/2014/main" id="{BC0BED9E-7A2A-4965-99D0-634A5B07A58A}"/>
                  </a:ext>
                </a:extLst>
              </p:cNvPr>
              <p:cNvSpPr/>
              <p:nvPr/>
            </p:nvSpPr>
            <p:spPr>
              <a:xfrm>
                <a:off x="2548936"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120;p15">
                <a:extLst>
                  <a:ext uri="{FF2B5EF4-FFF2-40B4-BE49-F238E27FC236}">
                    <a16:creationId xmlns:a16="http://schemas.microsoft.com/office/drawing/2014/main" id="{09F59BDB-7E9B-4E60-8FDA-0954E516CD4A}"/>
                  </a:ext>
                </a:extLst>
              </p:cNvPr>
              <p:cNvSpPr/>
              <p:nvPr/>
            </p:nvSpPr>
            <p:spPr>
              <a:xfrm>
                <a:off x="2608933"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121;p15">
                <a:extLst>
                  <a:ext uri="{FF2B5EF4-FFF2-40B4-BE49-F238E27FC236}">
                    <a16:creationId xmlns:a16="http://schemas.microsoft.com/office/drawing/2014/main" id="{3564D0D1-497B-4599-BA7E-2AC511F91686}"/>
                  </a:ext>
                </a:extLst>
              </p:cNvPr>
              <p:cNvSpPr/>
              <p:nvPr/>
            </p:nvSpPr>
            <p:spPr>
              <a:xfrm>
                <a:off x="2669446"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122;p15">
                <a:extLst>
                  <a:ext uri="{FF2B5EF4-FFF2-40B4-BE49-F238E27FC236}">
                    <a16:creationId xmlns:a16="http://schemas.microsoft.com/office/drawing/2014/main" id="{69F77A04-5251-4665-80C5-4A1734619D65}"/>
                  </a:ext>
                </a:extLst>
              </p:cNvPr>
              <p:cNvSpPr/>
              <p:nvPr/>
            </p:nvSpPr>
            <p:spPr>
              <a:xfrm>
                <a:off x="2729958"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123;p15">
                <a:extLst>
                  <a:ext uri="{FF2B5EF4-FFF2-40B4-BE49-F238E27FC236}">
                    <a16:creationId xmlns:a16="http://schemas.microsoft.com/office/drawing/2014/main" id="{9ABD9E31-38B3-41E9-A39D-E2FCB6157326}"/>
                  </a:ext>
                </a:extLst>
              </p:cNvPr>
              <p:cNvSpPr/>
              <p:nvPr/>
            </p:nvSpPr>
            <p:spPr>
              <a:xfrm>
                <a:off x="2790450" y="881693"/>
                <a:ext cx="29772" cy="52327"/>
              </a:xfrm>
              <a:custGeom>
                <a:avLst/>
                <a:gdLst/>
                <a:ahLst/>
                <a:cxnLst/>
                <a:rect l="l" t="t" r="r" b="b"/>
                <a:pathLst>
                  <a:path w="1444" h="2538" extrusionOk="0">
                    <a:moveTo>
                      <a:pt x="1" y="1"/>
                    </a:moveTo>
                    <a:lnTo>
                      <a:pt x="1" y="2538"/>
                    </a:lnTo>
                    <a:lnTo>
                      <a:pt x="1444" y="2538"/>
                    </a:lnTo>
                    <a:lnTo>
                      <a:pt x="1444"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124;p15">
                <a:extLst>
                  <a:ext uri="{FF2B5EF4-FFF2-40B4-BE49-F238E27FC236}">
                    <a16:creationId xmlns:a16="http://schemas.microsoft.com/office/drawing/2014/main" id="{63FC5D41-2228-45CC-9BEC-9114494C8457}"/>
                  </a:ext>
                </a:extLst>
              </p:cNvPr>
              <p:cNvSpPr/>
              <p:nvPr/>
            </p:nvSpPr>
            <p:spPr>
              <a:xfrm>
                <a:off x="2367399"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125;p15">
                <a:extLst>
                  <a:ext uri="{FF2B5EF4-FFF2-40B4-BE49-F238E27FC236}">
                    <a16:creationId xmlns:a16="http://schemas.microsoft.com/office/drawing/2014/main" id="{8680AA06-2500-4DA3-9204-B4C30FB84911}"/>
                  </a:ext>
                </a:extLst>
              </p:cNvPr>
              <p:cNvSpPr/>
              <p:nvPr/>
            </p:nvSpPr>
            <p:spPr>
              <a:xfrm>
                <a:off x="2427912"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126;p15">
                <a:extLst>
                  <a:ext uri="{FF2B5EF4-FFF2-40B4-BE49-F238E27FC236}">
                    <a16:creationId xmlns:a16="http://schemas.microsoft.com/office/drawing/2014/main" id="{87B70E34-1045-47EC-B942-DD89651399BF}"/>
                  </a:ext>
                </a:extLst>
              </p:cNvPr>
              <p:cNvSpPr/>
              <p:nvPr/>
            </p:nvSpPr>
            <p:spPr>
              <a:xfrm>
                <a:off x="2488424"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127;p15">
                <a:extLst>
                  <a:ext uri="{FF2B5EF4-FFF2-40B4-BE49-F238E27FC236}">
                    <a16:creationId xmlns:a16="http://schemas.microsoft.com/office/drawing/2014/main" id="{0C1C47EA-8FF3-4A91-AE5C-CF1F3F23D5C6}"/>
                  </a:ext>
                </a:extLst>
              </p:cNvPr>
              <p:cNvSpPr/>
              <p:nvPr/>
            </p:nvSpPr>
            <p:spPr>
              <a:xfrm>
                <a:off x="2548936"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128;p15">
                <a:extLst>
                  <a:ext uri="{FF2B5EF4-FFF2-40B4-BE49-F238E27FC236}">
                    <a16:creationId xmlns:a16="http://schemas.microsoft.com/office/drawing/2014/main" id="{EB300AF1-0C8C-482D-8605-766FBEEBC9C5}"/>
                  </a:ext>
                </a:extLst>
              </p:cNvPr>
              <p:cNvSpPr/>
              <p:nvPr/>
            </p:nvSpPr>
            <p:spPr>
              <a:xfrm>
                <a:off x="2608933"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129;p15">
                <a:extLst>
                  <a:ext uri="{FF2B5EF4-FFF2-40B4-BE49-F238E27FC236}">
                    <a16:creationId xmlns:a16="http://schemas.microsoft.com/office/drawing/2014/main" id="{0344E5C9-060B-4C02-B1EB-9F7EB7A5A539}"/>
                  </a:ext>
                </a:extLst>
              </p:cNvPr>
              <p:cNvSpPr/>
              <p:nvPr/>
            </p:nvSpPr>
            <p:spPr>
              <a:xfrm>
                <a:off x="2669446"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130;p15">
                <a:extLst>
                  <a:ext uri="{FF2B5EF4-FFF2-40B4-BE49-F238E27FC236}">
                    <a16:creationId xmlns:a16="http://schemas.microsoft.com/office/drawing/2014/main" id="{A8AD22F3-0093-4806-8B3E-50BAF78068C5}"/>
                  </a:ext>
                </a:extLst>
              </p:cNvPr>
              <p:cNvSpPr/>
              <p:nvPr/>
            </p:nvSpPr>
            <p:spPr>
              <a:xfrm>
                <a:off x="2729958"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131;p15">
                <a:extLst>
                  <a:ext uri="{FF2B5EF4-FFF2-40B4-BE49-F238E27FC236}">
                    <a16:creationId xmlns:a16="http://schemas.microsoft.com/office/drawing/2014/main" id="{FD58508B-9B1D-4D2F-BA95-04A6F2100E1F}"/>
                  </a:ext>
                </a:extLst>
              </p:cNvPr>
              <p:cNvSpPr/>
              <p:nvPr/>
            </p:nvSpPr>
            <p:spPr>
              <a:xfrm>
                <a:off x="2790450" y="1422717"/>
                <a:ext cx="29772" cy="52327"/>
              </a:xfrm>
              <a:custGeom>
                <a:avLst/>
                <a:gdLst/>
                <a:ahLst/>
                <a:cxnLst/>
                <a:rect l="l" t="t" r="r" b="b"/>
                <a:pathLst>
                  <a:path w="1444" h="2538" extrusionOk="0">
                    <a:moveTo>
                      <a:pt x="1" y="0"/>
                    </a:moveTo>
                    <a:lnTo>
                      <a:pt x="1" y="2537"/>
                    </a:lnTo>
                    <a:lnTo>
                      <a:pt x="1444" y="2537"/>
                    </a:lnTo>
                    <a:lnTo>
                      <a:pt x="1444"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132;p15">
                <a:extLst>
                  <a:ext uri="{FF2B5EF4-FFF2-40B4-BE49-F238E27FC236}">
                    <a16:creationId xmlns:a16="http://schemas.microsoft.com/office/drawing/2014/main" id="{139885A3-6FC1-4BDD-B58F-0FD18E5B79A1}"/>
                  </a:ext>
                </a:extLst>
              </p:cNvPr>
              <p:cNvSpPr/>
              <p:nvPr/>
            </p:nvSpPr>
            <p:spPr>
              <a:xfrm>
                <a:off x="2841746" y="951958"/>
                <a:ext cx="51812" cy="29256"/>
              </a:xfrm>
              <a:custGeom>
                <a:avLst/>
                <a:gdLst/>
                <a:ahLst/>
                <a:cxnLst/>
                <a:rect l="l" t="t" r="r" b="b"/>
                <a:pathLst>
                  <a:path w="2513" h="1419" extrusionOk="0">
                    <a:moveTo>
                      <a:pt x="0" y="1"/>
                    </a:moveTo>
                    <a:lnTo>
                      <a:pt x="0" y="1418"/>
                    </a:lnTo>
                    <a:lnTo>
                      <a:pt x="2512" y="1418"/>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133;p15">
                <a:extLst>
                  <a:ext uri="{FF2B5EF4-FFF2-40B4-BE49-F238E27FC236}">
                    <a16:creationId xmlns:a16="http://schemas.microsoft.com/office/drawing/2014/main" id="{38283A7A-C184-4B1F-A31A-E47FE5042EB7}"/>
                  </a:ext>
                </a:extLst>
              </p:cNvPr>
              <p:cNvSpPr/>
              <p:nvPr/>
            </p:nvSpPr>
            <p:spPr>
              <a:xfrm>
                <a:off x="2841746" y="1011955"/>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134;p15">
                <a:extLst>
                  <a:ext uri="{FF2B5EF4-FFF2-40B4-BE49-F238E27FC236}">
                    <a16:creationId xmlns:a16="http://schemas.microsoft.com/office/drawing/2014/main" id="{DC414C91-BE94-4B8C-A80A-C2C1CB67024E}"/>
                  </a:ext>
                </a:extLst>
              </p:cNvPr>
              <p:cNvSpPr/>
              <p:nvPr/>
            </p:nvSpPr>
            <p:spPr>
              <a:xfrm>
                <a:off x="2841746" y="1072467"/>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135;p15">
                <a:extLst>
                  <a:ext uri="{FF2B5EF4-FFF2-40B4-BE49-F238E27FC236}">
                    <a16:creationId xmlns:a16="http://schemas.microsoft.com/office/drawing/2014/main" id="{EB825459-4DB2-4448-B1E4-C55942BB0AEC}"/>
                  </a:ext>
                </a:extLst>
              </p:cNvPr>
              <p:cNvSpPr/>
              <p:nvPr/>
            </p:nvSpPr>
            <p:spPr>
              <a:xfrm>
                <a:off x="2841746" y="1132979"/>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136;p15">
                <a:extLst>
                  <a:ext uri="{FF2B5EF4-FFF2-40B4-BE49-F238E27FC236}">
                    <a16:creationId xmlns:a16="http://schemas.microsoft.com/office/drawing/2014/main" id="{6623ADA4-4E31-483E-ACD0-696F989367F8}"/>
                  </a:ext>
                </a:extLst>
              </p:cNvPr>
              <p:cNvSpPr/>
              <p:nvPr/>
            </p:nvSpPr>
            <p:spPr>
              <a:xfrm>
                <a:off x="2841746" y="1193492"/>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137;p15">
                <a:extLst>
                  <a:ext uri="{FF2B5EF4-FFF2-40B4-BE49-F238E27FC236}">
                    <a16:creationId xmlns:a16="http://schemas.microsoft.com/office/drawing/2014/main" id="{44C4B61D-5338-4CAD-A99B-38BD569CCF19}"/>
                  </a:ext>
                </a:extLst>
              </p:cNvPr>
              <p:cNvSpPr/>
              <p:nvPr/>
            </p:nvSpPr>
            <p:spPr>
              <a:xfrm>
                <a:off x="2841746" y="1254004"/>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138;p15">
                <a:extLst>
                  <a:ext uri="{FF2B5EF4-FFF2-40B4-BE49-F238E27FC236}">
                    <a16:creationId xmlns:a16="http://schemas.microsoft.com/office/drawing/2014/main" id="{EF34AD64-C1BF-4ED2-9E43-FC5EA2C8E575}"/>
                  </a:ext>
                </a:extLst>
              </p:cNvPr>
              <p:cNvSpPr/>
              <p:nvPr/>
            </p:nvSpPr>
            <p:spPr>
              <a:xfrm>
                <a:off x="2841746" y="1314516"/>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139;p15">
                <a:extLst>
                  <a:ext uri="{FF2B5EF4-FFF2-40B4-BE49-F238E27FC236}">
                    <a16:creationId xmlns:a16="http://schemas.microsoft.com/office/drawing/2014/main" id="{EA00CEB3-C72C-4576-9897-8D562C913466}"/>
                  </a:ext>
                </a:extLst>
              </p:cNvPr>
              <p:cNvSpPr/>
              <p:nvPr/>
            </p:nvSpPr>
            <p:spPr>
              <a:xfrm>
                <a:off x="2841746" y="1375029"/>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140;p15">
                <a:extLst>
                  <a:ext uri="{FF2B5EF4-FFF2-40B4-BE49-F238E27FC236}">
                    <a16:creationId xmlns:a16="http://schemas.microsoft.com/office/drawing/2014/main" id="{A17E270F-BAED-44B2-A35F-832C0FA53047}"/>
                  </a:ext>
                </a:extLst>
              </p:cNvPr>
              <p:cNvSpPr/>
              <p:nvPr/>
            </p:nvSpPr>
            <p:spPr>
              <a:xfrm>
                <a:off x="2294063" y="951958"/>
                <a:ext cx="51812" cy="29256"/>
              </a:xfrm>
              <a:custGeom>
                <a:avLst/>
                <a:gdLst/>
                <a:ahLst/>
                <a:cxnLst/>
                <a:rect l="l" t="t" r="r" b="b"/>
                <a:pathLst>
                  <a:path w="2513" h="1419" extrusionOk="0">
                    <a:moveTo>
                      <a:pt x="1" y="1"/>
                    </a:moveTo>
                    <a:lnTo>
                      <a:pt x="1" y="1418"/>
                    </a:lnTo>
                    <a:lnTo>
                      <a:pt x="2513" y="1418"/>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141;p15">
                <a:extLst>
                  <a:ext uri="{FF2B5EF4-FFF2-40B4-BE49-F238E27FC236}">
                    <a16:creationId xmlns:a16="http://schemas.microsoft.com/office/drawing/2014/main" id="{B59B9F01-6C58-4F99-9009-0AB846B94B3D}"/>
                  </a:ext>
                </a:extLst>
              </p:cNvPr>
              <p:cNvSpPr/>
              <p:nvPr/>
            </p:nvSpPr>
            <p:spPr>
              <a:xfrm>
                <a:off x="2294063" y="1011955"/>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142;p15">
                <a:extLst>
                  <a:ext uri="{FF2B5EF4-FFF2-40B4-BE49-F238E27FC236}">
                    <a16:creationId xmlns:a16="http://schemas.microsoft.com/office/drawing/2014/main" id="{B21C6887-DD27-40A8-876F-F661E7DF5162}"/>
                  </a:ext>
                </a:extLst>
              </p:cNvPr>
              <p:cNvSpPr/>
              <p:nvPr/>
            </p:nvSpPr>
            <p:spPr>
              <a:xfrm>
                <a:off x="2294063" y="1072467"/>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143;p15">
                <a:extLst>
                  <a:ext uri="{FF2B5EF4-FFF2-40B4-BE49-F238E27FC236}">
                    <a16:creationId xmlns:a16="http://schemas.microsoft.com/office/drawing/2014/main" id="{283F1FB3-252C-47F1-9D45-84A189F85291}"/>
                  </a:ext>
                </a:extLst>
              </p:cNvPr>
              <p:cNvSpPr/>
              <p:nvPr/>
            </p:nvSpPr>
            <p:spPr>
              <a:xfrm>
                <a:off x="2294063" y="1132979"/>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144;p15">
                <a:extLst>
                  <a:ext uri="{FF2B5EF4-FFF2-40B4-BE49-F238E27FC236}">
                    <a16:creationId xmlns:a16="http://schemas.microsoft.com/office/drawing/2014/main" id="{E624F187-97CD-44E6-8D96-CB6B14236F64}"/>
                  </a:ext>
                </a:extLst>
              </p:cNvPr>
              <p:cNvSpPr/>
              <p:nvPr/>
            </p:nvSpPr>
            <p:spPr>
              <a:xfrm>
                <a:off x="2294063" y="1193492"/>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145;p15">
                <a:extLst>
                  <a:ext uri="{FF2B5EF4-FFF2-40B4-BE49-F238E27FC236}">
                    <a16:creationId xmlns:a16="http://schemas.microsoft.com/office/drawing/2014/main" id="{466CF486-78CE-41BC-A435-7E4DF3DFB673}"/>
                  </a:ext>
                </a:extLst>
              </p:cNvPr>
              <p:cNvSpPr/>
              <p:nvPr/>
            </p:nvSpPr>
            <p:spPr>
              <a:xfrm>
                <a:off x="2294063" y="1254004"/>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146;p15">
                <a:extLst>
                  <a:ext uri="{FF2B5EF4-FFF2-40B4-BE49-F238E27FC236}">
                    <a16:creationId xmlns:a16="http://schemas.microsoft.com/office/drawing/2014/main" id="{9FA88481-C83F-4F2D-B695-9DDD5A22BDCB}"/>
                  </a:ext>
                </a:extLst>
              </p:cNvPr>
              <p:cNvSpPr/>
              <p:nvPr/>
            </p:nvSpPr>
            <p:spPr>
              <a:xfrm>
                <a:off x="2294063" y="1314516"/>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147;p15">
                <a:extLst>
                  <a:ext uri="{FF2B5EF4-FFF2-40B4-BE49-F238E27FC236}">
                    <a16:creationId xmlns:a16="http://schemas.microsoft.com/office/drawing/2014/main" id="{8BF01E3D-E0D3-4863-A140-00AD94691097}"/>
                  </a:ext>
                </a:extLst>
              </p:cNvPr>
              <p:cNvSpPr/>
              <p:nvPr/>
            </p:nvSpPr>
            <p:spPr>
              <a:xfrm>
                <a:off x="2294063" y="1375029"/>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148;p15">
                <a:extLst>
                  <a:ext uri="{FF2B5EF4-FFF2-40B4-BE49-F238E27FC236}">
                    <a16:creationId xmlns:a16="http://schemas.microsoft.com/office/drawing/2014/main" id="{27354D53-104E-4A55-9148-A0756F40DD9F}"/>
                  </a:ext>
                </a:extLst>
              </p:cNvPr>
              <p:cNvSpPr/>
              <p:nvPr/>
            </p:nvSpPr>
            <p:spPr>
              <a:xfrm>
                <a:off x="2341751" y="925815"/>
                <a:ext cx="504118" cy="504613"/>
              </a:xfrm>
              <a:custGeom>
                <a:avLst/>
                <a:gdLst/>
                <a:ahLst/>
                <a:cxnLst/>
                <a:rect l="l" t="t" r="r" b="b"/>
                <a:pathLst>
                  <a:path w="24451" h="24475" extrusionOk="0">
                    <a:moveTo>
                      <a:pt x="1" y="0"/>
                    </a:moveTo>
                    <a:lnTo>
                      <a:pt x="1" y="24474"/>
                    </a:lnTo>
                    <a:lnTo>
                      <a:pt x="24450" y="24474"/>
                    </a:lnTo>
                    <a:lnTo>
                      <a:pt x="24450" y="0"/>
                    </a:lnTo>
                    <a:close/>
                  </a:path>
                </a:pathLst>
              </a:custGeom>
              <a:solidFill>
                <a:srgbClr val="8F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149;p15">
                <a:extLst>
                  <a:ext uri="{FF2B5EF4-FFF2-40B4-BE49-F238E27FC236}">
                    <a16:creationId xmlns:a16="http://schemas.microsoft.com/office/drawing/2014/main" id="{35611294-ED38-41DA-8FCF-7A6FE06FDDDB}"/>
                  </a:ext>
                </a:extLst>
              </p:cNvPr>
              <p:cNvSpPr/>
              <p:nvPr/>
            </p:nvSpPr>
            <p:spPr>
              <a:xfrm>
                <a:off x="2376636" y="961194"/>
                <a:ext cx="434349" cy="433854"/>
              </a:xfrm>
              <a:custGeom>
                <a:avLst/>
                <a:gdLst/>
                <a:ahLst/>
                <a:cxnLst/>
                <a:rect l="l" t="t" r="r" b="b"/>
                <a:pathLst>
                  <a:path w="21067" h="21043" extrusionOk="0">
                    <a:moveTo>
                      <a:pt x="3084" y="0"/>
                    </a:moveTo>
                    <a:lnTo>
                      <a:pt x="0" y="3234"/>
                    </a:lnTo>
                    <a:lnTo>
                      <a:pt x="0" y="21042"/>
                    </a:lnTo>
                    <a:lnTo>
                      <a:pt x="21067" y="21042"/>
                    </a:lnTo>
                    <a:lnTo>
                      <a:pt x="210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150;p15">
                <a:extLst>
                  <a:ext uri="{FF2B5EF4-FFF2-40B4-BE49-F238E27FC236}">
                    <a16:creationId xmlns:a16="http://schemas.microsoft.com/office/drawing/2014/main" id="{7F237D63-2BAA-4F47-9200-D0A403955E5A}"/>
                  </a:ext>
                </a:extLst>
              </p:cNvPr>
              <p:cNvSpPr/>
              <p:nvPr/>
            </p:nvSpPr>
            <p:spPr>
              <a:xfrm>
                <a:off x="2341751" y="1395028"/>
                <a:ext cx="504118" cy="35400"/>
              </a:xfrm>
              <a:custGeom>
                <a:avLst/>
                <a:gdLst/>
                <a:ahLst/>
                <a:cxnLst/>
                <a:rect l="l" t="t" r="r" b="b"/>
                <a:pathLst>
                  <a:path w="24451" h="1717" extrusionOk="0">
                    <a:moveTo>
                      <a:pt x="1692" y="0"/>
                    </a:moveTo>
                    <a:lnTo>
                      <a:pt x="1" y="1716"/>
                    </a:lnTo>
                    <a:lnTo>
                      <a:pt x="24450" y="1716"/>
                    </a:lnTo>
                    <a:lnTo>
                      <a:pt x="22759"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151;p15">
                <a:extLst>
                  <a:ext uri="{FF2B5EF4-FFF2-40B4-BE49-F238E27FC236}">
                    <a16:creationId xmlns:a16="http://schemas.microsoft.com/office/drawing/2014/main" id="{8A792B08-4879-4A0F-B77F-800B230079EB}"/>
                  </a:ext>
                </a:extLst>
              </p:cNvPr>
              <p:cNvSpPr/>
              <p:nvPr/>
            </p:nvSpPr>
            <p:spPr>
              <a:xfrm>
                <a:off x="2341751" y="925815"/>
                <a:ext cx="504118" cy="35400"/>
              </a:xfrm>
              <a:custGeom>
                <a:avLst/>
                <a:gdLst/>
                <a:ahLst/>
                <a:cxnLst/>
                <a:rect l="l" t="t" r="r" b="b"/>
                <a:pathLst>
                  <a:path w="24451" h="1717" extrusionOk="0">
                    <a:moveTo>
                      <a:pt x="1" y="0"/>
                    </a:moveTo>
                    <a:lnTo>
                      <a:pt x="1692" y="1716"/>
                    </a:lnTo>
                    <a:lnTo>
                      <a:pt x="22759" y="1716"/>
                    </a:lnTo>
                    <a:lnTo>
                      <a:pt x="24450"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152;p15">
                <a:extLst>
                  <a:ext uri="{FF2B5EF4-FFF2-40B4-BE49-F238E27FC236}">
                    <a16:creationId xmlns:a16="http://schemas.microsoft.com/office/drawing/2014/main" id="{6C9290B0-89E6-4137-BF17-E6EEAE1D1D5E}"/>
                  </a:ext>
                </a:extLst>
              </p:cNvPr>
              <p:cNvSpPr/>
              <p:nvPr/>
            </p:nvSpPr>
            <p:spPr>
              <a:xfrm>
                <a:off x="2341751" y="925815"/>
                <a:ext cx="34905" cy="504613"/>
              </a:xfrm>
              <a:custGeom>
                <a:avLst/>
                <a:gdLst/>
                <a:ahLst/>
                <a:cxnLst/>
                <a:rect l="l" t="t" r="r" b="b"/>
                <a:pathLst>
                  <a:path w="1693" h="24475" extrusionOk="0">
                    <a:moveTo>
                      <a:pt x="1" y="0"/>
                    </a:moveTo>
                    <a:lnTo>
                      <a:pt x="1" y="24474"/>
                    </a:lnTo>
                    <a:lnTo>
                      <a:pt x="1692" y="22758"/>
                    </a:lnTo>
                    <a:lnTo>
                      <a:pt x="1692" y="1716"/>
                    </a:lnTo>
                    <a:lnTo>
                      <a:pt x="1"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153;p15">
                <a:extLst>
                  <a:ext uri="{FF2B5EF4-FFF2-40B4-BE49-F238E27FC236}">
                    <a16:creationId xmlns:a16="http://schemas.microsoft.com/office/drawing/2014/main" id="{1F6867B8-EA33-47A2-9800-FAA537F9DFFB}"/>
                  </a:ext>
                </a:extLst>
              </p:cNvPr>
              <p:cNvSpPr/>
              <p:nvPr/>
            </p:nvSpPr>
            <p:spPr>
              <a:xfrm>
                <a:off x="2427912" y="1128361"/>
                <a:ext cx="97954" cy="114386"/>
              </a:xfrm>
              <a:custGeom>
                <a:avLst/>
                <a:gdLst/>
                <a:ahLst/>
                <a:cxnLst/>
                <a:rect l="l" t="t" r="r" b="b"/>
                <a:pathLst>
                  <a:path w="4751" h="5548" extrusionOk="0">
                    <a:moveTo>
                      <a:pt x="2537" y="1"/>
                    </a:moveTo>
                    <a:lnTo>
                      <a:pt x="2264" y="50"/>
                    </a:lnTo>
                    <a:lnTo>
                      <a:pt x="1965" y="100"/>
                    </a:lnTo>
                    <a:lnTo>
                      <a:pt x="1716" y="175"/>
                    </a:lnTo>
                    <a:lnTo>
                      <a:pt x="1443" y="299"/>
                    </a:lnTo>
                    <a:lnTo>
                      <a:pt x="1219" y="423"/>
                    </a:lnTo>
                    <a:lnTo>
                      <a:pt x="995" y="573"/>
                    </a:lnTo>
                    <a:lnTo>
                      <a:pt x="796" y="747"/>
                    </a:lnTo>
                    <a:lnTo>
                      <a:pt x="622" y="921"/>
                    </a:lnTo>
                    <a:lnTo>
                      <a:pt x="473" y="1145"/>
                    </a:lnTo>
                    <a:lnTo>
                      <a:pt x="324" y="1369"/>
                    </a:lnTo>
                    <a:lnTo>
                      <a:pt x="199" y="1617"/>
                    </a:lnTo>
                    <a:lnTo>
                      <a:pt x="125" y="1891"/>
                    </a:lnTo>
                    <a:lnTo>
                      <a:pt x="50" y="2165"/>
                    </a:lnTo>
                    <a:lnTo>
                      <a:pt x="0" y="2463"/>
                    </a:lnTo>
                    <a:lnTo>
                      <a:pt x="0" y="2761"/>
                    </a:lnTo>
                    <a:lnTo>
                      <a:pt x="0" y="3085"/>
                    </a:lnTo>
                    <a:lnTo>
                      <a:pt x="50" y="3383"/>
                    </a:lnTo>
                    <a:lnTo>
                      <a:pt x="125" y="3657"/>
                    </a:lnTo>
                    <a:lnTo>
                      <a:pt x="199" y="3930"/>
                    </a:lnTo>
                    <a:lnTo>
                      <a:pt x="324" y="4179"/>
                    </a:lnTo>
                    <a:lnTo>
                      <a:pt x="473" y="4403"/>
                    </a:lnTo>
                    <a:lnTo>
                      <a:pt x="622" y="4602"/>
                    </a:lnTo>
                    <a:lnTo>
                      <a:pt x="796" y="4801"/>
                    </a:lnTo>
                    <a:lnTo>
                      <a:pt x="995" y="4975"/>
                    </a:lnTo>
                    <a:lnTo>
                      <a:pt x="1219" y="5124"/>
                    </a:lnTo>
                    <a:lnTo>
                      <a:pt x="1443" y="5249"/>
                    </a:lnTo>
                    <a:lnTo>
                      <a:pt x="1716" y="5348"/>
                    </a:lnTo>
                    <a:lnTo>
                      <a:pt x="1965" y="5448"/>
                    </a:lnTo>
                    <a:lnTo>
                      <a:pt x="2264" y="5497"/>
                    </a:lnTo>
                    <a:lnTo>
                      <a:pt x="2537" y="5547"/>
                    </a:lnTo>
                    <a:lnTo>
                      <a:pt x="3109" y="5547"/>
                    </a:lnTo>
                    <a:lnTo>
                      <a:pt x="3383" y="5497"/>
                    </a:lnTo>
                    <a:lnTo>
                      <a:pt x="3657" y="5423"/>
                    </a:lnTo>
                    <a:lnTo>
                      <a:pt x="3905" y="5323"/>
                    </a:lnTo>
                    <a:lnTo>
                      <a:pt x="4154" y="5199"/>
                    </a:lnTo>
                    <a:lnTo>
                      <a:pt x="4378" y="5050"/>
                    </a:lnTo>
                    <a:lnTo>
                      <a:pt x="4577" y="4851"/>
                    </a:lnTo>
                    <a:lnTo>
                      <a:pt x="4751" y="4627"/>
                    </a:lnTo>
                    <a:lnTo>
                      <a:pt x="3781" y="3906"/>
                    </a:lnTo>
                    <a:lnTo>
                      <a:pt x="3706" y="4030"/>
                    </a:lnTo>
                    <a:lnTo>
                      <a:pt x="3582" y="4154"/>
                    </a:lnTo>
                    <a:lnTo>
                      <a:pt x="3458" y="4254"/>
                    </a:lnTo>
                    <a:lnTo>
                      <a:pt x="3333" y="4328"/>
                    </a:lnTo>
                    <a:lnTo>
                      <a:pt x="3184" y="4403"/>
                    </a:lnTo>
                    <a:lnTo>
                      <a:pt x="3035" y="4428"/>
                    </a:lnTo>
                    <a:lnTo>
                      <a:pt x="2861" y="4478"/>
                    </a:lnTo>
                    <a:lnTo>
                      <a:pt x="2537" y="4478"/>
                    </a:lnTo>
                    <a:lnTo>
                      <a:pt x="2388" y="4453"/>
                    </a:lnTo>
                    <a:lnTo>
                      <a:pt x="2239" y="4403"/>
                    </a:lnTo>
                    <a:lnTo>
                      <a:pt x="2114" y="4353"/>
                    </a:lnTo>
                    <a:lnTo>
                      <a:pt x="1990" y="4279"/>
                    </a:lnTo>
                    <a:lnTo>
                      <a:pt x="1866" y="4204"/>
                    </a:lnTo>
                    <a:lnTo>
                      <a:pt x="1741" y="4105"/>
                    </a:lnTo>
                    <a:lnTo>
                      <a:pt x="1642" y="3980"/>
                    </a:lnTo>
                    <a:lnTo>
                      <a:pt x="1468" y="3756"/>
                    </a:lnTo>
                    <a:lnTo>
                      <a:pt x="1319" y="3458"/>
                    </a:lnTo>
                    <a:lnTo>
                      <a:pt x="1269" y="3284"/>
                    </a:lnTo>
                    <a:lnTo>
                      <a:pt x="1244" y="3135"/>
                    </a:lnTo>
                    <a:lnTo>
                      <a:pt x="1219" y="2960"/>
                    </a:lnTo>
                    <a:lnTo>
                      <a:pt x="1194" y="2761"/>
                    </a:lnTo>
                    <a:lnTo>
                      <a:pt x="1219" y="2587"/>
                    </a:lnTo>
                    <a:lnTo>
                      <a:pt x="1244" y="2413"/>
                    </a:lnTo>
                    <a:lnTo>
                      <a:pt x="1269" y="2239"/>
                    </a:lnTo>
                    <a:lnTo>
                      <a:pt x="1319" y="2090"/>
                    </a:lnTo>
                    <a:lnTo>
                      <a:pt x="1468" y="1791"/>
                    </a:lnTo>
                    <a:lnTo>
                      <a:pt x="1542" y="1667"/>
                    </a:lnTo>
                    <a:lnTo>
                      <a:pt x="1642" y="1543"/>
                    </a:lnTo>
                    <a:lnTo>
                      <a:pt x="1741" y="1443"/>
                    </a:lnTo>
                    <a:lnTo>
                      <a:pt x="1866" y="1344"/>
                    </a:lnTo>
                    <a:lnTo>
                      <a:pt x="1990" y="1269"/>
                    </a:lnTo>
                    <a:lnTo>
                      <a:pt x="2139" y="1194"/>
                    </a:lnTo>
                    <a:lnTo>
                      <a:pt x="2264" y="1145"/>
                    </a:lnTo>
                    <a:lnTo>
                      <a:pt x="2413" y="1095"/>
                    </a:lnTo>
                    <a:lnTo>
                      <a:pt x="2562" y="1070"/>
                    </a:lnTo>
                    <a:lnTo>
                      <a:pt x="2736" y="1070"/>
                    </a:lnTo>
                    <a:lnTo>
                      <a:pt x="3035" y="1095"/>
                    </a:lnTo>
                    <a:lnTo>
                      <a:pt x="3184" y="1120"/>
                    </a:lnTo>
                    <a:lnTo>
                      <a:pt x="3308" y="1170"/>
                    </a:lnTo>
                    <a:lnTo>
                      <a:pt x="3433" y="1244"/>
                    </a:lnTo>
                    <a:lnTo>
                      <a:pt x="3557" y="1319"/>
                    </a:lnTo>
                    <a:lnTo>
                      <a:pt x="3657" y="1393"/>
                    </a:lnTo>
                    <a:lnTo>
                      <a:pt x="3731" y="1493"/>
                    </a:lnTo>
                    <a:lnTo>
                      <a:pt x="4627" y="772"/>
                    </a:lnTo>
                    <a:lnTo>
                      <a:pt x="4452" y="573"/>
                    </a:lnTo>
                    <a:lnTo>
                      <a:pt x="4253" y="399"/>
                    </a:lnTo>
                    <a:lnTo>
                      <a:pt x="4030" y="274"/>
                    </a:lnTo>
                    <a:lnTo>
                      <a:pt x="3806" y="150"/>
                    </a:lnTo>
                    <a:lnTo>
                      <a:pt x="3557" y="75"/>
                    </a:lnTo>
                    <a:lnTo>
                      <a:pt x="3308" y="25"/>
                    </a:lnTo>
                    <a:lnTo>
                      <a:pt x="30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154;p15">
                <a:extLst>
                  <a:ext uri="{FF2B5EF4-FFF2-40B4-BE49-F238E27FC236}">
                    <a16:creationId xmlns:a16="http://schemas.microsoft.com/office/drawing/2014/main" id="{B2114CF4-062D-4B20-867C-5D44AB1E9168}"/>
                  </a:ext>
                </a:extLst>
              </p:cNvPr>
              <p:cNvSpPr/>
              <p:nvPr/>
            </p:nvSpPr>
            <p:spPr>
              <a:xfrm>
                <a:off x="2543287" y="1130918"/>
                <a:ext cx="81563" cy="109252"/>
              </a:xfrm>
              <a:custGeom>
                <a:avLst/>
                <a:gdLst/>
                <a:ahLst/>
                <a:cxnLst/>
                <a:rect l="l" t="t" r="r" b="b"/>
                <a:pathLst>
                  <a:path w="3956" h="5299" extrusionOk="0">
                    <a:moveTo>
                      <a:pt x="2090" y="996"/>
                    </a:moveTo>
                    <a:lnTo>
                      <a:pt x="2264" y="1046"/>
                    </a:lnTo>
                    <a:lnTo>
                      <a:pt x="2413" y="1095"/>
                    </a:lnTo>
                    <a:lnTo>
                      <a:pt x="2562" y="1170"/>
                    </a:lnTo>
                    <a:lnTo>
                      <a:pt x="2662" y="1294"/>
                    </a:lnTo>
                    <a:lnTo>
                      <a:pt x="2736" y="1419"/>
                    </a:lnTo>
                    <a:lnTo>
                      <a:pt x="2761" y="1618"/>
                    </a:lnTo>
                    <a:lnTo>
                      <a:pt x="2736" y="1767"/>
                    </a:lnTo>
                    <a:lnTo>
                      <a:pt x="2687" y="1916"/>
                    </a:lnTo>
                    <a:lnTo>
                      <a:pt x="2612" y="2016"/>
                    </a:lnTo>
                    <a:lnTo>
                      <a:pt x="2488" y="2115"/>
                    </a:lnTo>
                    <a:lnTo>
                      <a:pt x="2363" y="2165"/>
                    </a:lnTo>
                    <a:lnTo>
                      <a:pt x="2239" y="2215"/>
                    </a:lnTo>
                    <a:lnTo>
                      <a:pt x="2090" y="2240"/>
                    </a:lnTo>
                    <a:lnTo>
                      <a:pt x="1145" y="2240"/>
                    </a:lnTo>
                    <a:lnTo>
                      <a:pt x="1145" y="996"/>
                    </a:lnTo>
                    <a:close/>
                    <a:moveTo>
                      <a:pt x="1" y="1"/>
                    </a:moveTo>
                    <a:lnTo>
                      <a:pt x="1" y="5299"/>
                    </a:lnTo>
                    <a:lnTo>
                      <a:pt x="1145" y="5299"/>
                    </a:lnTo>
                    <a:lnTo>
                      <a:pt x="1145" y="3234"/>
                    </a:lnTo>
                    <a:lnTo>
                      <a:pt x="2015" y="3234"/>
                    </a:lnTo>
                    <a:lnTo>
                      <a:pt x="2413" y="3210"/>
                    </a:lnTo>
                    <a:lnTo>
                      <a:pt x="2786" y="3160"/>
                    </a:lnTo>
                    <a:lnTo>
                      <a:pt x="2960" y="3110"/>
                    </a:lnTo>
                    <a:lnTo>
                      <a:pt x="3110" y="3035"/>
                    </a:lnTo>
                    <a:lnTo>
                      <a:pt x="3259" y="2961"/>
                    </a:lnTo>
                    <a:lnTo>
                      <a:pt x="3408" y="2886"/>
                    </a:lnTo>
                    <a:lnTo>
                      <a:pt x="3532" y="2787"/>
                    </a:lnTo>
                    <a:lnTo>
                      <a:pt x="3632" y="2662"/>
                    </a:lnTo>
                    <a:lnTo>
                      <a:pt x="3731" y="2538"/>
                    </a:lnTo>
                    <a:lnTo>
                      <a:pt x="3806" y="2389"/>
                    </a:lnTo>
                    <a:lnTo>
                      <a:pt x="3881" y="2215"/>
                    </a:lnTo>
                    <a:lnTo>
                      <a:pt x="3930" y="2041"/>
                    </a:lnTo>
                    <a:lnTo>
                      <a:pt x="3955" y="1842"/>
                    </a:lnTo>
                    <a:lnTo>
                      <a:pt x="3955" y="1618"/>
                    </a:lnTo>
                    <a:lnTo>
                      <a:pt x="3955" y="1394"/>
                    </a:lnTo>
                    <a:lnTo>
                      <a:pt x="3930" y="1170"/>
                    </a:lnTo>
                    <a:lnTo>
                      <a:pt x="3881" y="996"/>
                    </a:lnTo>
                    <a:lnTo>
                      <a:pt x="3806" y="822"/>
                    </a:lnTo>
                    <a:lnTo>
                      <a:pt x="3707" y="673"/>
                    </a:lnTo>
                    <a:lnTo>
                      <a:pt x="3607" y="548"/>
                    </a:lnTo>
                    <a:lnTo>
                      <a:pt x="3508" y="424"/>
                    </a:lnTo>
                    <a:lnTo>
                      <a:pt x="3383" y="324"/>
                    </a:lnTo>
                    <a:lnTo>
                      <a:pt x="3234" y="250"/>
                    </a:lnTo>
                    <a:lnTo>
                      <a:pt x="3085" y="175"/>
                    </a:lnTo>
                    <a:lnTo>
                      <a:pt x="2911" y="125"/>
                    </a:lnTo>
                    <a:lnTo>
                      <a:pt x="2736" y="76"/>
                    </a:lnTo>
                    <a:lnTo>
                      <a:pt x="2363" y="26"/>
                    </a:lnTo>
                    <a:lnTo>
                      <a:pt x="19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155;p15">
                <a:extLst>
                  <a:ext uri="{FF2B5EF4-FFF2-40B4-BE49-F238E27FC236}">
                    <a16:creationId xmlns:a16="http://schemas.microsoft.com/office/drawing/2014/main" id="{357A139B-E989-4CD4-ADF1-E344E2749B36}"/>
                  </a:ext>
                </a:extLst>
              </p:cNvPr>
              <p:cNvSpPr/>
              <p:nvPr/>
            </p:nvSpPr>
            <p:spPr>
              <a:xfrm>
                <a:off x="2643798" y="1130918"/>
                <a:ext cx="92325" cy="111829"/>
              </a:xfrm>
              <a:custGeom>
                <a:avLst/>
                <a:gdLst/>
                <a:ahLst/>
                <a:cxnLst/>
                <a:rect l="l" t="t" r="r" b="b"/>
                <a:pathLst>
                  <a:path w="4478" h="5424" extrusionOk="0">
                    <a:moveTo>
                      <a:pt x="1" y="1"/>
                    </a:moveTo>
                    <a:lnTo>
                      <a:pt x="1" y="3259"/>
                    </a:lnTo>
                    <a:lnTo>
                      <a:pt x="25" y="3483"/>
                    </a:lnTo>
                    <a:lnTo>
                      <a:pt x="50" y="3707"/>
                    </a:lnTo>
                    <a:lnTo>
                      <a:pt x="100" y="3906"/>
                    </a:lnTo>
                    <a:lnTo>
                      <a:pt x="150" y="4130"/>
                    </a:lnTo>
                    <a:lnTo>
                      <a:pt x="224" y="4304"/>
                    </a:lnTo>
                    <a:lnTo>
                      <a:pt x="324" y="4478"/>
                    </a:lnTo>
                    <a:lnTo>
                      <a:pt x="448" y="4652"/>
                    </a:lnTo>
                    <a:lnTo>
                      <a:pt x="573" y="4801"/>
                    </a:lnTo>
                    <a:lnTo>
                      <a:pt x="722" y="4951"/>
                    </a:lnTo>
                    <a:lnTo>
                      <a:pt x="896" y="5075"/>
                    </a:lnTo>
                    <a:lnTo>
                      <a:pt x="1070" y="5174"/>
                    </a:lnTo>
                    <a:lnTo>
                      <a:pt x="1269" y="5274"/>
                    </a:lnTo>
                    <a:lnTo>
                      <a:pt x="1493" y="5324"/>
                    </a:lnTo>
                    <a:lnTo>
                      <a:pt x="1717" y="5398"/>
                    </a:lnTo>
                    <a:lnTo>
                      <a:pt x="1965" y="5423"/>
                    </a:lnTo>
                    <a:lnTo>
                      <a:pt x="2513" y="5423"/>
                    </a:lnTo>
                    <a:lnTo>
                      <a:pt x="2761" y="5398"/>
                    </a:lnTo>
                    <a:lnTo>
                      <a:pt x="2985" y="5324"/>
                    </a:lnTo>
                    <a:lnTo>
                      <a:pt x="3209" y="5274"/>
                    </a:lnTo>
                    <a:lnTo>
                      <a:pt x="3408" y="5174"/>
                    </a:lnTo>
                    <a:lnTo>
                      <a:pt x="3582" y="5075"/>
                    </a:lnTo>
                    <a:lnTo>
                      <a:pt x="3756" y="4951"/>
                    </a:lnTo>
                    <a:lnTo>
                      <a:pt x="3905" y="4801"/>
                    </a:lnTo>
                    <a:lnTo>
                      <a:pt x="4030" y="4652"/>
                    </a:lnTo>
                    <a:lnTo>
                      <a:pt x="4154" y="4478"/>
                    </a:lnTo>
                    <a:lnTo>
                      <a:pt x="4254" y="4304"/>
                    </a:lnTo>
                    <a:lnTo>
                      <a:pt x="4328" y="4130"/>
                    </a:lnTo>
                    <a:lnTo>
                      <a:pt x="4403" y="3906"/>
                    </a:lnTo>
                    <a:lnTo>
                      <a:pt x="4428" y="3707"/>
                    </a:lnTo>
                    <a:lnTo>
                      <a:pt x="4453" y="3483"/>
                    </a:lnTo>
                    <a:lnTo>
                      <a:pt x="4478" y="3259"/>
                    </a:lnTo>
                    <a:lnTo>
                      <a:pt x="4478" y="1"/>
                    </a:lnTo>
                    <a:lnTo>
                      <a:pt x="3309" y="1"/>
                    </a:lnTo>
                    <a:lnTo>
                      <a:pt x="3309" y="3210"/>
                    </a:lnTo>
                    <a:lnTo>
                      <a:pt x="3284" y="3433"/>
                    </a:lnTo>
                    <a:lnTo>
                      <a:pt x="3234" y="3657"/>
                    </a:lnTo>
                    <a:lnTo>
                      <a:pt x="3134" y="3856"/>
                    </a:lnTo>
                    <a:lnTo>
                      <a:pt x="3010" y="4030"/>
                    </a:lnTo>
                    <a:lnTo>
                      <a:pt x="2861" y="4155"/>
                    </a:lnTo>
                    <a:lnTo>
                      <a:pt x="2662" y="4254"/>
                    </a:lnTo>
                    <a:lnTo>
                      <a:pt x="2463" y="4329"/>
                    </a:lnTo>
                    <a:lnTo>
                      <a:pt x="2239" y="4354"/>
                    </a:lnTo>
                    <a:lnTo>
                      <a:pt x="2015" y="4329"/>
                    </a:lnTo>
                    <a:lnTo>
                      <a:pt x="1816" y="4254"/>
                    </a:lnTo>
                    <a:lnTo>
                      <a:pt x="1642" y="4155"/>
                    </a:lnTo>
                    <a:lnTo>
                      <a:pt x="1468" y="4030"/>
                    </a:lnTo>
                    <a:lnTo>
                      <a:pt x="1344" y="3856"/>
                    </a:lnTo>
                    <a:lnTo>
                      <a:pt x="1244" y="3657"/>
                    </a:lnTo>
                    <a:lnTo>
                      <a:pt x="1194" y="3433"/>
                    </a:lnTo>
                    <a:lnTo>
                      <a:pt x="1170" y="3210"/>
                    </a:lnTo>
                    <a:lnTo>
                      <a:pt x="11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156;p15">
                <a:extLst>
                  <a:ext uri="{FF2B5EF4-FFF2-40B4-BE49-F238E27FC236}">
                    <a16:creationId xmlns:a16="http://schemas.microsoft.com/office/drawing/2014/main" id="{FB39D41C-ECDD-4AB0-B903-86E95AF38328}"/>
                  </a:ext>
                </a:extLst>
              </p:cNvPr>
              <p:cNvSpPr/>
              <p:nvPr/>
            </p:nvSpPr>
            <p:spPr>
              <a:xfrm>
                <a:off x="2825335" y="1730392"/>
                <a:ext cx="96428" cy="115912"/>
              </a:xfrm>
              <a:custGeom>
                <a:avLst/>
                <a:gdLst/>
                <a:ahLst/>
                <a:cxnLst/>
                <a:rect l="l" t="t" r="r" b="b"/>
                <a:pathLst>
                  <a:path w="4677" h="5622" fill="none" extrusionOk="0">
                    <a:moveTo>
                      <a:pt x="0" y="1"/>
                    </a:moveTo>
                    <a:lnTo>
                      <a:pt x="4676" y="1866"/>
                    </a:lnTo>
                    <a:lnTo>
                      <a:pt x="4676" y="5622"/>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157;p15">
                <a:extLst>
                  <a:ext uri="{FF2B5EF4-FFF2-40B4-BE49-F238E27FC236}">
                    <a16:creationId xmlns:a16="http://schemas.microsoft.com/office/drawing/2014/main" id="{77CAEA2D-48BA-451A-9EFD-F888C4EF9B4A}"/>
                  </a:ext>
                </a:extLst>
              </p:cNvPr>
              <p:cNvSpPr/>
              <p:nvPr/>
            </p:nvSpPr>
            <p:spPr>
              <a:xfrm>
                <a:off x="3675669" y="3764185"/>
                <a:ext cx="506160" cy="494882"/>
              </a:xfrm>
              <a:custGeom>
                <a:avLst/>
                <a:gdLst/>
                <a:ahLst/>
                <a:cxnLst/>
                <a:rect l="l" t="t" r="r" b="b"/>
                <a:pathLst>
                  <a:path w="24550" h="24003" extrusionOk="0">
                    <a:moveTo>
                      <a:pt x="12337" y="5100"/>
                    </a:moveTo>
                    <a:lnTo>
                      <a:pt x="12686" y="5124"/>
                    </a:lnTo>
                    <a:lnTo>
                      <a:pt x="13009" y="5149"/>
                    </a:lnTo>
                    <a:lnTo>
                      <a:pt x="13357" y="5199"/>
                    </a:lnTo>
                    <a:lnTo>
                      <a:pt x="13680" y="5249"/>
                    </a:lnTo>
                    <a:lnTo>
                      <a:pt x="14029" y="5323"/>
                    </a:lnTo>
                    <a:lnTo>
                      <a:pt x="14377" y="5423"/>
                    </a:lnTo>
                    <a:lnTo>
                      <a:pt x="14700" y="5547"/>
                    </a:lnTo>
                    <a:lnTo>
                      <a:pt x="15024" y="5672"/>
                    </a:lnTo>
                    <a:lnTo>
                      <a:pt x="15347" y="5821"/>
                    </a:lnTo>
                    <a:lnTo>
                      <a:pt x="15645" y="5995"/>
                    </a:lnTo>
                    <a:lnTo>
                      <a:pt x="15944" y="6169"/>
                    </a:lnTo>
                    <a:lnTo>
                      <a:pt x="16242" y="6368"/>
                    </a:lnTo>
                    <a:lnTo>
                      <a:pt x="16516" y="6567"/>
                    </a:lnTo>
                    <a:lnTo>
                      <a:pt x="16765" y="6766"/>
                    </a:lnTo>
                    <a:lnTo>
                      <a:pt x="17013" y="6990"/>
                    </a:lnTo>
                    <a:lnTo>
                      <a:pt x="17262" y="7239"/>
                    </a:lnTo>
                    <a:lnTo>
                      <a:pt x="17486" y="7487"/>
                    </a:lnTo>
                    <a:lnTo>
                      <a:pt x="17685" y="7736"/>
                    </a:lnTo>
                    <a:lnTo>
                      <a:pt x="17884" y="8010"/>
                    </a:lnTo>
                    <a:lnTo>
                      <a:pt x="18083" y="8283"/>
                    </a:lnTo>
                    <a:lnTo>
                      <a:pt x="18257" y="8557"/>
                    </a:lnTo>
                    <a:lnTo>
                      <a:pt x="18406" y="8855"/>
                    </a:lnTo>
                    <a:lnTo>
                      <a:pt x="18555" y="9154"/>
                    </a:lnTo>
                    <a:lnTo>
                      <a:pt x="18680" y="9452"/>
                    </a:lnTo>
                    <a:lnTo>
                      <a:pt x="18804" y="9776"/>
                    </a:lnTo>
                    <a:lnTo>
                      <a:pt x="18904" y="10074"/>
                    </a:lnTo>
                    <a:lnTo>
                      <a:pt x="18978" y="10397"/>
                    </a:lnTo>
                    <a:lnTo>
                      <a:pt x="19053" y="10721"/>
                    </a:lnTo>
                    <a:lnTo>
                      <a:pt x="19103" y="11044"/>
                    </a:lnTo>
                    <a:lnTo>
                      <a:pt x="19152" y="11392"/>
                    </a:lnTo>
                    <a:lnTo>
                      <a:pt x="19177" y="11716"/>
                    </a:lnTo>
                    <a:lnTo>
                      <a:pt x="19177" y="12064"/>
                    </a:lnTo>
                    <a:lnTo>
                      <a:pt x="19152" y="12387"/>
                    </a:lnTo>
                    <a:lnTo>
                      <a:pt x="19127" y="12735"/>
                    </a:lnTo>
                    <a:lnTo>
                      <a:pt x="19078" y="13084"/>
                    </a:lnTo>
                    <a:lnTo>
                      <a:pt x="19028" y="13407"/>
                    </a:lnTo>
                    <a:lnTo>
                      <a:pt x="18953" y="13755"/>
                    </a:lnTo>
                    <a:lnTo>
                      <a:pt x="18854" y="14079"/>
                    </a:lnTo>
                    <a:lnTo>
                      <a:pt x="18729" y="14427"/>
                    </a:lnTo>
                    <a:lnTo>
                      <a:pt x="18605" y="14750"/>
                    </a:lnTo>
                    <a:lnTo>
                      <a:pt x="18456" y="15073"/>
                    </a:lnTo>
                    <a:lnTo>
                      <a:pt x="18282" y="15372"/>
                    </a:lnTo>
                    <a:lnTo>
                      <a:pt x="18108" y="15670"/>
                    </a:lnTo>
                    <a:lnTo>
                      <a:pt x="17934" y="15969"/>
                    </a:lnTo>
                    <a:lnTo>
                      <a:pt x="17735" y="16242"/>
                    </a:lnTo>
                    <a:lnTo>
                      <a:pt x="17511" y="16491"/>
                    </a:lnTo>
                    <a:lnTo>
                      <a:pt x="17287" y="16740"/>
                    </a:lnTo>
                    <a:lnTo>
                      <a:pt x="17038" y="16989"/>
                    </a:lnTo>
                    <a:lnTo>
                      <a:pt x="16789" y="17212"/>
                    </a:lnTo>
                    <a:lnTo>
                      <a:pt x="16541" y="17411"/>
                    </a:lnTo>
                    <a:lnTo>
                      <a:pt x="16267" y="17610"/>
                    </a:lnTo>
                    <a:lnTo>
                      <a:pt x="15994" y="17809"/>
                    </a:lnTo>
                    <a:lnTo>
                      <a:pt x="15720" y="17984"/>
                    </a:lnTo>
                    <a:lnTo>
                      <a:pt x="15421" y="18133"/>
                    </a:lnTo>
                    <a:lnTo>
                      <a:pt x="15123" y="18282"/>
                    </a:lnTo>
                    <a:lnTo>
                      <a:pt x="14825" y="18406"/>
                    </a:lnTo>
                    <a:lnTo>
                      <a:pt x="14526" y="18531"/>
                    </a:lnTo>
                    <a:lnTo>
                      <a:pt x="14203" y="18630"/>
                    </a:lnTo>
                    <a:lnTo>
                      <a:pt x="13879" y="18705"/>
                    </a:lnTo>
                    <a:lnTo>
                      <a:pt x="13556" y="18779"/>
                    </a:lnTo>
                    <a:lnTo>
                      <a:pt x="13233" y="18829"/>
                    </a:lnTo>
                    <a:lnTo>
                      <a:pt x="12884" y="18879"/>
                    </a:lnTo>
                    <a:lnTo>
                      <a:pt x="12561" y="18879"/>
                    </a:lnTo>
                    <a:lnTo>
                      <a:pt x="12213" y="18904"/>
                    </a:lnTo>
                    <a:lnTo>
                      <a:pt x="11890" y="18879"/>
                    </a:lnTo>
                    <a:lnTo>
                      <a:pt x="11541" y="18854"/>
                    </a:lnTo>
                    <a:lnTo>
                      <a:pt x="11218" y="18804"/>
                    </a:lnTo>
                    <a:lnTo>
                      <a:pt x="10870" y="18755"/>
                    </a:lnTo>
                    <a:lnTo>
                      <a:pt x="10522" y="18680"/>
                    </a:lnTo>
                    <a:lnTo>
                      <a:pt x="10198" y="18580"/>
                    </a:lnTo>
                    <a:lnTo>
                      <a:pt x="9850" y="18456"/>
                    </a:lnTo>
                    <a:lnTo>
                      <a:pt x="9527" y="18332"/>
                    </a:lnTo>
                    <a:lnTo>
                      <a:pt x="9203" y="18183"/>
                    </a:lnTo>
                    <a:lnTo>
                      <a:pt x="8905" y="18008"/>
                    </a:lnTo>
                    <a:lnTo>
                      <a:pt x="8606" y="17834"/>
                    </a:lnTo>
                    <a:lnTo>
                      <a:pt x="8333" y="17635"/>
                    </a:lnTo>
                    <a:lnTo>
                      <a:pt x="8059" y="17436"/>
                    </a:lnTo>
                    <a:lnTo>
                      <a:pt x="7786" y="17237"/>
                    </a:lnTo>
                    <a:lnTo>
                      <a:pt x="7537" y="17014"/>
                    </a:lnTo>
                    <a:lnTo>
                      <a:pt x="7288" y="16765"/>
                    </a:lnTo>
                    <a:lnTo>
                      <a:pt x="7064" y="16516"/>
                    </a:lnTo>
                    <a:lnTo>
                      <a:pt x="6865" y="16267"/>
                    </a:lnTo>
                    <a:lnTo>
                      <a:pt x="6666" y="15994"/>
                    </a:lnTo>
                    <a:lnTo>
                      <a:pt x="6467" y="15720"/>
                    </a:lnTo>
                    <a:lnTo>
                      <a:pt x="6293" y="15447"/>
                    </a:lnTo>
                    <a:lnTo>
                      <a:pt x="6144" y="15148"/>
                    </a:lnTo>
                    <a:lnTo>
                      <a:pt x="5995" y="14850"/>
                    </a:lnTo>
                    <a:lnTo>
                      <a:pt x="5871" y="14551"/>
                    </a:lnTo>
                    <a:lnTo>
                      <a:pt x="5771" y="14228"/>
                    </a:lnTo>
                    <a:lnTo>
                      <a:pt x="5647" y="13929"/>
                    </a:lnTo>
                    <a:lnTo>
                      <a:pt x="5572" y="13606"/>
                    </a:lnTo>
                    <a:lnTo>
                      <a:pt x="5497" y="13283"/>
                    </a:lnTo>
                    <a:lnTo>
                      <a:pt x="5448" y="12959"/>
                    </a:lnTo>
                    <a:lnTo>
                      <a:pt x="5423" y="12611"/>
                    </a:lnTo>
                    <a:lnTo>
                      <a:pt x="5398" y="12288"/>
                    </a:lnTo>
                    <a:lnTo>
                      <a:pt x="5373" y="11940"/>
                    </a:lnTo>
                    <a:lnTo>
                      <a:pt x="5398" y="11616"/>
                    </a:lnTo>
                    <a:lnTo>
                      <a:pt x="5423" y="11268"/>
                    </a:lnTo>
                    <a:lnTo>
                      <a:pt x="5473" y="10920"/>
                    </a:lnTo>
                    <a:lnTo>
                      <a:pt x="5522" y="10596"/>
                    </a:lnTo>
                    <a:lnTo>
                      <a:pt x="5622" y="10248"/>
                    </a:lnTo>
                    <a:lnTo>
                      <a:pt x="5721" y="9925"/>
                    </a:lnTo>
                    <a:lnTo>
                      <a:pt x="5821" y="9577"/>
                    </a:lnTo>
                    <a:lnTo>
                      <a:pt x="5970" y="9253"/>
                    </a:lnTo>
                    <a:lnTo>
                      <a:pt x="6119" y="8930"/>
                    </a:lnTo>
                    <a:lnTo>
                      <a:pt x="6268" y="8632"/>
                    </a:lnTo>
                    <a:lnTo>
                      <a:pt x="6443" y="8333"/>
                    </a:lnTo>
                    <a:lnTo>
                      <a:pt x="6642" y="8035"/>
                    </a:lnTo>
                    <a:lnTo>
                      <a:pt x="6841" y="7761"/>
                    </a:lnTo>
                    <a:lnTo>
                      <a:pt x="7040" y="7512"/>
                    </a:lnTo>
                    <a:lnTo>
                      <a:pt x="7263" y="7264"/>
                    </a:lnTo>
                    <a:lnTo>
                      <a:pt x="7512" y="7015"/>
                    </a:lnTo>
                    <a:lnTo>
                      <a:pt x="7761" y="6791"/>
                    </a:lnTo>
                    <a:lnTo>
                      <a:pt x="8010" y="6592"/>
                    </a:lnTo>
                    <a:lnTo>
                      <a:pt x="8283" y="6393"/>
                    </a:lnTo>
                    <a:lnTo>
                      <a:pt x="8557" y="6194"/>
                    </a:lnTo>
                    <a:lnTo>
                      <a:pt x="8830" y="6020"/>
                    </a:lnTo>
                    <a:lnTo>
                      <a:pt x="9129" y="5871"/>
                    </a:lnTo>
                    <a:lnTo>
                      <a:pt x="9427" y="5721"/>
                    </a:lnTo>
                    <a:lnTo>
                      <a:pt x="9726" y="5597"/>
                    </a:lnTo>
                    <a:lnTo>
                      <a:pt x="10049" y="5473"/>
                    </a:lnTo>
                    <a:lnTo>
                      <a:pt x="10348" y="5373"/>
                    </a:lnTo>
                    <a:lnTo>
                      <a:pt x="10671" y="5299"/>
                    </a:lnTo>
                    <a:lnTo>
                      <a:pt x="10994" y="5224"/>
                    </a:lnTo>
                    <a:lnTo>
                      <a:pt x="11342" y="5174"/>
                    </a:lnTo>
                    <a:lnTo>
                      <a:pt x="11666" y="5124"/>
                    </a:lnTo>
                    <a:lnTo>
                      <a:pt x="11989" y="5124"/>
                    </a:lnTo>
                    <a:lnTo>
                      <a:pt x="12337" y="5100"/>
                    </a:lnTo>
                    <a:close/>
                    <a:moveTo>
                      <a:pt x="14874" y="1"/>
                    </a:moveTo>
                    <a:lnTo>
                      <a:pt x="5945" y="1468"/>
                    </a:lnTo>
                    <a:lnTo>
                      <a:pt x="6542" y="5025"/>
                    </a:lnTo>
                    <a:lnTo>
                      <a:pt x="6542" y="5025"/>
                    </a:lnTo>
                    <a:lnTo>
                      <a:pt x="3184" y="3757"/>
                    </a:lnTo>
                    <a:lnTo>
                      <a:pt x="1" y="12213"/>
                    </a:lnTo>
                    <a:lnTo>
                      <a:pt x="3358" y="13482"/>
                    </a:lnTo>
                    <a:lnTo>
                      <a:pt x="598" y="15770"/>
                    </a:lnTo>
                    <a:lnTo>
                      <a:pt x="6318" y="22734"/>
                    </a:lnTo>
                    <a:lnTo>
                      <a:pt x="9104" y="20471"/>
                    </a:lnTo>
                    <a:lnTo>
                      <a:pt x="9701" y="24003"/>
                    </a:lnTo>
                    <a:lnTo>
                      <a:pt x="18605" y="22535"/>
                    </a:lnTo>
                    <a:lnTo>
                      <a:pt x="18008" y="18978"/>
                    </a:lnTo>
                    <a:lnTo>
                      <a:pt x="21391" y="20247"/>
                    </a:lnTo>
                    <a:lnTo>
                      <a:pt x="24550" y="11790"/>
                    </a:lnTo>
                    <a:lnTo>
                      <a:pt x="21192" y="10522"/>
                    </a:lnTo>
                    <a:lnTo>
                      <a:pt x="23978" y="8234"/>
                    </a:lnTo>
                    <a:lnTo>
                      <a:pt x="18232" y="1269"/>
                    </a:lnTo>
                    <a:lnTo>
                      <a:pt x="15446" y="3533"/>
                    </a:lnTo>
                    <a:lnTo>
                      <a:pt x="148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158;p15">
                <a:extLst>
                  <a:ext uri="{FF2B5EF4-FFF2-40B4-BE49-F238E27FC236}">
                    <a16:creationId xmlns:a16="http://schemas.microsoft.com/office/drawing/2014/main" id="{6F37E381-DB3C-4587-AD74-A0E70B58DB0C}"/>
                  </a:ext>
                </a:extLst>
              </p:cNvPr>
              <p:cNvSpPr/>
              <p:nvPr/>
            </p:nvSpPr>
            <p:spPr>
              <a:xfrm>
                <a:off x="2947370" y="1410924"/>
                <a:ext cx="392846" cy="384104"/>
              </a:xfrm>
              <a:custGeom>
                <a:avLst/>
                <a:gdLst/>
                <a:ahLst/>
                <a:cxnLst/>
                <a:rect l="l" t="t" r="r" b="b"/>
                <a:pathLst>
                  <a:path w="19054" h="18630" extrusionOk="0">
                    <a:moveTo>
                      <a:pt x="9825" y="3980"/>
                    </a:moveTo>
                    <a:lnTo>
                      <a:pt x="10348" y="4030"/>
                    </a:lnTo>
                    <a:lnTo>
                      <a:pt x="10895" y="4154"/>
                    </a:lnTo>
                    <a:lnTo>
                      <a:pt x="11417" y="4303"/>
                    </a:lnTo>
                    <a:lnTo>
                      <a:pt x="11915" y="4527"/>
                    </a:lnTo>
                    <a:lnTo>
                      <a:pt x="12387" y="4801"/>
                    </a:lnTo>
                    <a:lnTo>
                      <a:pt x="12810" y="5099"/>
                    </a:lnTo>
                    <a:lnTo>
                      <a:pt x="13208" y="5423"/>
                    </a:lnTo>
                    <a:lnTo>
                      <a:pt x="13556" y="5820"/>
                    </a:lnTo>
                    <a:lnTo>
                      <a:pt x="13880" y="6218"/>
                    </a:lnTo>
                    <a:lnTo>
                      <a:pt x="14153" y="6641"/>
                    </a:lnTo>
                    <a:lnTo>
                      <a:pt x="14402" y="7114"/>
                    </a:lnTo>
                    <a:lnTo>
                      <a:pt x="14576" y="7586"/>
                    </a:lnTo>
                    <a:lnTo>
                      <a:pt x="14725" y="8084"/>
                    </a:lnTo>
                    <a:lnTo>
                      <a:pt x="14825" y="8581"/>
                    </a:lnTo>
                    <a:lnTo>
                      <a:pt x="14875" y="9104"/>
                    </a:lnTo>
                    <a:lnTo>
                      <a:pt x="14875" y="9626"/>
                    </a:lnTo>
                    <a:lnTo>
                      <a:pt x="14800" y="10148"/>
                    </a:lnTo>
                    <a:lnTo>
                      <a:pt x="14700" y="10671"/>
                    </a:lnTo>
                    <a:lnTo>
                      <a:pt x="14526" y="11193"/>
                    </a:lnTo>
                    <a:lnTo>
                      <a:pt x="14302" y="11690"/>
                    </a:lnTo>
                    <a:lnTo>
                      <a:pt x="14054" y="12163"/>
                    </a:lnTo>
                    <a:lnTo>
                      <a:pt x="13755" y="12586"/>
                    </a:lnTo>
                    <a:lnTo>
                      <a:pt x="13407" y="12984"/>
                    </a:lnTo>
                    <a:lnTo>
                      <a:pt x="13034" y="13357"/>
                    </a:lnTo>
                    <a:lnTo>
                      <a:pt x="12636" y="13655"/>
                    </a:lnTo>
                    <a:lnTo>
                      <a:pt x="12188" y="13954"/>
                    </a:lnTo>
                    <a:lnTo>
                      <a:pt x="11741" y="14178"/>
                    </a:lnTo>
                    <a:lnTo>
                      <a:pt x="11268" y="14377"/>
                    </a:lnTo>
                    <a:lnTo>
                      <a:pt x="10771" y="14501"/>
                    </a:lnTo>
                    <a:lnTo>
                      <a:pt x="10273" y="14600"/>
                    </a:lnTo>
                    <a:lnTo>
                      <a:pt x="9751" y="14650"/>
                    </a:lnTo>
                    <a:lnTo>
                      <a:pt x="9229" y="14650"/>
                    </a:lnTo>
                    <a:lnTo>
                      <a:pt x="8706" y="14600"/>
                    </a:lnTo>
                    <a:lnTo>
                      <a:pt x="8184" y="14476"/>
                    </a:lnTo>
                    <a:lnTo>
                      <a:pt x="7662" y="14327"/>
                    </a:lnTo>
                    <a:lnTo>
                      <a:pt x="7139" y="14103"/>
                    </a:lnTo>
                    <a:lnTo>
                      <a:pt x="6692" y="13829"/>
                    </a:lnTo>
                    <a:lnTo>
                      <a:pt x="6244" y="13531"/>
                    </a:lnTo>
                    <a:lnTo>
                      <a:pt x="5846" y="13183"/>
                    </a:lnTo>
                    <a:lnTo>
                      <a:pt x="5498" y="12810"/>
                    </a:lnTo>
                    <a:lnTo>
                      <a:pt x="5174" y="12412"/>
                    </a:lnTo>
                    <a:lnTo>
                      <a:pt x="4901" y="11989"/>
                    </a:lnTo>
                    <a:lnTo>
                      <a:pt x="4652" y="11516"/>
                    </a:lnTo>
                    <a:lnTo>
                      <a:pt x="4478" y="11044"/>
                    </a:lnTo>
                    <a:lnTo>
                      <a:pt x="4329" y="10546"/>
                    </a:lnTo>
                    <a:lnTo>
                      <a:pt x="4229" y="10049"/>
                    </a:lnTo>
                    <a:lnTo>
                      <a:pt x="4179" y="9526"/>
                    </a:lnTo>
                    <a:lnTo>
                      <a:pt x="4179" y="9004"/>
                    </a:lnTo>
                    <a:lnTo>
                      <a:pt x="4254" y="8482"/>
                    </a:lnTo>
                    <a:lnTo>
                      <a:pt x="4354" y="7959"/>
                    </a:lnTo>
                    <a:lnTo>
                      <a:pt x="4528" y="7437"/>
                    </a:lnTo>
                    <a:lnTo>
                      <a:pt x="4752" y="6940"/>
                    </a:lnTo>
                    <a:lnTo>
                      <a:pt x="5000" y="6467"/>
                    </a:lnTo>
                    <a:lnTo>
                      <a:pt x="5299" y="6044"/>
                    </a:lnTo>
                    <a:lnTo>
                      <a:pt x="5647" y="5646"/>
                    </a:lnTo>
                    <a:lnTo>
                      <a:pt x="6020" y="5273"/>
                    </a:lnTo>
                    <a:lnTo>
                      <a:pt x="6418" y="4950"/>
                    </a:lnTo>
                    <a:lnTo>
                      <a:pt x="6866" y="4676"/>
                    </a:lnTo>
                    <a:lnTo>
                      <a:pt x="7313" y="4452"/>
                    </a:lnTo>
                    <a:lnTo>
                      <a:pt x="7786" y="4253"/>
                    </a:lnTo>
                    <a:lnTo>
                      <a:pt x="8283" y="4104"/>
                    </a:lnTo>
                    <a:lnTo>
                      <a:pt x="8806" y="4030"/>
                    </a:lnTo>
                    <a:lnTo>
                      <a:pt x="9303" y="3980"/>
                    </a:lnTo>
                    <a:close/>
                    <a:moveTo>
                      <a:pt x="11542" y="0"/>
                    </a:moveTo>
                    <a:lnTo>
                      <a:pt x="4627" y="1144"/>
                    </a:lnTo>
                    <a:lnTo>
                      <a:pt x="5075" y="3905"/>
                    </a:lnTo>
                    <a:lnTo>
                      <a:pt x="2463" y="2935"/>
                    </a:lnTo>
                    <a:lnTo>
                      <a:pt x="1" y="9477"/>
                    </a:lnTo>
                    <a:lnTo>
                      <a:pt x="2613" y="10472"/>
                    </a:lnTo>
                    <a:lnTo>
                      <a:pt x="473" y="12238"/>
                    </a:lnTo>
                    <a:lnTo>
                      <a:pt x="4926" y="17635"/>
                    </a:lnTo>
                    <a:lnTo>
                      <a:pt x="7065" y="15869"/>
                    </a:lnTo>
                    <a:lnTo>
                      <a:pt x="7512" y="18630"/>
                    </a:lnTo>
                    <a:lnTo>
                      <a:pt x="14427" y="17461"/>
                    </a:lnTo>
                    <a:lnTo>
                      <a:pt x="13979" y="14725"/>
                    </a:lnTo>
                    <a:lnTo>
                      <a:pt x="16591" y="15695"/>
                    </a:lnTo>
                    <a:lnTo>
                      <a:pt x="19053" y="9153"/>
                    </a:lnTo>
                    <a:lnTo>
                      <a:pt x="16442" y="8158"/>
                    </a:lnTo>
                    <a:lnTo>
                      <a:pt x="18581" y="6393"/>
                    </a:lnTo>
                    <a:lnTo>
                      <a:pt x="14153" y="995"/>
                    </a:lnTo>
                    <a:lnTo>
                      <a:pt x="11989" y="2761"/>
                    </a:lnTo>
                    <a:lnTo>
                      <a:pt x="115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159;p15">
                <a:extLst>
                  <a:ext uri="{FF2B5EF4-FFF2-40B4-BE49-F238E27FC236}">
                    <a16:creationId xmlns:a16="http://schemas.microsoft.com/office/drawing/2014/main" id="{8F3F57C6-D841-4DC6-8217-7E9167937433}"/>
                  </a:ext>
                </a:extLst>
              </p:cNvPr>
              <p:cNvSpPr/>
              <p:nvPr/>
            </p:nvSpPr>
            <p:spPr>
              <a:xfrm>
                <a:off x="828468" y="3647263"/>
                <a:ext cx="694356" cy="693861"/>
              </a:xfrm>
              <a:custGeom>
                <a:avLst/>
                <a:gdLst/>
                <a:ahLst/>
                <a:cxnLst/>
                <a:rect l="l" t="t" r="r" b="b"/>
                <a:pathLst>
                  <a:path w="33678" h="33654" extrusionOk="0">
                    <a:moveTo>
                      <a:pt x="16889" y="8482"/>
                    </a:moveTo>
                    <a:lnTo>
                      <a:pt x="17312" y="8507"/>
                    </a:lnTo>
                    <a:lnTo>
                      <a:pt x="17735" y="8532"/>
                    </a:lnTo>
                    <a:lnTo>
                      <a:pt x="18132" y="8607"/>
                    </a:lnTo>
                    <a:lnTo>
                      <a:pt x="18555" y="8681"/>
                    </a:lnTo>
                    <a:lnTo>
                      <a:pt x="18953" y="8756"/>
                    </a:lnTo>
                    <a:lnTo>
                      <a:pt x="19351" y="8880"/>
                    </a:lnTo>
                    <a:lnTo>
                      <a:pt x="19724" y="9005"/>
                    </a:lnTo>
                    <a:lnTo>
                      <a:pt x="20097" y="9154"/>
                    </a:lnTo>
                    <a:lnTo>
                      <a:pt x="20470" y="9328"/>
                    </a:lnTo>
                    <a:lnTo>
                      <a:pt x="20819" y="9502"/>
                    </a:lnTo>
                    <a:lnTo>
                      <a:pt x="21167" y="9701"/>
                    </a:lnTo>
                    <a:lnTo>
                      <a:pt x="21515" y="9925"/>
                    </a:lnTo>
                    <a:lnTo>
                      <a:pt x="21838" y="10174"/>
                    </a:lnTo>
                    <a:lnTo>
                      <a:pt x="22162" y="10422"/>
                    </a:lnTo>
                    <a:lnTo>
                      <a:pt x="22460" y="10671"/>
                    </a:lnTo>
                    <a:lnTo>
                      <a:pt x="22759" y="10945"/>
                    </a:lnTo>
                    <a:lnTo>
                      <a:pt x="23032" y="11243"/>
                    </a:lnTo>
                    <a:lnTo>
                      <a:pt x="23281" y="11542"/>
                    </a:lnTo>
                    <a:lnTo>
                      <a:pt x="23530" y="11865"/>
                    </a:lnTo>
                    <a:lnTo>
                      <a:pt x="23754" y="12188"/>
                    </a:lnTo>
                    <a:lnTo>
                      <a:pt x="23977" y="12537"/>
                    </a:lnTo>
                    <a:lnTo>
                      <a:pt x="24176" y="12885"/>
                    </a:lnTo>
                    <a:lnTo>
                      <a:pt x="24375" y="13233"/>
                    </a:lnTo>
                    <a:lnTo>
                      <a:pt x="24525" y="13606"/>
                    </a:lnTo>
                    <a:lnTo>
                      <a:pt x="24674" y="13979"/>
                    </a:lnTo>
                    <a:lnTo>
                      <a:pt x="24823" y="14377"/>
                    </a:lnTo>
                    <a:lnTo>
                      <a:pt x="24923" y="14775"/>
                    </a:lnTo>
                    <a:lnTo>
                      <a:pt x="25022" y="15198"/>
                    </a:lnTo>
                    <a:lnTo>
                      <a:pt x="25097" y="15596"/>
                    </a:lnTo>
                    <a:lnTo>
                      <a:pt x="25146" y="16019"/>
                    </a:lnTo>
                    <a:lnTo>
                      <a:pt x="25171" y="16442"/>
                    </a:lnTo>
                    <a:lnTo>
                      <a:pt x="25171" y="16864"/>
                    </a:lnTo>
                    <a:lnTo>
                      <a:pt x="25171" y="17312"/>
                    </a:lnTo>
                    <a:lnTo>
                      <a:pt x="25122" y="17710"/>
                    </a:lnTo>
                    <a:lnTo>
                      <a:pt x="25072" y="18133"/>
                    </a:lnTo>
                    <a:lnTo>
                      <a:pt x="24997" y="18531"/>
                    </a:lnTo>
                    <a:lnTo>
                      <a:pt x="24898" y="18929"/>
                    </a:lnTo>
                    <a:lnTo>
                      <a:pt x="24798" y="19327"/>
                    </a:lnTo>
                    <a:lnTo>
                      <a:pt x="24674" y="19725"/>
                    </a:lnTo>
                    <a:lnTo>
                      <a:pt x="24525" y="20098"/>
                    </a:lnTo>
                    <a:lnTo>
                      <a:pt x="24351" y="20471"/>
                    </a:lnTo>
                    <a:lnTo>
                      <a:pt x="24152" y="20819"/>
                    </a:lnTo>
                    <a:lnTo>
                      <a:pt x="23953" y="21167"/>
                    </a:lnTo>
                    <a:lnTo>
                      <a:pt x="23754" y="21516"/>
                    </a:lnTo>
                    <a:lnTo>
                      <a:pt x="23505" y="21839"/>
                    </a:lnTo>
                    <a:lnTo>
                      <a:pt x="23256" y="22137"/>
                    </a:lnTo>
                    <a:lnTo>
                      <a:pt x="23007" y="22436"/>
                    </a:lnTo>
                    <a:lnTo>
                      <a:pt x="22734" y="22734"/>
                    </a:lnTo>
                    <a:lnTo>
                      <a:pt x="22435" y="23008"/>
                    </a:lnTo>
                    <a:lnTo>
                      <a:pt x="22137" y="23281"/>
                    </a:lnTo>
                    <a:lnTo>
                      <a:pt x="21814" y="23530"/>
                    </a:lnTo>
                    <a:lnTo>
                      <a:pt x="21490" y="23754"/>
                    </a:lnTo>
                    <a:lnTo>
                      <a:pt x="21142" y="23978"/>
                    </a:lnTo>
                    <a:lnTo>
                      <a:pt x="20794" y="24177"/>
                    </a:lnTo>
                    <a:lnTo>
                      <a:pt x="20421" y="24351"/>
                    </a:lnTo>
                    <a:lnTo>
                      <a:pt x="20073" y="24525"/>
                    </a:lnTo>
                    <a:lnTo>
                      <a:pt x="19675" y="24674"/>
                    </a:lnTo>
                    <a:lnTo>
                      <a:pt x="19301" y="24799"/>
                    </a:lnTo>
                    <a:lnTo>
                      <a:pt x="18904" y="24923"/>
                    </a:lnTo>
                    <a:lnTo>
                      <a:pt x="18481" y="24998"/>
                    </a:lnTo>
                    <a:lnTo>
                      <a:pt x="18083" y="25072"/>
                    </a:lnTo>
                    <a:lnTo>
                      <a:pt x="17660" y="25122"/>
                    </a:lnTo>
                    <a:lnTo>
                      <a:pt x="17237" y="25147"/>
                    </a:lnTo>
                    <a:lnTo>
                      <a:pt x="16789" y="25172"/>
                    </a:lnTo>
                    <a:lnTo>
                      <a:pt x="16367" y="25147"/>
                    </a:lnTo>
                    <a:lnTo>
                      <a:pt x="15944" y="25122"/>
                    </a:lnTo>
                    <a:lnTo>
                      <a:pt x="15546" y="25072"/>
                    </a:lnTo>
                    <a:lnTo>
                      <a:pt x="15123" y="24998"/>
                    </a:lnTo>
                    <a:lnTo>
                      <a:pt x="14725" y="24898"/>
                    </a:lnTo>
                    <a:lnTo>
                      <a:pt x="14352" y="24774"/>
                    </a:lnTo>
                    <a:lnTo>
                      <a:pt x="13954" y="24649"/>
                    </a:lnTo>
                    <a:lnTo>
                      <a:pt x="13581" y="24500"/>
                    </a:lnTo>
                    <a:lnTo>
                      <a:pt x="13208" y="24326"/>
                    </a:lnTo>
                    <a:lnTo>
                      <a:pt x="12860" y="24152"/>
                    </a:lnTo>
                    <a:lnTo>
                      <a:pt x="12511" y="23953"/>
                    </a:lnTo>
                    <a:lnTo>
                      <a:pt x="12163" y="23729"/>
                    </a:lnTo>
                    <a:lnTo>
                      <a:pt x="11840" y="23505"/>
                    </a:lnTo>
                    <a:lnTo>
                      <a:pt x="11541" y="23257"/>
                    </a:lnTo>
                    <a:lnTo>
                      <a:pt x="11218" y="22983"/>
                    </a:lnTo>
                    <a:lnTo>
                      <a:pt x="10944" y="22709"/>
                    </a:lnTo>
                    <a:lnTo>
                      <a:pt x="10671" y="22411"/>
                    </a:lnTo>
                    <a:lnTo>
                      <a:pt x="10397" y="22112"/>
                    </a:lnTo>
                    <a:lnTo>
                      <a:pt x="10148" y="21789"/>
                    </a:lnTo>
                    <a:lnTo>
                      <a:pt x="9925" y="21466"/>
                    </a:lnTo>
                    <a:lnTo>
                      <a:pt x="9701" y="21142"/>
                    </a:lnTo>
                    <a:lnTo>
                      <a:pt x="9502" y="20794"/>
                    </a:lnTo>
                    <a:lnTo>
                      <a:pt x="9328" y="20421"/>
                    </a:lnTo>
                    <a:lnTo>
                      <a:pt x="9154" y="20048"/>
                    </a:lnTo>
                    <a:lnTo>
                      <a:pt x="9004" y="19675"/>
                    </a:lnTo>
                    <a:lnTo>
                      <a:pt x="8880" y="19277"/>
                    </a:lnTo>
                    <a:lnTo>
                      <a:pt x="8756" y="18879"/>
                    </a:lnTo>
                    <a:lnTo>
                      <a:pt x="8681" y="18481"/>
                    </a:lnTo>
                    <a:lnTo>
                      <a:pt x="8606" y="18058"/>
                    </a:lnTo>
                    <a:lnTo>
                      <a:pt x="8557" y="17635"/>
                    </a:lnTo>
                    <a:lnTo>
                      <a:pt x="8507" y="17213"/>
                    </a:lnTo>
                    <a:lnTo>
                      <a:pt x="8507" y="16790"/>
                    </a:lnTo>
                    <a:lnTo>
                      <a:pt x="8507" y="16367"/>
                    </a:lnTo>
                    <a:lnTo>
                      <a:pt x="8557" y="15944"/>
                    </a:lnTo>
                    <a:lnTo>
                      <a:pt x="8606" y="15521"/>
                    </a:lnTo>
                    <a:lnTo>
                      <a:pt x="8681" y="15123"/>
                    </a:lnTo>
                    <a:lnTo>
                      <a:pt x="8780" y="14725"/>
                    </a:lnTo>
                    <a:lnTo>
                      <a:pt x="8880" y="14327"/>
                    </a:lnTo>
                    <a:lnTo>
                      <a:pt x="9029" y="13954"/>
                    </a:lnTo>
                    <a:lnTo>
                      <a:pt x="9178" y="13556"/>
                    </a:lnTo>
                    <a:lnTo>
                      <a:pt x="9328" y="13208"/>
                    </a:lnTo>
                    <a:lnTo>
                      <a:pt x="9527" y="12835"/>
                    </a:lnTo>
                    <a:lnTo>
                      <a:pt x="9726" y="12487"/>
                    </a:lnTo>
                    <a:lnTo>
                      <a:pt x="9949" y="12163"/>
                    </a:lnTo>
                    <a:lnTo>
                      <a:pt x="10173" y="11840"/>
                    </a:lnTo>
                    <a:lnTo>
                      <a:pt x="10422" y="11517"/>
                    </a:lnTo>
                    <a:lnTo>
                      <a:pt x="10696" y="11218"/>
                    </a:lnTo>
                    <a:lnTo>
                      <a:pt x="10969" y="10920"/>
                    </a:lnTo>
                    <a:lnTo>
                      <a:pt x="11243" y="10646"/>
                    </a:lnTo>
                    <a:lnTo>
                      <a:pt x="11566" y="10398"/>
                    </a:lnTo>
                    <a:lnTo>
                      <a:pt x="11865" y="10149"/>
                    </a:lnTo>
                    <a:lnTo>
                      <a:pt x="12213" y="9900"/>
                    </a:lnTo>
                    <a:lnTo>
                      <a:pt x="12536" y="9701"/>
                    </a:lnTo>
                    <a:lnTo>
                      <a:pt x="12884" y="9502"/>
                    </a:lnTo>
                    <a:lnTo>
                      <a:pt x="13257" y="9303"/>
                    </a:lnTo>
                    <a:lnTo>
                      <a:pt x="13631" y="9129"/>
                    </a:lnTo>
                    <a:lnTo>
                      <a:pt x="14004" y="8980"/>
                    </a:lnTo>
                    <a:lnTo>
                      <a:pt x="14402" y="8855"/>
                    </a:lnTo>
                    <a:lnTo>
                      <a:pt x="14800" y="8756"/>
                    </a:lnTo>
                    <a:lnTo>
                      <a:pt x="15198" y="8656"/>
                    </a:lnTo>
                    <a:lnTo>
                      <a:pt x="15620" y="8582"/>
                    </a:lnTo>
                    <a:lnTo>
                      <a:pt x="16043" y="8532"/>
                    </a:lnTo>
                    <a:lnTo>
                      <a:pt x="16466" y="8507"/>
                    </a:lnTo>
                    <a:lnTo>
                      <a:pt x="16889" y="8482"/>
                    </a:lnTo>
                    <a:close/>
                    <a:moveTo>
                      <a:pt x="20172" y="1"/>
                    </a:moveTo>
                    <a:lnTo>
                      <a:pt x="11989" y="374"/>
                    </a:lnTo>
                    <a:lnTo>
                      <a:pt x="12188" y="4354"/>
                    </a:lnTo>
                    <a:lnTo>
                      <a:pt x="11666" y="4553"/>
                    </a:lnTo>
                    <a:lnTo>
                      <a:pt x="11193" y="4776"/>
                    </a:lnTo>
                    <a:lnTo>
                      <a:pt x="10696" y="5000"/>
                    </a:lnTo>
                    <a:lnTo>
                      <a:pt x="10223" y="5274"/>
                    </a:lnTo>
                    <a:lnTo>
                      <a:pt x="7288" y="2588"/>
                    </a:lnTo>
                    <a:lnTo>
                      <a:pt x="1766" y="8632"/>
                    </a:lnTo>
                    <a:lnTo>
                      <a:pt x="4726" y="11318"/>
                    </a:lnTo>
                    <a:lnTo>
                      <a:pt x="4502" y="11790"/>
                    </a:lnTo>
                    <a:lnTo>
                      <a:pt x="4303" y="12288"/>
                    </a:lnTo>
                    <a:lnTo>
                      <a:pt x="4154" y="12810"/>
                    </a:lnTo>
                    <a:lnTo>
                      <a:pt x="3980" y="13332"/>
                    </a:lnTo>
                    <a:lnTo>
                      <a:pt x="1" y="13507"/>
                    </a:lnTo>
                    <a:lnTo>
                      <a:pt x="374" y="21690"/>
                    </a:lnTo>
                    <a:lnTo>
                      <a:pt x="4353" y="21491"/>
                    </a:lnTo>
                    <a:lnTo>
                      <a:pt x="4552" y="21988"/>
                    </a:lnTo>
                    <a:lnTo>
                      <a:pt x="4776" y="22486"/>
                    </a:lnTo>
                    <a:lnTo>
                      <a:pt x="5025" y="22958"/>
                    </a:lnTo>
                    <a:lnTo>
                      <a:pt x="5273" y="23431"/>
                    </a:lnTo>
                    <a:lnTo>
                      <a:pt x="2587" y="26390"/>
                    </a:lnTo>
                    <a:lnTo>
                      <a:pt x="8631" y="31887"/>
                    </a:lnTo>
                    <a:lnTo>
                      <a:pt x="11317" y="28952"/>
                    </a:lnTo>
                    <a:lnTo>
                      <a:pt x="11815" y="29151"/>
                    </a:lnTo>
                    <a:lnTo>
                      <a:pt x="12312" y="29350"/>
                    </a:lnTo>
                    <a:lnTo>
                      <a:pt x="12810" y="29524"/>
                    </a:lnTo>
                    <a:lnTo>
                      <a:pt x="13332" y="29674"/>
                    </a:lnTo>
                    <a:lnTo>
                      <a:pt x="13531" y="33653"/>
                    </a:lnTo>
                    <a:lnTo>
                      <a:pt x="21689" y="33280"/>
                    </a:lnTo>
                    <a:lnTo>
                      <a:pt x="21515" y="29301"/>
                    </a:lnTo>
                    <a:lnTo>
                      <a:pt x="22013" y="29102"/>
                    </a:lnTo>
                    <a:lnTo>
                      <a:pt x="22510" y="28878"/>
                    </a:lnTo>
                    <a:lnTo>
                      <a:pt x="22983" y="28654"/>
                    </a:lnTo>
                    <a:lnTo>
                      <a:pt x="23455" y="28405"/>
                    </a:lnTo>
                    <a:lnTo>
                      <a:pt x="26390" y="31091"/>
                    </a:lnTo>
                    <a:lnTo>
                      <a:pt x="31912" y="25047"/>
                    </a:lnTo>
                    <a:lnTo>
                      <a:pt x="28952" y="22361"/>
                    </a:lnTo>
                    <a:lnTo>
                      <a:pt x="29176" y="21864"/>
                    </a:lnTo>
                    <a:lnTo>
                      <a:pt x="29375" y="21366"/>
                    </a:lnTo>
                    <a:lnTo>
                      <a:pt x="29549" y="20844"/>
                    </a:lnTo>
                    <a:lnTo>
                      <a:pt x="29698" y="20322"/>
                    </a:lnTo>
                    <a:lnTo>
                      <a:pt x="33678" y="20148"/>
                    </a:lnTo>
                    <a:lnTo>
                      <a:pt x="33305" y="11989"/>
                    </a:lnTo>
                    <a:lnTo>
                      <a:pt x="29325" y="12163"/>
                    </a:lnTo>
                    <a:lnTo>
                      <a:pt x="29126" y="11666"/>
                    </a:lnTo>
                    <a:lnTo>
                      <a:pt x="28902" y="11169"/>
                    </a:lnTo>
                    <a:lnTo>
                      <a:pt x="28653" y="10696"/>
                    </a:lnTo>
                    <a:lnTo>
                      <a:pt x="28405" y="10223"/>
                    </a:lnTo>
                    <a:lnTo>
                      <a:pt x="31091" y="7264"/>
                    </a:lnTo>
                    <a:lnTo>
                      <a:pt x="25047" y="1767"/>
                    </a:lnTo>
                    <a:lnTo>
                      <a:pt x="22361" y="4702"/>
                    </a:lnTo>
                    <a:lnTo>
                      <a:pt x="21863" y="4503"/>
                    </a:lnTo>
                    <a:lnTo>
                      <a:pt x="21366" y="4304"/>
                    </a:lnTo>
                    <a:lnTo>
                      <a:pt x="20868" y="4130"/>
                    </a:lnTo>
                    <a:lnTo>
                      <a:pt x="20346" y="3980"/>
                    </a:lnTo>
                    <a:lnTo>
                      <a:pt x="20172" y="1"/>
                    </a:lnTo>
                    <a:close/>
                  </a:path>
                </a:pathLst>
              </a:custGeom>
              <a:solidFill>
                <a:srgbClr val="6182B4">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160;p15">
                <a:extLst>
                  <a:ext uri="{FF2B5EF4-FFF2-40B4-BE49-F238E27FC236}">
                    <a16:creationId xmlns:a16="http://schemas.microsoft.com/office/drawing/2014/main" id="{6BEB5A8C-F34C-451D-A19B-76CBACD6445A}"/>
                  </a:ext>
                </a:extLst>
              </p:cNvPr>
              <p:cNvSpPr/>
              <p:nvPr/>
            </p:nvSpPr>
            <p:spPr>
              <a:xfrm>
                <a:off x="1779203" y="1326825"/>
                <a:ext cx="470265" cy="470780"/>
              </a:xfrm>
              <a:custGeom>
                <a:avLst/>
                <a:gdLst/>
                <a:ahLst/>
                <a:cxnLst/>
                <a:rect l="l" t="t" r="r" b="b"/>
                <a:pathLst>
                  <a:path w="22809" h="22834" extrusionOk="0">
                    <a:moveTo>
                      <a:pt x="11716" y="5771"/>
                    </a:moveTo>
                    <a:lnTo>
                      <a:pt x="12288" y="5845"/>
                    </a:lnTo>
                    <a:lnTo>
                      <a:pt x="12835" y="5945"/>
                    </a:lnTo>
                    <a:lnTo>
                      <a:pt x="13357" y="6119"/>
                    </a:lnTo>
                    <a:lnTo>
                      <a:pt x="13855" y="6343"/>
                    </a:lnTo>
                    <a:lnTo>
                      <a:pt x="14327" y="6591"/>
                    </a:lnTo>
                    <a:lnTo>
                      <a:pt x="14775" y="6890"/>
                    </a:lnTo>
                    <a:lnTo>
                      <a:pt x="15198" y="7238"/>
                    </a:lnTo>
                    <a:lnTo>
                      <a:pt x="15571" y="7636"/>
                    </a:lnTo>
                    <a:lnTo>
                      <a:pt x="15919" y="8059"/>
                    </a:lnTo>
                    <a:lnTo>
                      <a:pt x="16242" y="8507"/>
                    </a:lnTo>
                    <a:lnTo>
                      <a:pt x="16491" y="8979"/>
                    </a:lnTo>
                    <a:lnTo>
                      <a:pt x="16715" y="9502"/>
                    </a:lnTo>
                    <a:lnTo>
                      <a:pt x="16864" y="10024"/>
                    </a:lnTo>
                    <a:lnTo>
                      <a:pt x="16989" y="10571"/>
                    </a:lnTo>
                    <a:lnTo>
                      <a:pt x="17038" y="11168"/>
                    </a:lnTo>
                    <a:lnTo>
                      <a:pt x="17038" y="11740"/>
                    </a:lnTo>
                    <a:lnTo>
                      <a:pt x="16964" y="12287"/>
                    </a:lnTo>
                    <a:lnTo>
                      <a:pt x="16864" y="12834"/>
                    </a:lnTo>
                    <a:lnTo>
                      <a:pt x="16690" y="13382"/>
                    </a:lnTo>
                    <a:lnTo>
                      <a:pt x="16466" y="13879"/>
                    </a:lnTo>
                    <a:lnTo>
                      <a:pt x="16218" y="14352"/>
                    </a:lnTo>
                    <a:lnTo>
                      <a:pt x="15919" y="14799"/>
                    </a:lnTo>
                    <a:lnTo>
                      <a:pt x="15571" y="15222"/>
                    </a:lnTo>
                    <a:lnTo>
                      <a:pt x="15173" y="15595"/>
                    </a:lnTo>
                    <a:lnTo>
                      <a:pt x="14750" y="15943"/>
                    </a:lnTo>
                    <a:lnTo>
                      <a:pt x="14302" y="16242"/>
                    </a:lnTo>
                    <a:lnTo>
                      <a:pt x="13830" y="16516"/>
                    </a:lnTo>
                    <a:lnTo>
                      <a:pt x="13307" y="16739"/>
                    </a:lnTo>
                    <a:lnTo>
                      <a:pt x="12785" y="16889"/>
                    </a:lnTo>
                    <a:lnTo>
                      <a:pt x="12238" y="17013"/>
                    </a:lnTo>
                    <a:lnTo>
                      <a:pt x="11666" y="17063"/>
                    </a:lnTo>
                    <a:lnTo>
                      <a:pt x="11069" y="17063"/>
                    </a:lnTo>
                    <a:lnTo>
                      <a:pt x="10522" y="16988"/>
                    </a:lnTo>
                    <a:lnTo>
                      <a:pt x="9975" y="16889"/>
                    </a:lnTo>
                    <a:lnTo>
                      <a:pt x="9427" y="16714"/>
                    </a:lnTo>
                    <a:lnTo>
                      <a:pt x="8930" y="16491"/>
                    </a:lnTo>
                    <a:lnTo>
                      <a:pt x="8457" y="16242"/>
                    </a:lnTo>
                    <a:lnTo>
                      <a:pt x="8010" y="15943"/>
                    </a:lnTo>
                    <a:lnTo>
                      <a:pt x="7587" y="15595"/>
                    </a:lnTo>
                    <a:lnTo>
                      <a:pt x="7214" y="15197"/>
                    </a:lnTo>
                    <a:lnTo>
                      <a:pt x="6866" y="14774"/>
                    </a:lnTo>
                    <a:lnTo>
                      <a:pt x="6567" y="14327"/>
                    </a:lnTo>
                    <a:lnTo>
                      <a:pt x="6293" y="13854"/>
                    </a:lnTo>
                    <a:lnTo>
                      <a:pt x="6095" y="13332"/>
                    </a:lnTo>
                    <a:lnTo>
                      <a:pt x="5920" y="12810"/>
                    </a:lnTo>
                    <a:lnTo>
                      <a:pt x="5796" y="12262"/>
                    </a:lnTo>
                    <a:lnTo>
                      <a:pt x="5746" y="11665"/>
                    </a:lnTo>
                    <a:lnTo>
                      <a:pt x="5746" y="11093"/>
                    </a:lnTo>
                    <a:lnTo>
                      <a:pt x="5821" y="10546"/>
                    </a:lnTo>
                    <a:lnTo>
                      <a:pt x="5920" y="9999"/>
                    </a:lnTo>
                    <a:lnTo>
                      <a:pt x="6095" y="9452"/>
                    </a:lnTo>
                    <a:lnTo>
                      <a:pt x="6318" y="8954"/>
                    </a:lnTo>
                    <a:lnTo>
                      <a:pt x="6567" y="8482"/>
                    </a:lnTo>
                    <a:lnTo>
                      <a:pt x="6890" y="8034"/>
                    </a:lnTo>
                    <a:lnTo>
                      <a:pt x="7214" y="7611"/>
                    </a:lnTo>
                    <a:lnTo>
                      <a:pt x="7612" y="7238"/>
                    </a:lnTo>
                    <a:lnTo>
                      <a:pt x="8035" y="6890"/>
                    </a:lnTo>
                    <a:lnTo>
                      <a:pt x="8482" y="6591"/>
                    </a:lnTo>
                    <a:lnTo>
                      <a:pt x="8955" y="6318"/>
                    </a:lnTo>
                    <a:lnTo>
                      <a:pt x="9477" y="6094"/>
                    </a:lnTo>
                    <a:lnTo>
                      <a:pt x="9999" y="5945"/>
                    </a:lnTo>
                    <a:lnTo>
                      <a:pt x="10572" y="5820"/>
                    </a:lnTo>
                    <a:lnTo>
                      <a:pt x="11144" y="5771"/>
                    </a:lnTo>
                    <a:close/>
                    <a:moveTo>
                      <a:pt x="13656" y="0"/>
                    </a:moveTo>
                    <a:lnTo>
                      <a:pt x="8109" y="274"/>
                    </a:lnTo>
                    <a:lnTo>
                      <a:pt x="8234" y="2960"/>
                    </a:lnTo>
                    <a:lnTo>
                      <a:pt x="7885" y="3109"/>
                    </a:lnTo>
                    <a:lnTo>
                      <a:pt x="7562" y="3259"/>
                    </a:lnTo>
                    <a:lnTo>
                      <a:pt x="6915" y="3582"/>
                    </a:lnTo>
                    <a:lnTo>
                      <a:pt x="4926" y="1766"/>
                    </a:lnTo>
                    <a:lnTo>
                      <a:pt x="1195" y="5845"/>
                    </a:lnTo>
                    <a:lnTo>
                      <a:pt x="3184" y="7686"/>
                    </a:lnTo>
                    <a:lnTo>
                      <a:pt x="2911" y="8357"/>
                    </a:lnTo>
                    <a:lnTo>
                      <a:pt x="2787" y="8681"/>
                    </a:lnTo>
                    <a:lnTo>
                      <a:pt x="2687" y="9054"/>
                    </a:lnTo>
                    <a:lnTo>
                      <a:pt x="1" y="9178"/>
                    </a:lnTo>
                    <a:lnTo>
                      <a:pt x="250" y="14700"/>
                    </a:lnTo>
                    <a:lnTo>
                      <a:pt x="2936" y="14575"/>
                    </a:lnTo>
                    <a:lnTo>
                      <a:pt x="3085" y="14924"/>
                    </a:lnTo>
                    <a:lnTo>
                      <a:pt x="3234" y="15247"/>
                    </a:lnTo>
                    <a:lnTo>
                      <a:pt x="3558" y="15894"/>
                    </a:lnTo>
                    <a:lnTo>
                      <a:pt x="1742" y="17884"/>
                    </a:lnTo>
                    <a:lnTo>
                      <a:pt x="5821" y="21614"/>
                    </a:lnTo>
                    <a:lnTo>
                      <a:pt x="7661" y="19625"/>
                    </a:lnTo>
                    <a:lnTo>
                      <a:pt x="8333" y="19898"/>
                    </a:lnTo>
                    <a:lnTo>
                      <a:pt x="8681" y="20023"/>
                    </a:lnTo>
                    <a:lnTo>
                      <a:pt x="9029" y="20122"/>
                    </a:lnTo>
                    <a:lnTo>
                      <a:pt x="9154" y="22833"/>
                    </a:lnTo>
                    <a:lnTo>
                      <a:pt x="14675" y="22560"/>
                    </a:lnTo>
                    <a:lnTo>
                      <a:pt x="14551" y="19873"/>
                    </a:lnTo>
                    <a:lnTo>
                      <a:pt x="14899" y="19724"/>
                    </a:lnTo>
                    <a:lnTo>
                      <a:pt x="15223" y="19575"/>
                    </a:lnTo>
                    <a:lnTo>
                      <a:pt x="15869" y="19251"/>
                    </a:lnTo>
                    <a:lnTo>
                      <a:pt x="17859" y="21067"/>
                    </a:lnTo>
                    <a:lnTo>
                      <a:pt x="21615" y="16988"/>
                    </a:lnTo>
                    <a:lnTo>
                      <a:pt x="19600" y="15148"/>
                    </a:lnTo>
                    <a:lnTo>
                      <a:pt x="19874" y="14476"/>
                    </a:lnTo>
                    <a:lnTo>
                      <a:pt x="19998" y="14153"/>
                    </a:lnTo>
                    <a:lnTo>
                      <a:pt x="20098" y="13780"/>
                    </a:lnTo>
                    <a:lnTo>
                      <a:pt x="22809" y="13655"/>
                    </a:lnTo>
                    <a:lnTo>
                      <a:pt x="22535" y="8134"/>
                    </a:lnTo>
                    <a:lnTo>
                      <a:pt x="19849" y="8258"/>
                    </a:lnTo>
                    <a:lnTo>
                      <a:pt x="19725" y="7910"/>
                    </a:lnTo>
                    <a:lnTo>
                      <a:pt x="19575" y="7586"/>
                    </a:lnTo>
                    <a:lnTo>
                      <a:pt x="19227" y="6940"/>
                    </a:lnTo>
                    <a:lnTo>
                      <a:pt x="21043" y="4950"/>
                    </a:lnTo>
                    <a:lnTo>
                      <a:pt x="16964" y="1219"/>
                    </a:lnTo>
                    <a:lnTo>
                      <a:pt x="15148" y="3209"/>
                    </a:lnTo>
                    <a:lnTo>
                      <a:pt x="14476" y="2935"/>
                    </a:lnTo>
                    <a:lnTo>
                      <a:pt x="14128" y="2811"/>
                    </a:lnTo>
                    <a:lnTo>
                      <a:pt x="13780" y="2711"/>
                    </a:lnTo>
                    <a:lnTo>
                      <a:pt x="13656" y="0"/>
                    </a:lnTo>
                    <a:close/>
                  </a:path>
                </a:pathLst>
              </a:custGeom>
              <a:solidFill>
                <a:srgbClr val="666666">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161;p15">
                <a:extLst>
                  <a:ext uri="{FF2B5EF4-FFF2-40B4-BE49-F238E27FC236}">
                    <a16:creationId xmlns:a16="http://schemas.microsoft.com/office/drawing/2014/main" id="{3BD89EE1-E3AE-4016-8F57-A74464F0D8D6}"/>
                  </a:ext>
                </a:extLst>
              </p:cNvPr>
              <p:cNvSpPr/>
              <p:nvPr/>
            </p:nvSpPr>
            <p:spPr>
              <a:xfrm>
                <a:off x="1070002" y="3153432"/>
                <a:ext cx="62574" cy="63110"/>
              </a:xfrm>
              <a:custGeom>
                <a:avLst/>
                <a:gdLst/>
                <a:ahLst/>
                <a:cxnLst/>
                <a:rect l="l" t="t" r="r" b="b"/>
                <a:pathLst>
                  <a:path w="3035" h="3061" fill="none" extrusionOk="0">
                    <a:moveTo>
                      <a:pt x="3035" y="1543"/>
                    </a:moveTo>
                    <a:lnTo>
                      <a:pt x="3035" y="1543"/>
                    </a:lnTo>
                    <a:lnTo>
                      <a:pt x="3035" y="1692"/>
                    </a:lnTo>
                    <a:lnTo>
                      <a:pt x="3010" y="1841"/>
                    </a:lnTo>
                    <a:lnTo>
                      <a:pt x="2960" y="1991"/>
                    </a:lnTo>
                    <a:lnTo>
                      <a:pt x="2910" y="2115"/>
                    </a:lnTo>
                    <a:lnTo>
                      <a:pt x="2786" y="2389"/>
                    </a:lnTo>
                    <a:lnTo>
                      <a:pt x="2587" y="2612"/>
                    </a:lnTo>
                    <a:lnTo>
                      <a:pt x="2363" y="2786"/>
                    </a:lnTo>
                    <a:lnTo>
                      <a:pt x="2115" y="2936"/>
                    </a:lnTo>
                    <a:lnTo>
                      <a:pt x="1965" y="2985"/>
                    </a:lnTo>
                    <a:lnTo>
                      <a:pt x="1816" y="3035"/>
                    </a:lnTo>
                    <a:lnTo>
                      <a:pt x="1667" y="3060"/>
                    </a:lnTo>
                    <a:lnTo>
                      <a:pt x="1518" y="3060"/>
                    </a:lnTo>
                    <a:lnTo>
                      <a:pt x="1518" y="3060"/>
                    </a:lnTo>
                    <a:lnTo>
                      <a:pt x="1368" y="3060"/>
                    </a:lnTo>
                    <a:lnTo>
                      <a:pt x="1219" y="3035"/>
                    </a:lnTo>
                    <a:lnTo>
                      <a:pt x="1070" y="2985"/>
                    </a:lnTo>
                    <a:lnTo>
                      <a:pt x="921" y="2936"/>
                    </a:lnTo>
                    <a:lnTo>
                      <a:pt x="672" y="2786"/>
                    </a:lnTo>
                    <a:lnTo>
                      <a:pt x="448" y="2612"/>
                    </a:lnTo>
                    <a:lnTo>
                      <a:pt x="249" y="2389"/>
                    </a:lnTo>
                    <a:lnTo>
                      <a:pt x="100" y="2115"/>
                    </a:lnTo>
                    <a:lnTo>
                      <a:pt x="50" y="1991"/>
                    </a:lnTo>
                    <a:lnTo>
                      <a:pt x="25" y="1841"/>
                    </a:lnTo>
                    <a:lnTo>
                      <a:pt x="0" y="1692"/>
                    </a:lnTo>
                    <a:lnTo>
                      <a:pt x="0" y="1543"/>
                    </a:lnTo>
                    <a:lnTo>
                      <a:pt x="0" y="1543"/>
                    </a:lnTo>
                    <a:lnTo>
                      <a:pt x="0" y="1369"/>
                    </a:lnTo>
                    <a:lnTo>
                      <a:pt x="25" y="1219"/>
                    </a:lnTo>
                    <a:lnTo>
                      <a:pt x="50" y="1070"/>
                    </a:lnTo>
                    <a:lnTo>
                      <a:pt x="100" y="946"/>
                    </a:lnTo>
                    <a:lnTo>
                      <a:pt x="249" y="672"/>
                    </a:lnTo>
                    <a:lnTo>
                      <a:pt x="448" y="448"/>
                    </a:lnTo>
                    <a:lnTo>
                      <a:pt x="672" y="274"/>
                    </a:lnTo>
                    <a:lnTo>
                      <a:pt x="921" y="125"/>
                    </a:lnTo>
                    <a:lnTo>
                      <a:pt x="1070" y="75"/>
                    </a:lnTo>
                    <a:lnTo>
                      <a:pt x="1219" y="50"/>
                    </a:lnTo>
                    <a:lnTo>
                      <a:pt x="1368" y="26"/>
                    </a:lnTo>
                    <a:lnTo>
                      <a:pt x="1518" y="1"/>
                    </a:lnTo>
                    <a:lnTo>
                      <a:pt x="1518" y="1"/>
                    </a:lnTo>
                    <a:lnTo>
                      <a:pt x="1667" y="26"/>
                    </a:lnTo>
                    <a:lnTo>
                      <a:pt x="1816" y="50"/>
                    </a:lnTo>
                    <a:lnTo>
                      <a:pt x="1965" y="75"/>
                    </a:lnTo>
                    <a:lnTo>
                      <a:pt x="2115" y="125"/>
                    </a:lnTo>
                    <a:lnTo>
                      <a:pt x="2363" y="274"/>
                    </a:lnTo>
                    <a:lnTo>
                      <a:pt x="2587" y="448"/>
                    </a:lnTo>
                    <a:lnTo>
                      <a:pt x="2786" y="672"/>
                    </a:lnTo>
                    <a:lnTo>
                      <a:pt x="2910" y="946"/>
                    </a:lnTo>
                    <a:lnTo>
                      <a:pt x="2960" y="1070"/>
                    </a:lnTo>
                    <a:lnTo>
                      <a:pt x="3010" y="1219"/>
                    </a:lnTo>
                    <a:lnTo>
                      <a:pt x="3035" y="1369"/>
                    </a:lnTo>
                    <a:lnTo>
                      <a:pt x="3035" y="1543"/>
                    </a:lnTo>
                    <a:lnTo>
                      <a:pt x="3035"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162;p15">
                <a:extLst>
                  <a:ext uri="{FF2B5EF4-FFF2-40B4-BE49-F238E27FC236}">
                    <a16:creationId xmlns:a16="http://schemas.microsoft.com/office/drawing/2014/main" id="{9601B428-00BD-492D-86E5-86325C1942CC}"/>
                  </a:ext>
                </a:extLst>
              </p:cNvPr>
              <p:cNvSpPr/>
              <p:nvPr/>
            </p:nvSpPr>
            <p:spPr>
              <a:xfrm>
                <a:off x="914113" y="3487786"/>
                <a:ext cx="21" cy="213350"/>
              </a:xfrm>
              <a:custGeom>
                <a:avLst/>
                <a:gdLst/>
                <a:ahLst/>
                <a:cxnLst/>
                <a:rect l="l" t="t" r="r" b="b"/>
                <a:pathLst>
                  <a:path w="1" h="10348" fill="none" extrusionOk="0">
                    <a:moveTo>
                      <a:pt x="0" y="10347"/>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163;p15">
                <a:extLst>
                  <a:ext uri="{FF2B5EF4-FFF2-40B4-BE49-F238E27FC236}">
                    <a16:creationId xmlns:a16="http://schemas.microsoft.com/office/drawing/2014/main" id="{5AF2F728-31BE-492F-BB52-C9C9AB14F042}"/>
                  </a:ext>
                </a:extLst>
              </p:cNvPr>
              <p:cNvSpPr/>
              <p:nvPr/>
            </p:nvSpPr>
            <p:spPr>
              <a:xfrm>
                <a:off x="1088455" y="3216522"/>
                <a:ext cx="126695" cy="484614"/>
              </a:xfrm>
              <a:custGeom>
                <a:avLst/>
                <a:gdLst/>
                <a:ahLst/>
                <a:cxnLst/>
                <a:rect l="l" t="t" r="r" b="b"/>
                <a:pathLst>
                  <a:path w="6145" h="23505" fill="none" extrusionOk="0">
                    <a:moveTo>
                      <a:pt x="6144" y="23504"/>
                    </a:moveTo>
                    <a:lnTo>
                      <a:pt x="6144" y="11193"/>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164;p15">
                <a:extLst>
                  <a:ext uri="{FF2B5EF4-FFF2-40B4-BE49-F238E27FC236}">
                    <a16:creationId xmlns:a16="http://schemas.microsoft.com/office/drawing/2014/main" id="{7DFFBEEE-0BBA-4E31-831A-58D81D1AC946}"/>
                  </a:ext>
                </a:extLst>
              </p:cNvPr>
              <p:cNvSpPr/>
              <p:nvPr/>
            </p:nvSpPr>
            <p:spPr>
              <a:xfrm>
                <a:off x="983326" y="3279591"/>
                <a:ext cx="45668" cy="327695"/>
              </a:xfrm>
              <a:custGeom>
                <a:avLst/>
                <a:gdLst/>
                <a:ahLst/>
                <a:cxnLst/>
                <a:rect l="l" t="t" r="r" b="b"/>
                <a:pathLst>
                  <a:path w="2215" h="15894" fill="none" extrusionOk="0">
                    <a:moveTo>
                      <a:pt x="2215" y="0"/>
                    </a:moveTo>
                    <a:lnTo>
                      <a:pt x="2215" y="9850"/>
                    </a:lnTo>
                    <a:lnTo>
                      <a:pt x="1" y="11292"/>
                    </a:lnTo>
                    <a:lnTo>
                      <a:pt x="1" y="1589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165;p15">
                <a:extLst>
                  <a:ext uri="{FF2B5EF4-FFF2-40B4-BE49-F238E27FC236}">
                    <a16:creationId xmlns:a16="http://schemas.microsoft.com/office/drawing/2014/main" id="{F0947D1B-3258-4750-8601-F5219C4909C0}"/>
                  </a:ext>
                </a:extLst>
              </p:cNvPr>
              <p:cNvSpPr/>
              <p:nvPr/>
            </p:nvSpPr>
            <p:spPr>
              <a:xfrm>
                <a:off x="1088455" y="3432923"/>
                <a:ext cx="21" cy="86161"/>
              </a:xfrm>
              <a:custGeom>
                <a:avLst/>
                <a:gdLst/>
                <a:ahLst/>
                <a:cxnLst/>
                <a:rect l="l" t="t" r="r" b="b"/>
                <a:pathLst>
                  <a:path w="1" h="4179" fill="none" extrusionOk="0">
                    <a:moveTo>
                      <a:pt x="1" y="4179"/>
                    </a:move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166;p15">
                <a:extLst>
                  <a:ext uri="{FF2B5EF4-FFF2-40B4-BE49-F238E27FC236}">
                    <a16:creationId xmlns:a16="http://schemas.microsoft.com/office/drawing/2014/main" id="{A7733354-152B-474C-876D-60A81AE48411}"/>
                  </a:ext>
                </a:extLst>
              </p:cNvPr>
              <p:cNvSpPr/>
              <p:nvPr/>
            </p:nvSpPr>
            <p:spPr>
              <a:xfrm>
                <a:off x="1181275" y="3341134"/>
                <a:ext cx="21" cy="31297"/>
              </a:xfrm>
              <a:custGeom>
                <a:avLst/>
                <a:gdLst/>
                <a:ahLst/>
                <a:cxnLst/>
                <a:rect l="l" t="t" r="r" b="b"/>
                <a:pathLst>
                  <a:path w="1" h="1518" fill="none" extrusionOk="0">
                    <a:moveTo>
                      <a:pt x="1" y="0"/>
                    </a:moveTo>
                    <a:lnTo>
                      <a:pt x="1" y="151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167;p15">
                <a:extLst>
                  <a:ext uri="{FF2B5EF4-FFF2-40B4-BE49-F238E27FC236}">
                    <a16:creationId xmlns:a16="http://schemas.microsoft.com/office/drawing/2014/main" id="{F5C9F2AA-B922-4F66-83ED-B28BEB04D5CB}"/>
                  </a:ext>
                </a:extLst>
              </p:cNvPr>
              <p:cNvSpPr/>
              <p:nvPr/>
            </p:nvSpPr>
            <p:spPr>
              <a:xfrm>
                <a:off x="3852588" y="3318043"/>
                <a:ext cx="114881" cy="309757"/>
              </a:xfrm>
              <a:custGeom>
                <a:avLst/>
                <a:gdLst/>
                <a:ahLst/>
                <a:cxnLst/>
                <a:rect l="l" t="t" r="r" b="b"/>
                <a:pathLst>
                  <a:path w="5572" h="15024" fill="none" extrusionOk="0">
                    <a:moveTo>
                      <a:pt x="1" y="15024"/>
                    </a:moveTo>
                    <a:lnTo>
                      <a:pt x="1" y="8134"/>
                    </a:lnTo>
                    <a:lnTo>
                      <a:pt x="5572" y="4975"/>
                    </a:lnTo>
                    <a:lnTo>
                      <a:pt x="5572"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168;p15">
                <a:extLst>
                  <a:ext uri="{FF2B5EF4-FFF2-40B4-BE49-F238E27FC236}">
                    <a16:creationId xmlns:a16="http://schemas.microsoft.com/office/drawing/2014/main" id="{B35DD258-65A8-4D98-8995-54C103D4595C}"/>
                  </a:ext>
                </a:extLst>
              </p:cNvPr>
              <p:cNvSpPr/>
              <p:nvPr/>
            </p:nvSpPr>
            <p:spPr>
              <a:xfrm>
                <a:off x="3936171" y="3255489"/>
                <a:ext cx="63110" cy="62574"/>
              </a:xfrm>
              <a:custGeom>
                <a:avLst/>
                <a:gdLst/>
                <a:ahLst/>
                <a:cxnLst/>
                <a:rect l="l" t="t" r="r" b="b"/>
                <a:pathLst>
                  <a:path w="3061" h="3035" fill="none" extrusionOk="0">
                    <a:moveTo>
                      <a:pt x="1" y="1518"/>
                    </a:moveTo>
                    <a:lnTo>
                      <a:pt x="1" y="1518"/>
                    </a:lnTo>
                    <a:lnTo>
                      <a:pt x="1" y="1368"/>
                    </a:lnTo>
                    <a:lnTo>
                      <a:pt x="26" y="1219"/>
                    </a:lnTo>
                    <a:lnTo>
                      <a:pt x="75" y="1070"/>
                    </a:lnTo>
                    <a:lnTo>
                      <a:pt x="125" y="921"/>
                    </a:lnTo>
                    <a:lnTo>
                      <a:pt x="249" y="672"/>
                    </a:lnTo>
                    <a:lnTo>
                      <a:pt x="448" y="448"/>
                    </a:lnTo>
                    <a:lnTo>
                      <a:pt x="672" y="249"/>
                    </a:lnTo>
                    <a:lnTo>
                      <a:pt x="921" y="100"/>
                    </a:lnTo>
                    <a:lnTo>
                      <a:pt x="1070" y="50"/>
                    </a:lnTo>
                    <a:lnTo>
                      <a:pt x="1220" y="25"/>
                    </a:lnTo>
                    <a:lnTo>
                      <a:pt x="1369" y="0"/>
                    </a:lnTo>
                    <a:lnTo>
                      <a:pt x="1518" y="0"/>
                    </a:lnTo>
                    <a:lnTo>
                      <a:pt x="1518" y="0"/>
                    </a:lnTo>
                    <a:lnTo>
                      <a:pt x="1667" y="0"/>
                    </a:lnTo>
                    <a:lnTo>
                      <a:pt x="1841" y="25"/>
                    </a:lnTo>
                    <a:lnTo>
                      <a:pt x="1966" y="50"/>
                    </a:lnTo>
                    <a:lnTo>
                      <a:pt x="2115" y="100"/>
                    </a:lnTo>
                    <a:lnTo>
                      <a:pt x="2364" y="249"/>
                    </a:lnTo>
                    <a:lnTo>
                      <a:pt x="2612" y="448"/>
                    </a:lnTo>
                    <a:lnTo>
                      <a:pt x="2786" y="672"/>
                    </a:lnTo>
                    <a:lnTo>
                      <a:pt x="2936" y="921"/>
                    </a:lnTo>
                    <a:lnTo>
                      <a:pt x="2985" y="1070"/>
                    </a:lnTo>
                    <a:lnTo>
                      <a:pt x="3010" y="1219"/>
                    </a:lnTo>
                    <a:lnTo>
                      <a:pt x="3035" y="1368"/>
                    </a:lnTo>
                    <a:lnTo>
                      <a:pt x="3060" y="1518"/>
                    </a:lnTo>
                    <a:lnTo>
                      <a:pt x="3060" y="1518"/>
                    </a:lnTo>
                    <a:lnTo>
                      <a:pt x="3035" y="1667"/>
                    </a:lnTo>
                    <a:lnTo>
                      <a:pt x="3010" y="1816"/>
                    </a:lnTo>
                    <a:lnTo>
                      <a:pt x="2985" y="1965"/>
                    </a:lnTo>
                    <a:lnTo>
                      <a:pt x="2936" y="2115"/>
                    </a:lnTo>
                    <a:lnTo>
                      <a:pt x="2786" y="2363"/>
                    </a:lnTo>
                    <a:lnTo>
                      <a:pt x="2612" y="2587"/>
                    </a:lnTo>
                    <a:lnTo>
                      <a:pt x="2364" y="2786"/>
                    </a:lnTo>
                    <a:lnTo>
                      <a:pt x="2115" y="2910"/>
                    </a:lnTo>
                    <a:lnTo>
                      <a:pt x="1966" y="2985"/>
                    </a:lnTo>
                    <a:lnTo>
                      <a:pt x="1841" y="3010"/>
                    </a:lnTo>
                    <a:lnTo>
                      <a:pt x="1667" y="3035"/>
                    </a:lnTo>
                    <a:lnTo>
                      <a:pt x="1518" y="3035"/>
                    </a:lnTo>
                    <a:lnTo>
                      <a:pt x="1518" y="3035"/>
                    </a:lnTo>
                    <a:lnTo>
                      <a:pt x="1369" y="3035"/>
                    </a:lnTo>
                    <a:lnTo>
                      <a:pt x="1220" y="3010"/>
                    </a:lnTo>
                    <a:lnTo>
                      <a:pt x="1070" y="2985"/>
                    </a:lnTo>
                    <a:lnTo>
                      <a:pt x="921" y="2910"/>
                    </a:lnTo>
                    <a:lnTo>
                      <a:pt x="672" y="2786"/>
                    </a:lnTo>
                    <a:lnTo>
                      <a:pt x="448" y="2587"/>
                    </a:lnTo>
                    <a:lnTo>
                      <a:pt x="249" y="2363"/>
                    </a:lnTo>
                    <a:lnTo>
                      <a:pt x="125" y="2115"/>
                    </a:lnTo>
                    <a:lnTo>
                      <a:pt x="75" y="1965"/>
                    </a:lnTo>
                    <a:lnTo>
                      <a:pt x="26" y="1816"/>
                    </a:lnTo>
                    <a:lnTo>
                      <a:pt x="1" y="1667"/>
                    </a:lnTo>
                    <a:lnTo>
                      <a:pt x="1" y="1518"/>
                    </a:lnTo>
                    <a:lnTo>
                      <a:pt x="1" y="1518"/>
                    </a:lnTo>
                    <a:close/>
                  </a:path>
                </a:pathLst>
              </a:custGeom>
              <a:noFill/>
              <a:ln w="23625" cap="rnd" cmpd="sng">
                <a:solidFill>
                  <a:srgbClr val="B1B2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169;p15">
                <a:extLst>
                  <a:ext uri="{FF2B5EF4-FFF2-40B4-BE49-F238E27FC236}">
                    <a16:creationId xmlns:a16="http://schemas.microsoft.com/office/drawing/2014/main" id="{43F24632-F6DC-41E6-9930-B30945C3432A}"/>
                  </a:ext>
                </a:extLst>
              </p:cNvPr>
              <p:cNvSpPr/>
              <p:nvPr/>
            </p:nvSpPr>
            <p:spPr>
              <a:xfrm>
                <a:off x="3780282" y="3578545"/>
                <a:ext cx="21" cy="132839"/>
              </a:xfrm>
              <a:custGeom>
                <a:avLst/>
                <a:gdLst/>
                <a:ahLst/>
                <a:cxnLst/>
                <a:rect l="l" t="t" r="r" b="b"/>
                <a:pathLst>
                  <a:path w="1" h="6443" fill="none" extrusionOk="0">
                    <a:moveTo>
                      <a:pt x="1" y="6443"/>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170;p15">
                <a:extLst>
                  <a:ext uri="{FF2B5EF4-FFF2-40B4-BE49-F238E27FC236}">
                    <a16:creationId xmlns:a16="http://schemas.microsoft.com/office/drawing/2014/main" id="{B1BBD371-0FD0-4A7A-91DF-06775BD0472B}"/>
                  </a:ext>
                </a:extLst>
              </p:cNvPr>
              <p:cNvSpPr/>
              <p:nvPr/>
            </p:nvSpPr>
            <p:spPr>
              <a:xfrm>
                <a:off x="3700286" y="3391379"/>
                <a:ext cx="20535" cy="562054"/>
              </a:xfrm>
              <a:custGeom>
                <a:avLst/>
                <a:gdLst/>
                <a:ahLst/>
                <a:cxnLst/>
                <a:rect l="l" t="t" r="r" b="b"/>
                <a:pathLst>
                  <a:path w="996" h="27261" fill="none" extrusionOk="0">
                    <a:moveTo>
                      <a:pt x="995" y="27261"/>
                    </a:moveTo>
                    <a:lnTo>
                      <a:pt x="995" y="9079"/>
                    </a:lnTo>
                    <a:lnTo>
                      <a:pt x="1" y="8333"/>
                    </a:ln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171;p15">
                <a:extLst>
                  <a:ext uri="{FF2B5EF4-FFF2-40B4-BE49-F238E27FC236}">
                    <a16:creationId xmlns:a16="http://schemas.microsoft.com/office/drawing/2014/main" id="{6A0FDC63-68A4-4C86-A98B-4FF7CEF9510E}"/>
                  </a:ext>
                </a:extLst>
              </p:cNvPr>
              <p:cNvSpPr/>
              <p:nvPr/>
            </p:nvSpPr>
            <p:spPr>
              <a:xfrm>
                <a:off x="3898750" y="3365236"/>
                <a:ext cx="21" cy="94366"/>
              </a:xfrm>
              <a:custGeom>
                <a:avLst/>
                <a:gdLst/>
                <a:ahLst/>
                <a:cxnLst/>
                <a:rect l="l" t="t" r="r" b="b"/>
                <a:pathLst>
                  <a:path w="1" h="4577" fill="none" extrusionOk="0">
                    <a:moveTo>
                      <a:pt x="0" y="457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172;p15">
                <a:extLst>
                  <a:ext uri="{FF2B5EF4-FFF2-40B4-BE49-F238E27FC236}">
                    <a16:creationId xmlns:a16="http://schemas.microsoft.com/office/drawing/2014/main" id="{E07AC122-6677-4EE9-B388-9A478E1A2A7A}"/>
                  </a:ext>
                </a:extLst>
              </p:cNvPr>
              <p:cNvSpPr/>
              <p:nvPr/>
            </p:nvSpPr>
            <p:spPr>
              <a:xfrm>
                <a:off x="3841825" y="3629841"/>
                <a:ext cx="10783" cy="190258"/>
              </a:xfrm>
              <a:custGeom>
                <a:avLst/>
                <a:gdLst/>
                <a:ahLst/>
                <a:cxnLst/>
                <a:rect l="l" t="t" r="r" b="b"/>
                <a:pathLst>
                  <a:path w="523" h="9228" fill="none" extrusionOk="0">
                    <a:moveTo>
                      <a:pt x="523" y="0"/>
                    </a:moveTo>
                    <a:lnTo>
                      <a:pt x="0" y="373"/>
                    </a:lnTo>
                    <a:lnTo>
                      <a:pt x="0" y="9228"/>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173;p15">
                <a:extLst>
                  <a:ext uri="{FF2B5EF4-FFF2-40B4-BE49-F238E27FC236}">
                    <a16:creationId xmlns:a16="http://schemas.microsoft.com/office/drawing/2014/main" id="{9B5A86DC-45ED-44E5-A99C-D50F8CCE4A6B}"/>
                  </a:ext>
                </a:extLst>
              </p:cNvPr>
              <p:cNvSpPr/>
              <p:nvPr/>
            </p:nvSpPr>
            <p:spPr>
              <a:xfrm>
                <a:off x="3749005" y="3459582"/>
                <a:ext cx="63090" cy="63090"/>
              </a:xfrm>
              <a:custGeom>
                <a:avLst/>
                <a:gdLst/>
                <a:ahLst/>
                <a:cxnLst/>
                <a:rect l="l" t="t" r="r" b="b"/>
                <a:pathLst>
                  <a:path w="3060" h="3060" fill="none" extrusionOk="0">
                    <a:moveTo>
                      <a:pt x="0" y="1543"/>
                    </a:moveTo>
                    <a:lnTo>
                      <a:pt x="0" y="1543"/>
                    </a:lnTo>
                    <a:lnTo>
                      <a:pt x="0" y="1369"/>
                    </a:lnTo>
                    <a:lnTo>
                      <a:pt x="25" y="1219"/>
                    </a:lnTo>
                    <a:lnTo>
                      <a:pt x="75" y="1070"/>
                    </a:lnTo>
                    <a:lnTo>
                      <a:pt x="125" y="946"/>
                    </a:lnTo>
                    <a:lnTo>
                      <a:pt x="249" y="672"/>
                    </a:lnTo>
                    <a:lnTo>
                      <a:pt x="448" y="448"/>
                    </a:lnTo>
                    <a:lnTo>
                      <a:pt x="672" y="274"/>
                    </a:lnTo>
                    <a:lnTo>
                      <a:pt x="921" y="125"/>
                    </a:lnTo>
                    <a:lnTo>
                      <a:pt x="1070" y="75"/>
                    </a:lnTo>
                    <a:lnTo>
                      <a:pt x="1219" y="50"/>
                    </a:lnTo>
                    <a:lnTo>
                      <a:pt x="1368" y="25"/>
                    </a:lnTo>
                    <a:lnTo>
                      <a:pt x="1518" y="1"/>
                    </a:lnTo>
                    <a:lnTo>
                      <a:pt x="1518" y="1"/>
                    </a:lnTo>
                    <a:lnTo>
                      <a:pt x="1692" y="25"/>
                    </a:lnTo>
                    <a:lnTo>
                      <a:pt x="1841" y="50"/>
                    </a:lnTo>
                    <a:lnTo>
                      <a:pt x="1990" y="75"/>
                    </a:lnTo>
                    <a:lnTo>
                      <a:pt x="2115" y="125"/>
                    </a:lnTo>
                    <a:lnTo>
                      <a:pt x="2388" y="274"/>
                    </a:lnTo>
                    <a:lnTo>
                      <a:pt x="2612" y="448"/>
                    </a:lnTo>
                    <a:lnTo>
                      <a:pt x="2786" y="672"/>
                    </a:lnTo>
                    <a:lnTo>
                      <a:pt x="2935" y="946"/>
                    </a:lnTo>
                    <a:lnTo>
                      <a:pt x="2985" y="1070"/>
                    </a:lnTo>
                    <a:lnTo>
                      <a:pt x="3010" y="1219"/>
                    </a:lnTo>
                    <a:lnTo>
                      <a:pt x="3035" y="1369"/>
                    </a:lnTo>
                    <a:lnTo>
                      <a:pt x="3060" y="1543"/>
                    </a:lnTo>
                    <a:lnTo>
                      <a:pt x="3060" y="1543"/>
                    </a:lnTo>
                    <a:lnTo>
                      <a:pt x="3035" y="1692"/>
                    </a:lnTo>
                    <a:lnTo>
                      <a:pt x="3010" y="1841"/>
                    </a:lnTo>
                    <a:lnTo>
                      <a:pt x="2985" y="1990"/>
                    </a:lnTo>
                    <a:lnTo>
                      <a:pt x="2935" y="2140"/>
                    </a:lnTo>
                    <a:lnTo>
                      <a:pt x="2786" y="2388"/>
                    </a:lnTo>
                    <a:lnTo>
                      <a:pt x="2612" y="2612"/>
                    </a:lnTo>
                    <a:lnTo>
                      <a:pt x="2388" y="2811"/>
                    </a:lnTo>
                    <a:lnTo>
                      <a:pt x="2115" y="2936"/>
                    </a:lnTo>
                    <a:lnTo>
                      <a:pt x="1990" y="2985"/>
                    </a:lnTo>
                    <a:lnTo>
                      <a:pt x="1841" y="3035"/>
                    </a:lnTo>
                    <a:lnTo>
                      <a:pt x="1692" y="3060"/>
                    </a:lnTo>
                    <a:lnTo>
                      <a:pt x="1518" y="3060"/>
                    </a:lnTo>
                    <a:lnTo>
                      <a:pt x="1518" y="3060"/>
                    </a:lnTo>
                    <a:lnTo>
                      <a:pt x="1368" y="3060"/>
                    </a:lnTo>
                    <a:lnTo>
                      <a:pt x="1219" y="3035"/>
                    </a:lnTo>
                    <a:lnTo>
                      <a:pt x="1070" y="2985"/>
                    </a:lnTo>
                    <a:lnTo>
                      <a:pt x="921" y="2936"/>
                    </a:lnTo>
                    <a:lnTo>
                      <a:pt x="672" y="2811"/>
                    </a:lnTo>
                    <a:lnTo>
                      <a:pt x="448" y="2612"/>
                    </a:lnTo>
                    <a:lnTo>
                      <a:pt x="249" y="2388"/>
                    </a:lnTo>
                    <a:lnTo>
                      <a:pt x="125" y="2140"/>
                    </a:lnTo>
                    <a:lnTo>
                      <a:pt x="75" y="1990"/>
                    </a:lnTo>
                    <a:lnTo>
                      <a:pt x="25" y="1841"/>
                    </a:lnTo>
                    <a:lnTo>
                      <a:pt x="0" y="1692"/>
                    </a:lnTo>
                    <a:lnTo>
                      <a:pt x="0" y="1543"/>
                    </a:lnTo>
                    <a:lnTo>
                      <a:pt x="0"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174;p15">
                <a:extLst>
                  <a:ext uri="{FF2B5EF4-FFF2-40B4-BE49-F238E27FC236}">
                    <a16:creationId xmlns:a16="http://schemas.microsoft.com/office/drawing/2014/main" id="{E3534DEC-CE74-442E-A904-57A8FB19EFF3}"/>
                  </a:ext>
                </a:extLst>
              </p:cNvPr>
              <p:cNvSpPr/>
              <p:nvPr/>
            </p:nvSpPr>
            <p:spPr>
              <a:xfrm>
                <a:off x="3599776" y="3358556"/>
                <a:ext cx="21" cy="94387"/>
              </a:xfrm>
              <a:custGeom>
                <a:avLst/>
                <a:gdLst/>
                <a:ahLst/>
                <a:cxnLst/>
                <a:rect l="l" t="t" r="r" b="b"/>
                <a:pathLst>
                  <a:path w="1" h="4578" fill="none" extrusionOk="0">
                    <a:moveTo>
                      <a:pt x="1" y="4577"/>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175;p15">
                <a:extLst>
                  <a:ext uri="{FF2B5EF4-FFF2-40B4-BE49-F238E27FC236}">
                    <a16:creationId xmlns:a16="http://schemas.microsoft.com/office/drawing/2014/main" id="{AF827E5D-38F2-4D1B-A8CB-A97FB61301F8}"/>
                  </a:ext>
                </a:extLst>
              </p:cNvPr>
              <p:cNvSpPr/>
              <p:nvPr/>
            </p:nvSpPr>
            <p:spPr>
              <a:xfrm>
                <a:off x="3660288" y="3659056"/>
                <a:ext cx="21" cy="52327"/>
              </a:xfrm>
              <a:custGeom>
                <a:avLst/>
                <a:gdLst/>
                <a:ahLst/>
                <a:cxnLst/>
                <a:rect l="l" t="t" r="r" b="b"/>
                <a:pathLst>
                  <a:path w="1" h="2538" fill="none" extrusionOk="0">
                    <a:moveTo>
                      <a:pt x="0" y="253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176;p15">
                <a:extLst>
                  <a:ext uri="{FF2B5EF4-FFF2-40B4-BE49-F238E27FC236}">
                    <a16:creationId xmlns:a16="http://schemas.microsoft.com/office/drawing/2014/main" id="{AB599DEA-3A2A-462B-8359-7C2DDEA5EF47}"/>
                  </a:ext>
                </a:extLst>
              </p:cNvPr>
              <p:cNvSpPr/>
              <p:nvPr/>
            </p:nvSpPr>
            <p:spPr>
              <a:xfrm>
                <a:off x="3602333" y="3524197"/>
                <a:ext cx="57976" cy="91810"/>
              </a:xfrm>
              <a:custGeom>
                <a:avLst/>
                <a:gdLst/>
                <a:ahLst/>
                <a:cxnLst/>
                <a:rect l="l" t="t" r="r" b="b"/>
                <a:pathLst>
                  <a:path w="2812" h="4453" fill="none" extrusionOk="0">
                    <a:moveTo>
                      <a:pt x="2811" y="4453"/>
                    </a:moveTo>
                    <a:lnTo>
                      <a:pt x="1" y="3458"/>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177;p15">
                <a:extLst>
                  <a:ext uri="{FF2B5EF4-FFF2-40B4-BE49-F238E27FC236}">
                    <a16:creationId xmlns:a16="http://schemas.microsoft.com/office/drawing/2014/main" id="{B4CEFA00-0F8C-4611-B4CF-62C60141E735}"/>
                  </a:ext>
                </a:extLst>
              </p:cNvPr>
              <p:cNvSpPr/>
              <p:nvPr/>
            </p:nvSpPr>
            <p:spPr>
              <a:xfrm>
                <a:off x="457209" y="2634985"/>
                <a:ext cx="509232" cy="862574"/>
              </a:xfrm>
              <a:custGeom>
                <a:avLst/>
                <a:gdLst/>
                <a:ahLst/>
                <a:cxnLst/>
                <a:rect l="l" t="t" r="r" b="b"/>
                <a:pathLst>
                  <a:path w="24699" h="41837" extrusionOk="0">
                    <a:moveTo>
                      <a:pt x="1890" y="1"/>
                    </a:moveTo>
                    <a:lnTo>
                      <a:pt x="1666" y="50"/>
                    </a:lnTo>
                    <a:lnTo>
                      <a:pt x="1467" y="100"/>
                    </a:lnTo>
                    <a:lnTo>
                      <a:pt x="1268" y="175"/>
                    </a:lnTo>
                    <a:lnTo>
                      <a:pt x="1094" y="249"/>
                    </a:lnTo>
                    <a:lnTo>
                      <a:pt x="920" y="349"/>
                    </a:lnTo>
                    <a:lnTo>
                      <a:pt x="746" y="473"/>
                    </a:lnTo>
                    <a:lnTo>
                      <a:pt x="597" y="623"/>
                    </a:lnTo>
                    <a:lnTo>
                      <a:pt x="473" y="772"/>
                    </a:lnTo>
                    <a:lnTo>
                      <a:pt x="348" y="921"/>
                    </a:lnTo>
                    <a:lnTo>
                      <a:pt x="249" y="1095"/>
                    </a:lnTo>
                    <a:lnTo>
                      <a:pt x="149" y="1294"/>
                    </a:lnTo>
                    <a:lnTo>
                      <a:pt x="99" y="1468"/>
                    </a:lnTo>
                    <a:lnTo>
                      <a:pt x="25" y="1692"/>
                    </a:lnTo>
                    <a:lnTo>
                      <a:pt x="0" y="1891"/>
                    </a:lnTo>
                    <a:lnTo>
                      <a:pt x="0" y="2115"/>
                    </a:lnTo>
                    <a:lnTo>
                      <a:pt x="0" y="39722"/>
                    </a:lnTo>
                    <a:lnTo>
                      <a:pt x="0" y="39946"/>
                    </a:lnTo>
                    <a:lnTo>
                      <a:pt x="25" y="40145"/>
                    </a:lnTo>
                    <a:lnTo>
                      <a:pt x="99" y="40369"/>
                    </a:lnTo>
                    <a:lnTo>
                      <a:pt x="149" y="40543"/>
                    </a:lnTo>
                    <a:lnTo>
                      <a:pt x="249" y="40742"/>
                    </a:lnTo>
                    <a:lnTo>
                      <a:pt x="348" y="40916"/>
                    </a:lnTo>
                    <a:lnTo>
                      <a:pt x="473" y="41065"/>
                    </a:lnTo>
                    <a:lnTo>
                      <a:pt x="597" y="41214"/>
                    </a:lnTo>
                    <a:lnTo>
                      <a:pt x="746" y="41364"/>
                    </a:lnTo>
                    <a:lnTo>
                      <a:pt x="920" y="41463"/>
                    </a:lnTo>
                    <a:lnTo>
                      <a:pt x="1094" y="41587"/>
                    </a:lnTo>
                    <a:lnTo>
                      <a:pt x="1268" y="41662"/>
                    </a:lnTo>
                    <a:lnTo>
                      <a:pt x="1467" y="41737"/>
                    </a:lnTo>
                    <a:lnTo>
                      <a:pt x="1666" y="41786"/>
                    </a:lnTo>
                    <a:lnTo>
                      <a:pt x="1890" y="41811"/>
                    </a:lnTo>
                    <a:lnTo>
                      <a:pt x="2089" y="41836"/>
                    </a:lnTo>
                    <a:lnTo>
                      <a:pt x="22609" y="41836"/>
                    </a:lnTo>
                    <a:lnTo>
                      <a:pt x="22808" y="41811"/>
                    </a:lnTo>
                    <a:lnTo>
                      <a:pt x="23032" y="41786"/>
                    </a:lnTo>
                    <a:lnTo>
                      <a:pt x="23231" y="41737"/>
                    </a:lnTo>
                    <a:lnTo>
                      <a:pt x="23430" y="41662"/>
                    </a:lnTo>
                    <a:lnTo>
                      <a:pt x="23604" y="41587"/>
                    </a:lnTo>
                    <a:lnTo>
                      <a:pt x="23778" y="41463"/>
                    </a:lnTo>
                    <a:lnTo>
                      <a:pt x="23927" y="41364"/>
                    </a:lnTo>
                    <a:lnTo>
                      <a:pt x="24076" y="41214"/>
                    </a:lnTo>
                    <a:lnTo>
                      <a:pt x="24226" y="41065"/>
                    </a:lnTo>
                    <a:lnTo>
                      <a:pt x="24350" y="40916"/>
                    </a:lnTo>
                    <a:lnTo>
                      <a:pt x="24449" y="40742"/>
                    </a:lnTo>
                    <a:lnTo>
                      <a:pt x="24549" y="40543"/>
                    </a:lnTo>
                    <a:lnTo>
                      <a:pt x="24599" y="40369"/>
                    </a:lnTo>
                    <a:lnTo>
                      <a:pt x="24673" y="40145"/>
                    </a:lnTo>
                    <a:lnTo>
                      <a:pt x="24698" y="39946"/>
                    </a:lnTo>
                    <a:lnTo>
                      <a:pt x="24698" y="39722"/>
                    </a:lnTo>
                    <a:lnTo>
                      <a:pt x="24698" y="2115"/>
                    </a:lnTo>
                    <a:lnTo>
                      <a:pt x="24698" y="1891"/>
                    </a:lnTo>
                    <a:lnTo>
                      <a:pt x="24673" y="1692"/>
                    </a:lnTo>
                    <a:lnTo>
                      <a:pt x="24599" y="1468"/>
                    </a:lnTo>
                    <a:lnTo>
                      <a:pt x="24549" y="1294"/>
                    </a:lnTo>
                    <a:lnTo>
                      <a:pt x="24449" y="1095"/>
                    </a:lnTo>
                    <a:lnTo>
                      <a:pt x="24350" y="921"/>
                    </a:lnTo>
                    <a:lnTo>
                      <a:pt x="24226" y="772"/>
                    </a:lnTo>
                    <a:lnTo>
                      <a:pt x="24076" y="623"/>
                    </a:lnTo>
                    <a:lnTo>
                      <a:pt x="23927" y="473"/>
                    </a:lnTo>
                    <a:lnTo>
                      <a:pt x="23778" y="349"/>
                    </a:lnTo>
                    <a:lnTo>
                      <a:pt x="23604" y="249"/>
                    </a:lnTo>
                    <a:lnTo>
                      <a:pt x="23430" y="175"/>
                    </a:lnTo>
                    <a:lnTo>
                      <a:pt x="23231" y="100"/>
                    </a:lnTo>
                    <a:lnTo>
                      <a:pt x="23032" y="50"/>
                    </a:lnTo>
                    <a:lnTo>
                      <a:pt x="228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178;p15">
                <a:extLst>
                  <a:ext uri="{FF2B5EF4-FFF2-40B4-BE49-F238E27FC236}">
                    <a16:creationId xmlns:a16="http://schemas.microsoft.com/office/drawing/2014/main" id="{2A6C26A7-EBFB-4B99-90B7-5C86C031A9BF}"/>
                  </a:ext>
                </a:extLst>
              </p:cNvPr>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179;p15">
                <a:extLst>
                  <a:ext uri="{FF2B5EF4-FFF2-40B4-BE49-F238E27FC236}">
                    <a16:creationId xmlns:a16="http://schemas.microsoft.com/office/drawing/2014/main" id="{A704EED5-BDFB-4C86-870E-35EC6FE05807}"/>
                  </a:ext>
                </a:extLst>
              </p:cNvPr>
              <p:cNvSpPr/>
              <p:nvPr/>
            </p:nvSpPr>
            <p:spPr>
              <a:xfrm>
                <a:off x="480795" y="2698569"/>
                <a:ext cx="12824" cy="688728"/>
              </a:xfrm>
              <a:custGeom>
                <a:avLst/>
                <a:gdLst/>
                <a:ahLst/>
                <a:cxnLst/>
                <a:rect l="l" t="t" r="r" b="b"/>
                <a:pathLst>
                  <a:path w="622" h="33405" extrusionOk="0">
                    <a:moveTo>
                      <a:pt x="0" y="1"/>
                    </a:moveTo>
                    <a:lnTo>
                      <a:pt x="0" y="33405"/>
                    </a:lnTo>
                    <a:lnTo>
                      <a:pt x="622" y="33405"/>
                    </a:lnTo>
                    <a:lnTo>
                      <a:pt x="622" y="1"/>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180;p15">
                <a:extLst>
                  <a:ext uri="{FF2B5EF4-FFF2-40B4-BE49-F238E27FC236}">
                    <a16:creationId xmlns:a16="http://schemas.microsoft.com/office/drawing/2014/main" id="{25959A10-269A-4191-8208-0C71D3A1A2F4}"/>
                  </a:ext>
                </a:extLst>
              </p:cNvPr>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181;p15">
                <a:extLst>
                  <a:ext uri="{FF2B5EF4-FFF2-40B4-BE49-F238E27FC236}">
                    <a16:creationId xmlns:a16="http://schemas.microsoft.com/office/drawing/2014/main" id="{9E6D3072-1674-42E7-BEF4-E206E5F9378D}"/>
                  </a:ext>
                </a:extLst>
              </p:cNvPr>
              <p:cNvSpPr/>
              <p:nvPr/>
            </p:nvSpPr>
            <p:spPr>
              <a:xfrm>
                <a:off x="663858" y="2667292"/>
                <a:ext cx="95913" cy="9773"/>
              </a:xfrm>
              <a:custGeom>
                <a:avLst/>
                <a:gdLst/>
                <a:ahLst/>
                <a:cxnLst/>
                <a:rect l="l" t="t" r="r" b="b"/>
                <a:pathLst>
                  <a:path w="4652" h="474" extrusionOk="0">
                    <a:moveTo>
                      <a:pt x="1" y="1"/>
                    </a:moveTo>
                    <a:lnTo>
                      <a:pt x="1" y="473"/>
                    </a:lnTo>
                    <a:lnTo>
                      <a:pt x="4652" y="473"/>
                    </a:lnTo>
                    <a:lnTo>
                      <a:pt x="46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182;p15">
                <a:extLst>
                  <a:ext uri="{FF2B5EF4-FFF2-40B4-BE49-F238E27FC236}">
                    <a16:creationId xmlns:a16="http://schemas.microsoft.com/office/drawing/2014/main" id="{91FB97EA-A5CB-417D-9C0C-7ED0179F40B5}"/>
                  </a:ext>
                </a:extLst>
              </p:cNvPr>
              <p:cNvSpPr/>
              <p:nvPr/>
            </p:nvSpPr>
            <p:spPr>
              <a:xfrm>
                <a:off x="710515" y="3014470"/>
                <a:ext cx="21" cy="21"/>
              </a:xfrm>
              <a:custGeom>
                <a:avLst/>
                <a:gdLst/>
                <a:ahLst/>
                <a:cxnLst/>
                <a:rect l="l" t="t" r="r" b="b"/>
                <a:pathLst>
                  <a:path w="1" h="1" extrusionOk="0">
                    <a:moveTo>
                      <a:pt x="1" y="0"/>
                    </a:moveTo>
                    <a:lnTo>
                      <a:pt x="1" y="0"/>
                    </a:lnTo>
                    <a:close/>
                  </a:path>
                </a:pathLst>
              </a:custGeom>
              <a:solidFill>
                <a:srgbClr val="DBF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183;p15">
                <a:extLst>
                  <a:ext uri="{FF2B5EF4-FFF2-40B4-BE49-F238E27FC236}">
                    <a16:creationId xmlns:a16="http://schemas.microsoft.com/office/drawing/2014/main" id="{97169578-1EEC-45CA-A12D-D13250FDC34D}"/>
                  </a:ext>
                </a:extLst>
              </p:cNvPr>
              <p:cNvSpPr/>
              <p:nvPr/>
            </p:nvSpPr>
            <p:spPr>
              <a:xfrm>
                <a:off x="710515" y="3014470"/>
                <a:ext cx="21" cy="21"/>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184;p15">
                <a:extLst>
                  <a:ext uri="{FF2B5EF4-FFF2-40B4-BE49-F238E27FC236}">
                    <a16:creationId xmlns:a16="http://schemas.microsoft.com/office/drawing/2014/main" id="{B44E3C51-3721-4717-8E5E-ED848D106CD4}"/>
                  </a:ext>
                </a:extLst>
              </p:cNvPr>
              <p:cNvSpPr/>
              <p:nvPr/>
            </p:nvSpPr>
            <p:spPr>
              <a:xfrm>
                <a:off x="664889" y="3122671"/>
                <a:ext cx="93851" cy="138983"/>
              </a:xfrm>
              <a:custGeom>
                <a:avLst/>
                <a:gdLst/>
                <a:ahLst/>
                <a:cxnLst/>
                <a:rect l="l" t="t" r="r" b="b"/>
                <a:pathLst>
                  <a:path w="4552" h="6741" extrusionOk="0">
                    <a:moveTo>
                      <a:pt x="2264" y="697"/>
                    </a:moveTo>
                    <a:lnTo>
                      <a:pt x="2488" y="722"/>
                    </a:lnTo>
                    <a:lnTo>
                      <a:pt x="2662" y="771"/>
                    </a:lnTo>
                    <a:lnTo>
                      <a:pt x="2836" y="871"/>
                    </a:lnTo>
                    <a:lnTo>
                      <a:pt x="2985" y="995"/>
                    </a:lnTo>
                    <a:lnTo>
                      <a:pt x="3109" y="1145"/>
                    </a:lnTo>
                    <a:lnTo>
                      <a:pt x="3209" y="1294"/>
                    </a:lnTo>
                    <a:lnTo>
                      <a:pt x="3259" y="1493"/>
                    </a:lnTo>
                    <a:lnTo>
                      <a:pt x="3283" y="1692"/>
                    </a:lnTo>
                    <a:lnTo>
                      <a:pt x="3283" y="3234"/>
                    </a:lnTo>
                    <a:lnTo>
                      <a:pt x="1269" y="3234"/>
                    </a:lnTo>
                    <a:lnTo>
                      <a:pt x="1269" y="1692"/>
                    </a:lnTo>
                    <a:lnTo>
                      <a:pt x="1294" y="1493"/>
                    </a:lnTo>
                    <a:lnTo>
                      <a:pt x="1343" y="1294"/>
                    </a:lnTo>
                    <a:lnTo>
                      <a:pt x="1443" y="1145"/>
                    </a:lnTo>
                    <a:lnTo>
                      <a:pt x="1567" y="995"/>
                    </a:lnTo>
                    <a:lnTo>
                      <a:pt x="1716" y="871"/>
                    </a:lnTo>
                    <a:lnTo>
                      <a:pt x="1891" y="771"/>
                    </a:lnTo>
                    <a:lnTo>
                      <a:pt x="2065" y="722"/>
                    </a:lnTo>
                    <a:lnTo>
                      <a:pt x="2264" y="697"/>
                    </a:lnTo>
                    <a:close/>
                    <a:moveTo>
                      <a:pt x="2114" y="0"/>
                    </a:moveTo>
                    <a:lnTo>
                      <a:pt x="1940" y="25"/>
                    </a:lnTo>
                    <a:lnTo>
                      <a:pt x="1766" y="75"/>
                    </a:lnTo>
                    <a:lnTo>
                      <a:pt x="1617" y="125"/>
                    </a:lnTo>
                    <a:lnTo>
                      <a:pt x="1468" y="199"/>
                    </a:lnTo>
                    <a:lnTo>
                      <a:pt x="1319" y="299"/>
                    </a:lnTo>
                    <a:lnTo>
                      <a:pt x="1194" y="398"/>
                    </a:lnTo>
                    <a:lnTo>
                      <a:pt x="1070" y="498"/>
                    </a:lnTo>
                    <a:lnTo>
                      <a:pt x="970" y="622"/>
                    </a:lnTo>
                    <a:lnTo>
                      <a:pt x="871" y="747"/>
                    </a:lnTo>
                    <a:lnTo>
                      <a:pt x="796" y="896"/>
                    </a:lnTo>
                    <a:lnTo>
                      <a:pt x="722" y="1045"/>
                    </a:lnTo>
                    <a:lnTo>
                      <a:pt x="672" y="1194"/>
                    </a:lnTo>
                    <a:lnTo>
                      <a:pt x="622" y="1344"/>
                    </a:lnTo>
                    <a:lnTo>
                      <a:pt x="597" y="1518"/>
                    </a:lnTo>
                    <a:lnTo>
                      <a:pt x="572" y="1692"/>
                    </a:lnTo>
                    <a:lnTo>
                      <a:pt x="572" y="3234"/>
                    </a:lnTo>
                    <a:lnTo>
                      <a:pt x="0" y="3234"/>
                    </a:lnTo>
                    <a:lnTo>
                      <a:pt x="0" y="6741"/>
                    </a:lnTo>
                    <a:lnTo>
                      <a:pt x="4552" y="6741"/>
                    </a:lnTo>
                    <a:lnTo>
                      <a:pt x="4552" y="3234"/>
                    </a:lnTo>
                    <a:lnTo>
                      <a:pt x="3955" y="3234"/>
                    </a:lnTo>
                    <a:lnTo>
                      <a:pt x="3955" y="1692"/>
                    </a:lnTo>
                    <a:lnTo>
                      <a:pt x="3955" y="1518"/>
                    </a:lnTo>
                    <a:lnTo>
                      <a:pt x="3930" y="1344"/>
                    </a:lnTo>
                    <a:lnTo>
                      <a:pt x="3880" y="1194"/>
                    </a:lnTo>
                    <a:lnTo>
                      <a:pt x="3831" y="1045"/>
                    </a:lnTo>
                    <a:lnTo>
                      <a:pt x="3756" y="896"/>
                    </a:lnTo>
                    <a:lnTo>
                      <a:pt x="3681" y="747"/>
                    </a:lnTo>
                    <a:lnTo>
                      <a:pt x="3582" y="622"/>
                    </a:lnTo>
                    <a:lnTo>
                      <a:pt x="3482" y="498"/>
                    </a:lnTo>
                    <a:lnTo>
                      <a:pt x="3358" y="398"/>
                    </a:lnTo>
                    <a:lnTo>
                      <a:pt x="3209" y="299"/>
                    </a:lnTo>
                    <a:lnTo>
                      <a:pt x="3084" y="199"/>
                    </a:lnTo>
                    <a:lnTo>
                      <a:pt x="2935" y="125"/>
                    </a:lnTo>
                    <a:lnTo>
                      <a:pt x="2786" y="75"/>
                    </a:lnTo>
                    <a:lnTo>
                      <a:pt x="2612" y="25"/>
                    </a:lnTo>
                    <a:lnTo>
                      <a:pt x="24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185;p15">
                <a:extLst>
                  <a:ext uri="{FF2B5EF4-FFF2-40B4-BE49-F238E27FC236}">
                    <a16:creationId xmlns:a16="http://schemas.microsoft.com/office/drawing/2014/main" id="{A66EF712-E02F-488F-AFE6-BB1709DD9E1D}"/>
                  </a:ext>
                </a:extLst>
              </p:cNvPr>
              <p:cNvSpPr/>
              <p:nvPr/>
            </p:nvSpPr>
            <p:spPr>
              <a:xfrm>
                <a:off x="3956576" y="1796038"/>
                <a:ext cx="478986" cy="312829"/>
              </a:xfrm>
              <a:custGeom>
                <a:avLst/>
                <a:gdLst/>
                <a:ahLst/>
                <a:cxnLst/>
                <a:rect l="l" t="t" r="r" b="b"/>
                <a:pathLst>
                  <a:path w="23232" h="15173" extrusionOk="0">
                    <a:moveTo>
                      <a:pt x="1" y="0"/>
                    </a:moveTo>
                    <a:lnTo>
                      <a:pt x="1" y="15173"/>
                    </a:lnTo>
                    <a:lnTo>
                      <a:pt x="23231" y="15173"/>
                    </a:lnTo>
                    <a:lnTo>
                      <a:pt x="23231"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186;p15">
                <a:extLst>
                  <a:ext uri="{FF2B5EF4-FFF2-40B4-BE49-F238E27FC236}">
                    <a16:creationId xmlns:a16="http://schemas.microsoft.com/office/drawing/2014/main" id="{8A44879B-BEF5-4132-ABC8-F69132ABDE30}"/>
                  </a:ext>
                </a:extLst>
              </p:cNvPr>
              <p:cNvSpPr/>
              <p:nvPr/>
            </p:nvSpPr>
            <p:spPr>
              <a:xfrm>
                <a:off x="3956576" y="1796038"/>
                <a:ext cx="478986" cy="144116"/>
              </a:xfrm>
              <a:custGeom>
                <a:avLst/>
                <a:gdLst/>
                <a:ahLst/>
                <a:cxnLst/>
                <a:rect l="l" t="t" r="r" b="b"/>
                <a:pathLst>
                  <a:path w="23232" h="6990" extrusionOk="0">
                    <a:moveTo>
                      <a:pt x="1" y="0"/>
                    </a:moveTo>
                    <a:lnTo>
                      <a:pt x="11616" y="6990"/>
                    </a:lnTo>
                    <a:lnTo>
                      <a:pt x="232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187;p15">
                <a:extLst>
                  <a:ext uri="{FF2B5EF4-FFF2-40B4-BE49-F238E27FC236}">
                    <a16:creationId xmlns:a16="http://schemas.microsoft.com/office/drawing/2014/main" id="{1FBB1C0A-DDF4-4F11-A9C4-961453F78DB6}"/>
                  </a:ext>
                </a:extLst>
              </p:cNvPr>
              <p:cNvSpPr/>
              <p:nvPr/>
            </p:nvSpPr>
            <p:spPr>
              <a:xfrm>
                <a:off x="4100781" y="3340103"/>
                <a:ext cx="241039" cy="227700"/>
              </a:xfrm>
              <a:custGeom>
                <a:avLst/>
                <a:gdLst/>
                <a:ahLst/>
                <a:cxnLst/>
                <a:rect l="l" t="t" r="r" b="b"/>
                <a:pathLst>
                  <a:path w="11691" h="11044" extrusionOk="0">
                    <a:moveTo>
                      <a:pt x="1" y="0"/>
                    </a:moveTo>
                    <a:lnTo>
                      <a:pt x="1" y="11044"/>
                    </a:lnTo>
                    <a:lnTo>
                      <a:pt x="11691" y="11044"/>
                    </a:lnTo>
                    <a:lnTo>
                      <a:pt x="116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188;p15">
                <a:extLst>
                  <a:ext uri="{FF2B5EF4-FFF2-40B4-BE49-F238E27FC236}">
                    <a16:creationId xmlns:a16="http://schemas.microsoft.com/office/drawing/2014/main" id="{A10347C9-42ED-4714-9073-A3EFBD157071}"/>
                  </a:ext>
                </a:extLst>
              </p:cNvPr>
              <p:cNvSpPr/>
              <p:nvPr/>
            </p:nvSpPr>
            <p:spPr>
              <a:xfrm>
                <a:off x="4001302" y="3559061"/>
                <a:ext cx="439998" cy="21050"/>
              </a:xfrm>
              <a:custGeom>
                <a:avLst/>
                <a:gdLst/>
                <a:ahLst/>
                <a:cxnLst/>
                <a:rect l="l" t="t" r="r" b="b"/>
                <a:pathLst>
                  <a:path w="21341" h="1021" extrusionOk="0">
                    <a:moveTo>
                      <a:pt x="1" y="1"/>
                    </a:moveTo>
                    <a:lnTo>
                      <a:pt x="1" y="1021"/>
                    </a:lnTo>
                    <a:lnTo>
                      <a:pt x="21341" y="1021"/>
                    </a:lnTo>
                    <a:lnTo>
                      <a:pt x="21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189;p15">
                <a:extLst>
                  <a:ext uri="{FF2B5EF4-FFF2-40B4-BE49-F238E27FC236}">
                    <a16:creationId xmlns:a16="http://schemas.microsoft.com/office/drawing/2014/main" id="{CCED3855-46CF-4B61-B0B9-9EB39D933079}"/>
                  </a:ext>
                </a:extLst>
              </p:cNvPr>
              <p:cNvSpPr/>
              <p:nvPr/>
            </p:nvSpPr>
            <p:spPr>
              <a:xfrm>
                <a:off x="3599776" y="2531918"/>
                <a:ext cx="1243050" cy="830246"/>
              </a:xfrm>
              <a:custGeom>
                <a:avLst/>
                <a:gdLst/>
                <a:ahLst/>
                <a:cxnLst/>
                <a:rect l="l" t="t" r="r" b="b"/>
                <a:pathLst>
                  <a:path w="60291" h="40269" extrusionOk="0">
                    <a:moveTo>
                      <a:pt x="971" y="0"/>
                    </a:moveTo>
                    <a:lnTo>
                      <a:pt x="772" y="25"/>
                    </a:lnTo>
                    <a:lnTo>
                      <a:pt x="597" y="75"/>
                    </a:lnTo>
                    <a:lnTo>
                      <a:pt x="423" y="174"/>
                    </a:lnTo>
                    <a:lnTo>
                      <a:pt x="299" y="274"/>
                    </a:lnTo>
                    <a:lnTo>
                      <a:pt x="175" y="423"/>
                    </a:lnTo>
                    <a:lnTo>
                      <a:pt x="75" y="597"/>
                    </a:lnTo>
                    <a:lnTo>
                      <a:pt x="25" y="771"/>
                    </a:lnTo>
                    <a:lnTo>
                      <a:pt x="1" y="970"/>
                    </a:lnTo>
                    <a:lnTo>
                      <a:pt x="1" y="39299"/>
                    </a:lnTo>
                    <a:lnTo>
                      <a:pt x="25" y="39498"/>
                    </a:lnTo>
                    <a:lnTo>
                      <a:pt x="75" y="39672"/>
                    </a:lnTo>
                    <a:lnTo>
                      <a:pt x="175" y="39846"/>
                    </a:lnTo>
                    <a:lnTo>
                      <a:pt x="299" y="39995"/>
                    </a:lnTo>
                    <a:lnTo>
                      <a:pt x="423" y="40095"/>
                    </a:lnTo>
                    <a:lnTo>
                      <a:pt x="597" y="40194"/>
                    </a:lnTo>
                    <a:lnTo>
                      <a:pt x="772" y="40244"/>
                    </a:lnTo>
                    <a:lnTo>
                      <a:pt x="971" y="40269"/>
                    </a:lnTo>
                    <a:lnTo>
                      <a:pt x="59321" y="40269"/>
                    </a:lnTo>
                    <a:lnTo>
                      <a:pt x="59520" y="40244"/>
                    </a:lnTo>
                    <a:lnTo>
                      <a:pt x="59719" y="40194"/>
                    </a:lnTo>
                    <a:lnTo>
                      <a:pt x="59868" y="40095"/>
                    </a:lnTo>
                    <a:lnTo>
                      <a:pt x="60017" y="39995"/>
                    </a:lnTo>
                    <a:lnTo>
                      <a:pt x="60142" y="39846"/>
                    </a:lnTo>
                    <a:lnTo>
                      <a:pt x="60216" y="39672"/>
                    </a:lnTo>
                    <a:lnTo>
                      <a:pt x="60266" y="39498"/>
                    </a:lnTo>
                    <a:lnTo>
                      <a:pt x="60291" y="39299"/>
                    </a:lnTo>
                    <a:lnTo>
                      <a:pt x="60291" y="970"/>
                    </a:lnTo>
                    <a:lnTo>
                      <a:pt x="60266" y="771"/>
                    </a:lnTo>
                    <a:lnTo>
                      <a:pt x="60216" y="597"/>
                    </a:lnTo>
                    <a:lnTo>
                      <a:pt x="60142" y="423"/>
                    </a:lnTo>
                    <a:lnTo>
                      <a:pt x="60017" y="274"/>
                    </a:lnTo>
                    <a:lnTo>
                      <a:pt x="59868" y="174"/>
                    </a:lnTo>
                    <a:lnTo>
                      <a:pt x="59719" y="75"/>
                    </a:lnTo>
                    <a:lnTo>
                      <a:pt x="59520" y="25"/>
                    </a:lnTo>
                    <a:lnTo>
                      <a:pt x="593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190;p15">
                <a:extLst>
                  <a:ext uri="{FF2B5EF4-FFF2-40B4-BE49-F238E27FC236}">
                    <a16:creationId xmlns:a16="http://schemas.microsoft.com/office/drawing/2014/main" id="{7B01BF8B-8D43-4167-81DC-87D874E3471E}"/>
                  </a:ext>
                </a:extLst>
              </p:cNvPr>
              <p:cNvSpPr/>
              <p:nvPr/>
            </p:nvSpPr>
            <p:spPr>
              <a:xfrm>
                <a:off x="3642331" y="2586781"/>
                <a:ext cx="1157941" cy="664626"/>
              </a:xfrm>
              <a:custGeom>
                <a:avLst/>
                <a:gdLst/>
                <a:ahLst/>
                <a:cxnLst/>
                <a:rect l="l" t="t" r="r" b="b"/>
                <a:pathLst>
                  <a:path w="56163" h="32236" extrusionOk="0">
                    <a:moveTo>
                      <a:pt x="1" y="1"/>
                    </a:moveTo>
                    <a:lnTo>
                      <a:pt x="1" y="32235"/>
                    </a:lnTo>
                    <a:lnTo>
                      <a:pt x="56163" y="32235"/>
                    </a:lnTo>
                    <a:lnTo>
                      <a:pt x="561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191;p15">
                <a:extLst>
                  <a:ext uri="{FF2B5EF4-FFF2-40B4-BE49-F238E27FC236}">
                    <a16:creationId xmlns:a16="http://schemas.microsoft.com/office/drawing/2014/main" id="{91BEEFB8-945D-4D22-B621-C8EE922E95A2}"/>
                  </a:ext>
                </a:extLst>
              </p:cNvPr>
              <p:cNvSpPr/>
              <p:nvPr/>
            </p:nvSpPr>
            <p:spPr>
              <a:xfrm>
                <a:off x="3642331" y="2649871"/>
                <a:ext cx="1157941" cy="62574"/>
              </a:xfrm>
              <a:custGeom>
                <a:avLst/>
                <a:gdLst/>
                <a:ahLst/>
                <a:cxnLst/>
                <a:rect l="l" t="t" r="r" b="b"/>
                <a:pathLst>
                  <a:path w="56163" h="3035" extrusionOk="0">
                    <a:moveTo>
                      <a:pt x="1" y="0"/>
                    </a:moveTo>
                    <a:lnTo>
                      <a:pt x="1" y="3034"/>
                    </a:lnTo>
                    <a:lnTo>
                      <a:pt x="56163" y="3034"/>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192;p15">
                <a:extLst>
                  <a:ext uri="{FF2B5EF4-FFF2-40B4-BE49-F238E27FC236}">
                    <a16:creationId xmlns:a16="http://schemas.microsoft.com/office/drawing/2014/main" id="{10546CD3-1D57-482D-AD47-FDB1FEAE9505}"/>
                  </a:ext>
                </a:extLst>
              </p:cNvPr>
              <p:cNvSpPr/>
              <p:nvPr/>
            </p:nvSpPr>
            <p:spPr>
              <a:xfrm>
                <a:off x="3642331" y="3130877"/>
                <a:ext cx="1157941" cy="16948"/>
              </a:xfrm>
              <a:custGeom>
                <a:avLst/>
                <a:gdLst/>
                <a:ahLst/>
                <a:cxnLst/>
                <a:rect l="l" t="t" r="r" b="b"/>
                <a:pathLst>
                  <a:path w="56163" h="822" extrusionOk="0">
                    <a:moveTo>
                      <a:pt x="1" y="0"/>
                    </a:moveTo>
                    <a:lnTo>
                      <a:pt x="1" y="821"/>
                    </a:lnTo>
                    <a:lnTo>
                      <a:pt x="56163" y="821"/>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193;p15">
                <a:extLst>
                  <a:ext uri="{FF2B5EF4-FFF2-40B4-BE49-F238E27FC236}">
                    <a16:creationId xmlns:a16="http://schemas.microsoft.com/office/drawing/2014/main" id="{A889488E-0BCF-44D8-8318-62D37574C381}"/>
                  </a:ext>
                </a:extLst>
              </p:cNvPr>
              <p:cNvSpPr/>
              <p:nvPr/>
            </p:nvSpPr>
            <p:spPr>
              <a:xfrm>
                <a:off x="3642331" y="3186771"/>
                <a:ext cx="1157941" cy="16432"/>
              </a:xfrm>
              <a:custGeom>
                <a:avLst/>
                <a:gdLst/>
                <a:ahLst/>
                <a:cxnLst/>
                <a:rect l="l" t="t" r="r" b="b"/>
                <a:pathLst>
                  <a:path w="56163" h="797" extrusionOk="0">
                    <a:moveTo>
                      <a:pt x="1" y="0"/>
                    </a:moveTo>
                    <a:lnTo>
                      <a:pt x="1" y="796"/>
                    </a:lnTo>
                    <a:lnTo>
                      <a:pt x="56163" y="796"/>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194;p15">
                <a:extLst>
                  <a:ext uri="{FF2B5EF4-FFF2-40B4-BE49-F238E27FC236}">
                    <a16:creationId xmlns:a16="http://schemas.microsoft.com/office/drawing/2014/main" id="{EA96C073-89A8-48A8-BDA7-16894A40CDF5}"/>
                  </a:ext>
                </a:extLst>
              </p:cNvPr>
              <p:cNvSpPr/>
              <p:nvPr/>
            </p:nvSpPr>
            <p:spPr>
              <a:xfrm>
                <a:off x="3711564" y="2784214"/>
                <a:ext cx="389238" cy="293346"/>
              </a:xfrm>
              <a:custGeom>
                <a:avLst/>
                <a:gdLst/>
                <a:ahLst/>
                <a:cxnLst/>
                <a:rect l="l" t="t" r="r" b="b"/>
                <a:pathLst>
                  <a:path w="18879" h="14228" extrusionOk="0">
                    <a:moveTo>
                      <a:pt x="1" y="1"/>
                    </a:moveTo>
                    <a:lnTo>
                      <a:pt x="1" y="14228"/>
                    </a:lnTo>
                    <a:lnTo>
                      <a:pt x="18879" y="14228"/>
                    </a:lnTo>
                    <a:lnTo>
                      <a:pt x="18879"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195;p15">
                <a:extLst>
                  <a:ext uri="{FF2B5EF4-FFF2-40B4-BE49-F238E27FC236}">
                    <a16:creationId xmlns:a16="http://schemas.microsoft.com/office/drawing/2014/main" id="{879F96EC-680E-4B36-95FC-7006765FF212}"/>
                  </a:ext>
                </a:extLst>
              </p:cNvPr>
              <p:cNvSpPr/>
              <p:nvPr/>
            </p:nvSpPr>
            <p:spPr>
              <a:xfrm>
                <a:off x="4189498" y="2784214"/>
                <a:ext cx="540014" cy="11298"/>
              </a:xfrm>
              <a:custGeom>
                <a:avLst/>
                <a:gdLst/>
                <a:ahLst/>
                <a:cxnLst/>
                <a:rect l="l" t="t" r="r" b="b"/>
                <a:pathLst>
                  <a:path w="26192" h="548"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196;p15">
                <a:extLst>
                  <a:ext uri="{FF2B5EF4-FFF2-40B4-BE49-F238E27FC236}">
                    <a16:creationId xmlns:a16="http://schemas.microsoft.com/office/drawing/2014/main" id="{94524DDD-B596-4433-91D9-8E134020AD9A}"/>
                  </a:ext>
                </a:extLst>
              </p:cNvPr>
              <p:cNvSpPr/>
              <p:nvPr/>
            </p:nvSpPr>
            <p:spPr>
              <a:xfrm>
                <a:off x="4189498" y="2823181"/>
                <a:ext cx="540014" cy="11319"/>
              </a:xfrm>
              <a:custGeom>
                <a:avLst/>
                <a:gdLst/>
                <a:ahLst/>
                <a:cxnLst/>
                <a:rect l="l" t="t" r="r" b="b"/>
                <a:pathLst>
                  <a:path w="26192" h="549"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197;p15">
                <a:extLst>
                  <a:ext uri="{FF2B5EF4-FFF2-40B4-BE49-F238E27FC236}">
                    <a16:creationId xmlns:a16="http://schemas.microsoft.com/office/drawing/2014/main" id="{89D3B7A2-13F4-4E44-B2B8-51C4BEF2CC22}"/>
                  </a:ext>
                </a:extLst>
              </p:cNvPr>
              <p:cNvSpPr/>
              <p:nvPr/>
            </p:nvSpPr>
            <p:spPr>
              <a:xfrm>
                <a:off x="4189498" y="2862169"/>
                <a:ext cx="361548" cy="11298"/>
              </a:xfrm>
              <a:custGeom>
                <a:avLst/>
                <a:gdLst/>
                <a:ahLst/>
                <a:cxnLst/>
                <a:rect l="l" t="t" r="r" b="b"/>
                <a:pathLst>
                  <a:path w="17536" h="548" extrusionOk="0">
                    <a:moveTo>
                      <a:pt x="1" y="0"/>
                    </a:moveTo>
                    <a:lnTo>
                      <a:pt x="1" y="547"/>
                    </a:lnTo>
                    <a:lnTo>
                      <a:pt x="17536" y="547"/>
                    </a:lnTo>
                    <a:lnTo>
                      <a:pt x="17536"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198;p15">
                <a:extLst>
                  <a:ext uri="{FF2B5EF4-FFF2-40B4-BE49-F238E27FC236}">
                    <a16:creationId xmlns:a16="http://schemas.microsoft.com/office/drawing/2014/main" id="{BF7CA4E5-38F4-4BD5-90D0-7DCB024A726B}"/>
                  </a:ext>
                </a:extLst>
              </p:cNvPr>
              <p:cNvSpPr/>
              <p:nvPr/>
            </p:nvSpPr>
            <p:spPr>
              <a:xfrm>
                <a:off x="4189498" y="2901136"/>
                <a:ext cx="361548" cy="11298"/>
              </a:xfrm>
              <a:custGeom>
                <a:avLst/>
                <a:gdLst/>
                <a:ahLst/>
                <a:cxnLst/>
                <a:rect l="l" t="t" r="r" b="b"/>
                <a:pathLst>
                  <a:path w="17536" h="548"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199;p15">
                <a:extLst>
                  <a:ext uri="{FF2B5EF4-FFF2-40B4-BE49-F238E27FC236}">
                    <a16:creationId xmlns:a16="http://schemas.microsoft.com/office/drawing/2014/main" id="{6EC7332C-C641-40D6-A27C-EB22857F5AF1}"/>
                  </a:ext>
                </a:extLst>
              </p:cNvPr>
              <p:cNvSpPr/>
              <p:nvPr/>
            </p:nvSpPr>
            <p:spPr>
              <a:xfrm>
                <a:off x="4189498" y="2940103"/>
                <a:ext cx="361548" cy="11319"/>
              </a:xfrm>
              <a:custGeom>
                <a:avLst/>
                <a:gdLst/>
                <a:ahLst/>
                <a:cxnLst/>
                <a:rect l="l" t="t" r="r" b="b"/>
                <a:pathLst>
                  <a:path w="17536" h="549"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200;p15">
                <a:extLst>
                  <a:ext uri="{FF2B5EF4-FFF2-40B4-BE49-F238E27FC236}">
                    <a16:creationId xmlns:a16="http://schemas.microsoft.com/office/drawing/2014/main" id="{474021E3-B91F-4CBB-AE47-5F04F9FD22F5}"/>
                  </a:ext>
                </a:extLst>
              </p:cNvPr>
              <p:cNvSpPr/>
              <p:nvPr/>
            </p:nvSpPr>
            <p:spPr>
              <a:xfrm>
                <a:off x="4616672" y="2862169"/>
                <a:ext cx="112840" cy="11298"/>
              </a:xfrm>
              <a:custGeom>
                <a:avLst/>
                <a:gdLst/>
                <a:ahLst/>
                <a:cxnLst/>
                <a:rect l="l" t="t" r="r" b="b"/>
                <a:pathLst>
                  <a:path w="5473" h="548" extrusionOk="0">
                    <a:moveTo>
                      <a:pt x="0" y="0"/>
                    </a:moveTo>
                    <a:lnTo>
                      <a:pt x="0" y="547"/>
                    </a:lnTo>
                    <a:lnTo>
                      <a:pt x="5472" y="547"/>
                    </a:lnTo>
                    <a:lnTo>
                      <a:pt x="5472"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201;p15">
                <a:extLst>
                  <a:ext uri="{FF2B5EF4-FFF2-40B4-BE49-F238E27FC236}">
                    <a16:creationId xmlns:a16="http://schemas.microsoft.com/office/drawing/2014/main" id="{F6723FE7-7DA5-4915-BC7D-848A70C867D4}"/>
                  </a:ext>
                </a:extLst>
              </p:cNvPr>
              <p:cNvSpPr/>
              <p:nvPr/>
            </p:nvSpPr>
            <p:spPr>
              <a:xfrm>
                <a:off x="4616672" y="2901136"/>
                <a:ext cx="112840" cy="11298"/>
              </a:xfrm>
              <a:custGeom>
                <a:avLst/>
                <a:gdLst/>
                <a:ahLst/>
                <a:cxnLst/>
                <a:rect l="l" t="t" r="r" b="b"/>
                <a:pathLst>
                  <a:path w="5473" h="548"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202;p15">
                <a:extLst>
                  <a:ext uri="{FF2B5EF4-FFF2-40B4-BE49-F238E27FC236}">
                    <a16:creationId xmlns:a16="http://schemas.microsoft.com/office/drawing/2014/main" id="{6C818CFC-3E22-43D1-9328-B25402684C8E}"/>
                  </a:ext>
                </a:extLst>
              </p:cNvPr>
              <p:cNvSpPr/>
              <p:nvPr/>
            </p:nvSpPr>
            <p:spPr>
              <a:xfrm>
                <a:off x="4616672" y="2940103"/>
                <a:ext cx="112840" cy="11319"/>
              </a:xfrm>
              <a:custGeom>
                <a:avLst/>
                <a:gdLst/>
                <a:ahLst/>
                <a:cxnLst/>
                <a:rect l="l" t="t" r="r" b="b"/>
                <a:pathLst>
                  <a:path w="5473" h="549"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203;p15">
                <a:extLst>
                  <a:ext uri="{FF2B5EF4-FFF2-40B4-BE49-F238E27FC236}">
                    <a16:creationId xmlns:a16="http://schemas.microsoft.com/office/drawing/2014/main" id="{B492DC04-1160-4A67-8E5F-87E2402381C5}"/>
                  </a:ext>
                </a:extLst>
              </p:cNvPr>
              <p:cNvSpPr/>
              <p:nvPr/>
            </p:nvSpPr>
            <p:spPr>
              <a:xfrm>
                <a:off x="4189498" y="2979091"/>
                <a:ext cx="540014" cy="11298"/>
              </a:xfrm>
              <a:custGeom>
                <a:avLst/>
                <a:gdLst/>
                <a:ahLst/>
                <a:cxnLst/>
                <a:rect l="l" t="t" r="r" b="b"/>
                <a:pathLst>
                  <a:path w="26192" h="548" extrusionOk="0">
                    <a:moveTo>
                      <a:pt x="1" y="0"/>
                    </a:moveTo>
                    <a:lnTo>
                      <a:pt x="1" y="547"/>
                    </a:lnTo>
                    <a:lnTo>
                      <a:pt x="26191" y="547"/>
                    </a:lnTo>
                    <a:lnTo>
                      <a:pt x="26191"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204;p15">
                <a:extLst>
                  <a:ext uri="{FF2B5EF4-FFF2-40B4-BE49-F238E27FC236}">
                    <a16:creationId xmlns:a16="http://schemas.microsoft.com/office/drawing/2014/main" id="{1AC40042-6B27-4038-B480-BA79D69FB6C0}"/>
                  </a:ext>
                </a:extLst>
              </p:cNvPr>
              <p:cNvSpPr/>
              <p:nvPr/>
            </p:nvSpPr>
            <p:spPr>
              <a:xfrm>
                <a:off x="4189498" y="3018058"/>
                <a:ext cx="427195" cy="10783"/>
              </a:xfrm>
              <a:custGeom>
                <a:avLst/>
                <a:gdLst/>
                <a:ahLst/>
                <a:cxnLst/>
                <a:rect l="l" t="t" r="r" b="b"/>
                <a:pathLst>
                  <a:path w="20720" h="523" extrusionOk="0">
                    <a:moveTo>
                      <a:pt x="1" y="0"/>
                    </a:moveTo>
                    <a:lnTo>
                      <a:pt x="1" y="523"/>
                    </a:lnTo>
                    <a:lnTo>
                      <a:pt x="20719" y="523"/>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205;p15">
                <a:extLst>
                  <a:ext uri="{FF2B5EF4-FFF2-40B4-BE49-F238E27FC236}">
                    <a16:creationId xmlns:a16="http://schemas.microsoft.com/office/drawing/2014/main" id="{713FF104-7551-4325-8A39-B48C4178660D}"/>
                  </a:ext>
                </a:extLst>
              </p:cNvPr>
              <p:cNvSpPr/>
              <p:nvPr/>
            </p:nvSpPr>
            <p:spPr>
              <a:xfrm>
                <a:off x="4189498" y="3066262"/>
                <a:ext cx="427195" cy="11298"/>
              </a:xfrm>
              <a:custGeom>
                <a:avLst/>
                <a:gdLst/>
                <a:ahLst/>
                <a:cxnLst/>
                <a:rect l="l" t="t" r="r" b="b"/>
                <a:pathLst>
                  <a:path w="20720" h="548" extrusionOk="0">
                    <a:moveTo>
                      <a:pt x="1" y="0"/>
                    </a:moveTo>
                    <a:lnTo>
                      <a:pt x="1" y="548"/>
                    </a:lnTo>
                    <a:lnTo>
                      <a:pt x="20719" y="548"/>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206;p15">
                <a:extLst>
                  <a:ext uri="{FF2B5EF4-FFF2-40B4-BE49-F238E27FC236}">
                    <a16:creationId xmlns:a16="http://schemas.microsoft.com/office/drawing/2014/main" id="{822343C6-0568-42B5-8F51-0064D510FB3B}"/>
                  </a:ext>
                </a:extLst>
              </p:cNvPr>
              <p:cNvSpPr/>
              <p:nvPr/>
            </p:nvSpPr>
            <p:spPr>
              <a:xfrm>
                <a:off x="1268961" y="2030913"/>
                <a:ext cx="410268" cy="256935"/>
              </a:xfrm>
              <a:custGeom>
                <a:avLst/>
                <a:gdLst/>
                <a:ahLst/>
                <a:cxnLst/>
                <a:rect l="l" t="t" r="r" b="b"/>
                <a:pathLst>
                  <a:path w="19899" h="12462" extrusionOk="0">
                    <a:moveTo>
                      <a:pt x="1" y="0"/>
                    </a:moveTo>
                    <a:lnTo>
                      <a:pt x="1" y="12461"/>
                    </a:lnTo>
                    <a:lnTo>
                      <a:pt x="19899" y="12461"/>
                    </a:lnTo>
                    <a:lnTo>
                      <a:pt x="198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207;p15">
                <a:extLst>
                  <a:ext uri="{FF2B5EF4-FFF2-40B4-BE49-F238E27FC236}">
                    <a16:creationId xmlns:a16="http://schemas.microsoft.com/office/drawing/2014/main" id="{3B75BF21-F5AA-4317-B5B4-FB8D913F436D}"/>
                  </a:ext>
                </a:extLst>
              </p:cNvPr>
              <p:cNvSpPr/>
              <p:nvPr/>
            </p:nvSpPr>
            <p:spPr>
              <a:xfrm>
                <a:off x="1299743" y="2243211"/>
                <a:ext cx="121045" cy="153848"/>
              </a:xfrm>
              <a:custGeom>
                <a:avLst/>
                <a:gdLst/>
                <a:ahLst/>
                <a:cxnLst/>
                <a:rect l="l" t="t" r="r" b="b"/>
                <a:pathLst>
                  <a:path w="5871" h="7462" extrusionOk="0">
                    <a:moveTo>
                      <a:pt x="5870" y="0"/>
                    </a:moveTo>
                    <a:lnTo>
                      <a:pt x="0" y="722"/>
                    </a:lnTo>
                    <a:lnTo>
                      <a:pt x="0" y="7462"/>
                    </a:lnTo>
                    <a:lnTo>
                      <a:pt x="58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208;p15">
                <a:extLst>
                  <a:ext uri="{FF2B5EF4-FFF2-40B4-BE49-F238E27FC236}">
                    <a16:creationId xmlns:a16="http://schemas.microsoft.com/office/drawing/2014/main" id="{96494615-FB43-47D4-92B8-FCAAF09C31C0}"/>
                  </a:ext>
                </a:extLst>
              </p:cNvPr>
              <p:cNvSpPr/>
              <p:nvPr/>
            </p:nvSpPr>
            <p:spPr>
              <a:xfrm>
                <a:off x="1400253" y="2070395"/>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209;p15">
                <a:extLst>
                  <a:ext uri="{FF2B5EF4-FFF2-40B4-BE49-F238E27FC236}">
                    <a16:creationId xmlns:a16="http://schemas.microsoft.com/office/drawing/2014/main" id="{75FF08BA-AD1B-4E01-ABE3-39EEF21BCD58}"/>
                  </a:ext>
                </a:extLst>
              </p:cNvPr>
              <p:cNvSpPr/>
              <p:nvPr/>
            </p:nvSpPr>
            <p:spPr>
              <a:xfrm>
                <a:off x="1517670" y="2121155"/>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210;p15">
                <a:extLst>
                  <a:ext uri="{FF2B5EF4-FFF2-40B4-BE49-F238E27FC236}">
                    <a16:creationId xmlns:a16="http://schemas.microsoft.com/office/drawing/2014/main" id="{3BB577C3-E32E-4591-8B2E-AFF28C25A92E}"/>
                  </a:ext>
                </a:extLst>
              </p:cNvPr>
              <p:cNvSpPr/>
              <p:nvPr/>
            </p:nvSpPr>
            <p:spPr>
              <a:xfrm>
                <a:off x="1517670" y="2172431"/>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211;p15">
                <a:extLst>
                  <a:ext uri="{FF2B5EF4-FFF2-40B4-BE49-F238E27FC236}">
                    <a16:creationId xmlns:a16="http://schemas.microsoft.com/office/drawing/2014/main" id="{383AEF1C-F2D7-426A-8AC6-D03A5EBD291A}"/>
                  </a:ext>
                </a:extLst>
              </p:cNvPr>
              <p:cNvSpPr/>
              <p:nvPr/>
            </p:nvSpPr>
            <p:spPr>
              <a:xfrm>
                <a:off x="1400253" y="2223212"/>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212;p15">
                <a:extLst>
                  <a:ext uri="{FF2B5EF4-FFF2-40B4-BE49-F238E27FC236}">
                    <a16:creationId xmlns:a16="http://schemas.microsoft.com/office/drawing/2014/main" id="{37EA2811-75C6-4C5E-B977-1EB01D67DCEC}"/>
                  </a:ext>
                </a:extLst>
              </p:cNvPr>
              <p:cNvSpPr/>
              <p:nvPr/>
            </p:nvSpPr>
            <p:spPr>
              <a:xfrm>
                <a:off x="997696" y="1942196"/>
                <a:ext cx="478470" cy="299490"/>
              </a:xfrm>
              <a:custGeom>
                <a:avLst/>
                <a:gdLst/>
                <a:ahLst/>
                <a:cxnLst/>
                <a:rect l="l" t="t" r="r" b="b"/>
                <a:pathLst>
                  <a:path w="23207" h="14526" extrusionOk="0">
                    <a:moveTo>
                      <a:pt x="0" y="0"/>
                    </a:moveTo>
                    <a:lnTo>
                      <a:pt x="0" y="14526"/>
                    </a:lnTo>
                    <a:lnTo>
                      <a:pt x="23206" y="14526"/>
                    </a:lnTo>
                    <a:lnTo>
                      <a:pt x="232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213;p15">
                <a:extLst>
                  <a:ext uri="{FF2B5EF4-FFF2-40B4-BE49-F238E27FC236}">
                    <a16:creationId xmlns:a16="http://schemas.microsoft.com/office/drawing/2014/main" id="{17C8F01F-EE23-4AFF-A75C-48719A36CF69}"/>
                  </a:ext>
                </a:extLst>
              </p:cNvPr>
              <p:cNvSpPr/>
              <p:nvPr/>
            </p:nvSpPr>
            <p:spPr>
              <a:xfrm>
                <a:off x="1033591" y="2189358"/>
                <a:ext cx="141560" cy="179496"/>
              </a:xfrm>
              <a:custGeom>
                <a:avLst/>
                <a:gdLst/>
                <a:ahLst/>
                <a:cxnLst/>
                <a:rect l="l" t="t" r="r" b="b"/>
                <a:pathLst>
                  <a:path w="6866" h="8706" extrusionOk="0">
                    <a:moveTo>
                      <a:pt x="6865" y="1"/>
                    </a:moveTo>
                    <a:lnTo>
                      <a:pt x="0" y="821"/>
                    </a:lnTo>
                    <a:lnTo>
                      <a:pt x="0" y="8706"/>
                    </a:lnTo>
                    <a:lnTo>
                      <a:pt x="68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214;p15">
                <a:extLst>
                  <a:ext uri="{FF2B5EF4-FFF2-40B4-BE49-F238E27FC236}">
                    <a16:creationId xmlns:a16="http://schemas.microsoft.com/office/drawing/2014/main" id="{32053BD4-EB58-4418-9632-F92963EE9C1D}"/>
                  </a:ext>
                </a:extLst>
              </p:cNvPr>
              <p:cNvSpPr/>
              <p:nvPr/>
            </p:nvSpPr>
            <p:spPr>
              <a:xfrm>
                <a:off x="1058724" y="1987822"/>
                <a:ext cx="356415" cy="18494"/>
              </a:xfrm>
              <a:custGeom>
                <a:avLst/>
                <a:gdLst/>
                <a:ahLst/>
                <a:cxnLst/>
                <a:rect l="l" t="t" r="r" b="b"/>
                <a:pathLst>
                  <a:path w="17287" h="897" extrusionOk="0">
                    <a:moveTo>
                      <a:pt x="0" y="1"/>
                    </a:moveTo>
                    <a:lnTo>
                      <a:pt x="0" y="896"/>
                    </a:lnTo>
                    <a:lnTo>
                      <a:pt x="17286" y="896"/>
                    </a:lnTo>
                    <a:lnTo>
                      <a:pt x="172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215;p15">
                <a:extLst>
                  <a:ext uri="{FF2B5EF4-FFF2-40B4-BE49-F238E27FC236}">
                    <a16:creationId xmlns:a16="http://schemas.microsoft.com/office/drawing/2014/main" id="{429DCAAB-4C16-4B49-AE57-274FAB378F29}"/>
                  </a:ext>
                </a:extLst>
              </p:cNvPr>
              <p:cNvSpPr/>
              <p:nvPr/>
            </p:nvSpPr>
            <p:spPr>
              <a:xfrm>
                <a:off x="1243333" y="2047304"/>
                <a:ext cx="171806" cy="18494"/>
              </a:xfrm>
              <a:custGeom>
                <a:avLst/>
                <a:gdLst/>
                <a:ahLst/>
                <a:cxnLst/>
                <a:rect l="l" t="t" r="r" b="b"/>
                <a:pathLst>
                  <a:path w="8333" h="897" extrusionOk="0">
                    <a:moveTo>
                      <a:pt x="0" y="1"/>
                    </a:moveTo>
                    <a:lnTo>
                      <a:pt x="0" y="896"/>
                    </a:lnTo>
                    <a:lnTo>
                      <a:pt x="8332" y="896"/>
                    </a:lnTo>
                    <a:lnTo>
                      <a:pt x="83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216;p15">
                <a:extLst>
                  <a:ext uri="{FF2B5EF4-FFF2-40B4-BE49-F238E27FC236}">
                    <a16:creationId xmlns:a16="http://schemas.microsoft.com/office/drawing/2014/main" id="{8265D34B-7BD0-4E46-8ED3-8583955AE97C}"/>
                  </a:ext>
                </a:extLst>
              </p:cNvPr>
              <p:cNvSpPr/>
              <p:nvPr/>
            </p:nvSpPr>
            <p:spPr>
              <a:xfrm>
                <a:off x="1243333" y="2106290"/>
                <a:ext cx="171806" cy="18989"/>
              </a:xfrm>
              <a:custGeom>
                <a:avLst/>
                <a:gdLst/>
                <a:ahLst/>
                <a:cxnLst/>
                <a:rect l="l" t="t" r="r" b="b"/>
                <a:pathLst>
                  <a:path w="8333" h="921" extrusionOk="0">
                    <a:moveTo>
                      <a:pt x="0" y="0"/>
                    </a:moveTo>
                    <a:lnTo>
                      <a:pt x="0" y="921"/>
                    </a:lnTo>
                    <a:lnTo>
                      <a:pt x="8332" y="921"/>
                    </a:lnTo>
                    <a:lnTo>
                      <a:pt x="83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217;p15">
                <a:extLst>
                  <a:ext uri="{FF2B5EF4-FFF2-40B4-BE49-F238E27FC236}">
                    <a16:creationId xmlns:a16="http://schemas.microsoft.com/office/drawing/2014/main" id="{5EF5D160-1980-460C-9B72-85611164FEDA}"/>
                  </a:ext>
                </a:extLst>
              </p:cNvPr>
              <p:cNvSpPr/>
              <p:nvPr/>
            </p:nvSpPr>
            <p:spPr>
              <a:xfrm>
                <a:off x="1058724" y="2047304"/>
                <a:ext cx="134880" cy="18494"/>
              </a:xfrm>
              <a:custGeom>
                <a:avLst/>
                <a:gdLst/>
                <a:ahLst/>
                <a:cxnLst/>
                <a:rect l="l" t="t" r="r" b="b"/>
                <a:pathLst>
                  <a:path w="6542" h="897" extrusionOk="0">
                    <a:moveTo>
                      <a:pt x="0" y="1"/>
                    </a:moveTo>
                    <a:lnTo>
                      <a:pt x="0" y="896"/>
                    </a:lnTo>
                    <a:lnTo>
                      <a:pt x="6542" y="896"/>
                    </a:lnTo>
                    <a:lnTo>
                      <a:pt x="65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218;p15">
                <a:extLst>
                  <a:ext uri="{FF2B5EF4-FFF2-40B4-BE49-F238E27FC236}">
                    <a16:creationId xmlns:a16="http://schemas.microsoft.com/office/drawing/2014/main" id="{98A1AABA-486D-4837-B83A-BB711BBCAAB1}"/>
                  </a:ext>
                </a:extLst>
              </p:cNvPr>
              <p:cNvSpPr/>
              <p:nvPr/>
            </p:nvSpPr>
            <p:spPr>
              <a:xfrm>
                <a:off x="1058724" y="2106290"/>
                <a:ext cx="134880" cy="18989"/>
              </a:xfrm>
              <a:custGeom>
                <a:avLst/>
                <a:gdLst/>
                <a:ahLst/>
                <a:cxnLst/>
                <a:rect l="l" t="t" r="r" b="b"/>
                <a:pathLst>
                  <a:path w="6542" h="921" extrusionOk="0">
                    <a:moveTo>
                      <a:pt x="0" y="0"/>
                    </a:moveTo>
                    <a:lnTo>
                      <a:pt x="0" y="921"/>
                    </a:lnTo>
                    <a:lnTo>
                      <a:pt x="6542" y="921"/>
                    </a:lnTo>
                    <a:lnTo>
                      <a:pt x="65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219;p15">
                <a:extLst>
                  <a:ext uri="{FF2B5EF4-FFF2-40B4-BE49-F238E27FC236}">
                    <a16:creationId xmlns:a16="http://schemas.microsoft.com/office/drawing/2014/main" id="{332DA75B-4789-42E5-9202-1B9D85C298C8}"/>
                  </a:ext>
                </a:extLst>
              </p:cNvPr>
              <p:cNvSpPr/>
              <p:nvPr/>
            </p:nvSpPr>
            <p:spPr>
              <a:xfrm>
                <a:off x="1058724" y="2165772"/>
                <a:ext cx="356415" cy="18473"/>
              </a:xfrm>
              <a:custGeom>
                <a:avLst/>
                <a:gdLst/>
                <a:ahLst/>
                <a:cxnLst/>
                <a:rect l="l" t="t" r="r" b="b"/>
                <a:pathLst>
                  <a:path w="17287" h="896" extrusionOk="0">
                    <a:moveTo>
                      <a:pt x="0" y="0"/>
                    </a:moveTo>
                    <a:lnTo>
                      <a:pt x="0" y="896"/>
                    </a:lnTo>
                    <a:lnTo>
                      <a:pt x="17286" y="896"/>
                    </a:lnTo>
                    <a:lnTo>
                      <a:pt x="172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220;p15">
                <a:extLst>
                  <a:ext uri="{FF2B5EF4-FFF2-40B4-BE49-F238E27FC236}">
                    <a16:creationId xmlns:a16="http://schemas.microsoft.com/office/drawing/2014/main" id="{138C8044-2F20-4230-9A17-95A503081792}"/>
                  </a:ext>
                </a:extLst>
              </p:cNvPr>
              <p:cNvSpPr/>
              <p:nvPr/>
            </p:nvSpPr>
            <p:spPr>
              <a:xfrm>
                <a:off x="1506392" y="2733969"/>
                <a:ext cx="62595" cy="62574"/>
              </a:xfrm>
              <a:custGeom>
                <a:avLst/>
                <a:gdLst/>
                <a:ahLst/>
                <a:cxnLst/>
                <a:rect l="l" t="t" r="r" b="b"/>
                <a:pathLst>
                  <a:path w="3036" h="3035" fill="none" extrusionOk="0">
                    <a:moveTo>
                      <a:pt x="1" y="1517"/>
                    </a:moveTo>
                    <a:lnTo>
                      <a:pt x="1" y="1517"/>
                    </a:lnTo>
                    <a:lnTo>
                      <a:pt x="1" y="1368"/>
                    </a:lnTo>
                    <a:lnTo>
                      <a:pt x="26" y="1219"/>
                    </a:lnTo>
                    <a:lnTo>
                      <a:pt x="50" y="1070"/>
                    </a:lnTo>
                    <a:lnTo>
                      <a:pt x="100" y="920"/>
                    </a:lnTo>
                    <a:lnTo>
                      <a:pt x="249" y="672"/>
                    </a:lnTo>
                    <a:lnTo>
                      <a:pt x="448" y="448"/>
                    </a:lnTo>
                    <a:lnTo>
                      <a:pt x="672" y="249"/>
                    </a:lnTo>
                    <a:lnTo>
                      <a:pt x="921" y="100"/>
                    </a:lnTo>
                    <a:lnTo>
                      <a:pt x="1070" y="50"/>
                    </a:lnTo>
                    <a:lnTo>
                      <a:pt x="1219" y="25"/>
                    </a:lnTo>
                    <a:lnTo>
                      <a:pt x="1369" y="0"/>
                    </a:lnTo>
                    <a:lnTo>
                      <a:pt x="1518" y="0"/>
                    </a:lnTo>
                    <a:lnTo>
                      <a:pt x="1518" y="0"/>
                    </a:lnTo>
                    <a:lnTo>
                      <a:pt x="1667" y="0"/>
                    </a:lnTo>
                    <a:lnTo>
                      <a:pt x="1816" y="25"/>
                    </a:lnTo>
                    <a:lnTo>
                      <a:pt x="1966" y="50"/>
                    </a:lnTo>
                    <a:lnTo>
                      <a:pt x="2115" y="100"/>
                    </a:lnTo>
                    <a:lnTo>
                      <a:pt x="2364" y="249"/>
                    </a:lnTo>
                    <a:lnTo>
                      <a:pt x="2587" y="448"/>
                    </a:lnTo>
                    <a:lnTo>
                      <a:pt x="2786" y="672"/>
                    </a:lnTo>
                    <a:lnTo>
                      <a:pt x="2936" y="920"/>
                    </a:lnTo>
                    <a:lnTo>
                      <a:pt x="2985" y="1070"/>
                    </a:lnTo>
                    <a:lnTo>
                      <a:pt x="3010" y="1219"/>
                    </a:lnTo>
                    <a:lnTo>
                      <a:pt x="3035" y="1368"/>
                    </a:lnTo>
                    <a:lnTo>
                      <a:pt x="3035" y="1517"/>
                    </a:lnTo>
                    <a:lnTo>
                      <a:pt x="3035" y="1517"/>
                    </a:lnTo>
                    <a:lnTo>
                      <a:pt x="3035" y="1667"/>
                    </a:lnTo>
                    <a:lnTo>
                      <a:pt x="3010" y="1816"/>
                    </a:lnTo>
                    <a:lnTo>
                      <a:pt x="2985" y="1965"/>
                    </a:lnTo>
                    <a:lnTo>
                      <a:pt x="2936" y="2114"/>
                    </a:lnTo>
                    <a:lnTo>
                      <a:pt x="2786" y="2363"/>
                    </a:lnTo>
                    <a:lnTo>
                      <a:pt x="2587" y="2587"/>
                    </a:lnTo>
                    <a:lnTo>
                      <a:pt x="2364" y="2786"/>
                    </a:lnTo>
                    <a:lnTo>
                      <a:pt x="2115" y="2910"/>
                    </a:lnTo>
                    <a:lnTo>
                      <a:pt x="1966" y="2985"/>
                    </a:lnTo>
                    <a:lnTo>
                      <a:pt x="1816" y="3010"/>
                    </a:lnTo>
                    <a:lnTo>
                      <a:pt x="1667" y="3035"/>
                    </a:lnTo>
                    <a:lnTo>
                      <a:pt x="1518" y="3035"/>
                    </a:lnTo>
                    <a:lnTo>
                      <a:pt x="1518" y="3035"/>
                    </a:lnTo>
                    <a:lnTo>
                      <a:pt x="1369" y="3035"/>
                    </a:lnTo>
                    <a:lnTo>
                      <a:pt x="1219" y="3010"/>
                    </a:lnTo>
                    <a:lnTo>
                      <a:pt x="1070" y="2985"/>
                    </a:lnTo>
                    <a:lnTo>
                      <a:pt x="921" y="2910"/>
                    </a:lnTo>
                    <a:lnTo>
                      <a:pt x="672" y="2786"/>
                    </a:lnTo>
                    <a:lnTo>
                      <a:pt x="448" y="2587"/>
                    </a:lnTo>
                    <a:lnTo>
                      <a:pt x="249" y="2363"/>
                    </a:lnTo>
                    <a:lnTo>
                      <a:pt x="100" y="2114"/>
                    </a:lnTo>
                    <a:lnTo>
                      <a:pt x="50" y="1965"/>
                    </a:lnTo>
                    <a:lnTo>
                      <a:pt x="26" y="1816"/>
                    </a:lnTo>
                    <a:lnTo>
                      <a:pt x="1" y="1667"/>
                    </a:lnTo>
                    <a:lnTo>
                      <a:pt x="1" y="1517"/>
                    </a:lnTo>
                    <a:lnTo>
                      <a:pt x="1"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221;p15">
                <a:extLst>
                  <a:ext uri="{FF2B5EF4-FFF2-40B4-BE49-F238E27FC236}">
                    <a16:creationId xmlns:a16="http://schemas.microsoft.com/office/drawing/2014/main" id="{91DBF0F0-96B9-4ACA-8415-93EC78190662}"/>
                  </a:ext>
                </a:extLst>
              </p:cNvPr>
              <p:cNvSpPr/>
              <p:nvPr/>
            </p:nvSpPr>
            <p:spPr>
              <a:xfrm>
                <a:off x="1411015" y="2328341"/>
                <a:ext cx="126674" cy="405649"/>
              </a:xfrm>
              <a:custGeom>
                <a:avLst/>
                <a:gdLst/>
                <a:ahLst/>
                <a:cxnLst/>
                <a:rect l="l" t="t" r="r" b="b"/>
                <a:pathLst>
                  <a:path w="6144" h="19675" fill="none" extrusionOk="0">
                    <a:moveTo>
                      <a:pt x="0" y="0"/>
                    </a:moveTo>
                    <a:lnTo>
                      <a:pt x="0" y="8482"/>
                    </a:lnTo>
                    <a:lnTo>
                      <a:pt x="6144" y="11615"/>
                    </a:lnTo>
                    <a:lnTo>
                      <a:pt x="6144" y="19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222;p15">
                <a:extLst>
                  <a:ext uri="{FF2B5EF4-FFF2-40B4-BE49-F238E27FC236}">
                    <a16:creationId xmlns:a16="http://schemas.microsoft.com/office/drawing/2014/main" id="{DF1D8496-CEAD-4337-897B-EFDA4F7A85D1}"/>
                  </a:ext>
                </a:extLst>
              </p:cNvPr>
              <p:cNvSpPr/>
              <p:nvPr/>
            </p:nvSpPr>
            <p:spPr>
              <a:xfrm>
                <a:off x="1466909" y="2287827"/>
                <a:ext cx="46183" cy="387691"/>
              </a:xfrm>
              <a:custGeom>
                <a:avLst/>
                <a:gdLst/>
                <a:ahLst/>
                <a:cxnLst/>
                <a:rect l="l" t="t" r="r" b="b"/>
                <a:pathLst>
                  <a:path w="2240" h="18804" fill="none" extrusionOk="0">
                    <a:moveTo>
                      <a:pt x="1" y="18804"/>
                    </a:moveTo>
                    <a:lnTo>
                      <a:pt x="1" y="8929"/>
                    </a:lnTo>
                    <a:lnTo>
                      <a:pt x="2239" y="7512"/>
                    </a:lnTo>
                    <a:lnTo>
                      <a:pt x="2239"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223;p15">
                <a:extLst>
                  <a:ext uri="{FF2B5EF4-FFF2-40B4-BE49-F238E27FC236}">
                    <a16:creationId xmlns:a16="http://schemas.microsoft.com/office/drawing/2014/main" id="{77366DE9-73BD-4BCD-8E6E-71BAE9351532}"/>
                  </a:ext>
                </a:extLst>
              </p:cNvPr>
              <p:cNvSpPr/>
              <p:nvPr/>
            </p:nvSpPr>
            <p:spPr>
              <a:xfrm>
                <a:off x="1466909" y="2749350"/>
                <a:ext cx="21" cy="157456"/>
              </a:xfrm>
              <a:custGeom>
                <a:avLst/>
                <a:gdLst/>
                <a:ahLst/>
                <a:cxnLst/>
                <a:rect l="l" t="t" r="r" b="b"/>
                <a:pathLst>
                  <a:path w="1" h="7637" fill="none" extrusionOk="0">
                    <a:moveTo>
                      <a:pt x="1" y="0"/>
                    </a:moveTo>
                    <a:lnTo>
                      <a:pt x="1" y="7636"/>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224;p15">
                <a:extLst>
                  <a:ext uri="{FF2B5EF4-FFF2-40B4-BE49-F238E27FC236}">
                    <a16:creationId xmlns:a16="http://schemas.microsoft.com/office/drawing/2014/main" id="{E082BAA6-FC3F-43FC-9AFF-6F3FF89175CD}"/>
                  </a:ext>
                </a:extLst>
              </p:cNvPr>
              <p:cNvSpPr/>
              <p:nvPr/>
            </p:nvSpPr>
            <p:spPr>
              <a:xfrm>
                <a:off x="1466909" y="2983689"/>
                <a:ext cx="21" cy="54904"/>
              </a:xfrm>
              <a:custGeom>
                <a:avLst/>
                <a:gdLst/>
                <a:ahLst/>
                <a:cxnLst/>
                <a:rect l="l" t="t" r="r" b="b"/>
                <a:pathLst>
                  <a:path w="1" h="2663" fill="none" extrusionOk="0">
                    <a:moveTo>
                      <a:pt x="1" y="1"/>
                    </a:moveTo>
                    <a:lnTo>
                      <a:pt x="1" y="2662"/>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6" name="Google Shape;225;p15">
              <a:extLst>
                <a:ext uri="{FF2B5EF4-FFF2-40B4-BE49-F238E27FC236}">
                  <a16:creationId xmlns:a16="http://schemas.microsoft.com/office/drawing/2014/main" id="{7C545674-14A3-4B4D-8460-0D57605E34AC}"/>
                </a:ext>
              </a:extLst>
            </p:cNvPr>
            <p:cNvSpPr/>
            <p:nvPr/>
          </p:nvSpPr>
          <p:spPr>
            <a:xfrm>
              <a:off x="2897110" y="1017082"/>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226;p15">
              <a:extLst>
                <a:ext uri="{FF2B5EF4-FFF2-40B4-BE49-F238E27FC236}">
                  <a16:creationId xmlns:a16="http://schemas.microsoft.com/office/drawing/2014/main" id="{E509FD68-9DE5-46D9-B53A-0E10CB6FE2AB}"/>
                </a:ext>
              </a:extLst>
            </p:cNvPr>
            <p:cNvSpPr/>
            <p:nvPr/>
          </p:nvSpPr>
          <p:spPr>
            <a:xfrm>
              <a:off x="1125181" y="1473122"/>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227;p15">
              <a:extLst>
                <a:ext uri="{FF2B5EF4-FFF2-40B4-BE49-F238E27FC236}">
                  <a16:creationId xmlns:a16="http://schemas.microsoft.com/office/drawing/2014/main" id="{E4702409-D1A2-4760-BB80-7D179A498DCE}"/>
                </a:ext>
              </a:extLst>
            </p:cNvPr>
            <p:cNvSpPr/>
            <p:nvPr/>
          </p:nvSpPr>
          <p:spPr>
            <a:xfrm>
              <a:off x="790781" y="3096605"/>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228;p15">
              <a:extLst>
                <a:ext uri="{FF2B5EF4-FFF2-40B4-BE49-F238E27FC236}">
                  <a16:creationId xmlns:a16="http://schemas.microsoft.com/office/drawing/2014/main" id="{6A445142-0438-4C62-B5A1-8BE892E11D89}"/>
                </a:ext>
              </a:extLst>
            </p:cNvPr>
            <p:cNvSpPr/>
            <p:nvPr/>
          </p:nvSpPr>
          <p:spPr>
            <a:xfrm>
              <a:off x="4107158" y="1563464"/>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229;p15">
              <a:extLst>
                <a:ext uri="{FF2B5EF4-FFF2-40B4-BE49-F238E27FC236}">
                  <a16:creationId xmlns:a16="http://schemas.microsoft.com/office/drawing/2014/main" id="{43F1F602-AE88-44A8-A733-0BC83303F819}"/>
                </a:ext>
              </a:extLst>
            </p:cNvPr>
            <p:cNvSpPr/>
            <p:nvPr/>
          </p:nvSpPr>
          <p:spPr>
            <a:xfrm>
              <a:off x="4739527" y="2628883"/>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230;p15">
              <a:extLst>
                <a:ext uri="{FF2B5EF4-FFF2-40B4-BE49-F238E27FC236}">
                  <a16:creationId xmlns:a16="http://schemas.microsoft.com/office/drawing/2014/main" id="{38BEEC53-06AF-4EC5-8981-CEE016C41E22}"/>
                </a:ext>
              </a:extLst>
            </p:cNvPr>
            <p:cNvSpPr/>
            <p:nvPr/>
          </p:nvSpPr>
          <p:spPr>
            <a:xfrm>
              <a:off x="3998124" y="4018260"/>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7" name="Google Shape;296;p30">
            <a:extLst>
              <a:ext uri="{FF2B5EF4-FFF2-40B4-BE49-F238E27FC236}">
                <a16:creationId xmlns:a16="http://schemas.microsoft.com/office/drawing/2014/main" id="{114EFE9C-9B68-4FBD-846D-F3358380E752}"/>
              </a:ext>
            </a:extLst>
          </p:cNvPr>
          <p:cNvSpPr txBox="1">
            <a:spLocks/>
          </p:cNvSpPr>
          <p:nvPr/>
        </p:nvSpPr>
        <p:spPr>
          <a:xfrm>
            <a:off x="569949" y="4728763"/>
            <a:ext cx="4009800" cy="366300"/>
          </a:xfrm>
          <a:prstGeom prst="rect">
            <a:avLst/>
          </a:prstGeom>
          <a:noFill/>
          <a:ln>
            <a:noFill/>
          </a:ln>
        </p:spPr>
        <p:txBody>
          <a:bodyPr spcFirstLastPara="1" wrap="square" lIns="182875" tIns="91425" rIns="18287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Sora Light"/>
              <a:buNone/>
              <a:defRPr sz="1400" b="0" i="0" u="none" strike="noStrike" cap="none">
                <a:solidFill>
                  <a:schemeClr val="lt1"/>
                </a:solidFill>
                <a:latin typeface="Sora"/>
                <a:ea typeface="Sora"/>
                <a:cs typeface="Sora"/>
                <a:sym typeface="Sora"/>
              </a:defRPr>
            </a:lvl1pPr>
            <a:lvl2pPr marL="914400" marR="0" lvl="1" indent="-317500" algn="ctr" rtl="0">
              <a:lnSpc>
                <a:spcPct val="100000"/>
              </a:lnSpc>
              <a:spcBef>
                <a:spcPts val="0"/>
              </a:spcBef>
              <a:spcAft>
                <a:spcPts val="0"/>
              </a:spcAft>
              <a:buClr>
                <a:schemeClr val="dk1"/>
              </a:buClr>
              <a:buSzPts val="1800"/>
              <a:buFont typeface="Sora Light"/>
              <a:buNone/>
              <a:defRPr sz="1800" b="0" i="0" u="none" strike="noStrike" cap="none">
                <a:solidFill>
                  <a:schemeClr val="dk1"/>
                </a:solidFill>
                <a:latin typeface="Sora Light"/>
                <a:ea typeface="Sora Light"/>
                <a:cs typeface="Sora Light"/>
                <a:sym typeface="Sora Light"/>
              </a:defRPr>
            </a:lvl2pPr>
            <a:lvl3pPr marL="1371600" marR="0" lvl="2" indent="-317500" algn="ctr" rtl="0">
              <a:lnSpc>
                <a:spcPct val="100000"/>
              </a:lnSpc>
              <a:spcBef>
                <a:spcPts val="0"/>
              </a:spcBef>
              <a:spcAft>
                <a:spcPts val="0"/>
              </a:spcAft>
              <a:buClr>
                <a:schemeClr val="dk1"/>
              </a:buClr>
              <a:buSzPts val="1800"/>
              <a:buFont typeface="Sora Light"/>
              <a:buNone/>
              <a:defRPr sz="1800" b="0" i="0" u="none" strike="noStrike" cap="none">
                <a:solidFill>
                  <a:schemeClr val="dk1"/>
                </a:solidFill>
                <a:latin typeface="Sora Light"/>
                <a:ea typeface="Sora Light"/>
                <a:cs typeface="Sora Light"/>
                <a:sym typeface="Sora Light"/>
              </a:defRPr>
            </a:lvl3pPr>
            <a:lvl4pPr marL="1828800" marR="0" lvl="3" indent="-317500" algn="ctr" rtl="0">
              <a:lnSpc>
                <a:spcPct val="100000"/>
              </a:lnSpc>
              <a:spcBef>
                <a:spcPts val="0"/>
              </a:spcBef>
              <a:spcAft>
                <a:spcPts val="0"/>
              </a:spcAft>
              <a:buClr>
                <a:schemeClr val="dk1"/>
              </a:buClr>
              <a:buSzPts val="1800"/>
              <a:buFont typeface="Sora Light"/>
              <a:buNone/>
              <a:defRPr sz="1800" b="0" i="0" u="none" strike="noStrike" cap="none">
                <a:solidFill>
                  <a:schemeClr val="dk1"/>
                </a:solidFill>
                <a:latin typeface="Sora Light"/>
                <a:ea typeface="Sora Light"/>
                <a:cs typeface="Sora Light"/>
                <a:sym typeface="Sora Light"/>
              </a:defRPr>
            </a:lvl4pPr>
            <a:lvl5pPr marL="2286000" marR="0" lvl="4" indent="-317500" algn="ctr" rtl="0">
              <a:lnSpc>
                <a:spcPct val="100000"/>
              </a:lnSpc>
              <a:spcBef>
                <a:spcPts val="0"/>
              </a:spcBef>
              <a:spcAft>
                <a:spcPts val="0"/>
              </a:spcAft>
              <a:buClr>
                <a:schemeClr val="dk1"/>
              </a:buClr>
              <a:buSzPts val="1800"/>
              <a:buFont typeface="Sora Light"/>
              <a:buNone/>
              <a:defRPr sz="1800" b="0" i="0" u="none" strike="noStrike" cap="none">
                <a:solidFill>
                  <a:schemeClr val="dk1"/>
                </a:solidFill>
                <a:latin typeface="Sora Light"/>
                <a:ea typeface="Sora Light"/>
                <a:cs typeface="Sora Light"/>
                <a:sym typeface="Sora Light"/>
              </a:defRPr>
            </a:lvl5pPr>
            <a:lvl6pPr marL="2743200" marR="0" lvl="5" indent="-317500" algn="ctr" rtl="0">
              <a:lnSpc>
                <a:spcPct val="100000"/>
              </a:lnSpc>
              <a:spcBef>
                <a:spcPts val="0"/>
              </a:spcBef>
              <a:spcAft>
                <a:spcPts val="0"/>
              </a:spcAft>
              <a:buClr>
                <a:schemeClr val="dk1"/>
              </a:buClr>
              <a:buSzPts val="1800"/>
              <a:buFont typeface="Sora Light"/>
              <a:buNone/>
              <a:defRPr sz="1800" b="0" i="0" u="none" strike="noStrike" cap="none">
                <a:solidFill>
                  <a:schemeClr val="dk1"/>
                </a:solidFill>
                <a:latin typeface="Sora Light"/>
                <a:ea typeface="Sora Light"/>
                <a:cs typeface="Sora Light"/>
                <a:sym typeface="Sora Light"/>
              </a:defRPr>
            </a:lvl6pPr>
            <a:lvl7pPr marL="3200400" marR="0" lvl="6" indent="-317500" algn="ctr" rtl="0">
              <a:lnSpc>
                <a:spcPct val="100000"/>
              </a:lnSpc>
              <a:spcBef>
                <a:spcPts val="0"/>
              </a:spcBef>
              <a:spcAft>
                <a:spcPts val="0"/>
              </a:spcAft>
              <a:buClr>
                <a:schemeClr val="dk1"/>
              </a:buClr>
              <a:buSzPts val="1800"/>
              <a:buFont typeface="Sora Light"/>
              <a:buNone/>
              <a:defRPr sz="1800" b="0" i="0" u="none" strike="noStrike" cap="none">
                <a:solidFill>
                  <a:schemeClr val="dk1"/>
                </a:solidFill>
                <a:latin typeface="Sora Light"/>
                <a:ea typeface="Sora Light"/>
                <a:cs typeface="Sora Light"/>
                <a:sym typeface="Sora Light"/>
              </a:defRPr>
            </a:lvl7pPr>
            <a:lvl8pPr marL="3657600" marR="0" lvl="7" indent="-317500" algn="ctr" rtl="0">
              <a:lnSpc>
                <a:spcPct val="100000"/>
              </a:lnSpc>
              <a:spcBef>
                <a:spcPts val="0"/>
              </a:spcBef>
              <a:spcAft>
                <a:spcPts val="0"/>
              </a:spcAft>
              <a:buClr>
                <a:schemeClr val="dk1"/>
              </a:buClr>
              <a:buSzPts val="1800"/>
              <a:buFont typeface="Sora Light"/>
              <a:buNone/>
              <a:defRPr sz="1800" b="0" i="0" u="none" strike="noStrike" cap="none">
                <a:solidFill>
                  <a:schemeClr val="dk1"/>
                </a:solidFill>
                <a:latin typeface="Sora Light"/>
                <a:ea typeface="Sora Light"/>
                <a:cs typeface="Sora Light"/>
                <a:sym typeface="Sora Light"/>
              </a:defRPr>
            </a:lvl8pPr>
            <a:lvl9pPr marL="4114800" marR="0" lvl="8" indent="-317500" algn="ctr" rtl="0">
              <a:lnSpc>
                <a:spcPct val="100000"/>
              </a:lnSpc>
              <a:spcBef>
                <a:spcPts val="0"/>
              </a:spcBef>
              <a:spcAft>
                <a:spcPts val="0"/>
              </a:spcAft>
              <a:buClr>
                <a:schemeClr val="dk1"/>
              </a:buClr>
              <a:buSzPts val="1800"/>
              <a:buFont typeface="Sora Light"/>
              <a:buNone/>
              <a:defRPr sz="1800" b="0" i="0" u="none" strike="noStrike" cap="none">
                <a:solidFill>
                  <a:schemeClr val="dk1"/>
                </a:solidFill>
                <a:latin typeface="Sora Light"/>
                <a:ea typeface="Sora Light"/>
                <a:cs typeface="Sora Light"/>
                <a:sym typeface="Sora Light"/>
              </a:defRPr>
            </a:lvl9pPr>
          </a:lstStyle>
          <a:p>
            <a:pPr marL="0" indent="0"/>
            <a:r>
              <a:rPr lang="en-US" dirty="0" err="1">
                <a:latin typeface="Sitka Heading" pitchFamily="2" charset="0"/>
              </a:rPr>
              <a:t>Komputer</a:t>
            </a:r>
            <a:r>
              <a:rPr lang="en-US" dirty="0">
                <a:latin typeface="Sitka Heading" pitchFamily="2" charset="0"/>
              </a:rPr>
              <a:t> &amp; Masyarakat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39"/>
          <p:cNvSpPr txBox="1">
            <a:spLocks noGrp="1"/>
          </p:cNvSpPr>
          <p:nvPr>
            <p:ph type="title"/>
          </p:nvPr>
        </p:nvSpPr>
        <p:spPr>
          <a:xfrm>
            <a:off x="1729549" y="3936044"/>
            <a:ext cx="5771150" cy="67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—HASIL DAN KES</a:t>
            </a:r>
            <a:r>
              <a:rPr lang="en-US" dirty="0"/>
              <a:t>IMPULAN</a:t>
            </a:r>
            <a:endParaRPr dirty="0"/>
          </a:p>
        </p:txBody>
      </p:sp>
      <p:sp>
        <p:nvSpPr>
          <p:cNvPr id="645" name="Google Shape;645;p39"/>
          <p:cNvSpPr txBox="1">
            <a:spLocks noGrp="1"/>
          </p:cNvSpPr>
          <p:nvPr>
            <p:ph type="subTitle" idx="1"/>
          </p:nvPr>
        </p:nvSpPr>
        <p:spPr>
          <a:xfrm>
            <a:off x="992100" y="133858"/>
            <a:ext cx="7159800" cy="2881925"/>
          </a:xfrm>
          <a:prstGeom prst="rect">
            <a:avLst/>
          </a:prstGeom>
        </p:spPr>
        <p:txBody>
          <a:bodyPr spcFirstLastPara="1" wrap="square" lIns="91425" tIns="91425" rIns="91425" bIns="91425" anchor="ctr" anchorCtr="0">
            <a:noAutofit/>
          </a:bodyPr>
          <a:lstStyle/>
          <a:p>
            <a:pPr marL="0" indent="0">
              <a:lnSpc>
                <a:spcPct val="150000"/>
              </a:lnSpc>
            </a:pPr>
            <a:r>
              <a:rPr lang="en-ID" sz="1600" dirty="0"/>
              <a:t>Hasil </a:t>
            </a:r>
            <a:r>
              <a:rPr lang="en-ID" sz="1600" dirty="0" err="1"/>
              <a:t>penelitian</a:t>
            </a:r>
            <a:r>
              <a:rPr lang="en-ID" sz="1600" dirty="0"/>
              <a:t> </a:t>
            </a:r>
            <a:r>
              <a:rPr lang="en-ID" sz="1600" dirty="0" err="1"/>
              <a:t>menunjukkan</a:t>
            </a:r>
            <a:r>
              <a:rPr lang="en-ID" sz="1600" dirty="0"/>
              <a:t> </a:t>
            </a:r>
            <a:r>
              <a:rPr lang="en-ID" sz="1600" dirty="0" err="1"/>
              <a:t>bahwa</a:t>
            </a:r>
            <a:r>
              <a:rPr lang="en-ID" sz="1600" dirty="0"/>
              <a:t> </a:t>
            </a:r>
            <a:r>
              <a:rPr lang="en-ID" sz="1600" dirty="0" err="1"/>
              <a:t>pendorong</a:t>
            </a:r>
            <a:r>
              <a:rPr lang="en-ID" sz="1600" dirty="0"/>
              <a:t> </a:t>
            </a:r>
            <a:r>
              <a:rPr lang="en-ID" sz="1600" dirty="0" err="1"/>
              <a:t>niat</a:t>
            </a:r>
            <a:r>
              <a:rPr lang="en-ID" sz="1600" dirty="0"/>
              <a:t> </a:t>
            </a:r>
            <a:r>
              <a:rPr lang="en-ID" sz="1600" dirty="0" err="1"/>
              <a:t>perilaku</a:t>
            </a:r>
            <a:r>
              <a:rPr lang="en-ID" sz="1600" dirty="0"/>
              <a:t> </a:t>
            </a:r>
            <a:r>
              <a:rPr lang="en-ID" sz="1600" dirty="0" err="1"/>
              <a:t>untuk</a:t>
            </a:r>
            <a:r>
              <a:rPr lang="en-ID" sz="1600" dirty="0"/>
              <a:t> </a:t>
            </a:r>
            <a:r>
              <a:rPr lang="en-ID" sz="1600" dirty="0" err="1"/>
              <a:t>menggunakan</a:t>
            </a:r>
            <a:r>
              <a:rPr lang="en-ID" sz="1600" dirty="0"/>
              <a:t> platform Zoom </a:t>
            </a:r>
            <a:r>
              <a:rPr lang="en-ID" sz="1600" dirty="0" err="1"/>
              <a:t>selama</a:t>
            </a:r>
            <a:r>
              <a:rPr lang="en-ID" sz="1600" dirty="0"/>
              <a:t> </a:t>
            </a:r>
            <a:r>
              <a:rPr lang="en-ID" sz="1600" dirty="0" err="1"/>
              <a:t>pandemi</a:t>
            </a:r>
            <a:r>
              <a:rPr lang="en-ID" sz="1600" dirty="0"/>
              <a:t> COVID-19 </a:t>
            </a:r>
            <a:r>
              <a:rPr lang="en-ID" sz="1600" dirty="0" err="1"/>
              <a:t>adalah</a:t>
            </a:r>
            <a:r>
              <a:rPr lang="en-ID" sz="1600" dirty="0"/>
              <a:t> </a:t>
            </a:r>
            <a:r>
              <a:rPr lang="en-ID" sz="1600" dirty="0" err="1"/>
              <a:t>motivasi</a:t>
            </a:r>
            <a:r>
              <a:rPr lang="en-ID" sz="1600" dirty="0"/>
              <a:t> </a:t>
            </a:r>
            <a:r>
              <a:rPr lang="en-ID" sz="1600" b="1" dirty="0" err="1">
                <a:highlight>
                  <a:srgbClr val="FFFF00"/>
                </a:highlight>
              </a:rPr>
              <a:t>hedonis</a:t>
            </a:r>
            <a:r>
              <a:rPr lang="en-ID" sz="1600" dirty="0"/>
              <a:t> dan </a:t>
            </a:r>
            <a:r>
              <a:rPr lang="en-ID" sz="1600" b="1" dirty="0" err="1">
                <a:highlight>
                  <a:srgbClr val="FFFF00"/>
                </a:highlight>
              </a:rPr>
              <a:t>efikasi</a:t>
            </a:r>
            <a:r>
              <a:rPr lang="en-ID" sz="1600" b="1" dirty="0">
                <a:highlight>
                  <a:srgbClr val="FFFF00"/>
                </a:highlight>
              </a:rPr>
              <a:t> </a:t>
            </a:r>
            <a:r>
              <a:rPr lang="en-ID" sz="1600" b="1" dirty="0" err="1">
                <a:highlight>
                  <a:srgbClr val="FFFF00"/>
                </a:highlight>
              </a:rPr>
              <a:t>diri</a:t>
            </a:r>
            <a:r>
              <a:rPr lang="en-ID" sz="1600" b="1" dirty="0">
                <a:highlight>
                  <a:srgbClr val="FFFF00"/>
                </a:highlight>
              </a:rPr>
              <a:t> </a:t>
            </a:r>
            <a:r>
              <a:rPr lang="en-ID" sz="1600" dirty="0"/>
              <a:t>yang </a:t>
            </a:r>
            <a:r>
              <a:rPr lang="en-ID" sz="1600" dirty="0" err="1"/>
              <a:t>dirasakan</a:t>
            </a:r>
            <a:r>
              <a:rPr lang="en-ID" sz="1600" dirty="0"/>
              <a:t>. </a:t>
            </a:r>
            <a:r>
              <a:rPr lang="en-ID" sz="1600" dirty="0" err="1"/>
              <a:t>Secara</a:t>
            </a:r>
            <a:r>
              <a:rPr lang="en-ID" sz="1600" dirty="0"/>
              <a:t> </a:t>
            </a:r>
            <a:r>
              <a:rPr lang="en-ID" sz="1600" dirty="0" err="1"/>
              <a:t>teoritis</a:t>
            </a:r>
            <a:r>
              <a:rPr lang="en-ID" sz="1600" dirty="0"/>
              <a:t> dan </a:t>
            </a:r>
            <a:r>
              <a:rPr lang="en-ID" sz="1600" dirty="0" err="1"/>
              <a:t>praktis</a:t>
            </a:r>
            <a:r>
              <a:rPr lang="en-ID" sz="1600" dirty="0"/>
              <a:t> </a:t>
            </a:r>
            <a:r>
              <a:rPr lang="en-ID" sz="1600" dirty="0" err="1"/>
              <a:t>penelitian</a:t>
            </a:r>
            <a:r>
              <a:rPr lang="en-ID" sz="1600" dirty="0"/>
              <a:t> </a:t>
            </a:r>
            <a:r>
              <a:rPr lang="en-ID" sz="1600" dirty="0" err="1"/>
              <a:t>ini</a:t>
            </a:r>
            <a:r>
              <a:rPr lang="en-ID" sz="1600" dirty="0"/>
              <a:t> </a:t>
            </a:r>
            <a:r>
              <a:rPr lang="en-ID" sz="1600" dirty="0" err="1"/>
              <a:t>memberikan</a:t>
            </a:r>
            <a:r>
              <a:rPr lang="en-ID" sz="1600" dirty="0"/>
              <a:t> </a:t>
            </a:r>
            <a:r>
              <a:rPr lang="en-ID" sz="1600" dirty="0" err="1"/>
              <a:t>kontribusi</a:t>
            </a:r>
            <a:r>
              <a:rPr lang="en-ID" sz="1600" dirty="0"/>
              <a:t>. </a:t>
            </a:r>
            <a:endParaRPr sz="1600" dirty="0"/>
          </a:p>
        </p:txBody>
      </p:sp>
      <p:sp>
        <p:nvSpPr>
          <p:cNvPr id="681" name="Google Shape;681;p39"/>
          <p:cNvSpPr/>
          <p:nvPr/>
        </p:nvSpPr>
        <p:spPr>
          <a:xfrm rot="-5400000">
            <a:off x="7993525" y="-176275"/>
            <a:ext cx="1002000" cy="8667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88"/>
        <p:cNvGrpSpPr/>
        <p:nvPr/>
      </p:nvGrpSpPr>
      <p:grpSpPr>
        <a:xfrm>
          <a:off x="0" y="0"/>
          <a:ext cx="0" cy="0"/>
          <a:chOff x="0" y="0"/>
          <a:chExt cx="0" cy="0"/>
        </a:xfrm>
      </p:grpSpPr>
      <p:sp>
        <p:nvSpPr>
          <p:cNvPr id="789" name="Google Shape;789;p42"/>
          <p:cNvSpPr txBox="1">
            <a:spLocks noGrp="1"/>
          </p:cNvSpPr>
          <p:nvPr>
            <p:ph type="title"/>
          </p:nvPr>
        </p:nvSpPr>
        <p:spPr>
          <a:xfrm>
            <a:off x="1238495" y="977903"/>
            <a:ext cx="6912900" cy="189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Sora ExtraBold"/>
                <a:ea typeface="Sora ExtraBold"/>
                <a:cs typeface="Sora ExtraBold"/>
                <a:sym typeface="Sora ExtraBold"/>
              </a:rPr>
              <a:t>Terima Kasih</a:t>
            </a:r>
            <a:endParaRPr dirty="0">
              <a:latin typeface="Sora ExtraBold"/>
              <a:ea typeface="Sora ExtraBold"/>
              <a:cs typeface="Sora ExtraBold"/>
              <a:sym typeface="Sora ExtraBold"/>
            </a:endParaRPr>
          </a:p>
        </p:txBody>
      </p:sp>
      <p:grpSp>
        <p:nvGrpSpPr>
          <p:cNvPr id="930" name="Google Shape;930;p42"/>
          <p:cNvGrpSpPr/>
          <p:nvPr/>
        </p:nvGrpSpPr>
        <p:grpSpPr>
          <a:xfrm>
            <a:off x="3821762" y="3112686"/>
            <a:ext cx="658344" cy="658344"/>
            <a:chOff x="7928625" y="2245138"/>
            <a:chExt cx="597300" cy="597300"/>
          </a:xfrm>
        </p:grpSpPr>
        <p:sp>
          <p:nvSpPr>
            <p:cNvPr id="931" name="Google Shape;931;p42"/>
            <p:cNvSpPr/>
            <p:nvPr/>
          </p:nvSpPr>
          <p:spPr>
            <a:xfrm>
              <a:off x="7928625" y="2245138"/>
              <a:ext cx="597300" cy="597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2"/>
            <p:cNvSpPr/>
            <p:nvPr/>
          </p:nvSpPr>
          <p:spPr>
            <a:xfrm>
              <a:off x="8054443" y="2370761"/>
              <a:ext cx="345674" cy="346056"/>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3" name="Google Shape;933;p42"/>
          <p:cNvGrpSpPr/>
          <p:nvPr/>
        </p:nvGrpSpPr>
        <p:grpSpPr>
          <a:xfrm>
            <a:off x="2071589" y="3110783"/>
            <a:ext cx="662151" cy="662151"/>
            <a:chOff x="7928625" y="3680700"/>
            <a:chExt cx="879000" cy="879000"/>
          </a:xfrm>
        </p:grpSpPr>
        <p:sp>
          <p:nvSpPr>
            <p:cNvPr id="934" name="Google Shape;934;p42"/>
            <p:cNvSpPr/>
            <p:nvPr/>
          </p:nvSpPr>
          <p:spPr>
            <a:xfrm>
              <a:off x="7928625" y="3680700"/>
              <a:ext cx="879000" cy="8790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5" name="Google Shape;935;p42"/>
            <p:cNvGrpSpPr/>
            <p:nvPr/>
          </p:nvGrpSpPr>
          <p:grpSpPr>
            <a:xfrm>
              <a:off x="8069479" y="3821884"/>
              <a:ext cx="597292" cy="596633"/>
              <a:chOff x="3303268" y="3817349"/>
              <a:chExt cx="346056" cy="345674"/>
            </a:xfrm>
          </p:grpSpPr>
          <p:sp>
            <p:nvSpPr>
              <p:cNvPr id="936" name="Google Shape;936;p42"/>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2"/>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2"/>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2"/>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40" name="Google Shape;940;p42"/>
          <p:cNvGrpSpPr/>
          <p:nvPr/>
        </p:nvGrpSpPr>
        <p:grpSpPr>
          <a:xfrm>
            <a:off x="2948579" y="3112686"/>
            <a:ext cx="658344" cy="658344"/>
            <a:chOff x="4821763" y="2979500"/>
            <a:chExt cx="597300" cy="597300"/>
          </a:xfrm>
        </p:grpSpPr>
        <p:sp>
          <p:nvSpPr>
            <p:cNvPr id="941" name="Google Shape;941;p42"/>
            <p:cNvSpPr/>
            <p:nvPr/>
          </p:nvSpPr>
          <p:spPr>
            <a:xfrm>
              <a:off x="4821763" y="2979500"/>
              <a:ext cx="597300" cy="597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2" name="Google Shape;942;p42"/>
            <p:cNvGrpSpPr/>
            <p:nvPr/>
          </p:nvGrpSpPr>
          <p:grpSpPr>
            <a:xfrm>
              <a:off x="4947385" y="3105313"/>
              <a:ext cx="346056" cy="345674"/>
              <a:chOff x="3752358" y="3817349"/>
              <a:chExt cx="346056" cy="345674"/>
            </a:xfrm>
          </p:grpSpPr>
          <p:sp>
            <p:nvSpPr>
              <p:cNvPr id="943" name="Google Shape;943;p42"/>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2"/>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2"/>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2"/>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47" name="Google Shape;947;p42"/>
          <p:cNvGrpSpPr/>
          <p:nvPr/>
        </p:nvGrpSpPr>
        <p:grpSpPr>
          <a:xfrm>
            <a:off x="6441318" y="3096562"/>
            <a:ext cx="658344" cy="658344"/>
            <a:chOff x="4750238" y="629850"/>
            <a:chExt cx="597300" cy="597300"/>
          </a:xfrm>
        </p:grpSpPr>
        <p:sp>
          <p:nvSpPr>
            <p:cNvPr id="948" name="Google Shape;948;p42"/>
            <p:cNvSpPr/>
            <p:nvPr/>
          </p:nvSpPr>
          <p:spPr>
            <a:xfrm>
              <a:off x="4750238" y="629850"/>
              <a:ext cx="597300" cy="597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9" name="Google Shape;949;p42"/>
            <p:cNvGrpSpPr/>
            <p:nvPr/>
          </p:nvGrpSpPr>
          <p:grpSpPr>
            <a:xfrm>
              <a:off x="4875876" y="755663"/>
              <a:ext cx="346024" cy="345674"/>
              <a:chOff x="4201447" y="3817349"/>
              <a:chExt cx="346024" cy="345674"/>
            </a:xfrm>
          </p:grpSpPr>
          <p:sp>
            <p:nvSpPr>
              <p:cNvPr id="950" name="Google Shape;950;p42"/>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2"/>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52" name="Google Shape;952;p42"/>
          <p:cNvGrpSpPr/>
          <p:nvPr/>
        </p:nvGrpSpPr>
        <p:grpSpPr>
          <a:xfrm>
            <a:off x="4694945" y="3096559"/>
            <a:ext cx="658350" cy="658350"/>
            <a:chOff x="7810124" y="497375"/>
            <a:chExt cx="997500" cy="997500"/>
          </a:xfrm>
        </p:grpSpPr>
        <p:sp>
          <p:nvSpPr>
            <p:cNvPr id="953" name="Google Shape;953;p42"/>
            <p:cNvSpPr/>
            <p:nvPr/>
          </p:nvSpPr>
          <p:spPr>
            <a:xfrm>
              <a:off x="7810124" y="497375"/>
              <a:ext cx="997500" cy="997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4" name="Google Shape;954;p42"/>
            <p:cNvGrpSpPr/>
            <p:nvPr/>
          </p:nvGrpSpPr>
          <p:grpSpPr>
            <a:xfrm>
              <a:off x="7974290" y="661893"/>
              <a:ext cx="669168" cy="668464"/>
              <a:chOff x="2238181" y="4120624"/>
              <a:chExt cx="346056" cy="345674"/>
            </a:xfrm>
          </p:grpSpPr>
          <p:grpSp>
            <p:nvGrpSpPr>
              <p:cNvPr id="955" name="Google Shape;955;p42"/>
              <p:cNvGrpSpPr/>
              <p:nvPr/>
            </p:nvGrpSpPr>
            <p:grpSpPr>
              <a:xfrm>
                <a:off x="2309155" y="4177413"/>
                <a:ext cx="203862" cy="231903"/>
                <a:chOff x="1512725" y="258500"/>
                <a:chExt cx="4570900" cy="5199625"/>
              </a:xfrm>
            </p:grpSpPr>
            <p:sp>
              <p:nvSpPr>
                <p:cNvPr id="956" name="Google Shape;956;p42"/>
                <p:cNvSpPr/>
                <p:nvPr/>
              </p:nvSpPr>
              <p:spPr>
                <a:xfrm>
                  <a:off x="1512725" y="2700900"/>
                  <a:ext cx="2654475" cy="2757225"/>
                </a:xfrm>
                <a:custGeom>
                  <a:avLst/>
                  <a:gdLst/>
                  <a:ahLst/>
                  <a:cxnLst/>
                  <a:rect l="l" t="t" r="r" b="b"/>
                  <a:pathLst>
                    <a:path w="106179" h="110289" extrusionOk="0">
                      <a:moveTo>
                        <a:pt x="19199" y="1"/>
                      </a:moveTo>
                      <a:cubicBezTo>
                        <a:pt x="18076" y="1"/>
                        <a:pt x="16954" y="466"/>
                        <a:pt x="16148" y="1404"/>
                      </a:cubicBezTo>
                      <a:cubicBezTo>
                        <a:pt x="5840" y="13310"/>
                        <a:pt x="1" y="28739"/>
                        <a:pt x="33" y="44494"/>
                      </a:cubicBezTo>
                      <a:cubicBezTo>
                        <a:pt x="33" y="62077"/>
                        <a:pt x="6916" y="78582"/>
                        <a:pt x="19442" y="91010"/>
                      </a:cubicBezTo>
                      <a:cubicBezTo>
                        <a:pt x="31968" y="103439"/>
                        <a:pt x="48572" y="110289"/>
                        <a:pt x="66252" y="110289"/>
                      </a:cubicBezTo>
                      <a:cubicBezTo>
                        <a:pt x="69546" y="110289"/>
                        <a:pt x="72939" y="110060"/>
                        <a:pt x="76201" y="109571"/>
                      </a:cubicBezTo>
                      <a:cubicBezTo>
                        <a:pt x="86248" y="108071"/>
                        <a:pt x="95675" y="104352"/>
                        <a:pt x="103895" y="98643"/>
                      </a:cubicBezTo>
                      <a:cubicBezTo>
                        <a:pt x="105983" y="97208"/>
                        <a:pt x="106179" y="94272"/>
                        <a:pt x="104417" y="92478"/>
                      </a:cubicBezTo>
                      <a:cubicBezTo>
                        <a:pt x="104384" y="92348"/>
                        <a:pt x="104384" y="92315"/>
                        <a:pt x="104352" y="92315"/>
                      </a:cubicBezTo>
                      <a:cubicBezTo>
                        <a:pt x="103555" y="91537"/>
                        <a:pt x="102517" y="91128"/>
                        <a:pt x="101470" y="91128"/>
                      </a:cubicBezTo>
                      <a:cubicBezTo>
                        <a:pt x="100673" y="91128"/>
                        <a:pt x="99870" y="91365"/>
                        <a:pt x="99165" y="91859"/>
                      </a:cubicBezTo>
                      <a:cubicBezTo>
                        <a:pt x="91956" y="96849"/>
                        <a:pt x="83769" y="100111"/>
                        <a:pt x="74994" y="101416"/>
                      </a:cubicBezTo>
                      <a:cubicBezTo>
                        <a:pt x="72091" y="101808"/>
                        <a:pt x="69155" y="102069"/>
                        <a:pt x="66252" y="102069"/>
                      </a:cubicBezTo>
                      <a:cubicBezTo>
                        <a:pt x="50757" y="102069"/>
                        <a:pt x="36176" y="96066"/>
                        <a:pt x="25216" y="85171"/>
                      </a:cubicBezTo>
                      <a:cubicBezTo>
                        <a:pt x="14256" y="74309"/>
                        <a:pt x="8221" y="59826"/>
                        <a:pt x="8188" y="44462"/>
                      </a:cubicBezTo>
                      <a:cubicBezTo>
                        <a:pt x="8188" y="30664"/>
                        <a:pt x="13277" y="17126"/>
                        <a:pt x="22313" y="6721"/>
                      </a:cubicBezTo>
                      <a:cubicBezTo>
                        <a:pt x="23650" y="5188"/>
                        <a:pt x="23650" y="2904"/>
                        <a:pt x="22248" y="1404"/>
                      </a:cubicBezTo>
                      <a:lnTo>
                        <a:pt x="22215" y="1338"/>
                      </a:lnTo>
                      <a:cubicBezTo>
                        <a:pt x="21407" y="449"/>
                        <a:pt x="20302" y="1"/>
                        <a:pt x="191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2"/>
                <p:cNvSpPr/>
                <p:nvPr/>
              </p:nvSpPr>
              <p:spPr>
                <a:xfrm>
                  <a:off x="2323325" y="258500"/>
                  <a:ext cx="3760300" cy="4390225"/>
                </a:xfrm>
                <a:custGeom>
                  <a:avLst/>
                  <a:gdLst/>
                  <a:ahLst/>
                  <a:cxnLst/>
                  <a:rect l="l" t="t" r="r" b="b"/>
                  <a:pathLst>
                    <a:path w="150412" h="175609" extrusionOk="0">
                      <a:moveTo>
                        <a:pt x="63610" y="0"/>
                      </a:moveTo>
                      <a:cubicBezTo>
                        <a:pt x="61359" y="0"/>
                        <a:pt x="59532" y="1827"/>
                        <a:pt x="59532" y="4078"/>
                      </a:cubicBezTo>
                      <a:lnTo>
                        <a:pt x="59532" y="93228"/>
                      </a:lnTo>
                      <a:lnTo>
                        <a:pt x="59467" y="142060"/>
                      </a:lnTo>
                      <a:cubicBezTo>
                        <a:pt x="59467" y="153020"/>
                        <a:pt x="52421" y="162741"/>
                        <a:pt x="41950" y="166199"/>
                      </a:cubicBezTo>
                      <a:cubicBezTo>
                        <a:pt x="39320" y="167047"/>
                        <a:pt x="36616" y="167503"/>
                        <a:pt x="33881" y="167503"/>
                      </a:cubicBezTo>
                      <a:cubicBezTo>
                        <a:pt x="33462" y="167503"/>
                        <a:pt x="33042" y="167493"/>
                        <a:pt x="32621" y="167471"/>
                      </a:cubicBezTo>
                      <a:cubicBezTo>
                        <a:pt x="19181" y="166818"/>
                        <a:pt x="8515" y="155793"/>
                        <a:pt x="8319" y="142419"/>
                      </a:cubicBezTo>
                      <a:cubicBezTo>
                        <a:pt x="8221" y="135569"/>
                        <a:pt x="10798" y="129143"/>
                        <a:pt x="15593" y="124250"/>
                      </a:cubicBezTo>
                      <a:cubicBezTo>
                        <a:pt x="20454" y="119291"/>
                        <a:pt x="26978" y="116584"/>
                        <a:pt x="33926" y="116584"/>
                      </a:cubicBezTo>
                      <a:cubicBezTo>
                        <a:pt x="36633" y="116584"/>
                        <a:pt x="39373" y="117041"/>
                        <a:pt x="41983" y="117889"/>
                      </a:cubicBezTo>
                      <a:cubicBezTo>
                        <a:pt x="42399" y="118019"/>
                        <a:pt x="42825" y="118082"/>
                        <a:pt x="43246" y="118082"/>
                      </a:cubicBezTo>
                      <a:cubicBezTo>
                        <a:pt x="44409" y="118082"/>
                        <a:pt x="45540" y="117600"/>
                        <a:pt x="46354" y="116714"/>
                      </a:cubicBezTo>
                      <a:cubicBezTo>
                        <a:pt x="47006" y="115931"/>
                        <a:pt x="47332" y="114920"/>
                        <a:pt x="47332" y="113909"/>
                      </a:cubicBezTo>
                      <a:lnTo>
                        <a:pt x="47332" y="81028"/>
                      </a:lnTo>
                      <a:cubicBezTo>
                        <a:pt x="47332" y="79038"/>
                        <a:pt x="45865" y="77277"/>
                        <a:pt x="43875" y="76983"/>
                      </a:cubicBezTo>
                      <a:cubicBezTo>
                        <a:pt x="40547" y="76494"/>
                        <a:pt x="37220" y="76233"/>
                        <a:pt x="33926" y="76233"/>
                      </a:cubicBezTo>
                      <a:cubicBezTo>
                        <a:pt x="26651" y="76233"/>
                        <a:pt x="19638" y="77407"/>
                        <a:pt x="12984" y="79593"/>
                      </a:cubicBezTo>
                      <a:cubicBezTo>
                        <a:pt x="10831" y="80311"/>
                        <a:pt x="9820" y="82724"/>
                        <a:pt x="10831" y="84780"/>
                      </a:cubicBezTo>
                      <a:lnTo>
                        <a:pt x="10831" y="84812"/>
                      </a:lnTo>
                      <a:cubicBezTo>
                        <a:pt x="10961" y="85008"/>
                        <a:pt x="11092" y="85269"/>
                        <a:pt x="11157" y="85465"/>
                      </a:cubicBezTo>
                      <a:cubicBezTo>
                        <a:pt x="11790" y="86730"/>
                        <a:pt x="13091" y="87485"/>
                        <a:pt x="14435" y="87485"/>
                      </a:cubicBezTo>
                      <a:cubicBezTo>
                        <a:pt x="14823" y="87485"/>
                        <a:pt x="15214" y="87423"/>
                        <a:pt x="15593" y="87291"/>
                      </a:cubicBezTo>
                      <a:cubicBezTo>
                        <a:pt x="21400" y="85367"/>
                        <a:pt x="27565" y="84388"/>
                        <a:pt x="33860" y="84388"/>
                      </a:cubicBezTo>
                      <a:cubicBezTo>
                        <a:pt x="35622" y="84388"/>
                        <a:pt x="37383" y="84486"/>
                        <a:pt x="39145" y="84649"/>
                      </a:cubicBezTo>
                      <a:lnTo>
                        <a:pt x="39145" y="108853"/>
                      </a:lnTo>
                      <a:cubicBezTo>
                        <a:pt x="37383" y="108592"/>
                        <a:pt x="35622" y="108462"/>
                        <a:pt x="33860" y="108462"/>
                      </a:cubicBezTo>
                      <a:cubicBezTo>
                        <a:pt x="24727" y="108462"/>
                        <a:pt x="16180" y="112050"/>
                        <a:pt x="9787" y="118541"/>
                      </a:cubicBezTo>
                      <a:cubicBezTo>
                        <a:pt x="3426" y="124967"/>
                        <a:pt x="1" y="133481"/>
                        <a:pt x="99" y="142549"/>
                      </a:cubicBezTo>
                      <a:cubicBezTo>
                        <a:pt x="360" y="160197"/>
                        <a:pt x="14452" y="174712"/>
                        <a:pt x="32164" y="175561"/>
                      </a:cubicBezTo>
                      <a:cubicBezTo>
                        <a:pt x="32758" y="175593"/>
                        <a:pt x="33351" y="175609"/>
                        <a:pt x="33941" y="175609"/>
                      </a:cubicBezTo>
                      <a:cubicBezTo>
                        <a:pt x="37530" y="175609"/>
                        <a:pt x="41044" y="175018"/>
                        <a:pt x="44462" y="173897"/>
                      </a:cubicBezTo>
                      <a:cubicBezTo>
                        <a:pt x="58325" y="169330"/>
                        <a:pt x="67622" y="156543"/>
                        <a:pt x="67622" y="142027"/>
                      </a:cubicBezTo>
                      <a:lnTo>
                        <a:pt x="67687" y="93163"/>
                      </a:lnTo>
                      <a:lnTo>
                        <a:pt x="67687" y="8155"/>
                      </a:lnTo>
                      <a:lnTo>
                        <a:pt x="78321" y="8155"/>
                      </a:lnTo>
                      <a:cubicBezTo>
                        <a:pt x="81697" y="8133"/>
                        <a:pt x="85305" y="8095"/>
                        <a:pt x="88344" y="8095"/>
                      </a:cubicBezTo>
                      <a:cubicBezTo>
                        <a:pt x="89709" y="8095"/>
                        <a:pt x="90960" y="8103"/>
                        <a:pt x="92022" y="8123"/>
                      </a:cubicBezTo>
                      <a:cubicBezTo>
                        <a:pt x="93098" y="21073"/>
                        <a:pt x="98643" y="33110"/>
                        <a:pt x="107973" y="42374"/>
                      </a:cubicBezTo>
                      <a:cubicBezTo>
                        <a:pt x="117269" y="51573"/>
                        <a:pt x="129339" y="57053"/>
                        <a:pt x="142256" y="58031"/>
                      </a:cubicBezTo>
                      <a:cubicBezTo>
                        <a:pt x="142256" y="64131"/>
                        <a:pt x="142289" y="76005"/>
                        <a:pt x="142354" y="82333"/>
                      </a:cubicBezTo>
                      <a:cubicBezTo>
                        <a:pt x="133155" y="81876"/>
                        <a:pt x="124250" y="79821"/>
                        <a:pt x="115769" y="76233"/>
                      </a:cubicBezTo>
                      <a:cubicBezTo>
                        <a:pt x="109506" y="73624"/>
                        <a:pt x="103700" y="70198"/>
                        <a:pt x="98350" y="66088"/>
                      </a:cubicBezTo>
                      <a:cubicBezTo>
                        <a:pt x="97610" y="65524"/>
                        <a:pt x="96719" y="65238"/>
                        <a:pt x="95830" y="65238"/>
                      </a:cubicBezTo>
                      <a:cubicBezTo>
                        <a:pt x="95229" y="65238"/>
                        <a:pt x="94629" y="65369"/>
                        <a:pt x="94077" y="65632"/>
                      </a:cubicBezTo>
                      <a:cubicBezTo>
                        <a:pt x="92674" y="66284"/>
                        <a:pt x="91793" y="67752"/>
                        <a:pt x="91793" y="69318"/>
                      </a:cubicBezTo>
                      <a:lnTo>
                        <a:pt x="91956" y="142354"/>
                      </a:lnTo>
                      <a:cubicBezTo>
                        <a:pt x="91891" y="150443"/>
                        <a:pt x="90195" y="158272"/>
                        <a:pt x="86966" y="165514"/>
                      </a:cubicBezTo>
                      <a:cubicBezTo>
                        <a:pt x="86150" y="167308"/>
                        <a:pt x="86802" y="169428"/>
                        <a:pt x="88433" y="170472"/>
                      </a:cubicBezTo>
                      <a:cubicBezTo>
                        <a:pt x="88466" y="170472"/>
                        <a:pt x="88466" y="170505"/>
                        <a:pt x="88531" y="170505"/>
                      </a:cubicBezTo>
                      <a:cubicBezTo>
                        <a:pt x="89214" y="170960"/>
                        <a:pt x="89984" y="171174"/>
                        <a:pt x="90744" y="171174"/>
                      </a:cubicBezTo>
                      <a:cubicBezTo>
                        <a:pt x="92271" y="171174"/>
                        <a:pt x="93760" y="170311"/>
                        <a:pt x="94436" y="168808"/>
                      </a:cubicBezTo>
                      <a:cubicBezTo>
                        <a:pt x="98089" y="160555"/>
                        <a:pt x="100046" y="151650"/>
                        <a:pt x="100111" y="142354"/>
                      </a:cubicBezTo>
                      <a:lnTo>
                        <a:pt x="99850" y="77049"/>
                      </a:lnTo>
                      <a:lnTo>
                        <a:pt x="99850" y="77049"/>
                      </a:lnTo>
                      <a:cubicBezTo>
                        <a:pt x="103895" y="79593"/>
                        <a:pt x="108071" y="81844"/>
                        <a:pt x="112474" y="83670"/>
                      </a:cubicBezTo>
                      <a:cubicBezTo>
                        <a:pt x="123206" y="88205"/>
                        <a:pt x="134591" y="90521"/>
                        <a:pt x="146301" y="90521"/>
                      </a:cubicBezTo>
                      <a:cubicBezTo>
                        <a:pt x="147410" y="90521"/>
                        <a:pt x="148454" y="90097"/>
                        <a:pt x="149237" y="89346"/>
                      </a:cubicBezTo>
                      <a:cubicBezTo>
                        <a:pt x="149987" y="88563"/>
                        <a:pt x="150411" y="87552"/>
                        <a:pt x="150411" y="86443"/>
                      </a:cubicBezTo>
                      <a:lnTo>
                        <a:pt x="150379" y="70231"/>
                      </a:lnTo>
                      <a:lnTo>
                        <a:pt x="150313" y="54345"/>
                      </a:lnTo>
                      <a:cubicBezTo>
                        <a:pt x="150281" y="49974"/>
                        <a:pt x="146301" y="49942"/>
                        <a:pt x="146236" y="49942"/>
                      </a:cubicBezTo>
                      <a:cubicBezTo>
                        <a:pt x="120955" y="49942"/>
                        <a:pt x="100177" y="29358"/>
                        <a:pt x="99981" y="4045"/>
                      </a:cubicBezTo>
                      <a:cubicBezTo>
                        <a:pt x="99981" y="2121"/>
                        <a:pt x="98546" y="131"/>
                        <a:pt x="959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8" name="Google Shape;958;p42"/>
              <p:cNvSpPr/>
              <p:nvPr/>
            </p:nvSpPr>
            <p:spPr>
              <a:xfrm>
                <a:off x="2238181" y="4120624"/>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59" name="Google Shape;959;p42"/>
          <p:cNvGrpSpPr/>
          <p:nvPr/>
        </p:nvGrpSpPr>
        <p:grpSpPr>
          <a:xfrm>
            <a:off x="5568135" y="3096562"/>
            <a:ext cx="658344" cy="658344"/>
            <a:chOff x="4892375" y="1804675"/>
            <a:chExt cx="597300" cy="597300"/>
          </a:xfrm>
        </p:grpSpPr>
        <p:sp>
          <p:nvSpPr>
            <p:cNvPr id="960" name="Google Shape;960;p42"/>
            <p:cNvSpPr/>
            <p:nvPr/>
          </p:nvSpPr>
          <p:spPr>
            <a:xfrm>
              <a:off x="4892375" y="1804675"/>
              <a:ext cx="597300" cy="597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1" name="Google Shape;961;p42"/>
            <p:cNvGrpSpPr/>
            <p:nvPr/>
          </p:nvGrpSpPr>
          <p:grpSpPr>
            <a:xfrm>
              <a:off x="5018220" y="1930490"/>
              <a:ext cx="345642" cy="345674"/>
              <a:chOff x="5549861" y="3817349"/>
              <a:chExt cx="345642" cy="345674"/>
            </a:xfrm>
          </p:grpSpPr>
          <p:sp>
            <p:nvSpPr>
              <p:cNvPr id="962" name="Google Shape;962;p42"/>
              <p:cNvSpPr/>
              <p:nvPr/>
            </p:nvSpPr>
            <p:spPr>
              <a:xfrm>
                <a:off x="5549861" y="3817349"/>
                <a:ext cx="345642" cy="345674"/>
              </a:xfrm>
              <a:custGeom>
                <a:avLst/>
                <a:gdLst/>
                <a:ahLst/>
                <a:cxnLst/>
                <a:rect l="l" t="t" r="r" b="b"/>
                <a:pathLst>
                  <a:path w="10859" h="10860" extrusionOk="0">
                    <a:moveTo>
                      <a:pt x="5429" y="334"/>
                    </a:moveTo>
                    <a:cubicBezTo>
                      <a:pt x="8239" y="334"/>
                      <a:pt x="10513" y="2608"/>
                      <a:pt x="10513" y="5430"/>
                    </a:cubicBezTo>
                    <a:cubicBezTo>
                      <a:pt x="10513" y="8240"/>
                      <a:pt x="8227" y="10514"/>
                      <a:pt x="5429" y="10514"/>
                    </a:cubicBezTo>
                    <a:cubicBezTo>
                      <a:pt x="2619" y="10514"/>
                      <a:pt x="333" y="8240"/>
                      <a:pt x="333" y="5430"/>
                    </a:cubicBezTo>
                    <a:cubicBezTo>
                      <a:pt x="333" y="2608"/>
                      <a:pt x="2619" y="334"/>
                      <a:pt x="5429" y="334"/>
                    </a:cubicBezTo>
                    <a:close/>
                    <a:moveTo>
                      <a:pt x="5429" y="1"/>
                    </a:moveTo>
                    <a:cubicBezTo>
                      <a:pt x="3989" y="1"/>
                      <a:pt x="2619" y="560"/>
                      <a:pt x="1584" y="1584"/>
                    </a:cubicBezTo>
                    <a:cubicBezTo>
                      <a:pt x="560" y="2620"/>
                      <a:pt x="0" y="3989"/>
                      <a:pt x="0" y="5430"/>
                    </a:cubicBezTo>
                    <a:cubicBezTo>
                      <a:pt x="0" y="6871"/>
                      <a:pt x="560" y="8240"/>
                      <a:pt x="1584" y="9264"/>
                    </a:cubicBezTo>
                    <a:cubicBezTo>
                      <a:pt x="2619" y="10300"/>
                      <a:pt x="3989" y="10859"/>
                      <a:pt x="5429" y="10859"/>
                    </a:cubicBezTo>
                    <a:cubicBezTo>
                      <a:pt x="6870" y="10859"/>
                      <a:pt x="8239" y="10300"/>
                      <a:pt x="9263" y="9264"/>
                    </a:cubicBezTo>
                    <a:cubicBezTo>
                      <a:pt x="10299" y="8240"/>
                      <a:pt x="10859" y="6871"/>
                      <a:pt x="10859" y="5430"/>
                    </a:cubicBezTo>
                    <a:cubicBezTo>
                      <a:pt x="10859" y="3989"/>
                      <a:pt x="10299" y="2620"/>
                      <a:pt x="9263" y="1584"/>
                    </a:cubicBezTo>
                    <a:cubicBezTo>
                      <a:pt x="8239" y="560"/>
                      <a:pt x="6870" y="1"/>
                      <a:pt x="54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2"/>
              <p:cNvSpPr/>
              <p:nvPr/>
            </p:nvSpPr>
            <p:spPr>
              <a:xfrm>
                <a:off x="5590763" y="3890208"/>
                <a:ext cx="262661" cy="200052"/>
              </a:xfrm>
              <a:custGeom>
                <a:avLst/>
                <a:gdLst/>
                <a:ahLst/>
                <a:cxnLst/>
                <a:rect l="l" t="t" r="r" b="b"/>
                <a:pathLst>
                  <a:path w="8252" h="6285" extrusionOk="0">
                    <a:moveTo>
                      <a:pt x="4123" y="1"/>
                    </a:moveTo>
                    <a:cubicBezTo>
                      <a:pt x="3010" y="1"/>
                      <a:pt x="1900" y="63"/>
                      <a:pt x="799" y="188"/>
                    </a:cubicBezTo>
                    <a:cubicBezTo>
                      <a:pt x="513" y="224"/>
                      <a:pt x="287" y="450"/>
                      <a:pt x="239" y="712"/>
                    </a:cubicBezTo>
                    <a:cubicBezTo>
                      <a:pt x="1" y="2319"/>
                      <a:pt x="1" y="3963"/>
                      <a:pt x="239" y="5570"/>
                    </a:cubicBezTo>
                    <a:cubicBezTo>
                      <a:pt x="287" y="5844"/>
                      <a:pt x="513" y="6058"/>
                      <a:pt x="799" y="6082"/>
                    </a:cubicBezTo>
                    <a:cubicBezTo>
                      <a:pt x="1894" y="6201"/>
                      <a:pt x="3013" y="6284"/>
                      <a:pt x="4132" y="6284"/>
                    </a:cubicBezTo>
                    <a:cubicBezTo>
                      <a:pt x="4609" y="6284"/>
                      <a:pt x="5085" y="6260"/>
                      <a:pt x="5561" y="6249"/>
                    </a:cubicBezTo>
                    <a:cubicBezTo>
                      <a:pt x="5644" y="6249"/>
                      <a:pt x="5716" y="6177"/>
                      <a:pt x="5716" y="6070"/>
                    </a:cubicBezTo>
                    <a:cubicBezTo>
                      <a:pt x="5716" y="5963"/>
                      <a:pt x="5633" y="5891"/>
                      <a:pt x="5537" y="5891"/>
                    </a:cubicBezTo>
                    <a:cubicBezTo>
                      <a:pt x="5051" y="5914"/>
                      <a:pt x="4564" y="5925"/>
                      <a:pt x="4076" y="5925"/>
                    </a:cubicBezTo>
                    <a:cubicBezTo>
                      <a:pt x="2998" y="5925"/>
                      <a:pt x="1916" y="5868"/>
                      <a:pt x="834" y="5737"/>
                    </a:cubicBezTo>
                    <a:cubicBezTo>
                      <a:pt x="715" y="5725"/>
                      <a:pt x="620" y="5641"/>
                      <a:pt x="596" y="5498"/>
                    </a:cubicBezTo>
                    <a:cubicBezTo>
                      <a:pt x="382" y="3927"/>
                      <a:pt x="382" y="2319"/>
                      <a:pt x="596" y="736"/>
                    </a:cubicBezTo>
                    <a:cubicBezTo>
                      <a:pt x="620" y="617"/>
                      <a:pt x="715" y="522"/>
                      <a:pt x="834" y="498"/>
                    </a:cubicBezTo>
                    <a:cubicBezTo>
                      <a:pt x="1942" y="379"/>
                      <a:pt x="3037" y="319"/>
                      <a:pt x="4144" y="319"/>
                    </a:cubicBezTo>
                    <a:cubicBezTo>
                      <a:pt x="5240" y="319"/>
                      <a:pt x="6347" y="379"/>
                      <a:pt x="7442" y="498"/>
                    </a:cubicBezTo>
                    <a:cubicBezTo>
                      <a:pt x="7561" y="522"/>
                      <a:pt x="7669" y="605"/>
                      <a:pt x="7680" y="736"/>
                    </a:cubicBezTo>
                    <a:cubicBezTo>
                      <a:pt x="7907" y="2319"/>
                      <a:pt x="7907" y="3927"/>
                      <a:pt x="7680" y="5498"/>
                    </a:cubicBezTo>
                    <a:cubicBezTo>
                      <a:pt x="7669" y="5617"/>
                      <a:pt x="7561" y="5725"/>
                      <a:pt x="7442" y="5737"/>
                    </a:cubicBezTo>
                    <a:cubicBezTo>
                      <a:pt x="7085" y="5784"/>
                      <a:pt x="6752" y="5820"/>
                      <a:pt x="6395" y="5844"/>
                    </a:cubicBezTo>
                    <a:cubicBezTo>
                      <a:pt x="6299" y="5844"/>
                      <a:pt x="6228" y="5927"/>
                      <a:pt x="6228" y="6010"/>
                    </a:cubicBezTo>
                    <a:cubicBezTo>
                      <a:pt x="6228" y="6110"/>
                      <a:pt x="6299" y="6178"/>
                      <a:pt x="6386" y="6178"/>
                    </a:cubicBezTo>
                    <a:cubicBezTo>
                      <a:pt x="6393" y="6178"/>
                      <a:pt x="6399" y="6178"/>
                      <a:pt x="6406" y="6177"/>
                    </a:cubicBezTo>
                    <a:cubicBezTo>
                      <a:pt x="6764" y="6141"/>
                      <a:pt x="7121" y="6118"/>
                      <a:pt x="7478" y="6070"/>
                    </a:cubicBezTo>
                    <a:cubicBezTo>
                      <a:pt x="7764" y="6034"/>
                      <a:pt x="7978" y="5820"/>
                      <a:pt x="8026" y="5546"/>
                    </a:cubicBezTo>
                    <a:cubicBezTo>
                      <a:pt x="8252" y="3963"/>
                      <a:pt x="8252" y="2319"/>
                      <a:pt x="8014" y="712"/>
                    </a:cubicBezTo>
                    <a:cubicBezTo>
                      <a:pt x="7966" y="426"/>
                      <a:pt x="7740" y="224"/>
                      <a:pt x="7466" y="188"/>
                    </a:cubicBezTo>
                    <a:cubicBezTo>
                      <a:pt x="6353" y="63"/>
                      <a:pt x="5237" y="1"/>
                      <a:pt x="41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2"/>
              <p:cNvSpPr/>
              <p:nvPr/>
            </p:nvSpPr>
            <p:spPr>
              <a:xfrm>
                <a:off x="5680587" y="3935024"/>
                <a:ext cx="105389" cy="110514"/>
              </a:xfrm>
              <a:custGeom>
                <a:avLst/>
                <a:gdLst/>
                <a:ahLst/>
                <a:cxnLst/>
                <a:rect l="l" t="t" r="r" b="b"/>
                <a:pathLst>
                  <a:path w="3311" h="3472" extrusionOk="0">
                    <a:moveTo>
                      <a:pt x="334" y="447"/>
                    </a:moveTo>
                    <a:lnTo>
                      <a:pt x="2763" y="1733"/>
                    </a:lnTo>
                    <a:lnTo>
                      <a:pt x="334" y="3007"/>
                    </a:lnTo>
                    <a:lnTo>
                      <a:pt x="334" y="447"/>
                    </a:lnTo>
                    <a:close/>
                    <a:moveTo>
                      <a:pt x="163" y="1"/>
                    </a:moveTo>
                    <a:cubicBezTo>
                      <a:pt x="135" y="1"/>
                      <a:pt x="108" y="7"/>
                      <a:pt x="84" y="18"/>
                    </a:cubicBezTo>
                    <a:cubicBezTo>
                      <a:pt x="36" y="54"/>
                      <a:pt x="1" y="114"/>
                      <a:pt x="1" y="173"/>
                    </a:cubicBezTo>
                    <a:lnTo>
                      <a:pt x="1" y="3293"/>
                    </a:lnTo>
                    <a:cubicBezTo>
                      <a:pt x="1" y="3352"/>
                      <a:pt x="24" y="3412"/>
                      <a:pt x="84" y="3447"/>
                    </a:cubicBezTo>
                    <a:cubicBezTo>
                      <a:pt x="120" y="3459"/>
                      <a:pt x="144" y="3471"/>
                      <a:pt x="179" y="3471"/>
                    </a:cubicBezTo>
                    <a:cubicBezTo>
                      <a:pt x="203" y="3471"/>
                      <a:pt x="239" y="3471"/>
                      <a:pt x="251" y="3459"/>
                    </a:cubicBezTo>
                    <a:lnTo>
                      <a:pt x="3227" y="1900"/>
                    </a:lnTo>
                    <a:cubicBezTo>
                      <a:pt x="3287" y="1864"/>
                      <a:pt x="3311" y="1804"/>
                      <a:pt x="3311" y="1745"/>
                    </a:cubicBezTo>
                    <a:cubicBezTo>
                      <a:pt x="3311" y="1673"/>
                      <a:pt x="3287" y="1614"/>
                      <a:pt x="3227" y="1578"/>
                    </a:cubicBezTo>
                    <a:lnTo>
                      <a:pt x="251" y="18"/>
                    </a:lnTo>
                    <a:cubicBezTo>
                      <a:pt x="221" y="7"/>
                      <a:pt x="191" y="1"/>
                      <a:pt x="1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65" name="Google Shape;965;p42"/>
          <p:cNvSpPr/>
          <p:nvPr/>
        </p:nvSpPr>
        <p:spPr>
          <a:xfrm rot="10800000">
            <a:off x="4071225" y="-78375"/>
            <a:ext cx="1002000" cy="866700"/>
          </a:xfrm>
          <a:prstGeom prst="triangle">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1" name="Google Shape;581;p38"/>
          <p:cNvSpPr txBox="1"/>
          <p:nvPr/>
        </p:nvSpPr>
        <p:spPr>
          <a:xfrm flipH="1">
            <a:off x="1386939" y="866262"/>
            <a:ext cx="2194500" cy="274200"/>
          </a:xfrm>
          <a:prstGeom prst="rect">
            <a:avLst/>
          </a:prstGeom>
          <a:noFill/>
          <a:ln>
            <a:noFill/>
          </a:ln>
        </p:spPr>
        <p:txBody>
          <a:bodyPr spcFirstLastPara="1" wrap="square" lIns="91425" tIns="0" rIns="91425" bIns="0" anchor="b" anchorCtr="0">
            <a:noAutofit/>
          </a:bodyPr>
          <a:lstStyle/>
          <a:p>
            <a:pPr marL="0" lvl="0" indent="0" algn="r" rtl="0">
              <a:spcBef>
                <a:spcPts val="0"/>
              </a:spcBef>
              <a:spcAft>
                <a:spcPts val="0"/>
              </a:spcAft>
              <a:buNone/>
            </a:pPr>
            <a:r>
              <a:rPr lang="en" sz="2000" dirty="0">
                <a:solidFill>
                  <a:schemeClr val="accent3"/>
                </a:solidFill>
                <a:latin typeface="Sora SemiBold"/>
                <a:ea typeface="Sora SemiBold"/>
                <a:cs typeface="Sora SemiBold"/>
                <a:sym typeface="Sora SemiBold"/>
              </a:rPr>
              <a:t>Latar Belakan</a:t>
            </a:r>
            <a:r>
              <a:rPr lang="en-US" sz="2000" dirty="0">
                <a:solidFill>
                  <a:schemeClr val="accent3"/>
                </a:solidFill>
                <a:latin typeface="Sora SemiBold"/>
                <a:ea typeface="Sora SemiBold"/>
                <a:cs typeface="Sora SemiBold"/>
                <a:sym typeface="Sora SemiBold"/>
              </a:rPr>
              <a:t>g</a:t>
            </a:r>
            <a:endParaRPr sz="2000" dirty="0">
              <a:solidFill>
                <a:schemeClr val="accent3"/>
              </a:solidFill>
              <a:latin typeface="Sora SemiBold"/>
              <a:ea typeface="Sora SemiBold"/>
              <a:cs typeface="Sora SemiBold"/>
              <a:sym typeface="Sora SemiBold"/>
            </a:endParaRPr>
          </a:p>
        </p:txBody>
      </p:sp>
      <p:sp>
        <p:nvSpPr>
          <p:cNvPr id="584" name="Google Shape;584;p38"/>
          <p:cNvSpPr txBox="1"/>
          <p:nvPr/>
        </p:nvSpPr>
        <p:spPr>
          <a:xfrm flipH="1">
            <a:off x="648581" y="1969606"/>
            <a:ext cx="2921077" cy="274199"/>
          </a:xfrm>
          <a:prstGeom prst="rect">
            <a:avLst/>
          </a:prstGeom>
          <a:noFill/>
          <a:ln>
            <a:noFill/>
          </a:ln>
        </p:spPr>
        <p:txBody>
          <a:bodyPr spcFirstLastPara="1" wrap="square" lIns="91425" tIns="0" rIns="91425" bIns="0" anchor="b" anchorCtr="0">
            <a:noAutofit/>
          </a:bodyPr>
          <a:lstStyle/>
          <a:p>
            <a:pPr marL="0" lvl="0" indent="0" algn="r" rtl="0">
              <a:spcBef>
                <a:spcPts val="0"/>
              </a:spcBef>
              <a:spcAft>
                <a:spcPts val="0"/>
              </a:spcAft>
              <a:buNone/>
            </a:pPr>
            <a:r>
              <a:rPr lang="en" sz="2000" dirty="0">
                <a:solidFill>
                  <a:schemeClr val="accent3"/>
                </a:solidFill>
                <a:latin typeface="Sora SemiBold"/>
                <a:ea typeface="Sora SemiBold"/>
                <a:cs typeface="Sora SemiBold"/>
                <a:sym typeface="Sora SemiBold"/>
              </a:rPr>
              <a:t>Pengumpulan Data</a:t>
            </a:r>
            <a:endParaRPr sz="2000" dirty="0">
              <a:solidFill>
                <a:schemeClr val="accent3"/>
              </a:solidFill>
              <a:latin typeface="Sora SemiBold"/>
              <a:ea typeface="Sora SemiBold"/>
              <a:cs typeface="Sora SemiBold"/>
              <a:sym typeface="Sora SemiBold"/>
            </a:endParaRPr>
          </a:p>
        </p:txBody>
      </p:sp>
      <p:sp>
        <p:nvSpPr>
          <p:cNvPr id="587" name="Google Shape;587;p38"/>
          <p:cNvSpPr txBox="1"/>
          <p:nvPr/>
        </p:nvSpPr>
        <p:spPr>
          <a:xfrm flipH="1">
            <a:off x="1346315" y="3009717"/>
            <a:ext cx="2194500" cy="274200"/>
          </a:xfrm>
          <a:prstGeom prst="rect">
            <a:avLst/>
          </a:prstGeom>
          <a:noFill/>
          <a:ln>
            <a:noFill/>
          </a:ln>
        </p:spPr>
        <p:txBody>
          <a:bodyPr spcFirstLastPara="1" wrap="square" lIns="91425" tIns="0" rIns="91425" bIns="0" anchor="b" anchorCtr="0">
            <a:noAutofit/>
          </a:bodyPr>
          <a:lstStyle/>
          <a:p>
            <a:pPr marL="0" lvl="0" indent="0" algn="r" rtl="0">
              <a:spcBef>
                <a:spcPts val="0"/>
              </a:spcBef>
              <a:spcAft>
                <a:spcPts val="0"/>
              </a:spcAft>
              <a:buNone/>
            </a:pPr>
            <a:r>
              <a:rPr lang="en" sz="2000" dirty="0">
                <a:solidFill>
                  <a:schemeClr val="accent3"/>
                </a:solidFill>
                <a:latin typeface="Sora SemiBold"/>
                <a:ea typeface="Sora SemiBold"/>
                <a:cs typeface="Sora SemiBold"/>
                <a:sym typeface="Sora SemiBold"/>
              </a:rPr>
              <a:t>Analisis Data</a:t>
            </a:r>
            <a:endParaRPr sz="2000" dirty="0">
              <a:solidFill>
                <a:schemeClr val="accent3"/>
              </a:solidFill>
              <a:latin typeface="Sora SemiBold"/>
              <a:ea typeface="Sora SemiBold"/>
              <a:cs typeface="Sora SemiBold"/>
              <a:sym typeface="Sora SemiBold"/>
            </a:endParaRPr>
          </a:p>
        </p:txBody>
      </p:sp>
      <p:sp>
        <p:nvSpPr>
          <p:cNvPr id="590" name="Google Shape;590;p38"/>
          <p:cNvSpPr txBox="1"/>
          <p:nvPr/>
        </p:nvSpPr>
        <p:spPr>
          <a:xfrm flipH="1">
            <a:off x="446413" y="3882336"/>
            <a:ext cx="3089507" cy="508773"/>
          </a:xfrm>
          <a:prstGeom prst="rect">
            <a:avLst/>
          </a:prstGeom>
          <a:noFill/>
          <a:ln>
            <a:noFill/>
          </a:ln>
        </p:spPr>
        <p:txBody>
          <a:bodyPr spcFirstLastPara="1" wrap="square" lIns="91425" tIns="0" rIns="91425" bIns="0" anchor="b" anchorCtr="0">
            <a:noAutofit/>
          </a:bodyPr>
          <a:lstStyle/>
          <a:p>
            <a:pPr marL="0" lvl="0" indent="0" algn="r" rtl="0">
              <a:spcBef>
                <a:spcPts val="0"/>
              </a:spcBef>
              <a:spcAft>
                <a:spcPts val="0"/>
              </a:spcAft>
              <a:buNone/>
            </a:pPr>
            <a:r>
              <a:rPr lang="en" sz="2000" dirty="0">
                <a:solidFill>
                  <a:schemeClr val="accent3"/>
                </a:solidFill>
                <a:latin typeface="Sora SemiBold"/>
                <a:ea typeface="Sora SemiBold"/>
                <a:cs typeface="Sora SemiBold"/>
                <a:sym typeface="Sora SemiBold"/>
              </a:rPr>
              <a:t>Hasil dan Kesimpulan</a:t>
            </a:r>
            <a:endParaRPr sz="2000" dirty="0">
              <a:solidFill>
                <a:schemeClr val="accent3"/>
              </a:solidFill>
              <a:latin typeface="Sora SemiBold"/>
              <a:ea typeface="Sora SemiBold"/>
              <a:cs typeface="Sora SemiBold"/>
              <a:sym typeface="Sora SemiBold"/>
            </a:endParaRPr>
          </a:p>
        </p:txBody>
      </p:sp>
      <p:sp>
        <p:nvSpPr>
          <p:cNvPr id="593" name="Google Shape;593;p38"/>
          <p:cNvSpPr/>
          <p:nvPr/>
        </p:nvSpPr>
        <p:spPr>
          <a:xfrm>
            <a:off x="4342494" y="655800"/>
            <a:ext cx="731400" cy="731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cxnSp>
        <p:nvCxnSpPr>
          <p:cNvPr id="594" name="Google Shape;594;p38"/>
          <p:cNvCxnSpPr>
            <a:stCxn id="593" idx="2"/>
          </p:cNvCxnSpPr>
          <p:nvPr/>
        </p:nvCxnSpPr>
        <p:spPr>
          <a:xfrm rot="10800000">
            <a:off x="3751194" y="1021500"/>
            <a:ext cx="591300" cy="0"/>
          </a:xfrm>
          <a:prstGeom prst="straightConnector1">
            <a:avLst/>
          </a:prstGeom>
          <a:noFill/>
          <a:ln w="38100" cap="flat" cmpd="sng">
            <a:solidFill>
              <a:schemeClr val="accent6"/>
            </a:solidFill>
            <a:prstDash val="solid"/>
            <a:round/>
            <a:headEnd type="none" w="med" len="med"/>
            <a:tailEnd type="oval" w="med" len="med"/>
          </a:ln>
        </p:spPr>
      </p:cxnSp>
      <p:grpSp>
        <p:nvGrpSpPr>
          <p:cNvPr id="595" name="Google Shape;595;p38"/>
          <p:cNvGrpSpPr/>
          <p:nvPr/>
        </p:nvGrpSpPr>
        <p:grpSpPr>
          <a:xfrm>
            <a:off x="4497465" y="811243"/>
            <a:ext cx="421477" cy="420516"/>
            <a:chOff x="1185225" y="2545375"/>
            <a:chExt cx="493475" cy="492350"/>
          </a:xfrm>
        </p:grpSpPr>
        <p:sp>
          <p:nvSpPr>
            <p:cNvPr id="596" name="Google Shape;596;p38"/>
            <p:cNvSpPr/>
            <p:nvPr/>
          </p:nvSpPr>
          <p:spPr>
            <a:xfrm>
              <a:off x="1185225" y="2545375"/>
              <a:ext cx="493475" cy="492350"/>
            </a:xfrm>
            <a:custGeom>
              <a:avLst/>
              <a:gdLst/>
              <a:ahLst/>
              <a:cxnLst/>
              <a:rect l="l" t="t" r="r" b="b"/>
              <a:pathLst>
                <a:path w="19739" h="19694" extrusionOk="0">
                  <a:moveTo>
                    <a:pt x="5567" y="7292"/>
                  </a:moveTo>
                  <a:cubicBezTo>
                    <a:pt x="5720" y="7292"/>
                    <a:pt x="5862" y="7363"/>
                    <a:pt x="6004" y="7505"/>
                  </a:cubicBezTo>
                  <a:lnTo>
                    <a:pt x="6004" y="8869"/>
                  </a:lnTo>
                  <a:cubicBezTo>
                    <a:pt x="6004" y="9097"/>
                    <a:pt x="6004" y="9324"/>
                    <a:pt x="6050" y="9597"/>
                  </a:cubicBezTo>
                  <a:cubicBezTo>
                    <a:pt x="5777" y="9461"/>
                    <a:pt x="5322" y="9051"/>
                    <a:pt x="5094" y="8460"/>
                  </a:cubicBezTo>
                  <a:cubicBezTo>
                    <a:pt x="4685" y="7641"/>
                    <a:pt x="5140" y="7414"/>
                    <a:pt x="5276" y="7369"/>
                  </a:cubicBezTo>
                  <a:cubicBezTo>
                    <a:pt x="5379" y="7317"/>
                    <a:pt x="5475" y="7292"/>
                    <a:pt x="5567" y="7292"/>
                  </a:cubicBezTo>
                  <a:close/>
                  <a:moveTo>
                    <a:pt x="11325" y="2239"/>
                  </a:moveTo>
                  <a:cubicBezTo>
                    <a:pt x="11664" y="2239"/>
                    <a:pt x="11982" y="2372"/>
                    <a:pt x="12235" y="2593"/>
                  </a:cubicBezTo>
                  <a:lnTo>
                    <a:pt x="13099" y="3412"/>
                  </a:lnTo>
                  <a:cubicBezTo>
                    <a:pt x="13281" y="3594"/>
                    <a:pt x="13372" y="3821"/>
                    <a:pt x="13372" y="4049"/>
                  </a:cubicBezTo>
                  <a:lnTo>
                    <a:pt x="13372" y="5595"/>
                  </a:lnTo>
                  <a:cubicBezTo>
                    <a:pt x="13235" y="5549"/>
                    <a:pt x="13144" y="5504"/>
                    <a:pt x="13008" y="5504"/>
                  </a:cubicBezTo>
                  <a:lnTo>
                    <a:pt x="9188" y="5504"/>
                  </a:lnTo>
                  <a:cubicBezTo>
                    <a:pt x="9006" y="5504"/>
                    <a:pt x="8869" y="5640"/>
                    <a:pt x="8869" y="5777"/>
                  </a:cubicBezTo>
                  <a:cubicBezTo>
                    <a:pt x="8869" y="5959"/>
                    <a:pt x="9006" y="6095"/>
                    <a:pt x="9188" y="6095"/>
                  </a:cubicBezTo>
                  <a:lnTo>
                    <a:pt x="13008" y="6095"/>
                  </a:lnTo>
                  <a:cubicBezTo>
                    <a:pt x="13190" y="6095"/>
                    <a:pt x="13372" y="6277"/>
                    <a:pt x="13372" y="6459"/>
                  </a:cubicBezTo>
                  <a:lnTo>
                    <a:pt x="13372" y="8051"/>
                  </a:lnTo>
                  <a:cubicBezTo>
                    <a:pt x="13372" y="8187"/>
                    <a:pt x="13508" y="8324"/>
                    <a:pt x="13645" y="8324"/>
                  </a:cubicBezTo>
                  <a:cubicBezTo>
                    <a:pt x="13827" y="8324"/>
                    <a:pt x="13963" y="8187"/>
                    <a:pt x="13963" y="8051"/>
                  </a:cubicBezTo>
                  <a:lnTo>
                    <a:pt x="13963" y="7505"/>
                  </a:lnTo>
                  <a:cubicBezTo>
                    <a:pt x="14077" y="7363"/>
                    <a:pt x="14208" y="7292"/>
                    <a:pt x="14369" y="7292"/>
                  </a:cubicBezTo>
                  <a:cubicBezTo>
                    <a:pt x="14465" y="7292"/>
                    <a:pt x="14571" y="7317"/>
                    <a:pt x="14691" y="7369"/>
                  </a:cubicBezTo>
                  <a:cubicBezTo>
                    <a:pt x="14827" y="7414"/>
                    <a:pt x="15282" y="7641"/>
                    <a:pt x="14873" y="8460"/>
                  </a:cubicBezTo>
                  <a:cubicBezTo>
                    <a:pt x="14645" y="9006"/>
                    <a:pt x="14190" y="9415"/>
                    <a:pt x="13872" y="9597"/>
                  </a:cubicBezTo>
                  <a:lnTo>
                    <a:pt x="13918" y="9461"/>
                  </a:lnTo>
                  <a:cubicBezTo>
                    <a:pt x="13918" y="9324"/>
                    <a:pt x="13827" y="9188"/>
                    <a:pt x="13645" y="9142"/>
                  </a:cubicBezTo>
                  <a:cubicBezTo>
                    <a:pt x="13508" y="9142"/>
                    <a:pt x="13372" y="9233"/>
                    <a:pt x="13326" y="9370"/>
                  </a:cubicBezTo>
                  <a:cubicBezTo>
                    <a:pt x="13190" y="10370"/>
                    <a:pt x="12599" y="11280"/>
                    <a:pt x="11780" y="11826"/>
                  </a:cubicBezTo>
                  <a:lnTo>
                    <a:pt x="10688" y="12553"/>
                  </a:lnTo>
                  <a:cubicBezTo>
                    <a:pt x="10484" y="12712"/>
                    <a:pt x="10234" y="12792"/>
                    <a:pt x="9978" y="12792"/>
                  </a:cubicBezTo>
                  <a:cubicBezTo>
                    <a:pt x="9722" y="12792"/>
                    <a:pt x="9461" y="12712"/>
                    <a:pt x="9233" y="12553"/>
                  </a:cubicBezTo>
                  <a:lnTo>
                    <a:pt x="8187" y="11826"/>
                  </a:lnTo>
                  <a:cubicBezTo>
                    <a:pt x="7187" y="11189"/>
                    <a:pt x="6595" y="10052"/>
                    <a:pt x="6595" y="8869"/>
                  </a:cubicBezTo>
                  <a:lnTo>
                    <a:pt x="6595" y="6459"/>
                  </a:lnTo>
                  <a:cubicBezTo>
                    <a:pt x="6595" y="6277"/>
                    <a:pt x="6777" y="6095"/>
                    <a:pt x="6959" y="6095"/>
                  </a:cubicBezTo>
                  <a:lnTo>
                    <a:pt x="7823" y="6095"/>
                  </a:lnTo>
                  <a:cubicBezTo>
                    <a:pt x="7960" y="6095"/>
                    <a:pt x="8096" y="5959"/>
                    <a:pt x="8096" y="5777"/>
                  </a:cubicBezTo>
                  <a:cubicBezTo>
                    <a:pt x="8096" y="5640"/>
                    <a:pt x="7960" y="5504"/>
                    <a:pt x="7823" y="5504"/>
                  </a:cubicBezTo>
                  <a:lnTo>
                    <a:pt x="6959" y="5504"/>
                  </a:lnTo>
                  <a:cubicBezTo>
                    <a:pt x="6823" y="5504"/>
                    <a:pt x="6686" y="5549"/>
                    <a:pt x="6595" y="5595"/>
                  </a:cubicBezTo>
                  <a:lnTo>
                    <a:pt x="6595" y="5004"/>
                  </a:lnTo>
                  <a:cubicBezTo>
                    <a:pt x="6595" y="4276"/>
                    <a:pt x="7050" y="3594"/>
                    <a:pt x="7778" y="3366"/>
                  </a:cubicBezTo>
                  <a:lnTo>
                    <a:pt x="10870" y="2320"/>
                  </a:lnTo>
                  <a:cubicBezTo>
                    <a:pt x="11023" y="2265"/>
                    <a:pt x="11176" y="2239"/>
                    <a:pt x="11325" y="2239"/>
                  </a:cubicBezTo>
                  <a:close/>
                  <a:moveTo>
                    <a:pt x="12280" y="12189"/>
                  </a:moveTo>
                  <a:lnTo>
                    <a:pt x="12280" y="13144"/>
                  </a:lnTo>
                  <a:cubicBezTo>
                    <a:pt x="12280" y="14190"/>
                    <a:pt x="11416" y="15009"/>
                    <a:pt x="10416" y="15009"/>
                  </a:cubicBezTo>
                  <a:lnTo>
                    <a:pt x="9552" y="15009"/>
                  </a:lnTo>
                  <a:cubicBezTo>
                    <a:pt x="8505" y="15009"/>
                    <a:pt x="7687" y="14190"/>
                    <a:pt x="7687" y="13144"/>
                  </a:cubicBezTo>
                  <a:lnTo>
                    <a:pt x="7687" y="12189"/>
                  </a:lnTo>
                  <a:cubicBezTo>
                    <a:pt x="7778" y="12280"/>
                    <a:pt x="8824" y="12963"/>
                    <a:pt x="8915" y="13053"/>
                  </a:cubicBezTo>
                  <a:cubicBezTo>
                    <a:pt x="9233" y="13281"/>
                    <a:pt x="9597" y="13372"/>
                    <a:pt x="9961" y="13372"/>
                  </a:cubicBezTo>
                  <a:cubicBezTo>
                    <a:pt x="10325" y="13372"/>
                    <a:pt x="10688" y="13281"/>
                    <a:pt x="11007" y="13053"/>
                  </a:cubicBezTo>
                  <a:cubicBezTo>
                    <a:pt x="11143" y="12963"/>
                    <a:pt x="12189" y="12280"/>
                    <a:pt x="12280" y="12189"/>
                  </a:cubicBezTo>
                  <a:close/>
                  <a:moveTo>
                    <a:pt x="12872" y="13281"/>
                  </a:moveTo>
                  <a:cubicBezTo>
                    <a:pt x="14554" y="13372"/>
                    <a:pt x="16055" y="14418"/>
                    <a:pt x="16828" y="15964"/>
                  </a:cubicBezTo>
                  <a:cubicBezTo>
                    <a:pt x="15100" y="17874"/>
                    <a:pt x="12644" y="19102"/>
                    <a:pt x="9870" y="19102"/>
                  </a:cubicBezTo>
                  <a:cubicBezTo>
                    <a:pt x="7141" y="19102"/>
                    <a:pt x="4640" y="17920"/>
                    <a:pt x="2911" y="15964"/>
                  </a:cubicBezTo>
                  <a:cubicBezTo>
                    <a:pt x="3685" y="14372"/>
                    <a:pt x="5322" y="13326"/>
                    <a:pt x="7096" y="13281"/>
                  </a:cubicBezTo>
                  <a:cubicBezTo>
                    <a:pt x="7141" y="14554"/>
                    <a:pt x="8233" y="15600"/>
                    <a:pt x="9552" y="15600"/>
                  </a:cubicBezTo>
                  <a:lnTo>
                    <a:pt x="10416" y="15600"/>
                  </a:lnTo>
                  <a:cubicBezTo>
                    <a:pt x="11735" y="15600"/>
                    <a:pt x="12781" y="14554"/>
                    <a:pt x="12872" y="13281"/>
                  </a:cubicBezTo>
                  <a:close/>
                  <a:moveTo>
                    <a:pt x="9870" y="1"/>
                  </a:moveTo>
                  <a:cubicBezTo>
                    <a:pt x="7232" y="1"/>
                    <a:pt x="4776" y="1001"/>
                    <a:pt x="2911" y="2866"/>
                  </a:cubicBezTo>
                  <a:cubicBezTo>
                    <a:pt x="1047" y="4731"/>
                    <a:pt x="1" y="7232"/>
                    <a:pt x="1" y="9824"/>
                  </a:cubicBezTo>
                  <a:cubicBezTo>
                    <a:pt x="1" y="10325"/>
                    <a:pt x="46" y="10825"/>
                    <a:pt x="137" y="11280"/>
                  </a:cubicBezTo>
                  <a:cubicBezTo>
                    <a:pt x="137" y="11430"/>
                    <a:pt x="231" y="11519"/>
                    <a:pt x="366" y="11519"/>
                  </a:cubicBezTo>
                  <a:cubicBezTo>
                    <a:pt x="394" y="11519"/>
                    <a:pt x="424" y="11515"/>
                    <a:pt x="456" y="11507"/>
                  </a:cubicBezTo>
                  <a:cubicBezTo>
                    <a:pt x="592" y="11507"/>
                    <a:pt x="728" y="11371"/>
                    <a:pt x="683" y="11189"/>
                  </a:cubicBezTo>
                  <a:cubicBezTo>
                    <a:pt x="637" y="10734"/>
                    <a:pt x="592" y="10279"/>
                    <a:pt x="592" y="9824"/>
                  </a:cubicBezTo>
                  <a:cubicBezTo>
                    <a:pt x="592" y="4731"/>
                    <a:pt x="4776" y="547"/>
                    <a:pt x="9870" y="547"/>
                  </a:cubicBezTo>
                  <a:cubicBezTo>
                    <a:pt x="14964" y="547"/>
                    <a:pt x="19148" y="4731"/>
                    <a:pt x="19148" y="9824"/>
                  </a:cubicBezTo>
                  <a:cubicBezTo>
                    <a:pt x="19148" y="11962"/>
                    <a:pt x="18420" y="13918"/>
                    <a:pt x="17238" y="15464"/>
                  </a:cubicBezTo>
                  <a:cubicBezTo>
                    <a:pt x="16328" y="13872"/>
                    <a:pt x="14691" y="12826"/>
                    <a:pt x="12872" y="12690"/>
                  </a:cubicBezTo>
                  <a:lnTo>
                    <a:pt x="12872" y="11689"/>
                  </a:lnTo>
                  <a:cubicBezTo>
                    <a:pt x="13235" y="11234"/>
                    <a:pt x="13554" y="10734"/>
                    <a:pt x="13736" y="10234"/>
                  </a:cubicBezTo>
                  <a:cubicBezTo>
                    <a:pt x="14372" y="10188"/>
                    <a:pt x="15055" y="9461"/>
                    <a:pt x="15418" y="8733"/>
                  </a:cubicBezTo>
                  <a:cubicBezTo>
                    <a:pt x="15828" y="7869"/>
                    <a:pt x="15646" y="7187"/>
                    <a:pt x="14918" y="6823"/>
                  </a:cubicBezTo>
                  <a:cubicBezTo>
                    <a:pt x="14733" y="6743"/>
                    <a:pt x="14533" y="6695"/>
                    <a:pt x="14344" y="6695"/>
                  </a:cubicBezTo>
                  <a:cubicBezTo>
                    <a:pt x="14208" y="6695"/>
                    <a:pt x="14077" y="6720"/>
                    <a:pt x="13963" y="6777"/>
                  </a:cubicBezTo>
                  <a:lnTo>
                    <a:pt x="13963" y="4049"/>
                  </a:lnTo>
                  <a:cubicBezTo>
                    <a:pt x="13963" y="3685"/>
                    <a:pt x="13781" y="3275"/>
                    <a:pt x="13508" y="3002"/>
                  </a:cubicBezTo>
                  <a:lnTo>
                    <a:pt x="12644" y="2184"/>
                  </a:lnTo>
                  <a:cubicBezTo>
                    <a:pt x="12300" y="1840"/>
                    <a:pt x="11827" y="1668"/>
                    <a:pt x="11344" y="1668"/>
                  </a:cubicBezTo>
                  <a:cubicBezTo>
                    <a:pt x="11124" y="1668"/>
                    <a:pt x="10902" y="1703"/>
                    <a:pt x="10688" y="1775"/>
                  </a:cubicBezTo>
                  <a:lnTo>
                    <a:pt x="7596" y="2821"/>
                  </a:lnTo>
                  <a:cubicBezTo>
                    <a:pt x="6641" y="3139"/>
                    <a:pt x="6004" y="4003"/>
                    <a:pt x="6004" y="5004"/>
                  </a:cubicBezTo>
                  <a:lnTo>
                    <a:pt x="6004" y="6777"/>
                  </a:lnTo>
                  <a:cubicBezTo>
                    <a:pt x="5871" y="6720"/>
                    <a:pt x="5737" y="6695"/>
                    <a:pt x="5604" y="6695"/>
                  </a:cubicBezTo>
                  <a:cubicBezTo>
                    <a:pt x="5419" y="6695"/>
                    <a:pt x="5234" y="6743"/>
                    <a:pt x="5049" y="6823"/>
                  </a:cubicBezTo>
                  <a:cubicBezTo>
                    <a:pt x="4321" y="7141"/>
                    <a:pt x="4139" y="7869"/>
                    <a:pt x="4549" y="8733"/>
                  </a:cubicBezTo>
                  <a:cubicBezTo>
                    <a:pt x="4913" y="9461"/>
                    <a:pt x="5640" y="10188"/>
                    <a:pt x="6231" y="10188"/>
                  </a:cubicBezTo>
                  <a:cubicBezTo>
                    <a:pt x="6413" y="10734"/>
                    <a:pt x="6732" y="11234"/>
                    <a:pt x="7096" y="11689"/>
                  </a:cubicBezTo>
                  <a:lnTo>
                    <a:pt x="7096" y="12690"/>
                  </a:lnTo>
                  <a:cubicBezTo>
                    <a:pt x="5185" y="12735"/>
                    <a:pt x="3457" y="13781"/>
                    <a:pt x="2548" y="15464"/>
                  </a:cubicBezTo>
                  <a:cubicBezTo>
                    <a:pt x="1865" y="14600"/>
                    <a:pt x="1320" y="13599"/>
                    <a:pt x="1001" y="12508"/>
                  </a:cubicBezTo>
                  <a:cubicBezTo>
                    <a:pt x="964" y="12395"/>
                    <a:pt x="834" y="12314"/>
                    <a:pt x="713" y="12314"/>
                  </a:cubicBezTo>
                  <a:cubicBezTo>
                    <a:pt x="687" y="12314"/>
                    <a:pt x="662" y="12318"/>
                    <a:pt x="637" y="12326"/>
                  </a:cubicBezTo>
                  <a:cubicBezTo>
                    <a:pt x="501" y="12371"/>
                    <a:pt x="410" y="12508"/>
                    <a:pt x="456" y="12690"/>
                  </a:cubicBezTo>
                  <a:cubicBezTo>
                    <a:pt x="819" y="13963"/>
                    <a:pt x="1502" y="15146"/>
                    <a:pt x="2320" y="16192"/>
                  </a:cubicBezTo>
                  <a:cubicBezTo>
                    <a:pt x="2820" y="16737"/>
                    <a:pt x="3366" y="17238"/>
                    <a:pt x="3957" y="17692"/>
                  </a:cubicBezTo>
                  <a:cubicBezTo>
                    <a:pt x="5640" y="19011"/>
                    <a:pt x="7732" y="19694"/>
                    <a:pt x="9870" y="19694"/>
                  </a:cubicBezTo>
                  <a:cubicBezTo>
                    <a:pt x="12508" y="19694"/>
                    <a:pt x="14964" y="18647"/>
                    <a:pt x="16828" y="16783"/>
                  </a:cubicBezTo>
                  <a:cubicBezTo>
                    <a:pt x="18693" y="14918"/>
                    <a:pt x="19739" y="12462"/>
                    <a:pt x="19739" y="9824"/>
                  </a:cubicBezTo>
                  <a:cubicBezTo>
                    <a:pt x="19739" y="7187"/>
                    <a:pt x="18693" y="4731"/>
                    <a:pt x="16828" y="2866"/>
                  </a:cubicBezTo>
                  <a:cubicBezTo>
                    <a:pt x="14964" y="1001"/>
                    <a:pt x="12508" y="1"/>
                    <a:pt x="98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97" name="Google Shape;597;p38"/>
            <p:cNvSpPr/>
            <p:nvPr/>
          </p:nvSpPr>
          <p:spPr>
            <a:xfrm>
              <a:off x="1466075" y="2736400"/>
              <a:ext cx="22750" cy="22775"/>
            </a:xfrm>
            <a:custGeom>
              <a:avLst/>
              <a:gdLst/>
              <a:ahLst/>
              <a:cxnLst/>
              <a:rect l="l" t="t" r="r" b="b"/>
              <a:pathLst>
                <a:path w="910" h="911" extrusionOk="0">
                  <a:moveTo>
                    <a:pt x="455" y="0"/>
                  </a:moveTo>
                  <a:cubicBezTo>
                    <a:pt x="228" y="0"/>
                    <a:pt x="0" y="228"/>
                    <a:pt x="0" y="455"/>
                  </a:cubicBezTo>
                  <a:cubicBezTo>
                    <a:pt x="0" y="728"/>
                    <a:pt x="228" y="910"/>
                    <a:pt x="455" y="910"/>
                  </a:cubicBezTo>
                  <a:cubicBezTo>
                    <a:pt x="682" y="910"/>
                    <a:pt x="910" y="728"/>
                    <a:pt x="910" y="455"/>
                  </a:cubicBezTo>
                  <a:cubicBezTo>
                    <a:pt x="910" y="228"/>
                    <a:pt x="682" y="0"/>
                    <a:pt x="4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98" name="Google Shape;598;p38"/>
            <p:cNvSpPr/>
            <p:nvPr/>
          </p:nvSpPr>
          <p:spPr>
            <a:xfrm>
              <a:off x="1400125" y="2793200"/>
              <a:ext cx="68250" cy="28500"/>
            </a:xfrm>
            <a:custGeom>
              <a:avLst/>
              <a:gdLst/>
              <a:ahLst/>
              <a:cxnLst/>
              <a:rect l="l" t="t" r="r" b="b"/>
              <a:pathLst>
                <a:path w="2730" h="1140" extrusionOk="0">
                  <a:moveTo>
                    <a:pt x="305" y="1"/>
                  </a:moveTo>
                  <a:cubicBezTo>
                    <a:pt x="258" y="1"/>
                    <a:pt x="215" y="16"/>
                    <a:pt x="182" y="48"/>
                  </a:cubicBezTo>
                  <a:cubicBezTo>
                    <a:pt x="46" y="139"/>
                    <a:pt x="0" y="321"/>
                    <a:pt x="91" y="457"/>
                  </a:cubicBezTo>
                  <a:cubicBezTo>
                    <a:pt x="364" y="867"/>
                    <a:pt x="865" y="1139"/>
                    <a:pt x="1365" y="1139"/>
                  </a:cubicBezTo>
                  <a:cubicBezTo>
                    <a:pt x="1865" y="1139"/>
                    <a:pt x="2365" y="867"/>
                    <a:pt x="2638" y="457"/>
                  </a:cubicBezTo>
                  <a:cubicBezTo>
                    <a:pt x="2729" y="321"/>
                    <a:pt x="2684" y="139"/>
                    <a:pt x="2547" y="48"/>
                  </a:cubicBezTo>
                  <a:cubicBezTo>
                    <a:pt x="2499" y="16"/>
                    <a:pt x="2445" y="1"/>
                    <a:pt x="2391" y="1"/>
                  </a:cubicBezTo>
                  <a:cubicBezTo>
                    <a:pt x="2293" y="1"/>
                    <a:pt x="2197" y="51"/>
                    <a:pt x="2138" y="139"/>
                  </a:cubicBezTo>
                  <a:cubicBezTo>
                    <a:pt x="1956" y="366"/>
                    <a:pt x="1683" y="548"/>
                    <a:pt x="1365" y="548"/>
                  </a:cubicBezTo>
                  <a:cubicBezTo>
                    <a:pt x="1046" y="548"/>
                    <a:pt x="728" y="366"/>
                    <a:pt x="546" y="139"/>
                  </a:cubicBezTo>
                  <a:cubicBezTo>
                    <a:pt x="487" y="51"/>
                    <a:pt x="391" y="1"/>
                    <a:pt x="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99" name="Google Shape;599;p38"/>
            <p:cNvSpPr/>
            <p:nvPr/>
          </p:nvSpPr>
          <p:spPr>
            <a:xfrm>
              <a:off x="1379650" y="2736400"/>
              <a:ext cx="21625" cy="22775"/>
            </a:xfrm>
            <a:custGeom>
              <a:avLst/>
              <a:gdLst/>
              <a:ahLst/>
              <a:cxnLst/>
              <a:rect l="l" t="t" r="r" b="b"/>
              <a:pathLst>
                <a:path w="865" h="911" extrusionOk="0">
                  <a:moveTo>
                    <a:pt x="456" y="0"/>
                  </a:moveTo>
                  <a:cubicBezTo>
                    <a:pt x="183" y="0"/>
                    <a:pt x="1" y="228"/>
                    <a:pt x="1" y="455"/>
                  </a:cubicBezTo>
                  <a:cubicBezTo>
                    <a:pt x="1" y="728"/>
                    <a:pt x="183" y="910"/>
                    <a:pt x="456" y="910"/>
                  </a:cubicBezTo>
                  <a:cubicBezTo>
                    <a:pt x="683" y="910"/>
                    <a:pt x="865" y="728"/>
                    <a:pt x="865" y="455"/>
                  </a:cubicBezTo>
                  <a:cubicBezTo>
                    <a:pt x="865" y="228"/>
                    <a:pt x="683" y="0"/>
                    <a:pt x="4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sp>
        <p:nvSpPr>
          <p:cNvPr id="600" name="Google Shape;600;p38"/>
          <p:cNvSpPr/>
          <p:nvPr/>
        </p:nvSpPr>
        <p:spPr>
          <a:xfrm>
            <a:off x="4342494" y="1729563"/>
            <a:ext cx="731400" cy="731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cxnSp>
        <p:nvCxnSpPr>
          <p:cNvPr id="601" name="Google Shape;601;p38"/>
          <p:cNvCxnSpPr>
            <a:stCxn id="600" idx="2"/>
          </p:cNvCxnSpPr>
          <p:nvPr/>
        </p:nvCxnSpPr>
        <p:spPr>
          <a:xfrm rot="10800000">
            <a:off x="3751194" y="2095263"/>
            <a:ext cx="591300" cy="0"/>
          </a:xfrm>
          <a:prstGeom prst="straightConnector1">
            <a:avLst/>
          </a:prstGeom>
          <a:noFill/>
          <a:ln w="38100" cap="flat" cmpd="sng">
            <a:solidFill>
              <a:schemeClr val="accent6"/>
            </a:solidFill>
            <a:prstDash val="solid"/>
            <a:round/>
            <a:headEnd type="none" w="med" len="med"/>
            <a:tailEnd type="oval" w="med" len="med"/>
          </a:ln>
        </p:spPr>
      </p:cxnSp>
      <p:sp>
        <p:nvSpPr>
          <p:cNvPr id="602" name="Google Shape;602;p38"/>
          <p:cNvSpPr/>
          <p:nvPr/>
        </p:nvSpPr>
        <p:spPr>
          <a:xfrm>
            <a:off x="4342494" y="3877088"/>
            <a:ext cx="731400" cy="731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cxnSp>
        <p:nvCxnSpPr>
          <p:cNvPr id="603" name="Google Shape;603;p38"/>
          <p:cNvCxnSpPr>
            <a:stCxn id="602" idx="2"/>
          </p:cNvCxnSpPr>
          <p:nvPr/>
        </p:nvCxnSpPr>
        <p:spPr>
          <a:xfrm rot="10800000">
            <a:off x="3751194" y="4242788"/>
            <a:ext cx="591300" cy="0"/>
          </a:xfrm>
          <a:prstGeom prst="straightConnector1">
            <a:avLst/>
          </a:prstGeom>
          <a:noFill/>
          <a:ln w="38100" cap="flat" cmpd="sng">
            <a:solidFill>
              <a:schemeClr val="accent6"/>
            </a:solidFill>
            <a:prstDash val="solid"/>
            <a:round/>
            <a:headEnd type="none" w="med" len="med"/>
            <a:tailEnd type="oval" w="med" len="med"/>
          </a:ln>
        </p:spPr>
      </p:cxnSp>
      <p:sp>
        <p:nvSpPr>
          <p:cNvPr id="604" name="Google Shape;604;p38"/>
          <p:cNvSpPr/>
          <p:nvPr/>
        </p:nvSpPr>
        <p:spPr>
          <a:xfrm>
            <a:off x="4342494" y="2803325"/>
            <a:ext cx="731400" cy="731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cxnSp>
        <p:nvCxnSpPr>
          <p:cNvPr id="605" name="Google Shape;605;p38"/>
          <p:cNvCxnSpPr>
            <a:stCxn id="604" idx="2"/>
          </p:cNvCxnSpPr>
          <p:nvPr/>
        </p:nvCxnSpPr>
        <p:spPr>
          <a:xfrm rot="10800000">
            <a:off x="3751194" y="3169025"/>
            <a:ext cx="591300" cy="0"/>
          </a:xfrm>
          <a:prstGeom prst="straightConnector1">
            <a:avLst/>
          </a:prstGeom>
          <a:noFill/>
          <a:ln w="38100" cap="flat" cmpd="sng">
            <a:solidFill>
              <a:schemeClr val="accent6"/>
            </a:solidFill>
            <a:prstDash val="solid"/>
            <a:round/>
            <a:headEnd type="none" w="med" len="med"/>
            <a:tailEnd type="oval" w="med" len="med"/>
          </a:ln>
        </p:spPr>
      </p:cxnSp>
      <p:grpSp>
        <p:nvGrpSpPr>
          <p:cNvPr id="606" name="Google Shape;606;p38"/>
          <p:cNvGrpSpPr/>
          <p:nvPr/>
        </p:nvGrpSpPr>
        <p:grpSpPr>
          <a:xfrm>
            <a:off x="4497448" y="2958804"/>
            <a:ext cx="421511" cy="479571"/>
            <a:chOff x="2624675" y="2654825"/>
            <a:chExt cx="468450" cy="532975"/>
          </a:xfrm>
        </p:grpSpPr>
        <p:sp>
          <p:nvSpPr>
            <p:cNvPr id="607" name="Google Shape;607;p38"/>
            <p:cNvSpPr/>
            <p:nvPr/>
          </p:nvSpPr>
          <p:spPr>
            <a:xfrm>
              <a:off x="2624675" y="2654825"/>
              <a:ext cx="272900" cy="208950"/>
            </a:xfrm>
            <a:custGeom>
              <a:avLst/>
              <a:gdLst/>
              <a:ahLst/>
              <a:cxnLst/>
              <a:rect l="l" t="t" r="r" b="b"/>
              <a:pathLst>
                <a:path w="10916" h="8358" extrusionOk="0">
                  <a:moveTo>
                    <a:pt x="8954" y="0"/>
                  </a:moveTo>
                  <a:cubicBezTo>
                    <a:pt x="8755" y="0"/>
                    <a:pt x="8550" y="57"/>
                    <a:pt x="8369" y="171"/>
                  </a:cubicBezTo>
                  <a:lnTo>
                    <a:pt x="7959" y="489"/>
                  </a:lnTo>
                  <a:cubicBezTo>
                    <a:pt x="6686" y="1399"/>
                    <a:pt x="5230" y="1899"/>
                    <a:pt x="3684" y="1899"/>
                  </a:cubicBezTo>
                  <a:cubicBezTo>
                    <a:pt x="3138" y="1899"/>
                    <a:pt x="2638" y="1854"/>
                    <a:pt x="2138" y="1763"/>
                  </a:cubicBezTo>
                  <a:lnTo>
                    <a:pt x="910" y="1490"/>
                  </a:lnTo>
                  <a:cubicBezTo>
                    <a:pt x="853" y="1478"/>
                    <a:pt x="796" y="1473"/>
                    <a:pt x="740" y="1473"/>
                  </a:cubicBezTo>
                  <a:cubicBezTo>
                    <a:pt x="572" y="1473"/>
                    <a:pt x="410" y="1524"/>
                    <a:pt x="273" y="1626"/>
                  </a:cubicBezTo>
                  <a:cubicBezTo>
                    <a:pt x="91" y="1808"/>
                    <a:pt x="0" y="1990"/>
                    <a:pt x="46" y="2217"/>
                  </a:cubicBezTo>
                  <a:lnTo>
                    <a:pt x="455" y="8039"/>
                  </a:lnTo>
                  <a:cubicBezTo>
                    <a:pt x="455" y="8221"/>
                    <a:pt x="591" y="8357"/>
                    <a:pt x="773" y="8357"/>
                  </a:cubicBezTo>
                  <a:lnTo>
                    <a:pt x="819" y="8357"/>
                  </a:lnTo>
                  <a:cubicBezTo>
                    <a:pt x="955" y="8357"/>
                    <a:pt x="1092" y="8175"/>
                    <a:pt x="1092" y="7993"/>
                  </a:cubicBezTo>
                  <a:lnTo>
                    <a:pt x="682" y="2217"/>
                  </a:lnTo>
                  <a:cubicBezTo>
                    <a:pt x="637" y="2172"/>
                    <a:pt x="682" y="2126"/>
                    <a:pt x="682" y="2126"/>
                  </a:cubicBezTo>
                  <a:cubicBezTo>
                    <a:pt x="728" y="2126"/>
                    <a:pt x="728" y="2081"/>
                    <a:pt x="773" y="2081"/>
                  </a:cubicBezTo>
                  <a:lnTo>
                    <a:pt x="2001" y="2354"/>
                  </a:lnTo>
                  <a:cubicBezTo>
                    <a:pt x="2547" y="2490"/>
                    <a:pt x="3093" y="2536"/>
                    <a:pt x="3684" y="2536"/>
                  </a:cubicBezTo>
                  <a:cubicBezTo>
                    <a:pt x="5367" y="2536"/>
                    <a:pt x="6959" y="1990"/>
                    <a:pt x="8323" y="989"/>
                  </a:cubicBezTo>
                  <a:lnTo>
                    <a:pt x="8778" y="671"/>
                  </a:lnTo>
                  <a:cubicBezTo>
                    <a:pt x="8823" y="626"/>
                    <a:pt x="8880" y="603"/>
                    <a:pt x="8943" y="603"/>
                  </a:cubicBezTo>
                  <a:cubicBezTo>
                    <a:pt x="9005" y="603"/>
                    <a:pt x="9073" y="626"/>
                    <a:pt x="9142" y="671"/>
                  </a:cubicBezTo>
                  <a:lnTo>
                    <a:pt x="9596" y="989"/>
                  </a:lnTo>
                  <a:cubicBezTo>
                    <a:pt x="9824" y="1217"/>
                    <a:pt x="10142" y="1399"/>
                    <a:pt x="10415" y="1535"/>
                  </a:cubicBezTo>
                  <a:cubicBezTo>
                    <a:pt x="10463" y="1567"/>
                    <a:pt x="10523" y="1583"/>
                    <a:pt x="10584" y="1583"/>
                  </a:cubicBezTo>
                  <a:cubicBezTo>
                    <a:pt x="10696" y="1583"/>
                    <a:pt x="10811" y="1532"/>
                    <a:pt x="10870" y="1444"/>
                  </a:cubicBezTo>
                  <a:cubicBezTo>
                    <a:pt x="10915" y="1262"/>
                    <a:pt x="10870" y="1080"/>
                    <a:pt x="10733" y="989"/>
                  </a:cubicBezTo>
                  <a:cubicBezTo>
                    <a:pt x="10461" y="853"/>
                    <a:pt x="10188" y="671"/>
                    <a:pt x="9960" y="489"/>
                  </a:cubicBezTo>
                  <a:lnTo>
                    <a:pt x="9506" y="171"/>
                  </a:lnTo>
                  <a:cubicBezTo>
                    <a:pt x="9346" y="57"/>
                    <a:pt x="9153" y="0"/>
                    <a:pt x="89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08" name="Google Shape;608;p38"/>
            <p:cNvSpPr/>
            <p:nvPr/>
          </p:nvSpPr>
          <p:spPr>
            <a:xfrm>
              <a:off x="2914600" y="2691625"/>
              <a:ext cx="156925" cy="238075"/>
            </a:xfrm>
            <a:custGeom>
              <a:avLst/>
              <a:gdLst/>
              <a:ahLst/>
              <a:cxnLst/>
              <a:rect l="l" t="t" r="r" b="b"/>
              <a:pathLst>
                <a:path w="6277" h="9523" extrusionOk="0">
                  <a:moveTo>
                    <a:pt x="5537" y="1"/>
                  </a:moveTo>
                  <a:cubicBezTo>
                    <a:pt x="5481" y="1"/>
                    <a:pt x="5424" y="6"/>
                    <a:pt x="5367" y="18"/>
                  </a:cubicBezTo>
                  <a:lnTo>
                    <a:pt x="4139" y="291"/>
                  </a:lnTo>
                  <a:cubicBezTo>
                    <a:pt x="3639" y="382"/>
                    <a:pt x="3139" y="427"/>
                    <a:pt x="2638" y="427"/>
                  </a:cubicBezTo>
                  <a:cubicBezTo>
                    <a:pt x="1865" y="427"/>
                    <a:pt x="1138" y="336"/>
                    <a:pt x="410" y="109"/>
                  </a:cubicBezTo>
                  <a:cubicBezTo>
                    <a:pt x="386" y="101"/>
                    <a:pt x="360" y="97"/>
                    <a:pt x="334" y="97"/>
                  </a:cubicBezTo>
                  <a:cubicBezTo>
                    <a:pt x="213" y="97"/>
                    <a:pt x="84" y="178"/>
                    <a:pt x="46" y="291"/>
                  </a:cubicBezTo>
                  <a:cubicBezTo>
                    <a:pt x="1" y="473"/>
                    <a:pt x="92" y="654"/>
                    <a:pt x="228" y="700"/>
                  </a:cubicBezTo>
                  <a:cubicBezTo>
                    <a:pt x="1001" y="927"/>
                    <a:pt x="1820" y="1064"/>
                    <a:pt x="2638" y="1064"/>
                  </a:cubicBezTo>
                  <a:cubicBezTo>
                    <a:pt x="3184" y="1064"/>
                    <a:pt x="3730" y="1018"/>
                    <a:pt x="4276" y="882"/>
                  </a:cubicBezTo>
                  <a:lnTo>
                    <a:pt x="5504" y="609"/>
                  </a:lnTo>
                  <a:cubicBezTo>
                    <a:pt x="5549" y="609"/>
                    <a:pt x="5595" y="609"/>
                    <a:pt x="5595" y="654"/>
                  </a:cubicBezTo>
                  <a:cubicBezTo>
                    <a:pt x="5640" y="654"/>
                    <a:pt x="5640" y="700"/>
                    <a:pt x="5640" y="745"/>
                  </a:cubicBezTo>
                  <a:lnTo>
                    <a:pt x="5049" y="9159"/>
                  </a:lnTo>
                  <a:cubicBezTo>
                    <a:pt x="5003" y="9341"/>
                    <a:pt x="5140" y="9477"/>
                    <a:pt x="5322" y="9523"/>
                  </a:cubicBezTo>
                  <a:lnTo>
                    <a:pt x="5367" y="9523"/>
                  </a:lnTo>
                  <a:cubicBezTo>
                    <a:pt x="5504" y="9523"/>
                    <a:pt x="5640" y="9387"/>
                    <a:pt x="5640" y="9205"/>
                  </a:cubicBezTo>
                  <a:lnTo>
                    <a:pt x="6277" y="791"/>
                  </a:lnTo>
                  <a:cubicBezTo>
                    <a:pt x="6277" y="518"/>
                    <a:pt x="6186" y="336"/>
                    <a:pt x="6004" y="154"/>
                  </a:cubicBezTo>
                  <a:cubicBezTo>
                    <a:pt x="5868" y="52"/>
                    <a:pt x="5705" y="1"/>
                    <a:pt x="55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09" name="Google Shape;609;p38"/>
            <p:cNvSpPr/>
            <p:nvPr/>
          </p:nvSpPr>
          <p:spPr>
            <a:xfrm>
              <a:off x="2769075" y="2817125"/>
              <a:ext cx="158050" cy="158075"/>
            </a:xfrm>
            <a:custGeom>
              <a:avLst/>
              <a:gdLst/>
              <a:ahLst/>
              <a:cxnLst/>
              <a:rect l="l" t="t" r="r" b="b"/>
              <a:pathLst>
                <a:path w="6322" h="6323" extrusionOk="0">
                  <a:moveTo>
                    <a:pt x="3184" y="637"/>
                  </a:moveTo>
                  <a:cubicBezTo>
                    <a:pt x="4548" y="637"/>
                    <a:pt x="5685" y="1774"/>
                    <a:pt x="5685" y="3139"/>
                  </a:cubicBezTo>
                  <a:cubicBezTo>
                    <a:pt x="5685" y="3548"/>
                    <a:pt x="5594" y="3912"/>
                    <a:pt x="5412" y="4276"/>
                  </a:cubicBezTo>
                  <a:cubicBezTo>
                    <a:pt x="5185" y="3957"/>
                    <a:pt x="4821" y="3730"/>
                    <a:pt x="4412" y="3639"/>
                  </a:cubicBezTo>
                  <a:cubicBezTo>
                    <a:pt x="4548" y="3411"/>
                    <a:pt x="4639" y="3139"/>
                    <a:pt x="4639" y="2866"/>
                  </a:cubicBezTo>
                  <a:cubicBezTo>
                    <a:pt x="4639" y="2047"/>
                    <a:pt x="4002" y="1365"/>
                    <a:pt x="3184" y="1365"/>
                  </a:cubicBezTo>
                  <a:cubicBezTo>
                    <a:pt x="2365" y="1365"/>
                    <a:pt x="1683" y="2047"/>
                    <a:pt x="1683" y="2866"/>
                  </a:cubicBezTo>
                  <a:cubicBezTo>
                    <a:pt x="1683" y="3139"/>
                    <a:pt x="1774" y="3411"/>
                    <a:pt x="1910" y="3639"/>
                  </a:cubicBezTo>
                  <a:cubicBezTo>
                    <a:pt x="1501" y="3730"/>
                    <a:pt x="1183" y="3957"/>
                    <a:pt x="910" y="4276"/>
                  </a:cubicBezTo>
                  <a:cubicBezTo>
                    <a:pt x="728" y="3912"/>
                    <a:pt x="637" y="3548"/>
                    <a:pt x="637" y="3139"/>
                  </a:cubicBezTo>
                  <a:cubicBezTo>
                    <a:pt x="637" y="1774"/>
                    <a:pt x="1774" y="637"/>
                    <a:pt x="3184" y="637"/>
                  </a:cubicBezTo>
                  <a:close/>
                  <a:moveTo>
                    <a:pt x="3184" y="2002"/>
                  </a:moveTo>
                  <a:cubicBezTo>
                    <a:pt x="3639" y="2002"/>
                    <a:pt x="4048" y="2365"/>
                    <a:pt x="4048" y="2866"/>
                  </a:cubicBezTo>
                  <a:cubicBezTo>
                    <a:pt x="4048" y="3139"/>
                    <a:pt x="3866" y="3411"/>
                    <a:pt x="3593" y="3593"/>
                  </a:cubicBezTo>
                  <a:cubicBezTo>
                    <a:pt x="3502" y="3639"/>
                    <a:pt x="3457" y="3821"/>
                    <a:pt x="3457" y="3957"/>
                  </a:cubicBezTo>
                  <a:cubicBezTo>
                    <a:pt x="3502" y="4094"/>
                    <a:pt x="3684" y="4185"/>
                    <a:pt x="3866" y="4185"/>
                  </a:cubicBezTo>
                  <a:cubicBezTo>
                    <a:pt x="4321" y="4185"/>
                    <a:pt x="4776" y="4412"/>
                    <a:pt x="5094" y="4821"/>
                  </a:cubicBezTo>
                  <a:cubicBezTo>
                    <a:pt x="4594" y="5322"/>
                    <a:pt x="3911" y="5685"/>
                    <a:pt x="3184" y="5685"/>
                  </a:cubicBezTo>
                  <a:cubicBezTo>
                    <a:pt x="2411" y="5685"/>
                    <a:pt x="1728" y="5322"/>
                    <a:pt x="1274" y="4821"/>
                  </a:cubicBezTo>
                  <a:cubicBezTo>
                    <a:pt x="1547" y="4412"/>
                    <a:pt x="2001" y="4185"/>
                    <a:pt x="2502" y="4185"/>
                  </a:cubicBezTo>
                  <a:cubicBezTo>
                    <a:pt x="2683" y="4185"/>
                    <a:pt x="2820" y="4094"/>
                    <a:pt x="2865" y="3957"/>
                  </a:cubicBezTo>
                  <a:cubicBezTo>
                    <a:pt x="2911" y="3821"/>
                    <a:pt x="2865" y="3684"/>
                    <a:pt x="2729" y="3593"/>
                  </a:cubicBezTo>
                  <a:cubicBezTo>
                    <a:pt x="2456" y="3411"/>
                    <a:pt x="2320" y="3139"/>
                    <a:pt x="2320" y="2866"/>
                  </a:cubicBezTo>
                  <a:cubicBezTo>
                    <a:pt x="2320" y="2365"/>
                    <a:pt x="2683" y="2002"/>
                    <a:pt x="3184" y="2002"/>
                  </a:cubicBezTo>
                  <a:close/>
                  <a:moveTo>
                    <a:pt x="3184" y="0"/>
                  </a:moveTo>
                  <a:cubicBezTo>
                    <a:pt x="1456" y="0"/>
                    <a:pt x="0" y="1410"/>
                    <a:pt x="0" y="3139"/>
                  </a:cubicBezTo>
                  <a:cubicBezTo>
                    <a:pt x="0" y="4867"/>
                    <a:pt x="1410" y="6322"/>
                    <a:pt x="3184" y="6322"/>
                  </a:cubicBezTo>
                  <a:cubicBezTo>
                    <a:pt x="4912" y="6322"/>
                    <a:pt x="6322" y="4912"/>
                    <a:pt x="6322" y="3139"/>
                  </a:cubicBezTo>
                  <a:cubicBezTo>
                    <a:pt x="6322" y="1410"/>
                    <a:pt x="4912" y="0"/>
                    <a:pt x="31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10" name="Google Shape;610;p38"/>
            <p:cNvSpPr/>
            <p:nvPr/>
          </p:nvSpPr>
          <p:spPr>
            <a:xfrm>
              <a:off x="2638325" y="2734975"/>
              <a:ext cx="454800" cy="452825"/>
            </a:xfrm>
            <a:custGeom>
              <a:avLst/>
              <a:gdLst/>
              <a:ahLst/>
              <a:cxnLst/>
              <a:rect l="l" t="t" r="r" b="b"/>
              <a:pathLst>
                <a:path w="18192" h="18113" extrusionOk="0">
                  <a:moveTo>
                    <a:pt x="8414" y="603"/>
                  </a:moveTo>
                  <a:cubicBezTo>
                    <a:pt x="10006" y="1558"/>
                    <a:pt x="11825" y="2059"/>
                    <a:pt x="13689" y="2059"/>
                  </a:cubicBezTo>
                  <a:lnTo>
                    <a:pt x="13780" y="2059"/>
                  </a:lnTo>
                  <a:cubicBezTo>
                    <a:pt x="13780" y="2059"/>
                    <a:pt x="13280" y="8653"/>
                    <a:pt x="13280" y="8699"/>
                  </a:cubicBezTo>
                  <a:cubicBezTo>
                    <a:pt x="12052" y="9244"/>
                    <a:pt x="11143" y="10472"/>
                    <a:pt x="11143" y="11928"/>
                  </a:cubicBezTo>
                  <a:cubicBezTo>
                    <a:pt x="11143" y="12155"/>
                    <a:pt x="11143" y="12337"/>
                    <a:pt x="11188" y="12519"/>
                  </a:cubicBezTo>
                  <a:cubicBezTo>
                    <a:pt x="11006" y="12655"/>
                    <a:pt x="10824" y="12792"/>
                    <a:pt x="10642" y="12928"/>
                  </a:cubicBezTo>
                  <a:lnTo>
                    <a:pt x="8414" y="14338"/>
                  </a:lnTo>
                  <a:lnTo>
                    <a:pt x="8368" y="14338"/>
                  </a:lnTo>
                  <a:lnTo>
                    <a:pt x="6140" y="12928"/>
                  </a:lnTo>
                  <a:cubicBezTo>
                    <a:pt x="4639" y="11973"/>
                    <a:pt x="3638" y="10336"/>
                    <a:pt x="3502" y="8517"/>
                  </a:cubicBezTo>
                  <a:lnTo>
                    <a:pt x="3047" y="2059"/>
                  </a:lnTo>
                  <a:lnTo>
                    <a:pt x="3138" y="2059"/>
                  </a:lnTo>
                  <a:cubicBezTo>
                    <a:pt x="5003" y="2059"/>
                    <a:pt x="6822" y="1558"/>
                    <a:pt x="8414" y="603"/>
                  </a:cubicBezTo>
                  <a:close/>
                  <a:moveTo>
                    <a:pt x="14645" y="9062"/>
                  </a:moveTo>
                  <a:cubicBezTo>
                    <a:pt x="15418" y="9062"/>
                    <a:pt x="16100" y="9335"/>
                    <a:pt x="16646" y="9836"/>
                  </a:cubicBezTo>
                  <a:lnTo>
                    <a:pt x="14554" y="12291"/>
                  </a:lnTo>
                  <a:lnTo>
                    <a:pt x="13371" y="11154"/>
                  </a:lnTo>
                  <a:cubicBezTo>
                    <a:pt x="13310" y="11114"/>
                    <a:pt x="13239" y="11091"/>
                    <a:pt x="13168" y="11091"/>
                  </a:cubicBezTo>
                  <a:cubicBezTo>
                    <a:pt x="13080" y="11091"/>
                    <a:pt x="12991" y="11125"/>
                    <a:pt x="12916" y="11200"/>
                  </a:cubicBezTo>
                  <a:cubicBezTo>
                    <a:pt x="12780" y="11291"/>
                    <a:pt x="12780" y="11518"/>
                    <a:pt x="12916" y="11609"/>
                  </a:cubicBezTo>
                  <a:lnTo>
                    <a:pt x="14326" y="12974"/>
                  </a:lnTo>
                  <a:cubicBezTo>
                    <a:pt x="14387" y="13015"/>
                    <a:pt x="14467" y="13037"/>
                    <a:pt x="14545" y="13037"/>
                  </a:cubicBezTo>
                  <a:cubicBezTo>
                    <a:pt x="14639" y="13037"/>
                    <a:pt x="14731" y="13003"/>
                    <a:pt x="14781" y="12928"/>
                  </a:cubicBezTo>
                  <a:lnTo>
                    <a:pt x="17055" y="10336"/>
                  </a:lnTo>
                  <a:cubicBezTo>
                    <a:pt x="17328" y="10791"/>
                    <a:pt x="17510" y="11336"/>
                    <a:pt x="17510" y="11928"/>
                  </a:cubicBezTo>
                  <a:cubicBezTo>
                    <a:pt x="17510" y="13519"/>
                    <a:pt x="16236" y="14793"/>
                    <a:pt x="14645" y="14793"/>
                  </a:cubicBezTo>
                  <a:cubicBezTo>
                    <a:pt x="13053" y="14793"/>
                    <a:pt x="11779" y="13519"/>
                    <a:pt x="11779" y="11928"/>
                  </a:cubicBezTo>
                  <a:cubicBezTo>
                    <a:pt x="11779" y="10336"/>
                    <a:pt x="13053" y="9062"/>
                    <a:pt x="14645" y="9062"/>
                  </a:cubicBezTo>
                  <a:close/>
                  <a:moveTo>
                    <a:pt x="8391" y="1"/>
                  </a:moveTo>
                  <a:cubicBezTo>
                    <a:pt x="8289" y="1"/>
                    <a:pt x="8186" y="35"/>
                    <a:pt x="8095" y="103"/>
                  </a:cubicBezTo>
                  <a:cubicBezTo>
                    <a:pt x="6595" y="967"/>
                    <a:pt x="4866" y="1422"/>
                    <a:pt x="3138" y="1422"/>
                  </a:cubicBezTo>
                  <a:cubicBezTo>
                    <a:pt x="3062" y="1422"/>
                    <a:pt x="2987" y="1417"/>
                    <a:pt x="2914" y="1417"/>
                  </a:cubicBezTo>
                  <a:cubicBezTo>
                    <a:pt x="2769" y="1417"/>
                    <a:pt x="2638" y="1437"/>
                    <a:pt x="2547" y="1558"/>
                  </a:cubicBezTo>
                  <a:cubicBezTo>
                    <a:pt x="2456" y="1649"/>
                    <a:pt x="2410" y="1786"/>
                    <a:pt x="2410" y="1922"/>
                  </a:cubicBezTo>
                  <a:lnTo>
                    <a:pt x="2911" y="8562"/>
                  </a:lnTo>
                  <a:cubicBezTo>
                    <a:pt x="3047" y="10563"/>
                    <a:pt x="4139" y="12382"/>
                    <a:pt x="5821" y="13428"/>
                  </a:cubicBezTo>
                  <a:lnTo>
                    <a:pt x="8050" y="14838"/>
                  </a:lnTo>
                  <a:cubicBezTo>
                    <a:pt x="8141" y="14929"/>
                    <a:pt x="8277" y="14929"/>
                    <a:pt x="8414" y="14929"/>
                  </a:cubicBezTo>
                  <a:cubicBezTo>
                    <a:pt x="8505" y="14929"/>
                    <a:pt x="8641" y="14929"/>
                    <a:pt x="8732" y="14838"/>
                  </a:cubicBezTo>
                  <a:lnTo>
                    <a:pt x="10961" y="13474"/>
                  </a:lnTo>
                  <a:cubicBezTo>
                    <a:pt x="11097" y="13383"/>
                    <a:pt x="11234" y="13292"/>
                    <a:pt x="11370" y="13201"/>
                  </a:cubicBezTo>
                  <a:cubicBezTo>
                    <a:pt x="11643" y="13838"/>
                    <a:pt x="12052" y="14429"/>
                    <a:pt x="12643" y="14838"/>
                  </a:cubicBezTo>
                  <a:cubicBezTo>
                    <a:pt x="12461" y="14975"/>
                    <a:pt x="12280" y="15066"/>
                    <a:pt x="12098" y="15202"/>
                  </a:cubicBezTo>
                  <a:lnTo>
                    <a:pt x="8550" y="17431"/>
                  </a:lnTo>
                  <a:cubicBezTo>
                    <a:pt x="8505" y="17453"/>
                    <a:pt x="8448" y="17465"/>
                    <a:pt x="8391" y="17465"/>
                  </a:cubicBezTo>
                  <a:cubicBezTo>
                    <a:pt x="8334" y="17465"/>
                    <a:pt x="8277" y="17453"/>
                    <a:pt x="8232" y="17431"/>
                  </a:cubicBezTo>
                  <a:lnTo>
                    <a:pt x="4684" y="15202"/>
                  </a:lnTo>
                  <a:cubicBezTo>
                    <a:pt x="2456" y="13792"/>
                    <a:pt x="1001" y="11382"/>
                    <a:pt x="819" y="8744"/>
                  </a:cubicBezTo>
                  <a:lnTo>
                    <a:pt x="637" y="6243"/>
                  </a:lnTo>
                  <a:cubicBezTo>
                    <a:pt x="637" y="6106"/>
                    <a:pt x="455" y="5970"/>
                    <a:pt x="318" y="5970"/>
                  </a:cubicBezTo>
                  <a:cubicBezTo>
                    <a:pt x="136" y="5970"/>
                    <a:pt x="0" y="6152"/>
                    <a:pt x="0" y="6288"/>
                  </a:cubicBezTo>
                  <a:lnTo>
                    <a:pt x="182" y="8790"/>
                  </a:lnTo>
                  <a:cubicBezTo>
                    <a:pt x="409" y="11609"/>
                    <a:pt x="1956" y="14202"/>
                    <a:pt x="4366" y="15748"/>
                  </a:cubicBezTo>
                  <a:lnTo>
                    <a:pt x="7868" y="17931"/>
                  </a:lnTo>
                  <a:cubicBezTo>
                    <a:pt x="8050" y="18067"/>
                    <a:pt x="8186" y="18113"/>
                    <a:pt x="8368" y="18113"/>
                  </a:cubicBezTo>
                  <a:cubicBezTo>
                    <a:pt x="8550" y="18113"/>
                    <a:pt x="8732" y="18067"/>
                    <a:pt x="8869" y="17931"/>
                  </a:cubicBezTo>
                  <a:lnTo>
                    <a:pt x="12416" y="15748"/>
                  </a:lnTo>
                  <a:cubicBezTo>
                    <a:pt x="12689" y="15566"/>
                    <a:pt x="12962" y="15384"/>
                    <a:pt x="13235" y="15157"/>
                  </a:cubicBezTo>
                  <a:cubicBezTo>
                    <a:pt x="13644" y="15339"/>
                    <a:pt x="14144" y="15430"/>
                    <a:pt x="14645" y="15430"/>
                  </a:cubicBezTo>
                  <a:cubicBezTo>
                    <a:pt x="16555" y="15430"/>
                    <a:pt x="18146" y="13883"/>
                    <a:pt x="18146" y="11928"/>
                  </a:cubicBezTo>
                  <a:cubicBezTo>
                    <a:pt x="18146" y="11154"/>
                    <a:pt x="17919" y="10427"/>
                    <a:pt x="17464" y="9836"/>
                  </a:cubicBezTo>
                  <a:lnTo>
                    <a:pt x="18056" y="9153"/>
                  </a:lnTo>
                  <a:cubicBezTo>
                    <a:pt x="18192" y="9017"/>
                    <a:pt x="18146" y="8835"/>
                    <a:pt x="18056" y="8699"/>
                  </a:cubicBezTo>
                  <a:cubicBezTo>
                    <a:pt x="17994" y="8658"/>
                    <a:pt x="17914" y="8635"/>
                    <a:pt x="17837" y="8635"/>
                  </a:cubicBezTo>
                  <a:cubicBezTo>
                    <a:pt x="17742" y="8635"/>
                    <a:pt x="17651" y="8669"/>
                    <a:pt x="17601" y="8744"/>
                  </a:cubicBezTo>
                  <a:lnTo>
                    <a:pt x="17055" y="9381"/>
                  </a:lnTo>
                  <a:cubicBezTo>
                    <a:pt x="16418" y="8790"/>
                    <a:pt x="15554" y="8426"/>
                    <a:pt x="14645" y="8426"/>
                  </a:cubicBezTo>
                  <a:cubicBezTo>
                    <a:pt x="14417" y="8426"/>
                    <a:pt x="14190" y="8471"/>
                    <a:pt x="13917" y="8517"/>
                  </a:cubicBezTo>
                  <a:lnTo>
                    <a:pt x="14417" y="1922"/>
                  </a:lnTo>
                  <a:cubicBezTo>
                    <a:pt x="14417" y="1786"/>
                    <a:pt x="14372" y="1649"/>
                    <a:pt x="14281" y="1558"/>
                  </a:cubicBezTo>
                  <a:cubicBezTo>
                    <a:pt x="14159" y="1437"/>
                    <a:pt x="14018" y="1417"/>
                    <a:pt x="13883" y="1417"/>
                  </a:cubicBezTo>
                  <a:cubicBezTo>
                    <a:pt x="13816" y="1417"/>
                    <a:pt x="13750" y="1422"/>
                    <a:pt x="13689" y="1422"/>
                  </a:cubicBezTo>
                  <a:cubicBezTo>
                    <a:pt x="11916" y="1422"/>
                    <a:pt x="10187" y="967"/>
                    <a:pt x="8687" y="103"/>
                  </a:cubicBezTo>
                  <a:cubicBezTo>
                    <a:pt x="8596" y="35"/>
                    <a:pt x="8493" y="1"/>
                    <a:pt x="83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grpSp>
        <p:nvGrpSpPr>
          <p:cNvPr id="611" name="Google Shape;611;p38"/>
          <p:cNvGrpSpPr/>
          <p:nvPr/>
        </p:nvGrpSpPr>
        <p:grpSpPr>
          <a:xfrm>
            <a:off x="4520280" y="4028031"/>
            <a:ext cx="375847" cy="470993"/>
            <a:chOff x="2625800" y="3333325"/>
            <a:chExt cx="440050" cy="551450"/>
          </a:xfrm>
        </p:grpSpPr>
        <p:sp>
          <p:nvSpPr>
            <p:cNvPr id="612" name="Google Shape;612;p38"/>
            <p:cNvSpPr/>
            <p:nvPr/>
          </p:nvSpPr>
          <p:spPr>
            <a:xfrm>
              <a:off x="2625800" y="3333325"/>
              <a:ext cx="440050" cy="551450"/>
            </a:xfrm>
            <a:custGeom>
              <a:avLst/>
              <a:gdLst/>
              <a:ahLst/>
              <a:cxnLst/>
              <a:rect l="l" t="t" r="r" b="b"/>
              <a:pathLst>
                <a:path w="17602" h="22058" extrusionOk="0">
                  <a:moveTo>
                    <a:pt x="774" y="0"/>
                  </a:moveTo>
                  <a:cubicBezTo>
                    <a:pt x="365" y="0"/>
                    <a:pt x="1" y="319"/>
                    <a:pt x="1" y="728"/>
                  </a:cubicBezTo>
                  <a:lnTo>
                    <a:pt x="1" y="17101"/>
                  </a:lnTo>
                  <a:cubicBezTo>
                    <a:pt x="1" y="17555"/>
                    <a:pt x="365" y="17874"/>
                    <a:pt x="774" y="17874"/>
                  </a:cubicBezTo>
                  <a:lnTo>
                    <a:pt x="3776" y="17874"/>
                  </a:lnTo>
                  <a:cubicBezTo>
                    <a:pt x="4230" y="20239"/>
                    <a:pt x="6322" y="22058"/>
                    <a:pt x="8824" y="22058"/>
                  </a:cubicBezTo>
                  <a:cubicBezTo>
                    <a:pt x="11644" y="22058"/>
                    <a:pt x="13918" y="19784"/>
                    <a:pt x="13918" y="16964"/>
                  </a:cubicBezTo>
                  <a:cubicBezTo>
                    <a:pt x="13918" y="14144"/>
                    <a:pt x="11644" y="11825"/>
                    <a:pt x="8824" y="11825"/>
                  </a:cubicBezTo>
                  <a:cubicBezTo>
                    <a:pt x="7005" y="11825"/>
                    <a:pt x="5276" y="12826"/>
                    <a:pt x="4367" y="14372"/>
                  </a:cubicBezTo>
                  <a:cubicBezTo>
                    <a:pt x="4276" y="14554"/>
                    <a:pt x="4367" y="14736"/>
                    <a:pt x="4503" y="14827"/>
                  </a:cubicBezTo>
                  <a:cubicBezTo>
                    <a:pt x="4552" y="14859"/>
                    <a:pt x="4611" y="14874"/>
                    <a:pt x="4672" y="14874"/>
                  </a:cubicBezTo>
                  <a:cubicBezTo>
                    <a:pt x="4784" y="14874"/>
                    <a:pt x="4899" y="14824"/>
                    <a:pt x="4958" y="14736"/>
                  </a:cubicBezTo>
                  <a:cubicBezTo>
                    <a:pt x="5731" y="13326"/>
                    <a:pt x="7232" y="12462"/>
                    <a:pt x="8824" y="12462"/>
                  </a:cubicBezTo>
                  <a:cubicBezTo>
                    <a:pt x="11280" y="12462"/>
                    <a:pt x="13281" y="14463"/>
                    <a:pt x="13281" y="16964"/>
                  </a:cubicBezTo>
                  <a:cubicBezTo>
                    <a:pt x="13281" y="19420"/>
                    <a:pt x="11280" y="21421"/>
                    <a:pt x="8824" y="21421"/>
                  </a:cubicBezTo>
                  <a:cubicBezTo>
                    <a:pt x="6368" y="21421"/>
                    <a:pt x="4367" y="19420"/>
                    <a:pt x="4367" y="16964"/>
                  </a:cubicBezTo>
                  <a:cubicBezTo>
                    <a:pt x="4367" y="16600"/>
                    <a:pt x="4367" y="16282"/>
                    <a:pt x="4458" y="16009"/>
                  </a:cubicBezTo>
                  <a:cubicBezTo>
                    <a:pt x="4503" y="15827"/>
                    <a:pt x="4367" y="15645"/>
                    <a:pt x="4185" y="15600"/>
                  </a:cubicBezTo>
                  <a:cubicBezTo>
                    <a:pt x="4161" y="15594"/>
                    <a:pt x="4138" y="15591"/>
                    <a:pt x="4116" y="15591"/>
                  </a:cubicBezTo>
                  <a:cubicBezTo>
                    <a:pt x="3969" y="15591"/>
                    <a:pt x="3861" y="15715"/>
                    <a:pt x="3821" y="15873"/>
                  </a:cubicBezTo>
                  <a:cubicBezTo>
                    <a:pt x="3730" y="16191"/>
                    <a:pt x="3685" y="16600"/>
                    <a:pt x="3685" y="16964"/>
                  </a:cubicBezTo>
                  <a:cubicBezTo>
                    <a:pt x="3685" y="17055"/>
                    <a:pt x="3685" y="17146"/>
                    <a:pt x="3685" y="17237"/>
                  </a:cubicBezTo>
                  <a:lnTo>
                    <a:pt x="774" y="17237"/>
                  </a:lnTo>
                  <a:cubicBezTo>
                    <a:pt x="683" y="17237"/>
                    <a:pt x="637" y="17192"/>
                    <a:pt x="637" y="17146"/>
                  </a:cubicBezTo>
                  <a:lnTo>
                    <a:pt x="637" y="4912"/>
                  </a:lnTo>
                  <a:lnTo>
                    <a:pt x="12189" y="4912"/>
                  </a:lnTo>
                  <a:cubicBezTo>
                    <a:pt x="12371" y="4912"/>
                    <a:pt x="12508" y="4776"/>
                    <a:pt x="12508" y="4594"/>
                  </a:cubicBezTo>
                  <a:cubicBezTo>
                    <a:pt x="12508" y="4412"/>
                    <a:pt x="12371" y="4275"/>
                    <a:pt x="12189" y="4275"/>
                  </a:cubicBezTo>
                  <a:lnTo>
                    <a:pt x="637" y="4275"/>
                  </a:lnTo>
                  <a:lnTo>
                    <a:pt x="637" y="773"/>
                  </a:lnTo>
                  <a:cubicBezTo>
                    <a:pt x="637" y="682"/>
                    <a:pt x="683" y="637"/>
                    <a:pt x="774" y="637"/>
                  </a:cubicBezTo>
                  <a:lnTo>
                    <a:pt x="16874" y="637"/>
                  </a:lnTo>
                  <a:cubicBezTo>
                    <a:pt x="16919" y="637"/>
                    <a:pt x="16965" y="682"/>
                    <a:pt x="16965" y="773"/>
                  </a:cubicBezTo>
                  <a:lnTo>
                    <a:pt x="16965" y="4275"/>
                  </a:lnTo>
                  <a:lnTo>
                    <a:pt x="13781" y="4275"/>
                  </a:lnTo>
                  <a:cubicBezTo>
                    <a:pt x="13599" y="4275"/>
                    <a:pt x="13417" y="4412"/>
                    <a:pt x="13417" y="4594"/>
                  </a:cubicBezTo>
                  <a:cubicBezTo>
                    <a:pt x="13417" y="4776"/>
                    <a:pt x="13599" y="4912"/>
                    <a:pt x="13781" y="4912"/>
                  </a:cubicBezTo>
                  <a:lnTo>
                    <a:pt x="16965" y="4912"/>
                  </a:lnTo>
                  <a:lnTo>
                    <a:pt x="16965" y="17146"/>
                  </a:lnTo>
                  <a:cubicBezTo>
                    <a:pt x="16965" y="17192"/>
                    <a:pt x="16919" y="17237"/>
                    <a:pt x="16874" y="17237"/>
                  </a:cubicBezTo>
                  <a:lnTo>
                    <a:pt x="15236" y="17237"/>
                  </a:lnTo>
                  <a:cubicBezTo>
                    <a:pt x="15055" y="17237"/>
                    <a:pt x="14918" y="17373"/>
                    <a:pt x="14918" y="17555"/>
                  </a:cubicBezTo>
                  <a:cubicBezTo>
                    <a:pt x="14918" y="17737"/>
                    <a:pt x="15055" y="17874"/>
                    <a:pt x="15236" y="17874"/>
                  </a:cubicBezTo>
                  <a:lnTo>
                    <a:pt x="16874" y="17874"/>
                  </a:lnTo>
                  <a:cubicBezTo>
                    <a:pt x="17283" y="17874"/>
                    <a:pt x="17601" y="17555"/>
                    <a:pt x="17601" y="17146"/>
                  </a:cubicBezTo>
                  <a:lnTo>
                    <a:pt x="17601" y="773"/>
                  </a:lnTo>
                  <a:cubicBezTo>
                    <a:pt x="17601" y="319"/>
                    <a:pt x="17283" y="0"/>
                    <a:pt x="168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13" name="Google Shape;613;p38"/>
            <p:cNvSpPr/>
            <p:nvPr/>
          </p:nvSpPr>
          <p:spPr>
            <a:xfrm>
              <a:off x="2670150" y="3378800"/>
              <a:ext cx="31850" cy="31850"/>
            </a:xfrm>
            <a:custGeom>
              <a:avLst/>
              <a:gdLst/>
              <a:ahLst/>
              <a:cxnLst/>
              <a:rect l="l" t="t" r="r" b="b"/>
              <a:pathLst>
                <a:path w="1274" h="1274" extrusionOk="0">
                  <a:moveTo>
                    <a:pt x="637" y="0"/>
                  </a:moveTo>
                  <a:cubicBezTo>
                    <a:pt x="273" y="0"/>
                    <a:pt x="0" y="273"/>
                    <a:pt x="0" y="637"/>
                  </a:cubicBezTo>
                  <a:cubicBezTo>
                    <a:pt x="0" y="956"/>
                    <a:pt x="273" y="1274"/>
                    <a:pt x="637" y="1274"/>
                  </a:cubicBezTo>
                  <a:cubicBezTo>
                    <a:pt x="956" y="1274"/>
                    <a:pt x="1274" y="956"/>
                    <a:pt x="1274" y="637"/>
                  </a:cubicBezTo>
                  <a:cubicBezTo>
                    <a:pt x="1274" y="273"/>
                    <a:pt x="956" y="0"/>
                    <a:pt x="6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14" name="Google Shape;614;p38"/>
            <p:cNvSpPr/>
            <p:nvPr/>
          </p:nvSpPr>
          <p:spPr>
            <a:xfrm>
              <a:off x="2717900" y="3378800"/>
              <a:ext cx="31875" cy="31850"/>
            </a:xfrm>
            <a:custGeom>
              <a:avLst/>
              <a:gdLst/>
              <a:ahLst/>
              <a:cxnLst/>
              <a:rect l="l" t="t" r="r" b="b"/>
              <a:pathLst>
                <a:path w="1275" h="1274" extrusionOk="0">
                  <a:moveTo>
                    <a:pt x="637" y="0"/>
                  </a:moveTo>
                  <a:cubicBezTo>
                    <a:pt x="273" y="0"/>
                    <a:pt x="1" y="273"/>
                    <a:pt x="1" y="637"/>
                  </a:cubicBezTo>
                  <a:cubicBezTo>
                    <a:pt x="1" y="956"/>
                    <a:pt x="273" y="1274"/>
                    <a:pt x="637" y="1274"/>
                  </a:cubicBezTo>
                  <a:cubicBezTo>
                    <a:pt x="1001" y="1274"/>
                    <a:pt x="1274" y="956"/>
                    <a:pt x="1274" y="637"/>
                  </a:cubicBezTo>
                  <a:cubicBezTo>
                    <a:pt x="1274" y="273"/>
                    <a:pt x="1001" y="0"/>
                    <a:pt x="6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15" name="Google Shape;615;p38"/>
            <p:cNvSpPr/>
            <p:nvPr/>
          </p:nvSpPr>
          <p:spPr>
            <a:xfrm>
              <a:off x="2765650" y="3378800"/>
              <a:ext cx="31875" cy="31850"/>
            </a:xfrm>
            <a:custGeom>
              <a:avLst/>
              <a:gdLst/>
              <a:ahLst/>
              <a:cxnLst/>
              <a:rect l="l" t="t" r="r" b="b"/>
              <a:pathLst>
                <a:path w="1275" h="1274" extrusionOk="0">
                  <a:moveTo>
                    <a:pt x="637" y="0"/>
                  </a:moveTo>
                  <a:cubicBezTo>
                    <a:pt x="274" y="0"/>
                    <a:pt x="1" y="273"/>
                    <a:pt x="1" y="637"/>
                  </a:cubicBezTo>
                  <a:cubicBezTo>
                    <a:pt x="1" y="956"/>
                    <a:pt x="274" y="1274"/>
                    <a:pt x="637" y="1274"/>
                  </a:cubicBezTo>
                  <a:cubicBezTo>
                    <a:pt x="1001" y="1274"/>
                    <a:pt x="1274" y="956"/>
                    <a:pt x="1274" y="637"/>
                  </a:cubicBezTo>
                  <a:cubicBezTo>
                    <a:pt x="1274" y="273"/>
                    <a:pt x="1001" y="0"/>
                    <a:pt x="6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16" name="Google Shape;616;p38"/>
            <p:cNvSpPr/>
            <p:nvPr/>
          </p:nvSpPr>
          <p:spPr>
            <a:xfrm>
              <a:off x="2800900" y="3700275"/>
              <a:ext cx="105775" cy="116300"/>
            </a:xfrm>
            <a:custGeom>
              <a:avLst/>
              <a:gdLst/>
              <a:ahLst/>
              <a:cxnLst/>
              <a:rect l="l" t="t" r="r" b="b"/>
              <a:pathLst>
                <a:path w="4231" h="4652" extrusionOk="0">
                  <a:moveTo>
                    <a:pt x="774" y="649"/>
                  </a:moveTo>
                  <a:cubicBezTo>
                    <a:pt x="819" y="649"/>
                    <a:pt x="819" y="649"/>
                    <a:pt x="819" y="694"/>
                  </a:cubicBezTo>
                  <a:lnTo>
                    <a:pt x="3548" y="2241"/>
                  </a:lnTo>
                  <a:cubicBezTo>
                    <a:pt x="3594" y="2241"/>
                    <a:pt x="3594" y="2286"/>
                    <a:pt x="3594" y="2332"/>
                  </a:cubicBezTo>
                  <a:cubicBezTo>
                    <a:pt x="3594" y="2332"/>
                    <a:pt x="3594" y="2377"/>
                    <a:pt x="3548" y="2423"/>
                  </a:cubicBezTo>
                  <a:lnTo>
                    <a:pt x="819" y="3969"/>
                  </a:lnTo>
                  <a:cubicBezTo>
                    <a:pt x="804" y="3984"/>
                    <a:pt x="789" y="3989"/>
                    <a:pt x="775" y="3989"/>
                  </a:cubicBezTo>
                  <a:cubicBezTo>
                    <a:pt x="749" y="3989"/>
                    <a:pt x="728" y="3969"/>
                    <a:pt x="728" y="3969"/>
                  </a:cubicBezTo>
                  <a:cubicBezTo>
                    <a:pt x="683" y="3969"/>
                    <a:pt x="683" y="3923"/>
                    <a:pt x="683" y="3878"/>
                  </a:cubicBezTo>
                  <a:lnTo>
                    <a:pt x="683" y="785"/>
                  </a:lnTo>
                  <a:cubicBezTo>
                    <a:pt x="683" y="694"/>
                    <a:pt x="728" y="694"/>
                    <a:pt x="728" y="694"/>
                  </a:cubicBezTo>
                  <a:cubicBezTo>
                    <a:pt x="728" y="649"/>
                    <a:pt x="774" y="649"/>
                    <a:pt x="774" y="649"/>
                  </a:cubicBezTo>
                  <a:close/>
                  <a:moveTo>
                    <a:pt x="774" y="1"/>
                  </a:moveTo>
                  <a:cubicBezTo>
                    <a:pt x="649" y="1"/>
                    <a:pt x="524" y="35"/>
                    <a:pt x="410" y="103"/>
                  </a:cubicBezTo>
                  <a:cubicBezTo>
                    <a:pt x="183" y="240"/>
                    <a:pt x="46" y="467"/>
                    <a:pt x="46" y="740"/>
                  </a:cubicBezTo>
                  <a:lnTo>
                    <a:pt x="46" y="3878"/>
                  </a:lnTo>
                  <a:cubicBezTo>
                    <a:pt x="1" y="4287"/>
                    <a:pt x="364" y="4651"/>
                    <a:pt x="774" y="4651"/>
                  </a:cubicBezTo>
                  <a:cubicBezTo>
                    <a:pt x="910" y="4651"/>
                    <a:pt x="1047" y="4606"/>
                    <a:pt x="1138" y="4515"/>
                  </a:cubicBezTo>
                  <a:lnTo>
                    <a:pt x="3866" y="2968"/>
                  </a:lnTo>
                  <a:cubicBezTo>
                    <a:pt x="4094" y="2832"/>
                    <a:pt x="4230" y="2605"/>
                    <a:pt x="4230" y="2332"/>
                  </a:cubicBezTo>
                  <a:cubicBezTo>
                    <a:pt x="4230" y="2059"/>
                    <a:pt x="4094" y="1786"/>
                    <a:pt x="3866" y="1649"/>
                  </a:cubicBezTo>
                  <a:lnTo>
                    <a:pt x="1138" y="103"/>
                  </a:lnTo>
                  <a:cubicBezTo>
                    <a:pt x="1024" y="35"/>
                    <a:pt x="899" y="1"/>
                    <a:pt x="7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17" name="Google Shape;617;p38"/>
            <p:cNvSpPr/>
            <p:nvPr/>
          </p:nvSpPr>
          <p:spPr>
            <a:xfrm>
              <a:off x="2695150" y="3491350"/>
              <a:ext cx="48925" cy="108050"/>
            </a:xfrm>
            <a:custGeom>
              <a:avLst/>
              <a:gdLst/>
              <a:ahLst/>
              <a:cxnLst/>
              <a:rect l="l" t="t" r="r" b="b"/>
              <a:pathLst>
                <a:path w="1957" h="4322" extrusionOk="0">
                  <a:moveTo>
                    <a:pt x="319" y="1"/>
                  </a:moveTo>
                  <a:cubicBezTo>
                    <a:pt x="137" y="1"/>
                    <a:pt x="1" y="137"/>
                    <a:pt x="1" y="319"/>
                  </a:cubicBezTo>
                  <a:lnTo>
                    <a:pt x="1" y="4003"/>
                  </a:lnTo>
                  <a:cubicBezTo>
                    <a:pt x="1" y="4140"/>
                    <a:pt x="137" y="4276"/>
                    <a:pt x="274" y="4321"/>
                  </a:cubicBezTo>
                  <a:lnTo>
                    <a:pt x="1638" y="4321"/>
                  </a:lnTo>
                  <a:cubicBezTo>
                    <a:pt x="1775" y="4321"/>
                    <a:pt x="1957" y="4185"/>
                    <a:pt x="1957" y="4003"/>
                  </a:cubicBezTo>
                  <a:cubicBezTo>
                    <a:pt x="1957" y="3821"/>
                    <a:pt x="1775" y="3685"/>
                    <a:pt x="1638" y="3685"/>
                  </a:cubicBezTo>
                  <a:lnTo>
                    <a:pt x="638" y="3685"/>
                  </a:lnTo>
                  <a:lnTo>
                    <a:pt x="638" y="319"/>
                  </a:lnTo>
                  <a:cubicBezTo>
                    <a:pt x="638" y="137"/>
                    <a:pt x="501" y="1"/>
                    <a:pt x="3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18" name="Google Shape;618;p38"/>
            <p:cNvSpPr/>
            <p:nvPr/>
          </p:nvSpPr>
          <p:spPr>
            <a:xfrm>
              <a:off x="2780425" y="3491350"/>
              <a:ext cx="17100" cy="108050"/>
            </a:xfrm>
            <a:custGeom>
              <a:avLst/>
              <a:gdLst/>
              <a:ahLst/>
              <a:cxnLst/>
              <a:rect l="l" t="t" r="r" b="b"/>
              <a:pathLst>
                <a:path w="684" h="4322" extrusionOk="0">
                  <a:moveTo>
                    <a:pt x="319" y="1"/>
                  </a:moveTo>
                  <a:cubicBezTo>
                    <a:pt x="183" y="1"/>
                    <a:pt x="1" y="137"/>
                    <a:pt x="1" y="319"/>
                  </a:cubicBezTo>
                  <a:lnTo>
                    <a:pt x="1" y="4003"/>
                  </a:lnTo>
                  <a:cubicBezTo>
                    <a:pt x="1" y="4185"/>
                    <a:pt x="137" y="4321"/>
                    <a:pt x="319" y="4321"/>
                  </a:cubicBezTo>
                  <a:cubicBezTo>
                    <a:pt x="501" y="4321"/>
                    <a:pt x="683" y="4185"/>
                    <a:pt x="683" y="4003"/>
                  </a:cubicBezTo>
                  <a:lnTo>
                    <a:pt x="683" y="319"/>
                  </a:lnTo>
                  <a:cubicBezTo>
                    <a:pt x="683" y="137"/>
                    <a:pt x="501" y="1"/>
                    <a:pt x="3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19" name="Google Shape;619;p38"/>
            <p:cNvSpPr/>
            <p:nvPr/>
          </p:nvSpPr>
          <p:spPr>
            <a:xfrm>
              <a:off x="2941900" y="3492500"/>
              <a:ext cx="54600" cy="106900"/>
            </a:xfrm>
            <a:custGeom>
              <a:avLst/>
              <a:gdLst/>
              <a:ahLst/>
              <a:cxnLst/>
              <a:rect l="l" t="t" r="r" b="b"/>
              <a:pathLst>
                <a:path w="2184" h="4276" extrusionOk="0">
                  <a:moveTo>
                    <a:pt x="318" y="0"/>
                  </a:moveTo>
                  <a:cubicBezTo>
                    <a:pt x="182" y="0"/>
                    <a:pt x="0" y="137"/>
                    <a:pt x="0" y="319"/>
                  </a:cubicBezTo>
                  <a:lnTo>
                    <a:pt x="0" y="3957"/>
                  </a:lnTo>
                  <a:cubicBezTo>
                    <a:pt x="0" y="4139"/>
                    <a:pt x="137" y="4275"/>
                    <a:pt x="318" y="4275"/>
                  </a:cubicBezTo>
                  <a:lnTo>
                    <a:pt x="1865" y="4275"/>
                  </a:lnTo>
                  <a:cubicBezTo>
                    <a:pt x="2047" y="4275"/>
                    <a:pt x="2183" y="4139"/>
                    <a:pt x="2183" y="3957"/>
                  </a:cubicBezTo>
                  <a:cubicBezTo>
                    <a:pt x="2183" y="3775"/>
                    <a:pt x="2047" y="3639"/>
                    <a:pt x="1865" y="3639"/>
                  </a:cubicBezTo>
                  <a:lnTo>
                    <a:pt x="682" y="3639"/>
                  </a:lnTo>
                  <a:lnTo>
                    <a:pt x="682" y="2456"/>
                  </a:lnTo>
                  <a:lnTo>
                    <a:pt x="1774" y="2456"/>
                  </a:lnTo>
                  <a:cubicBezTo>
                    <a:pt x="1956" y="2456"/>
                    <a:pt x="2092" y="2320"/>
                    <a:pt x="2092" y="2138"/>
                  </a:cubicBezTo>
                  <a:cubicBezTo>
                    <a:pt x="2092" y="1956"/>
                    <a:pt x="1956" y="1820"/>
                    <a:pt x="1774" y="1820"/>
                  </a:cubicBezTo>
                  <a:lnTo>
                    <a:pt x="682" y="1820"/>
                  </a:lnTo>
                  <a:lnTo>
                    <a:pt x="682" y="637"/>
                  </a:lnTo>
                  <a:lnTo>
                    <a:pt x="1865" y="637"/>
                  </a:lnTo>
                  <a:cubicBezTo>
                    <a:pt x="2047" y="637"/>
                    <a:pt x="2183" y="501"/>
                    <a:pt x="2183" y="319"/>
                  </a:cubicBezTo>
                  <a:cubicBezTo>
                    <a:pt x="2183" y="137"/>
                    <a:pt x="2047" y="0"/>
                    <a:pt x="18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20" name="Google Shape;620;p38"/>
            <p:cNvSpPr/>
            <p:nvPr/>
          </p:nvSpPr>
          <p:spPr>
            <a:xfrm>
              <a:off x="2831600" y="3491075"/>
              <a:ext cx="83025" cy="108325"/>
            </a:xfrm>
            <a:custGeom>
              <a:avLst/>
              <a:gdLst/>
              <a:ahLst/>
              <a:cxnLst/>
              <a:rect l="l" t="t" r="r" b="b"/>
              <a:pathLst>
                <a:path w="3321" h="4333" extrusionOk="0">
                  <a:moveTo>
                    <a:pt x="321" y="0"/>
                  </a:moveTo>
                  <a:cubicBezTo>
                    <a:pt x="290" y="0"/>
                    <a:pt x="259" y="4"/>
                    <a:pt x="228" y="12"/>
                  </a:cubicBezTo>
                  <a:cubicBezTo>
                    <a:pt x="92" y="103"/>
                    <a:pt x="1" y="285"/>
                    <a:pt x="46" y="467"/>
                  </a:cubicBezTo>
                  <a:lnTo>
                    <a:pt x="1319" y="4060"/>
                  </a:lnTo>
                  <a:cubicBezTo>
                    <a:pt x="1365" y="4242"/>
                    <a:pt x="1501" y="4332"/>
                    <a:pt x="1683" y="4332"/>
                  </a:cubicBezTo>
                  <a:cubicBezTo>
                    <a:pt x="1865" y="4332"/>
                    <a:pt x="2002" y="4242"/>
                    <a:pt x="2047" y="4060"/>
                  </a:cubicBezTo>
                  <a:lnTo>
                    <a:pt x="3275" y="467"/>
                  </a:lnTo>
                  <a:cubicBezTo>
                    <a:pt x="3321" y="285"/>
                    <a:pt x="3230" y="103"/>
                    <a:pt x="3048" y="57"/>
                  </a:cubicBezTo>
                  <a:cubicBezTo>
                    <a:pt x="3011" y="33"/>
                    <a:pt x="2971" y="22"/>
                    <a:pt x="2931" y="22"/>
                  </a:cubicBezTo>
                  <a:cubicBezTo>
                    <a:pt x="2820" y="22"/>
                    <a:pt x="2705" y="106"/>
                    <a:pt x="2638" y="239"/>
                  </a:cubicBezTo>
                  <a:lnTo>
                    <a:pt x="1683" y="3195"/>
                  </a:lnTo>
                  <a:lnTo>
                    <a:pt x="637" y="239"/>
                  </a:lnTo>
                  <a:cubicBezTo>
                    <a:pt x="600" y="89"/>
                    <a:pt x="468" y="0"/>
                    <a:pt x="3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grpSp>
        <p:nvGrpSpPr>
          <p:cNvPr id="621" name="Google Shape;621;p38"/>
          <p:cNvGrpSpPr/>
          <p:nvPr/>
        </p:nvGrpSpPr>
        <p:grpSpPr>
          <a:xfrm>
            <a:off x="4497453" y="1880500"/>
            <a:ext cx="421501" cy="429528"/>
            <a:chOff x="4045925" y="1318575"/>
            <a:chExt cx="533275" cy="543500"/>
          </a:xfrm>
        </p:grpSpPr>
        <p:sp>
          <p:nvSpPr>
            <p:cNvPr id="622" name="Google Shape;622;p38"/>
            <p:cNvSpPr/>
            <p:nvPr/>
          </p:nvSpPr>
          <p:spPr>
            <a:xfrm>
              <a:off x="4045925" y="1318575"/>
              <a:ext cx="533275" cy="543500"/>
            </a:xfrm>
            <a:custGeom>
              <a:avLst/>
              <a:gdLst/>
              <a:ahLst/>
              <a:cxnLst/>
              <a:rect l="l" t="t" r="r" b="b"/>
              <a:pathLst>
                <a:path w="21331" h="21740" extrusionOk="0">
                  <a:moveTo>
                    <a:pt x="19920" y="11689"/>
                  </a:moveTo>
                  <a:lnTo>
                    <a:pt x="17328" y="14736"/>
                  </a:lnTo>
                  <a:lnTo>
                    <a:pt x="17328" y="11689"/>
                  </a:lnTo>
                  <a:close/>
                  <a:moveTo>
                    <a:pt x="728" y="0"/>
                  </a:moveTo>
                  <a:cubicBezTo>
                    <a:pt x="318" y="0"/>
                    <a:pt x="0" y="319"/>
                    <a:pt x="0" y="728"/>
                  </a:cubicBezTo>
                  <a:lnTo>
                    <a:pt x="0" y="15463"/>
                  </a:lnTo>
                  <a:cubicBezTo>
                    <a:pt x="0" y="15873"/>
                    <a:pt x="318" y="16191"/>
                    <a:pt x="728" y="16191"/>
                  </a:cubicBezTo>
                  <a:lnTo>
                    <a:pt x="4002" y="16191"/>
                  </a:lnTo>
                  <a:lnTo>
                    <a:pt x="4002" y="20966"/>
                  </a:lnTo>
                  <a:cubicBezTo>
                    <a:pt x="4002" y="21376"/>
                    <a:pt x="4321" y="21740"/>
                    <a:pt x="4730" y="21740"/>
                  </a:cubicBezTo>
                  <a:lnTo>
                    <a:pt x="7504" y="21740"/>
                  </a:lnTo>
                  <a:cubicBezTo>
                    <a:pt x="7686" y="21740"/>
                    <a:pt x="7823" y="21558"/>
                    <a:pt x="7823" y="21421"/>
                  </a:cubicBezTo>
                  <a:cubicBezTo>
                    <a:pt x="7823" y="21239"/>
                    <a:pt x="7686" y="21103"/>
                    <a:pt x="7504" y="21103"/>
                  </a:cubicBezTo>
                  <a:lnTo>
                    <a:pt x="4730" y="21103"/>
                  </a:lnTo>
                  <a:cubicBezTo>
                    <a:pt x="4685" y="21103"/>
                    <a:pt x="4639" y="21057"/>
                    <a:pt x="4639" y="20966"/>
                  </a:cubicBezTo>
                  <a:lnTo>
                    <a:pt x="4639" y="16191"/>
                  </a:lnTo>
                  <a:lnTo>
                    <a:pt x="16600" y="16191"/>
                  </a:lnTo>
                  <a:cubicBezTo>
                    <a:pt x="16873" y="16191"/>
                    <a:pt x="17101" y="16055"/>
                    <a:pt x="17237" y="15827"/>
                  </a:cubicBezTo>
                  <a:lnTo>
                    <a:pt x="20693" y="11825"/>
                  </a:lnTo>
                  <a:lnTo>
                    <a:pt x="20693" y="20966"/>
                  </a:lnTo>
                  <a:cubicBezTo>
                    <a:pt x="20693" y="21057"/>
                    <a:pt x="20648" y="21103"/>
                    <a:pt x="20557" y="21103"/>
                  </a:cubicBezTo>
                  <a:lnTo>
                    <a:pt x="9096" y="21103"/>
                  </a:lnTo>
                  <a:cubicBezTo>
                    <a:pt x="8914" y="21103"/>
                    <a:pt x="8778" y="21239"/>
                    <a:pt x="8778" y="21421"/>
                  </a:cubicBezTo>
                  <a:cubicBezTo>
                    <a:pt x="8778" y="21603"/>
                    <a:pt x="8914" y="21740"/>
                    <a:pt x="9096" y="21740"/>
                  </a:cubicBezTo>
                  <a:lnTo>
                    <a:pt x="20557" y="21740"/>
                  </a:lnTo>
                  <a:cubicBezTo>
                    <a:pt x="20966" y="21740"/>
                    <a:pt x="21330" y="21376"/>
                    <a:pt x="21330" y="20966"/>
                  </a:cubicBezTo>
                  <a:lnTo>
                    <a:pt x="21330" y="11734"/>
                  </a:lnTo>
                  <a:cubicBezTo>
                    <a:pt x="21330" y="11370"/>
                    <a:pt x="21012" y="11052"/>
                    <a:pt x="20648" y="11052"/>
                  </a:cubicBezTo>
                  <a:lnTo>
                    <a:pt x="17328" y="11052"/>
                  </a:lnTo>
                  <a:lnTo>
                    <a:pt x="17328" y="3957"/>
                  </a:lnTo>
                  <a:cubicBezTo>
                    <a:pt x="17328" y="3775"/>
                    <a:pt x="17191" y="3639"/>
                    <a:pt x="17010" y="3639"/>
                  </a:cubicBezTo>
                  <a:cubicBezTo>
                    <a:pt x="16828" y="3639"/>
                    <a:pt x="16691" y="3775"/>
                    <a:pt x="16691" y="3957"/>
                  </a:cubicBezTo>
                  <a:lnTo>
                    <a:pt x="16691" y="4184"/>
                  </a:lnTo>
                  <a:lnTo>
                    <a:pt x="3866" y="4184"/>
                  </a:lnTo>
                  <a:cubicBezTo>
                    <a:pt x="3729" y="4184"/>
                    <a:pt x="3548" y="4321"/>
                    <a:pt x="3548" y="4503"/>
                  </a:cubicBezTo>
                  <a:cubicBezTo>
                    <a:pt x="3548" y="4685"/>
                    <a:pt x="3729" y="4821"/>
                    <a:pt x="3866" y="4821"/>
                  </a:cubicBezTo>
                  <a:lnTo>
                    <a:pt x="16691" y="4821"/>
                  </a:lnTo>
                  <a:lnTo>
                    <a:pt x="16691" y="15463"/>
                  </a:lnTo>
                  <a:cubicBezTo>
                    <a:pt x="16691" y="15509"/>
                    <a:pt x="16646" y="15554"/>
                    <a:pt x="16600" y="15554"/>
                  </a:cubicBezTo>
                  <a:lnTo>
                    <a:pt x="728" y="15554"/>
                  </a:lnTo>
                  <a:cubicBezTo>
                    <a:pt x="682" y="15554"/>
                    <a:pt x="637" y="15509"/>
                    <a:pt x="637" y="15463"/>
                  </a:cubicBezTo>
                  <a:lnTo>
                    <a:pt x="637" y="4821"/>
                  </a:lnTo>
                  <a:lnTo>
                    <a:pt x="2274" y="4821"/>
                  </a:lnTo>
                  <a:cubicBezTo>
                    <a:pt x="2456" y="4821"/>
                    <a:pt x="2592" y="4685"/>
                    <a:pt x="2592" y="4503"/>
                  </a:cubicBezTo>
                  <a:cubicBezTo>
                    <a:pt x="2592" y="4321"/>
                    <a:pt x="2456" y="4184"/>
                    <a:pt x="2274" y="4184"/>
                  </a:cubicBezTo>
                  <a:lnTo>
                    <a:pt x="637" y="4184"/>
                  </a:lnTo>
                  <a:lnTo>
                    <a:pt x="637" y="728"/>
                  </a:lnTo>
                  <a:cubicBezTo>
                    <a:pt x="637" y="682"/>
                    <a:pt x="682" y="637"/>
                    <a:pt x="728" y="637"/>
                  </a:cubicBezTo>
                  <a:lnTo>
                    <a:pt x="16600" y="637"/>
                  </a:lnTo>
                  <a:cubicBezTo>
                    <a:pt x="16646" y="637"/>
                    <a:pt x="16691" y="682"/>
                    <a:pt x="16691" y="728"/>
                  </a:cubicBezTo>
                  <a:lnTo>
                    <a:pt x="16691" y="2365"/>
                  </a:lnTo>
                  <a:cubicBezTo>
                    <a:pt x="16691" y="2547"/>
                    <a:pt x="16828" y="2684"/>
                    <a:pt x="17010" y="2684"/>
                  </a:cubicBezTo>
                  <a:cubicBezTo>
                    <a:pt x="17191" y="2684"/>
                    <a:pt x="17328" y="2547"/>
                    <a:pt x="17328" y="2365"/>
                  </a:cubicBezTo>
                  <a:lnTo>
                    <a:pt x="17328" y="728"/>
                  </a:lnTo>
                  <a:cubicBezTo>
                    <a:pt x="17328" y="319"/>
                    <a:pt x="17010" y="0"/>
                    <a:pt x="166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23" name="Google Shape;623;p38"/>
            <p:cNvSpPr/>
            <p:nvPr/>
          </p:nvSpPr>
          <p:spPr>
            <a:xfrm>
              <a:off x="4089125" y="1362900"/>
              <a:ext cx="31850" cy="30725"/>
            </a:xfrm>
            <a:custGeom>
              <a:avLst/>
              <a:gdLst/>
              <a:ahLst/>
              <a:cxnLst/>
              <a:rect l="l" t="t" r="r" b="b"/>
              <a:pathLst>
                <a:path w="1274" h="1229" extrusionOk="0">
                  <a:moveTo>
                    <a:pt x="637" y="1"/>
                  </a:moveTo>
                  <a:cubicBezTo>
                    <a:pt x="273" y="1"/>
                    <a:pt x="0" y="274"/>
                    <a:pt x="0" y="638"/>
                  </a:cubicBezTo>
                  <a:cubicBezTo>
                    <a:pt x="0" y="956"/>
                    <a:pt x="273" y="1229"/>
                    <a:pt x="637" y="1229"/>
                  </a:cubicBezTo>
                  <a:cubicBezTo>
                    <a:pt x="955" y="1229"/>
                    <a:pt x="1274" y="956"/>
                    <a:pt x="1274" y="638"/>
                  </a:cubicBezTo>
                  <a:cubicBezTo>
                    <a:pt x="1274" y="274"/>
                    <a:pt x="955" y="1"/>
                    <a:pt x="6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24" name="Google Shape;624;p38"/>
            <p:cNvSpPr/>
            <p:nvPr/>
          </p:nvSpPr>
          <p:spPr>
            <a:xfrm>
              <a:off x="4136875" y="1362900"/>
              <a:ext cx="30725" cy="30725"/>
            </a:xfrm>
            <a:custGeom>
              <a:avLst/>
              <a:gdLst/>
              <a:ahLst/>
              <a:cxnLst/>
              <a:rect l="l" t="t" r="r" b="b"/>
              <a:pathLst>
                <a:path w="1229" h="1229" extrusionOk="0">
                  <a:moveTo>
                    <a:pt x="592" y="1"/>
                  </a:moveTo>
                  <a:cubicBezTo>
                    <a:pt x="273" y="1"/>
                    <a:pt x="0" y="274"/>
                    <a:pt x="0" y="638"/>
                  </a:cubicBezTo>
                  <a:cubicBezTo>
                    <a:pt x="0" y="956"/>
                    <a:pt x="273" y="1229"/>
                    <a:pt x="592" y="1229"/>
                  </a:cubicBezTo>
                  <a:cubicBezTo>
                    <a:pt x="956" y="1229"/>
                    <a:pt x="1228" y="956"/>
                    <a:pt x="1228" y="638"/>
                  </a:cubicBezTo>
                  <a:cubicBezTo>
                    <a:pt x="1228" y="274"/>
                    <a:pt x="956" y="1"/>
                    <a:pt x="5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25" name="Google Shape;625;p38"/>
            <p:cNvSpPr/>
            <p:nvPr/>
          </p:nvSpPr>
          <p:spPr>
            <a:xfrm>
              <a:off x="4183500" y="1362900"/>
              <a:ext cx="30725" cy="30725"/>
            </a:xfrm>
            <a:custGeom>
              <a:avLst/>
              <a:gdLst/>
              <a:ahLst/>
              <a:cxnLst/>
              <a:rect l="l" t="t" r="r" b="b"/>
              <a:pathLst>
                <a:path w="1229" h="1229" extrusionOk="0">
                  <a:moveTo>
                    <a:pt x="637" y="1"/>
                  </a:moveTo>
                  <a:cubicBezTo>
                    <a:pt x="273" y="1"/>
                    <a:pt x="0" y="274"/>
                    <a:pt x="0" y="638"/>
                  </a:cubicBezTo>
                  <a:cubicBezTo>
                    <a:pt x="0" y="956"/>
                    <a:pt x="273" y="1229"/>
                    <a:pt x="637" y="1229"/>
                  </a:cubicBezTo>
                  <a:cubicBezTo>
                    <a:pt x="955" y="1229"/>
                    <a:pt x="1228" y="956"/>
                    <a:pt x="1228" y="638"/>
                  </a:cubicBezTo>
                  <a:cubicBezTo>
                    <a:pt x="1228" y="274"/>
                    <a:pt x="955" y="1"/>
                    <a:pt x="6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26" name="Google Shape;626;p38"/>
            <p:cNvSpPr/>
            <p:nvPr/>
          </p:nvSpPr>
          <p:spPr>
            <a:xfrm>
              <a:off x="4094800" y="1476175"/>
              <a:ext cx="71650" cy="94825"/>
            </a:xfrm>
            <a:custGeom>
              <a:avLst/>
              <a:gdLst/>
              <a:ahLst/>
              <a:cxnLst/>
              <a:rect l="l" t="t" r="r" b="b"/>
              <a:pathLst>
                <a:path w="2866" h="3793" extrusionOk="0">
                  <a:moveTo>
                    <a:pt x="330" y="1"/>
                  </a:moveTo>
                  <a:cubicBezTo>
                    <a:pt x="296" y="1"/>
                    <a:pt x="262" y="7"/>
                    <a:pt x="228" y="18"/>
                  </a:cubicBezTo>
                  <a:cubicBezTo>
                    <a:pt x="92" y="63"/>
                    <a:pt x="1" y="200"/>
                    <a:pt x="1" y="336"/>
                  </a:cubicBezTo>
                  <a:lnTo>
                    <a:pt x="1" y="3474"/>
                  </a:lnTo>
                  <a:cubicBezTo>
                    <a:pt x="1" y="3656"/>
                    <a:pt x="137" y="3793"/>
                    <a:pt x="319" y="3793"/>
                  </a:cubicBezTo>
                  <a:cubicBezTo>
                    <a:pt x="501" y="3793"/>
                    <a:pt x="637" y="3656"/>
                    <a:pt x="637" y="3474"/>
                  </a:cubicBezTo>
                  <a:lnTo>
                    <a:pt x="637" y="1337"/>
                  </a:lnTo>
                  <a:lnTo>
                    <a:pt x="2184" y="3611"/>
                  </a:lnTo>
                  <a:cubicBezTo>
                    <a:pt x="2252" y="3713"/>
                    <a:pt x="2371" y="3764"/>
                    <a:pt x="2484" y="3764"/>
                  </a:cubicBezTo>
                  <a:cubicBezTo>
                    <a:pt x="2522" y="3764"/>
                    <a:pt x="2559" y="3759"/>
                    <a:pt x="2593" y="3747"/>
                  </a:cubicBezTo>
                  <a:cubicBezTo>
                    <a:pt x="2730" y="3702"/>
                    <a:pt x="2866" y="3565"/>
                    <a:pt x="2866" y="3383"/>
                  </a:cubicBezTo>
                  <a:lnTo>
                    <a:pt x="2820" y="336"/>
                  </a:lnTo>
                  <a:cubicBezTo>
                    <a:pt x="2820" y="154"/>
                    <a:pt x="2684" y="18"/>
                    <a:pt x="2502" y="18"/>
                  </a:cubicBezTo>
                  <a:cubicBezTo>
                    <a:pt x="2320" y="18"/>
                    <a:pt x="2184" y="154"/>
                    <a:pt x="2184" y="336"/>
                  </a:cubicBezTo>
                  <a:lnTo>
                    <a:pt x="2229" y="2519"/>
                  </a:lnTo>
                  <a:lnTo>
                    <a:pt x="592" y="154"/>
                  </a:lnTo>
                  <a:cubicBezTo>
                    <a:pt x="524" y="52"/>
                    <a:pt x="430" y="1"/>
                    <a:pt x="3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27" name="Google Shape;627;p38"/>
            <p:cNvSpPr/>
            <p:nvPr/>
          </p:nvSpPr>
          <p:spPr>
            <a:xfrm>
              <a:off x="4185775" y="1476600"/>
              <a:ext cx="48900" cy="94400"/>
            </a:xfrm>
            <a:custGeom>
              <a:avLst/>
              <a:gdLst/>
              <a:ahLst/>
              <a:cxnLst/>
              <a:rect l="l" t="t" r="r" b="b"/>
              <a:pathLst>
                <a:path w="1956" h="3776" extrusionOk="0">
                  <a:moveTo>
                    <a:pt x="318" y="1"/>
                  </a:moveTo>
                  <a:cubicBezTo>
                    <a:pt x="137" y="1"/>
                    <a:pt x="0" y="137"/>
                    <a:pt x="0" y="319"/>
                  </a:cubicBezTo>
                  <a:lnTo>
                    <a:pt x="0" y="3457"/>
                  </a:lnTo>
                  <a:cubicBezTo>
                    <a:pt x="0" y="3639"/>
                    <a:pt x="137" y="3776"/>
                    <a:pt x="318" y="3776"/>
                  </a:cubicBezTo>
                  <a:lnTo>
                    <a:pt x="1637" y="3776"/>
                  </a:lnTo>
                  <a:cubicBezTo>
                    <a:pt x="1819" y="3776"/>
                    <a:pt x="1956" y="3639"/>
                    <a:pt x="1956" y="3457"/>
                  </a:cubicBezTo>
                  <a:cubicBezTo>
                    <a:pt x="1956" y="3275"/>
                    <a:pt x="1819" y="3139"/>
                    <a:pt x="1637" y="3139"/>
                  </a:cubicBezTo>
                  <a:lnTo>
                    <a:pt x="637" y="3139"/>
                  </a:lnTo>
                  <a:lnTo>
                    <a:pt x="637" y="2229"/>
                  </a:lnTo>
                  <a:lnTo>
                    <a:pt x="1546" y="2229"/>
                  </a:lnTo>
                  <a:cubicBezTo>
                    <a:pt x="1728" y="2229"/>
                    <a:pt x="1865" y="2093"/>
                    <a:pt x="1865" y="1911"/>
                  </a:cubicBezTo>
                  <a:cubicBezTo>
                    <a:pt x="1865" y="1729"/>
                    <a:pt x="1728" y="1593"/>
                    <a:pt x="1546" y="1593"/>
                  </a:cubicBezTo>
                  <a:lnTo>
                    <a:pt x="637" y="1593"/>
                  </a:lnTo>
                  <a:lnTo>
                    <a:pt x="637" y="638"/>
                  </a:lnTo>
                  <a:lnTo>
                    <a:pt x="1637" y="638"/>
                  </a:lnTo>
                  <a:cubicBezTo>
                    <a:pt x="1819" y="638"/>
                    <a:pt x="1956" y="501"/>
                    <a:pt x="1956" y="319"/>
                  </a:cubicBezTo>
                  <a:cubicBezTo>
                    <a:pt x="1956" y="137"/>
                    <a:pt x="1819" y="1"/>
                    <a:pt x="16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28" name="Google Shape;628;p38"/>
            <p:cNvSpPr/>
            <p:nvPr/>
          </p:nvSpPr>
          <p:spPr>
            <a:xfrm>
              <a:off x="4354050" y="1476375"/>
              <a:ext cx="69375" cy="94625"/>
            </a:xfrm>
            <a:custGeom>
              <a:avLst/>
              <a:gdLst/>
              <a:ahLst/>
              <a:cxnLst/>
              <a:rect l="l" t="t" r="r" b="b"/>
              <a:pathLst>
                <a:path w="2775" h="3785" extrusionOk="0">
                  <a:moveTo>
                    <a:pt x="1406" y="0"/>
                  </a:moveTo>
                  <a:cubicBezTo>
                    <a:pt x="1277" y="0"/>
                    <a:pt x="1141" y="17"/>
                    <a:pt x="1001" y="55"/>
                  </a:cubicBezTo>
                  <a:cubicBezTo>
                    <a:pt x="591" y="192"/>
                    <a:pt x="273" y="510"/>
                    <a:pt x="228" y="920"/>
                  </a:cubicBezTo>
                  <a:cubicBezTo>
                    <a:pt x="182" y="1283"/>
                    <a:pt x="364" y="1647"/>
                    <a:pt x="682" y="1875"/>
                  </a:cubicBezTo>
                  <a:cubicBezTo>
                    <a:pt x="728" y="1875"/>
                    <a:pt x="1137" y="2057"/>
                    <a:pt x="1637" y="2238"/>
                  </a:cubicBezTo>
                  <a:cubicBezTo>
                    <a:pt x="1956" y="2375"/>
                    <a:pt x="2138" y="2557"/>
                    <a:pt x="2092" y="2739"/>
                  </a:cubicBezTo>
                  <a:cubicBezTo>
                    <a:pt x="2047" y="2966"/>
                    <a:pt x="1819" y="3148"/>
                    <a:pt x="1455" y="3148"/>
                  </a:cubicBezTo>
                  <a:cubicBezTo>
                    <a:pt x="1137" y="3148"/>
                    <a:pt x="819" y="3012"/>
                    <a:pt x="591" y="2784"/>
                  </a:cubicBezTo>
                  <a:cubicBezTo>
                    <a:pt x="546" y="2716"/>
                    <a:pt x="466" y="2682"/>
                    <a:pt x="381" y="2682"/>
                  </a:cubicBezTo>
                  <a:cubicBezTo>
                    <a:pt x="296" y="2682"/>
                    <a:pt x="205" y="2716"/>
                    <a:pt x="137" y="2784"/>
                  </a:cubicBezTo>
                  <a:cubicBezTo>
                    <a:pt x="0" y="2875"/>
                    <a:pt x="0" y="3103"/>
                    <a:pt x="137" y="3239"/>
                  </a:cubicBezTo>
                  <a:cubicBezTo>
                    <a:pt x="455" y="3557"/>
                    <a:pt x="955" y="3785"/>
                    <a:pt x="1455" y="3785"/>
                  </a:cubicBezTo>
                  <a:cubicBezTo>
                    <a:pt x="2092" y="3785"/>
                    <a:pt x="2638" y="3375"/>
                    <a:pt x="2729" y="2875"/>
                  </a:cubicBezTo>
                  <a:cubicBezTo>
                    <a:pt x="2774" y="2466"/>
                    <a:pt x="2592" y="1920"/>
                    <a:pt x="1865" y="1647"/>
                  </a:cubicBezTo>
                  <a:cubicBezTo>
                    <a:pt x="1455" y="1465"/>
                    <a:pt x="1092" y="1329"/>
                    <a:pt x="955" y="1283"/>
                  </a:cubicBezTo>
                  <a:cubicBezTo>
                    <a:pt x="910" y="1192"/>
                    <a:pt x="864" y="1101"/>
                    <a:pt x="864" y="1011"/>
                  </a:cubicBezTo>
                  <a:cubicBezTo>
                    <a:pt x="864" y="829"/>
                    <a:pt x="1001" y="738"/>
                    <a:pt x="1183" y="692"/>
                  </a:cubicBezTo>
                  <a:cubicBezTo>
                    <a:pt x="1262" y="668"/>
                    <a:pt x="1341" y="658"/>
                    <a:pt x="1418" y="658"/>
                  </a:cubicBezTo>
                  <a:cubicBezTo>
                    <a:pt x="1782" y="658"/>
                    <a:pt x="2092" y="882"/>
                    <a:pt x="2092" y="920"/>
                  </a:cubicBezTo>
                  <a:cubicBezTo>
                    <a:pt x="2154" y="960"/>
                    <a:pt x="2233" y="983"/>
                    <a:pt x="2311" y="983"/>
                  </a:cubicBezTo>
                  <a:cubicBezTo>
                    <a:pt x="2405" y="983"/>
                    <a:pt x="2497" y="949"/>
                    <a:pt x="2547" y="874"/>
                  </a:cubicBezTo>
                  <a:cubicBezTo>
                    <a:pt x="2683" y="738"/>
                    <a:pt x="2638" y="510"/>
                    <a:pt x="2502" y="419"/>
                  </a:cubicBezTo>
                  <a:cubicBezTo>
                    <a:pt x="2502" y="382"/>
                    <a:pt x="2033" y="0"/>
                    <a:pt x="14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29" name="Google Shape;629;p38"/>
            <p:cNvSpPr/>
            <p:nvPr/>
          </p:nvSpPr>
          <p:spPr>
            <a:xfrm>
              <a:off x="4246025" y="1476325"/>
              <a:ext cx="103500" cy="94675"/>
            </a:xfrm>
            <a:custGeom>
              <a:avLst/>
              <a:gdLst/>
              <a:ahLst/>
              <a:cxnLst/>
              <a:rect l="l" t="t" r="r" b="b"/>
              <a:pathLst>
                <a:path w="4140" h="3787" extrusionOk="0">
                  <a:moveTo>
                    <a:pt x="2065" y="0"/>
                  </a:moveTo>
                  <a:cubicBezTo>
                    <a:pt x="1943" y="0"/>
                    <a:pt x="1812" y="89"/>
                    <a:pt x="1774" y="239"/>
                  </a:cubicBezTo>
                  <a:lnTo>
                    <a:pt x="1092" y="2422"/>
                  </a:lnTo>
                  <a:lnTo>
                    <a:pt x="683" y="285"/>
                  </a:lnTo>
                  <a:cubicBezTo>
                    <a:pt x="643" y="127"/>
                    <a:pt x="501" y="3"/>
                    <a:pt x="345" y="3"/>
                  </a:cubicBezTo>
                  <a:cubicBezTo>
                    <a:pt x="321" y="3"/>
                    <a:pt x="297" y="6"/>
                    <a:pt x="273" y="12"/>
                  </a:cubicBezTo>
                  <a:cubicBezTo>
                    <a:pt x="137" y="57"/>
                    <a:pt x="1" y="194"/>
                    <a:pt x="46" y="376"/>
                  </a:cubicBezTo>
                  <a:lnTo>
                    <a:pt x="637" y="3514"/>
                  </a:lnTo>
                  <a:cubicBezTo>
                    <a:pt x="683" y="3650"/>
                    <a:pt x="865" y="3787"/>
                    <a:pt x="1047" y="3787"/>
                  </a:cubicBezTo>
                  <a:cubicBezTo>
                    <a:pt x="1183" y="3787"/>
                    <a:pt x="1365" y="3696"/>
                    <a:pt x="1410" y="3559"/>
                  </a:cubicBezTo>
                  <a:lnTo>
                    <a:pt x="1410" y="3514"/>
                  </a:lnTo>
                  <a:lnTo>
                    <a:pt x="2047" y="1422"/>
                  </a:lnTo>
                  <a:lnTo>
                    <a:pt x="2729" y="3514"/>
                  </a:lnTo>
                  <a:cubicBezTo>
                    <a:pt x="2729" y="3559"/>
                    <a:pt x="2729" y="3559"/>
                    <a:pt x="2729" y="3559"/>
                  </a:cubicBezTo>
                  <a:cubicBezTo>
                    <a:pt x="2775" y="3696"/>
                    <a:pt x="2911" y="3787"/>
                    <a:pt x="3093" y="3787"/>
                  </a:cubicBezTo>
                  <a:cubicBezTo>
                    <a:pt x="3275" y="3787"/>
                    <a:pt x="3412" y="3696"/>
                    <a:pt x="3457" y="3514"/>
                  </a:cubicBezTo>
                  <a:lnTo>
                    <a:pt x="4094" y="421"/>
                  </a:lnTo>
                  <a:cubicBezTo>
                    <a:pt x="4139" y="239"/>
                    <a:pt x="4003" y="57"/>
                    <a:pt x="3866" y="12"/>
                  </a:cubicBezTo>
                  <a:cubicBezTo>
                    <a:pt x="3842" y="6"/>
                    <a:pt x="3818" y="3"/>
                    <a:pt x="3795" y="3"/>
                  </a:cubicBezTo>
                  <a:cubicBezTo>
                    <a:pt x="3639" y="3"/>
                    <a:pt x="3497" y="127"/>
                    <a:pt x="3457" y="285"/>
                  </a:cubicBezTo>
                  <a:lnTo>
                    <a:pt x="3048" y="2422"/>
                  </a:lnTo>
                  <a:lnTo>
                    <a:pt x="2365" y="239"/>
                  </a:lnTo>
                  <a:cubicBezTo>
                    <a:pt x="2365" y="239"/>
                    <a:pt x="2365" y="239"/>
                    <a:pt x="2365" y="194"/>
                  </a:cubicBezTo>
                  <a:cubicBezTo>
                    <a:pt x="2320" y="148"/>
                    <a:pt x="2275" y="57"/>
                    <a:pt x="2138" y="12"/>
                  </a:cubicBezTo>
                  <a:cubicBezTo>
                    <a:pt x="2115" y="4"/>
                    <a:pt x="2090" y="0"/>
                    <a:pt x="20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30" name="Google Shape;630;p38"/>
            <p:cNvSpPr/>
            <p:nvPr/>
          </p:nvSpPr>
          <p:spPr>
            <a:xfrm>
              <a:off x="4092525" y="1599400"/>
              <a:ext cx="146700" cy="15950"/>
            </a:xfrm>
            <a:custGeom>
              <a:avLst/>
              <a:gdLst/>
              <a:ahLst/>
              <a:cxnLst/>
              <a:rect l="l" t="t" r="r" b="b"/>
              <a:pathLst>
                <a:path w="5868" h="638" extrusionOk="0">
                  <a:moveTo>
                    <a:pt x="319" y="1"/>
                  </a:moveTo>
                  <a:cubicBezTo>
                    <a:pt x="183" y="1"/>
                    <a:pt x="1" y="137"/>
                    <a:pt x="1" y="319"/>
                  </a:cubicBezTo>
                  <a:cubicBezTo>
                    <a:pt x="1" y="501"/>
                    <a:pt x="183" y="637"/>
                    <a:pt x="319" y="637"/>
                  </a:cubicBezTo>
                  <a:lnTo>
                    <a:pt x="5549" y="637"/>
                  </a:lnTo>
                  <a:cubicBezTo>
                    <a:pt x="5686" y="637"/>
                    <a:pt x="5868" y="501"/>
                    <a:pt x="5868" y="319"/>
                  </a:cubicBezTo>
                  <a:cubicBezTo>
                    <a:pt x="5868" y="137"/>
                    <a:pt x="5686" y="1"/>
                    <a:pt x="55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31" name="Google Shape;631;p38"/>
            <p:cNvSpPr/>
            <p:nvPr/>
          </p:nvSpPr>
          <p:spPr>
            <a:xfrm>
              <a:off x="4092525" y="1635800"/>
              <a:ext cx="146700" cy="15925"/>
            </a:xfrm>
            <a:custGeom>
              <a:avLst/>
              <a:gdLst/>
              <a:ahLst/>
              <a:cxnLst/>
              <a:rect l="l" t="t" r="r" b="b"/>
              <a:pathLst>
                <a:path w="5868" h="637" extrusionOk="0">
                  <a:moveTo>
                    <a:pt x="319" y="0"/>
                  </a:moveTo>
                  <a:cubicBezTo>
                    <a:pt x="183" y="0"/>
                    <a:pt x="1" y="137"/>
                    <a:pt x="1" y="318"/>
                  </a:cubicBezTo>
                  <a:cubicBezTo>
                    <a:pt x="1" y="500"/>
                    <a:pt x="183" y="637"/>
                    <a:pt x="319" y="637"/>
                  </a:cubicBezTo>
                  <a:lnTo>
                    <a:pt x="5549" y="637"/>
                  </a:lnTo>
                  <a:cubicBezTo>
                    <a:pt x="5686" y="637"/>
                    <a:pt x="5868" y="500"/>
                    <a:pt x="5868" y="318"/>
                  </a:cubicBezTo>
                  <a:cubicBezTo>
                    <a:pt x="5868" y="137"/>
                    <a:pt x="5686" y="0"/>
                    <a:pt x="55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32" name="Google Shape;632;p38"/>
            <p:cNvSpPr/>
            <p:nvPr/>
          </p:nvSpPr>
          <p:spPr>
            <a:xfrm>
              <a:off x="4272175" y="1599400"/>
              <a:ext cx="145550" cy="15950"/>
            </a:xfrm>
            <a:custGeom>
              <a:avLst/>
              <a:gdLst/>
              <a:ahLst/>
              <a:cxnLst/>
              <a:rect l="l" t="t" r="r" b="b"/>
              <a:pathLst>
                <a:path w="5822" h="638" extrusionOk="0">
                  <a:moveTo>
                    <a:pt x="319" y="1"/>
                  </a:moveTo>
                  <a:cubicBezTo>
                    <a:pt x="137" y="1"/>
                    <a:pt x="1" y="137"/>
                    <a:pt x="1" y="319"/>
                  </a:cubicBezTo>
                  <a:cubicBezTo>
                    <a:pt x="1" y="501"/>
                    <a:pt x="137" y="637"/>
                    <a:pt x="319" y="637"/>
                  </a:cubicBezTo>
                  <a:lnTo>
                    <a:pt x="5504" y="637"/>
                  </a:lnTo>
                  <a:cubicBezTo>
                    <a:pt x="5686" y="637"/>
                    <a:pt x="5822" y="501"/>
                    <a:pt x="5822" y="319"/>
                  </a:cubicBezTo>
                  <a:cubicBezTo>
                    <a:pt x="5822" y="137"/>
                    <a:pt x="5686" y="1"/>
                    <a:pt x="55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33" name="Google Shape;633;p38"/>
            <p:cNvSpPr/>
            <p:nvPr/>
          </p:nvSpPr>
          <p:spPr>
            <a:xfrm>
              <a:off x="4272175" y="1635800"/>
              <a:ext cx="145550" cy="15925"/>
            </a:xfrm>
            <a:custGeom>
              <a:avLst/>
              <a:gdLst/>
              <a:ahLst/>
              <a:cxnLst/>
              <a:rect l="l" t="t" r="r" b="b"/>
              <a:pathLst>
                <a:path w="5822" h="637" extrusionOk="0">
                  <a:moveTo>
                    <a:pt x="319" y="0"/>
                  </a:moveTo>
                  <a:cubicBezTo>
                    <a:pt x="137" y="0"/>
                    <a:pt x="1" y="137"/>
                    <a:pt x="1" y="318"/>
                  </a:cubicBezTo>
                  <a:cubicBezTo>
                    <a:pt x="1" y="500"/>
                    <a:pt x="137" y="637"/>
                    <a:pt x="319" y="637"/>
                  </a:cubicBezTo>
                  <a:lnTo>
                    <a:pt x="5504" y="637"/>
                  </a:lnTo>
                  <a:cubicBezTo>
                    <a:pt x="5686" y="637"/>
                    <a:pt x="5822" y="500"/>
                    <a:pt x="5822" y="318"/>
                  </a:cubicBezTo>
                  <a:cubicBezTo>
                    <a:pt x="5822" y="137"/>
                    <a:pt x="5686" y="0"/>
                    <a:pt x="55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34" name="Google Shape;634;p38"/>
            <p:cNvSpPr/>
            <p:nvPr/>
          </p:nvSpPr>
          <p:spPr>
            <a:xfrm>
              <a:off x="4200550" y="1746075"/>
              <a:ext cx="145550" cy="15950"/>
            </a:xfrm>
            <a:custGeom>
              <a:avLst/>
              <a:gdLst/>
              <a:ahLst/>
              <a:cxnLst/>
              <a:rect l="l" t="t" r="r" b="b"/>
              <a:pathLst>
                <a:path w="5822" h="638" extrusionOk="0">
                  <a:moveTo>
                    <a:pt x="319" y="1"/>
                  </a:moveTo>
                  <a:cubicBezTo>
                    <a:pt x="137" y="1"/>
                    <a:pt x="0" y="183"/>
                    <a:pt x="0" y="319"/>
                  </a:cubicBezTo>
                  <a:cubicBezTo>
                    <a:pt x="0" y="501"/>
                    <a:pt x="137" y="637"/>
                    <a:pt x="319" y="637"/>
                  </a:cubicBezTo>
                  <a:lnTo>
                    <a:pt x="5503" y="637"/>
                  </a:lnTo>
                  <a:cubicBezTo>
                    <a:pt x="5685" y="637"/>
                    <a:pt x="5822" y="501"/>
                    <a:pt x="5822" y="319"/>
                  </a:cubicBezTo>
                  <a:cubicBezTo>
                    <a:pt x="5822" y="183"/>
                    <a:pt x="5685" y="1"/>
                    <a:pt x="55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35" name="Google Shape;635;p38"/>
            <p:cNvSpPr/>
            <p:nvPr/>
          </p:nvSpPr>
          <p:spPr>
            <a:xfrm>
              <a:off x="4200550" y="1783600"/>
              <a:ext cx="145550" cy="15950"/>
            </a:xfrm>
            <a:custGeom>
              <a:avLst/>
              <a:gdLst/>
              <a:ahLst/>
              <a:cxnLst/>
              <a:rect l="l" t="t" r="r" b="b"/>
              <a:pathLst>
                <a:path w="5822" h="638" extrusionOk="0">
                  <a:moveTo>
                    <a:pt x="319" y="0"/>
                  </a:moveTo>
                  <a:cubicBezTo>
                    <a:pt x="137" y="0"/>
                    <a:pt x="0" y="137"/>
                    <a:pt x="0" y="319"/>
                  </a:cubicBezTo>
                  <a:cubicBezTo>
                    <a:pt x="0" y="501"/>
                    <a:pt x="137" y="637"/>
                    <a:pt x="319" y="637"/>
                  </a:cubicBezTo>
                  <a:lnTo>
                    <a:pt x="5503" y="637"/>
                  </a:lnTo>
                  <a:cubicBezTo>
                    <a:pt x="5685" y="637"/>
                    <a:pt x="5822" y="501"/>
                    <a:pt x="5822" y="319"/>
                  </a:cubicBezTo>
                  <a:cubicBezTo>
                    <a:pt x="5822" y="137"/>
                    <a:pt x="5685" y="0"/>
                    <a:pt x="55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36" name="Google Shape;636;p38"/>
            <p:cNvSpPr/>
            <p:nvPr/>
          </p:nvSpPr>
          <p:spPr>
            <a:xfrm>
              <a:off x="4379050" y="1746075"/>
              <a:ext cx="145575" cy="15950"/>
            </a:xfrm>
            <a:custGeom>
              <a:avLst/>
              <a:gdLst/>
              <a:ahLst/>
              <a:cxnLst/>
              <a:rect l="l" t="t" r="r" b="b"/>
              <a:pathLst>
                <a:path w="5823" h="638" extrusionOk="0">
                  <a:moveTo>
                    <a:pt x="319" y="1"/>
                  </a:moveTo>
                  <a:cubicBezTo>
                    <a:pt x="137" y="1"/>
                    <a:pt x="1" y="183"/>
                    <a:pt x="1" y="319"/>
                  </a:cubicBezTo>
                  <a:cubicBezTo>
                    <a:pt x="1" y="501"/>
                    <a:pt x="137" y="637"/>
                    <a:pt x="319" y="637"/>
                  </a:cubicBezTo>
                  <a:lnTo>
                    <a:pt x="5504" y="637"/>
                  </a:lnTo>
                  <a:cubicBezTo>
                    <a:pt x="5686" y="637"/>
                    <a:pt x="5822" y="501"/>
                    <a:pt x="5822" y="319"/>
                  </a:cubicBezTo>
                  <a:cubicBezTo>
                    <a:pt x="5822" y="183"/>
                    <a:pt x="5686" y="1"/>
                    <a:pt x="55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637" name="Google Shape;637;p38"/>
            <p:cNvSpPr/>
            <p:nvPr/>
          </p:nvSpPr>
          <p:spPr>
            <a:xfrm>
              <a:off x="4379050" y="1783600"/>
              <a:ext cx="145575" cy="15950"/>
            </a:xfrm>
            <a:custGeom>
              <a:avLst/>
              <a:gdLst/>
              <a:ahLst/>
              <a:cxnLst/>
              <a:rect l="l" t="t" r="r" b="b"/>
              <a:pathLst>
                <a:path w="5823" h="638" extrusionOk="0">
                  <a:moveTo>
                    <a:pt x="319" y="0"/>
                  </a:moveTo>
                  <a:cubicBezTo>
                    <a:pt x="137" y="0"/>
                    <a:pt x="1" y="137"/>
                    <a:pt x="1" y="319"/>
                  </a:cubicBezTo>
                  <a:cubicBezTo>
                    <a:pt x="1" y="501"/>
                    <a:pt x="137" y="637"/>
                    <a:pt x="319" y="637"/>
                  </a:cubicBezTo>
                  <a:lnTo>
                    <a:pt x="5504" y="637"/>
                  </a:lnTo>
                  <a:cubicBezTo>
                    <a:pt x="5686" y="637"/>
                    <a:pt x="5822" y="501"/>
                    <a:pt x="5822" y="319"/>
                  </a:cubicBezTo>
                  <a:cubicBezTo>
                    <a:pt x="5822" y="137"/>
                    <a:pt x="5686" y="0"/>
                    <a:pt x="55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sp>
        <p:nvSpPr>
          <p:cNvPr id="638" name="Google Shape;638;p38"/>
          <p:cNvSpPr/>
          <p:nvPr/>
        </p:nvSpPr>
        <p:spPr>
          <a:xfrm rot="10800000">
            <a:off x="6340572" y="4330991"/>
            <a:ext cx="915000" cy="277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8"/>
          <p:cNvSpPr/>
          <p:nvPr/>
        </p:nvSpPr>
        <p:spPr>
          <a:xfrm>
            <a:off x="7416100" y="535000"/>
            <a:ext cx="1012800" cy="1012800"/>
          </a:xfrm>
          <a:prstGeom prst="diamond">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1491;p59">
            <a:extLst>
              <a:ext uri="{FF2B5EF4-FFF2-40B4-BE49-F238E27FC236}">
                <a16:creationId xmlns:a16="http://schemas.microsoft.com/office/drawing/2014/main" id="{2C8D7640-07EE-48F0-AD79-C0EE9D0673C3}"/>
              </a:ext>
            </a:extLst>
          </p:cNvPr>
          <p:cNvGrpSpPr/>
          <p:nvPr/>
        </p:nvGrpSpPr>
        <p:grpSpPr>
          <a:xfrm rot="5400000">
            <a:off x="6156903" y="759023"/>
            <a:ext cx="1853353" cy="3784074"/>
            <a:chOff x="5746273" y="628276"/>
            <a:chExt cx="1994354" cy="4071962"/>
          </a:xfrm>
        </p:grpSpPr>
        <p:sp>
          <p:nvSpPr>
            <p:cNvPr id="65" name="Google Shape;1492;p59">
              <a:extLst>
                <a:ext uri="{FF2B5EF4-FFF2-40B4-BE49-F238E27FC236}">
                  <a16:creationId xmlns:a16="http://schemas.microsoft.com/office/drawing/2014/main" id="{58BE6545-BC46-4205-B135-742F11A815C2}"/>
                </a:ext>
              </a:extLst>
            </p:cNvPr>
            <p:cNvSpPr/>
            <p:nvPr/>
          </p:nvSpPr>
          <p:spPr>
            <a:xfrm>
              <a:off x="5768056" y="628286"/>
              <a:ext cx="1952041" cy="4071952"/>
            </a:xfrm>
            <a:custGeom>
              <a:avLst/>
              <a:gdLst/>
              <a:ahLst/>
              <a:cxnLst/>
              <a:rect l="l" t="t" r="r" b="b"/>
              <a:pathLst>
                <a:path w="7886" h="16452" extrusionOk="0">
                  <a:moveTo>
                    <a:pt x="994" y="1"/>
                  </a:moveTo>
                  <a:cubicBezTo>
                    <a:pt x="446" y="1"/>
                    <a:pt x="0" y="447"/>
                    <a:pt x="0" y="995"/>
                  </a:cubicBezTo>
                  <a:lnTo>
                    <a:pt x="0" y="2342"/>
                  </a:lnTo>
                  <a:lnTo>
                    <a:pt x="0" y="2724"/>
                  </a:lnTo>
                  <a:lnTo>
                    <a:pt x="0" y="3434"/>
                  </a:lnTo>
                  <a:lnTo>
                    <a:pt x="0" y="4658"/>
                  </a:lnTo>
                  <a:lnTo>
                    <a:pt x="0" y="4957"/>
                  </a:lnTo>
                  <a:lnTo>
                    <a:pt x="0" y="6181"/>
                  </a:lnTo>
                  <a:lnTo>
                    <a:pt x="0" y="15457"/>
                  </a:lnTo>
                  <a:cubicBezTo>
                    <a:pt x="0" y="16006"/>
                    <a:pt x="446" y="16451"/>
                    <a:pt x="994" y="16451"/>
                  </a:cubicBezTo>
                  <a:lnTo>
                    <a:pt x="6886" y="16451"/>
                  </a:lnTo>
                  <a:cubicBezTo>
                    <a:pt x="7439" y="16451"/>
                    <a:pt x="7885" y="16006"/>
                    <a:pt x="7885" y="15457"/>
                  </a:cubicBezTo>
                  <a:lnTo>
                    <a:pt x="7885" y="5079"/>
                  </a:lnTo>
                  <a:lnTo>
                    <a:pt x="7885" y="3860"/>
                  </a:lnTo>
                  <a:lnTo>
                    <a:pt x="7885" y="995"/>
                  </a:lnTo>
                  <a:cubicBezTo>
                    <a:pt x="7885" y="447"/>
                    <a:pt x="7439" y="1"/>
                    <a:pt x="6886" y="1"/>
                  </a:cubicBezTo>
                  <a:lnTo>
                    <a:pt x="5946" y="1"/>
                  </a:lnTo>
                  <a:lnTo>
                    <a:pt x="5946" y="265"/>
                  </a:lnTo>
                  <a:lnTo>
                    <a:pt x="6866" y="265"/>
                  </a:lnTo>
                  <a:cubicBezTo>
                    <a:pt x="7302" y="265"/>
                    <a:pt x="7655" y="618"/>
                    <a:pt x="7655" y="1054"/>
                  </a:cubicBezTo>
                  <a:lnTo>
                    <a:pt x="7655" y="15398"/>
                  </a:lnTo>
                  <a:cubicBezTo>
                    <a:pt x="7655" y="15834"/>
                    <a:pt x="7302" y="16187"/>
                    <a:pt x="6866" y="16187"/>
                  </a:cubicBezTo>
                  <a:lnTo>
                    <a:pt x="1014" y="16187"/>
                  </a:lnTo>
                  <a:cubicBezTo>
                    <a:pt x="578" y="16187"/>
                    <a:pt x="226" y="15834"/>
                    <a:pt x="226" y="15398"/>
                  </a:cubicBezTo>
                  <a:lnTo>
                    <a:pt x="226" y="1054"/>
                  </a:lnTo>
                  <a:cubicBezTo>
                    <a:pt x="226" y="618"/>
                    <a:pt x="578" y="265"/>
                    <a:pt x="1014" y="265"/>
                  </a:cubicBezTo>
                  <a:lnTo>
                    <a:pt x="1935" y="265"/>
                  </a:lnTo>
                  <a:lnTo>
                    <a:pt x="19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493;p59">
              <a:extLst>
                <a:ext uri="{FF2B5EF4-FFF2-40B4-BE49-F238E27FC236}">
                  <a16:creationId xmlns:a16="http://schemas.microsoft.com/office/drawing/2014/main" id="{3212C5D2-4E36-4633-B983-4F1652944023}"/>
                </a:ext>
              </a:extLst>
            </p:cNvPr>
            <p:cNvSpPr/>
            <p:nvPr/>
          </p:nvSpPr>
          <p:spPr>
            <a:xfrm>
              <a:off x="5823750" y="693874"/>
              <a:ext cx="1839166" cy="3940775"/>
            </a:xfrm>
            <a:custGeom>
              <a:avLst/>
              <a:gdLst/>
              <a:ahLst/>
              <a:cxnLst/>
              <a:rect l="l" t="t" r="r" b="b"/>
              <a:pathLst>
                <a:path w="7430" h="15922" extrusionOk="0">
                  <a:moveTo>
                    <a:pt x="789" y="0"/>
                  </a:moveTo>
                  <a:cubicBezTo>
                    <a:pt x="353" y="0"/>
                    <a:pt x="1" y="353"/>
                    <a:pt x="1" y="789"/>
                  </a:cubicBezTo>
                  <a:lnTo>
                    <a:pt x="1" y="15133"/>
                  </a:lnTo>
                  <a:cubicBezTo>
                    <a:pt x="1" y="15569"/>
                    <a:pt x="353" y="15922"/>
                    <a:pt x="789" y="15922"/>
                  </a:cubicBezTo>
                  <a:lnTo>
                    <a:pt x="6641" y="15922"/>
                  </a:lnTo>
                  <a:cubicBezTo>
                    <a:pt x="7077" y="15922"/>
                    <a:pt x="7430" y="15569"/>
                    <a:pt x="7430" y="15133"/>
                  </a:cubicBezTo>
                  <a:lnTo>
                    <a:pt x="7430" y="789"/>
                  </a:lnTo>
                  <a:cubicBezTo>
                    <a:pt x="7430" y="353"/>
                    <a:pt x="7077" y="0"/>
                    <a:pt x="6641" y="0"/>
                  </a:cubicBezTo>
                  <a:lnTo>
                    <a:pt x="5721" y="0"/>
                  </a:lnTo>
                  <a:lnTo>
                    <a:pt x="5721" y="265"/>
                  </a:lnTo>
                  <a:cubicBezTo>
                    <a:pt x="5721" y="485"/>
                    <a:pt x="5544" y="666"/>
                    <a:pt x="5324" y="666"/>
                  </a:cubicBezTo>
                  <a:lnTo>
                    <a:pt x="2111" y="666"/>
                  </a:lnTo>
                  <a:cubicBezTo>
                    <a:pt x="1891" y="666"/>
                    <a:pt x="1710" y="485"/>
                    <a:pt x="1710" y="265"/>
                  </a:cubicBezTo>
                  <a:lnTo>
                    <a:pt x="1710" y="0"/>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494;p59">
              <a:extLst>
                <a:ext uri="{FF2B5EF4-FFF2-40B4-BE49-F238E27FC236}">
                  <a16:creationId xmlns:a16="http://schemas.microsoft.com/office/drawing/2014/main" id="{E3675782-F0CC-4A4D-B342-2DAF4532BE06}"/>
                </a:ext>
              </a:extLst>
            </p:cNvPr>
            <p:cNvSpPr/>
            <p:nvPr/>
          </p:nvSpPr>
          <p:spPr>
            <a:xfrm>
              <a:off x="6242301" y="628276"/>
              <a:ext cx="1002057" cy="230689"/>
            </a:xfrm>
            <a:custGeom>
              <a:avLst/>
              <a:gdLst/>
              <a:ahLst/>
              <a:cxnLst/>
              <a:rect l="l" t="t" r="r" b="b"/>
              <a:pathLst>
                <a:path w="4012" h="932" extrusionOk="0">
                  <a:moveTo>
                    <a:pt x="2503" y="471"/>
                  </a:moveTo>
                  <a:cubicBezTo>
                    <a:pt x="2547" y="471"/>
                    <a:pt x="2582" y="505"/>
                    <a:pt x="2582" y="549"/>
                  </a:cubicBezTo>
                  <a:cubicBezTo>
                    <a:pt x="2582" y="589"/>
                    <a:pt x="2547" y="623"/>
                    <a:pt x="2503" y="623"/>
                  </a:cubicBezTo>
                  <a:lnTo>
                    <a:pt x="1509" y="623"/>
                  </a:lnTo>
                  <a:cubicBezTo>
                    <a:pt x="1470" y="623"/>
                    <a:pt x="1431" y="589"/>
                    <a:pt x="1431" y="549"/>
                  </a:cubicBezTo>
                  <a:cubicBezTo>
                    <a:pt x="1431" y="505"/>
                    <a:pt x="1470" y="471"/>
                    <a:pt x="1509" y="471"/>
                  </a:cubicBezTo>
                  <a:close/>
                  <a:moveTo>
                    <a:pt x="2924" y="461"/>
                  </a:moveTo>
                  <a:cubicBezTo>
                    <a:pt x="2973" y="461"/>
                    <a:pt x="3013" y="500"/>
                    <a:pt x="3013" y="549"/>
                  </a:cubicBezTo>
                  <a:cubicBezTo>
                    <a:pt x="3013" y="593"/>
                    <a:pt x="2973" y="633"/>
                    <a:pt x="2924" y="633"/>
                  </a:cubicBezTo>
                  <a:cubicBezTo>
                    <a:pt x="2876" y="633"/>
                    <a:pt x="2836" y="593"/>
                    <a:pt x="2836" y="549"/>
                  </a:cubicBezTo>
                  <a:cubicBezTo>
                    <a:pt x="2836" y="500"/>
                    <a:pt x="2876" y="461"/>
                    <a:pt x="2924" y="461"/>
                  </a:cubicBezTo>
                  <a:close/>
                  <a:moveTo>
                    <a:pt x="1" y="1"/>
                  </a:moveTo>
                  <a:lnTo>
                    <a:pt x="1" y="265"/>
                  </a:lnTo>
                  <a:lnTo>
                    <a:pt x="1" y="530"/>
                  </a:lnTo>
                  <a:cubicBezTo>
                    <a:pt x="1" y="750"/>
                    <a:pt x="182" y="931"/>
                    <a:pt x="402" y="931"/>
                  </a:cubicBezTo>
                  <a:lnTo>
                    <a:pt x="3615" y="931"/>
                  </a:lnTo>
                  <a:cubicBezTo>
                    <a:pt x="3835" y="931"/>
                    <a:pt x="4012" y="750"/>
                    <a:pt x="4012" y="530"/>
                  </a:cubicBezTo>
                  <a:lnTo>
                    <a:pt x="4012" y="265"/>
                  </a:lnTo>
                  <a:lnTo>
                    <a:pt x="40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495;p59">
              <a:extLst>
                <a:ext uri="{FF2B5EF4-FFF2-40B4-BE49-F238E27FC236}">
                  <a16:creationId xmlns:a16="http://schemas.microsoft.com/office/drawing/2014/main" id="{7EA75684-EB0C-44E1-968B-5B25856EBC16}"/>
                </a:ext>
              </a:extLst>
            </p:cNvPr>
            <p:cNvSpPr/>
            <p:nvPr/>
          </p:nvSpPr>
          <p:spPr>
            <a:xfrm>
              <a:off x="5782412" y="644126"/>
              <a:ext cx="1923080" cy="4040272"/>
            </a:xfrm>
            <a:custGeom>
              <a:avLst/>
              <a:gdLst/>
              <a:ahLst/>
              <a:cxnLst/>
              <a:rect l="l" t="t" r="r" b="b"/>
              <a:pathLst>
                <a:path w="7769" h="16324" extrusionOk="0">
                  <a:moveTo>
                    <a:pt x="6755" y="16324"/>
                  </a:moveTo>
                  <a:lnTo>
                    <a:pt x="1010" y="16324"/>
                  </a:lnTo>
                  <a:cubicBezTo>
                    <a:pt x="452" y="16324"/>
                    <a:pt x="1" y="15863"/>
                    <a:pt x="1" y="15300"/>
                  </a:cubicBezTo>
                  <a:lnTo>
                    <a:pt x="1" y="1024"/>
                  </a:lnTo>
                  <a:cubicBezTo>
                    <a:pt x="1" y="461"/>
                    <a:pt x="452" y="1"/>
                    <a:pt x="1010" y="1"/>
                  </a:cubicBezTo>
                  <a:lnTo>
                    <a:pt x="6755" y="1"/>
                  </a:lnTo>
                  <a:cubicBezTo>
                    <a:pt x="7313" y="1"/>
                    <a:pt x="7768" y="461"/>
                    <a:pt x="7768" y="1024"/>
                  </a:cubicBezTo>
                  <a:lnTo>
                    <a:pt x="7768" y="15300"/>
                  </a:lnTo>
                  <a:cubicBezTo>
                    <a:pt x="7768" y="15863"/>
                    <a:pt x="7313" y="16324"/>
                    <a:pt x="6755" y="16324"/>
                  </a:cubicBezTo>
                  <a:close/>
                  <a:moveTo>
                    <a:pt x="1010" y="79"/>
                  </a:moveTo>
                  <a:cubicBezTo>
                    <a:pt x="496" y="79"/>
                    <a:pt x="79" y="500"/>
                    <a:pt x="79" y="1024"/>
                  </a:cubicBezTo>
                  <a:lnTo>
                    <a:pt x="79" y="15300"/>
                  </a:lnTo>
                  <a:cubicBezTo>
                    <a:pt x="79" y="15819"/>
                    <a:pt x="496" y="16245"/>
                    <a:pt x="1010" y="16245"/>
                  </a:cubicBezTo>
                  <a:lnTo>
                    <a:pt x="6755" y="16245"/>
                  </a:lnTo>
                  <a:cubicBezTo>
                    <a:pt x="7269" y="16245"/>
                    <a:pt x="7685" y="15819"/>
                    <a:pt x="7685" y="15300"/>
                  </a:cubicBezTo>
                  <a:lnTo>
                    <a:pt x="7685" y="1024"/>
                  </a:lnTo>
                  <a:cubicBezTo>
                    <a:pt x="7685" y="500"/>
                    <a:pt x="7269" y="79"/>
                    <a:pt x="6755" y="79"/>
                  </a:cubicBezTo>
                  <a:lnTo>
                    <a:pt x="1010" y="79"/>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496;p59">
              <a:extLst>
                <a:ext uri="{FF2B5EF4-FFF2-40B4-BE49-F238E27FC236}">
                  <a16:creationId xmlns:a16="http://schemas.microsoft.com/office/drawing/2014/main" id="{BEF06118-7FE8-46C1-A571-179C22B77994}"/>
                </a:ext>
              </a:extLst>
            </p:cNvPr>
            <p:cNvSpPr/>
            <p:nvPr/>
          </p:nvSpPr>
          <p:spPr>
            <a:xfrm>
              <a:off x="6950959" y="742385"/>
              <a:ext cx="43813" cy="42571"/>
            </a:xfrm>
            <a:custGeom>
              <a:avLst/>
              <a:gdLst/>
              <a:ahLst/>
              <a:cxnLst/>
              <a:rect l="l" t="t" r="r" b="b"/>
              <a:pathLst>
                <a:path w="177" h="172" extrusionOk="0">
                  <a:moveTo>
                    <a:pt x="88" y="0"/>
                  </a:moveTo>
                  <a:cubicBezTo>
                    <a:pt x="40" y="0"/>
                    <a:pt x="0" y="39"/>
                    <a:pt x="0" y="88"/>
                  </a:cubicBezTo>
                  <a:cubicBezTo>
                    <a:pt x="0" y="132"/>
                    <a:pt x="40" y="172"/>
                    <a:pt x="88" y="172"/>
                  </a:cubicBezTo>
                  <a:cubicBezTo>
                    <a:pt x="137" y="172"/>
                    <a:pt x="177" y="132"/>
                    <a:pt x="177" y="88"/>
                  </a:cubicBezTo>
                  <a:cubicBezTo>
                    <a:pt x="177" y="39"/>
                    <a:pt x="137" y="0"/>
                    <a:pt x="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497;p59">
              <a:extLst>
                <a:ext uri="{FF2B5EF4-FFF2-40B4-BE49-F238E27FC236}">
                  <a16:creationId xmlns:a16="http://schemas.microsoft.com/office/drawing/2014/main" id="{F9521909-7D34-4B01-A8D4-25F75507DCF7}"/>
                </a:ext>
              </a:extLst>
            </p:cNvPr>
            <p:cNvSpPr/>
            <p:nvPr/>
          </p:nvSpPr>
          <p:spPr>
            <a:xfrm>
              <a:off x="6600748" y="744613"/>
              <a:ext cx="285157" cy="37868"/>
            </a:xfrm>
            <a:custGeom>
              <a:avLst/>
              <a:gdLst/>
              <a:ahLst/>
              <a:cxnLst/>
              <a:rect l="l" t="t" r="r" b="b"/>
              <a:pathLst>
                <a:path w="1152" h="153" extrusionOk="0">
                  <a:moveTo>
                    <a:pt x="79" y="1"/>
                  </a:moveTo>
                  <a:cubicBezTo>
                    <a:pt x="40" y="1"/>
                    <a:pt x="1" y="35"/>
                    <a:pt x="1" y="79"/>
                  </a:cubicBezTo>
                  <a:cubicBezTo>
                    <a:pt x="1" y="119"/>
                    <a:pt x="40" y="153"/>
                    <a:pt x="79" y="153"/>
                  </a:cubicBezTo>
                  <a:lnTo>
                    <a:pt x="1073" y="153"/>
                  </a:lnTo>
                  <a:cubicBezTo>
                    <a:pt x="1117" y="153"/>
                    <a:pt x="1152" y="119"/>
                    <a:pt x="1152" y="79"/>
                  </a:cubicBezTo>
                  <a:cubicBezTo>
                    <a:pt x="1152" y="35"/>
                    <a:pt x="1117" y="1"/>
                    <a:pt x="1073"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498;p59">
              <a:extLst>
                <a:ext uri="{FF2B5EF4-FFF2-40B4-BE49-F238E27FC236}">
                  <a16:creationId xmlns:a16="http://schemas.microsoft.com/office/drawing/2014/main" id="{C36CB0A9-8B67-408E-B0C2-813F790499DE}"/>
                </a:ext>
              </a:extLst>
            </p:cNvPr>
            <p:cNvSpPr/>
            <p:nvPr/>
          </p:nvSpPr>
          <p:spPr>
            <a:xfrm>
              <a:off x="7363390" y="760453"/>
              <a:ext cx="75250" cy="58411"/>
            </a:xfrm>
            <a:custGeom>
              <a:avLst/>
              <a:gdLst/>
              <a:ahLst/>
              <a:cxnLst/>
              <a:rect l="l" t="t" r="r" b="b"/>
              <a:pathLst>
                <a:path w="304" h="236" extrusionOk="0">
                  <a:moveTo>
                    <a:pt x="152" y="1"/>
                  </a:moveTo>
                  <a:cubicBezTo>
                    <a:pt x="93" y="1"/>
                    <a:pt x="39" y="25"/>
                    <a:pt x="0" y="59"/>
                  </a:cubicBezTo>
                  <a:lnTo>
                    <a:pt x="25" y="84"/>
                  </a:lnTo>
                  <a:cubicBezTo>
                    <a:pt x="54" y="50"/>
                    <a:pt x="103" y="30"/>
                    <a:pt x="152" y="30"/>
                  </a:cubicBezTo>
                  <a:cubicBezTo>
                    <a:pt x="201" y="30"/>
                    <a:pt x="245" y="50"/>
                    <a:pt x="279" y="84"/>
                  </a:cubicBezTo>
                  <a:lnTo>
                    <a:pt x="304" y="59"/>
                  </a:lnTo>
                  <a:cubicBezTo>
                    <a:pt x="265" y="25"/>
                    <a:pt x="211" y="1"/>
                    <a:pt x="152" y="1"/>
                  </a:cubicBezTo>
                  <a:close/>
                  <a:moveTo>
                    <a:pt x="152" y="59"/>
                  </a:moveTo>
                  <a:cubicBezTo>
                    <a:pt x="108" y="59"/>
                    <a:pt x="74" y="79"/>
                    <a:pt x="44" y="104"/>
                  </a:cubicBezTo>
                  <a:lnTo>
                    <a:pt x="69" y="128"/>
                  </a:lnTo>
                  <a:cubicBezTo>
                    <a:pt x="88" y="104"/>
                    <a:pt x="118" y="94"/>
                    <a:pt x="152" y="94"/>
                  </a:cubicBezTo>
                  <a:cubicBezTo>
                    <a:pt x="186" y="94"/>
                    <a:pt x="216" y="104"/>
                    <a:pt x="235" y="128"/>
                  </a:cubicBezTo>
                  <a:lnTo>
                    <a:pt x="260" y="104"/>
                  </a:lnTo>
                  <a:cubicBezTo>
                    <a:pt x="230" y="79"/>
                    <a:pt x="191" y="59"/>
                    <a:pt x="152" y="59"/>
                  </a:cubicBezTo>
                  <a:close/>
                  <a:moveTo>
                    <a:pt x="152" y="128"/>
                  </a:moveTo>
                  <a:cubicBezTo>
                    <a:pt x="128" y="128"/>
                    <a:pt x="108" y="138"/>
                    <a:pt x="93" y="152"/>
                  </a:cubicBezTo>
                  <a:lnTo>
                    <a:pt x="118" y="177"/>
                  </a:lnTo>
                  <a:cubicBezTo>
                    <a:pt x="123" y="167"/>
                    <a:pt x="137" y="162"/>
                    <a:pt x="152" y="162"/>
                  </a:cubicBezTo>
                  <a:cubicBezTo>
                    <a:pt x="167" y="162"/>
                    <a:pt x="177" y="167"/>
                    <a:pt x="186" y="177"/>
                  </a:cubicBezTo>
                  <a:lnTo>
                    <a:pt x="211" y="152"/>
                  </a:lnTo>
                  <a:cubicBezTo>
                    <a:pt x="196" y="138"/>
                    <a:pt x="172" y="128"/>
                    <a:pt x="152" y="128"/>
                  </a:cubicBezTo>
                  <a:close/>
                  <a:moveTo>
                    <a:pt x="152" y="187"/>
                  </a:moveTo>
                  <a:cubicBezTo>
                    <a:pt x="137" y="187"/>
                    <a:pt x="128" y="197"/>
                    <a:pt x="128" y="211"/>
                  </a:cubicBezTo>
                  <a:cubicBezTo>
                    <a:pt x="128" y="226"/>
                    <a:pt x="137" y="236"/>
                    <a:pt x="152" y="236"/>
                  </a:cubicBezTo>
                  <a:cubicBezTo>
                    <a:pt x="167" y="236"/>
                    <a:pt x="177" y="226"/>
                    <a:pt x="177" y="211"/>
                  </a:cubicBezTo>
                  <a:cubicBezTo>
                    <a:pt x="177" y="197"/>
                    <a:pt x="167" y="187"/>
                    <a:pt x="152" y="18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499;p59">
              <a:extLst>
                <a:ext uri="{FF2B5EF4-FFF2-40B4-BE49-F238E27FC236}">
                  <a16:creationId xmlns:a16="http://schemas.microsoft.com/office/drawing/2014/main" id="{3A02D45A-6F72-436B-847F-71E43C94512B}"/>
                </a:ext>
              </a:extLst>
            </p:cNvPr>
            <p:cNvSpPr/>
            <p:nvPr/>
          </p:nvSpPr>
          <p:spPr>
            <a:xfrm>
              <a:off x="7279724" y="768868"/>
              <a:ext cx="65596" cy="48758"/>
            </a:xfrm>
            <a:custGeom>
              <a:avLst/>
              <a:gdLst/>
              <a:ahLst/>
              <a:cxnLst/>
              <a:rect l="l" t="t" r="r" b="b"/>
              <a:pathLst>
                <a:path w="265" h="197" extrusionOk="0">
                  <a:moveTo>
                    <a:pt x="0" y="143"/>
                  </a:moveTo>
                  <a:lnTo>
                    <a:pt x="0" y="192"/>
                  </a:lnTo>
                  <a:lnTo>
                    <a:pt x="30" y="192"/>
                  </a:lnTo>
                  <a:lnTo>
                    <a:pt x="30" y="143"/>
                  </a:lnTo>
                  <a:close/>
                  <a:moveTo>
                    <a:pt x="59" y="109"/>
                  </a:moveTo>
                  <a:lnTo>
                    <a:pt x="59" y="192"/>
                  </a:lnTo>
                  <a:lnTo>
                    <a:pt x="88" y="192"/>
                  </a:lnTo>
                  <a:lnTo>
                    <a:pt x="88" y="109"/>
                  </a:lnTo>
                  <a:close/>
                  <a:moveTo>
                    <a:pt x="118" y="70"/>
                  </a:moveTo>
                  <a:lnTo>
                    <a:pt x="118" y="192"/>
                  </a:lnTo>
                  <a:lnTo>
                    <a:pt x="147" y="192"/>
                  </a:lnTo>
                  <a:lnTo>
                    <a:pt x="147" y="70"/>
                  </a:lnTo>
                  <a:close/>
                  <a:moveTo>
                    <a:pt x="177" y="35"/>
                  </a:moveTo>
                  <a:lnTo>
                    <a:pt x="177" y="192"/>
                  </a:lnTo>
                  <a:lnTo>
                    <a:pt x="206" y="192"/>
                  </a:lnTo>
                  <a:lnTo>
                    <a:pt x="206" y="35"/>
                  </a:lnTo>
                  <a:close/>
                  <a:moveTo>
                    <a:pt x="235" y="1"/>
                  </a:moveTo>
                  <a:lnTo>
                    <a:pt x="235" y="197"/>
                  </a:lnTo>
                  <a:lnTo>
                    <a:pt x="265" y="197"/>
                  </a:lnTo>
                  <a:lnTo>
                    <a:pt x="2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500;p59">
              <a:extLst>
                <a:ext uri="{FF2B5EF4-FFF2-40B4-BE49-F238E27FC236}">
                  <a16:creationId xmlns:a16="http://schemas.microsoft.com/office/drawing/2014/main" id="{0C2A686B-0EF9-4B24-8D97-1DE5788953BD}"/>
                </a:ext>
              </a:extLst>
            </p:cNvPr>
            <p:cNvSpPr/>
            <p:nvPr/>
          </p:nvSpPr>
          <p:spPr>
            <a:xfrm>
              <a:off x="7457946" y="770105"/>
              <a:ext cx="98270" cy="47521"/>
            </a:xfrm>
            <a:custGeom>
              <a:avLst/>
              <a:gdLst/>
              <a:ahLst/>
              <a:cxnLst/>
              <a:rect l="l" t="t" r="r" b="b"/>
              <a:pathLst>
                <a:path w="397" h="192" extrusionOk="0">
                  <a:moveTo>
                    <a:pt x="44" y="20"/>
                  </a:moveTo>
                  <a:cubicBezTo>
                    <a:pt x="30" y="20"/>
                    <a:pt x="20" y="35"/>
                    <a:pt x="20" y="50"/>
                  </a:cubicBezTo>
                  <a:lnTo>
                    <a:pt x="20" y="148"/>
                  </a:lnTo>
                  <a:cubicBezTo>
                    <a:pt x="20" y="162"/>
                    <a:pt x="30" y="172"/>
                    <a:pt x="44" y="172"/>
                  </a:cubicBezTo>
                  <a:lnTo>
                    <a:pt x="274" y="172"/>
                  </a:lnTo>
                  <a:lnTo>
                    <a:pt x="274" y="20"/>
                  </a:lnTo>
                  <a:close/>
                  <a:moveTo>
                    <a:pt x="338" y="11"/>
                  </a:moveTo>
                  <a:cubicBezTo>
                    <a:pt x="358" y="11"/>
                    <a:pt x="372" y="25"/>
                    <a:pt x="372" y="45"/>
                  </a:cubicBezTo>
                  <a:lnTo>
                    <a:pt x="372" y="153"/>
                  </a:lnTo>
                  <a:cubicBezTo>
                    <a:pt x="372" y="172"/>
                    <a:pt x="358" y="187"/>
                    <a:pt x="338" y="187"/>
                  </a:cubicBezTo>
                  <a:lnTo>
                    <a:pt x="39" y="187"/>
                  </a:lnTo>
                  <a:cubicBezTo>
                    <a:pt x="25" y="187"/>
                    <a:pt x="5" y="172"/>
                    <a:pt x="5" y="153"/>
                  </a:cubicBezTo>
                  <a:lnTo>
                    <a:pt x="5" y="45"/>
                  </a:lnTo>
                  <a:cubicBezTo>
                    <a:pt x="5" y="25"/>
                    <a:pt x="25" y="11"/>
                    <a:pt x="39" y="11"/>
                  </a:cubicBezTo>
                  <a:close/>
                  <a:moveTo>
                    <a:pt x="39" y="1"/>
                  </a:moveTo>
                  <a:cubicBezTo>
                    <a:pt x="20" y="1"/>
                    <a:pt x="0" y="20"/>
                    <a:pt x="0" y="45"/>
                  </a:cubicBezTo>
                  <a:lnTo>
                    <a:pt x="0" y="153"/>
                  </a:lnTo>
                  <a:cubicBezTo>
                    <a:pt x="0" y="172"/>
                    <a:pt x="20" y="192"/>
                    <a:pt x="39" y="192"/>
                  </a:cubicBezTo>
                  <a:lnTo>
                    <a:pt x="338" y="192"/>
                  </a:lnTo>
                  <a:cubicBezTo>
                    <a:pt x="363" y="192"/>
                    <a:pt x="377" y="172"/>
                    <a:pt x="377" y="153"/>
                  </a:cubicBezTo>
                  <a:lnTo>
                    <a:pt x="377" y="123"/>
                  </a:lnTo>
                  <a:lnTo>
                    <a:pt x="397" y="123"/>
                  </a:lnTo>
                  <a:lnTo>
                    <a:pt x="397" y="74"/>
                  </a:lnTo>
                  <a:lnTo>
                    <a:pt x="377" y="74"/>
                  </a:lnTo>
                  <a:lnTo>
                    <a:pt x="377" y="45"/>
                  </a:lnTo>
                  <a:cubicBezTo>
                    <a:pt x="377" y="20"/>
                    <a:pt x="363" y="1"/>
                    <a:pt x="3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501;p59">
              <a:extLst>
                <a:ext uri="{FF2B5EF4-FFF2-40B4-BE49-F238E27FC236}">
                  <a16:creationId xmlns:a16="http://schemas.microsoft.com/office/drawing/2014/main" id="{4214213B-FD7B-455E-8951-059F439CEB86}"/>
                </a:ext>
              </a:extLst>
            </p:cNvPr>
            <p:cNvSpPr/>
            <p:nvPr/>
          </p:nvSpPr>
          <p:spPr>
            <a:xfrm>
              <a:off x="7662654" y="996819"/>
              <a:ext cx="57428" cy="28216"/>
            </a:xfrm>
            <a:custGeom>
              <a:avLst/>
              <a:gdLst/>
              <a:ahLst/>
              <a:cxnLst/>
              <a:rect l="l" t="t" r="r" b="b"/>
              <a:pathLst>
                <a:path w="232" h="114" extrusionOk="0">
                  <a:moveTo>
                    <a:pt x="1" y="1"/>
                  </a:moveTo>
                  <a:lnTo>
                    <a:pt x="1" y="113"/>
                  </a:lnTo>
                  <a:lnTo>
                    <a:pt x="231" y="113"/>
                  </a:lnTo>
                  <a:lnTo>
                    <a:pt x="2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502;p59">
              <a:extLst>
                <a:ext uri="{FF2B5EF4-FFF2-40B4-BE49-F238E27FC236}">
                  <a16:creationId xmlns:a16="http://schemas.microsoft.com/office/drawing/2014/main" id="{CF5116C7-BBB8-4F34-8025-803F8FA492A5}"/>
                </a:ext>
              </a:extLst>
            </p:cNvPr>
            <p:cNvSpPr/>
            <p:nvPr/>
          </p:nvSpPr>
          <p:spPr>
            <a:xfrm>
              <a:off x="5768056" y="996819"/>
              <a:ext cx="55942" cy="28216"/>
            </a:xfrm>
            <a:custGeom>
              <a:avLst/>
              <a:gdLst/>
              <a:ahLst/>
              <a:cxnLst/>
              <a:rect l="l" t="t" r="r" b="b"/>
              <a:pathLst>
                <a:path w="226" h="114" extrusionOk="0">
                  <a:moveTo>
                    <a:pt x="0" y="1"/>
                  </a:moveTo>
                  <a:lnTo>
                    <a:pt x="0" y="113"/>
                  </a:lnTo>
                  <a:lnTo>
                    <a:pt x="226" y="113"/>
                  </a:lnTo>
                  <a:lnTo>
                    <a:pt x="2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503;p59">
              <a:extLst>
                <a:ext uri="{FF2B5EF4-FFF2-40B4-BE49-F238E27FC236}">
                  <a16:creationId xmlns:a16="http://schemas.microsoft.com/office/drawing/2014/main" id="{94D3274F-F9F8-4BF7-A262-84AFC5AFB3BF}"/>
                </a:ext>
              </a:extLst>
            </p:cNvPr>
            <p:cNvSpPr/>
            <p:nvPr/>
          </p:nvSpPr>
          <p:spPr>
            <a:xfrm>
              <a:off x="7719834" y="1583649"/>
              <a:ext cx="20793" cy="301956"/>
            </a:xfrm>
            <a:custGeom>
              <a:avLst/>
              <a:gdLst/>
              <a:ahLst/>
              <a:cxnLst/>
              <a:rect l="l" t="t" r="r" b="b"/>
              <a:pathLst>
                <a:path w="84" h="1220" extrusionOk="0">
                  <a:moveTo>
                    <a:pt x="0" y="0"/>
                  </a:moveTo>
                  <a:lnTo>
                    <a:pt x="0" y="1219"/>
                  </a:lnTo>
                  <a:lnTo>
                    <a:pt x="39" y="1219"/>
                  </a:lnTo>
                  <a:cubicBezTo>
                    <a:pt x="64" y="1219"/>
                    <a:pt x="83" y="1200"/>
                    <a:pt x="83" y="1175"/>
                  </a:cubicBezTo>
                  <a:lnTo>
                    <a:pt x="83" y="44"/>
                  </a:lnTo>
                  <a:cubicBezTo>
                    <a:pt x="83" y="20"/>
                    <a:pt x="64" y="0"/>
                    <a:pt x="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504;p59">
              <a:extLst>
                <a:ext uri="{FF2B5EF4-FFF2-40B4-BE49-F238E27FC236}">
                  <a16:creationId xmlns:a16="http://schemas.microsoft.com/office/drawing/2014/main" id="{4BF6451E-C422-452D-98C8-8733FFF8BEE2}"/>
                </a:ext>
              </a:extLst>
            </p:cNvPr>
            <p:cNvSpPr/>
            <p:nvPr/>
          </p:nvSpPr>
          <p:spPr>
            <a:xfrm>
              <a:off x="5746273" y="1855160"/>
              <a:ext cx="22030" cy="303194"/>
            </a:xfrm>
            <a:custGeom>
              <a:avLst/>
              <a:gdLst/>
              <a:ahLst/>
              <a:cxnLst/>
              <a:rect l="l" t="t" r="r" b="b"/>
              <a:pathLst>
                <a:path w="89" h="1225" extrusionOk="0">
                  <a:moveTo>
                    <a:pt x="44" y="0"/>
                  </a:moveTo>
                  <a:cubicBezTo>
                    <a:pt x="20" y="0"/>
                    <a:pt x="0" y="20"/>
                    <a:pt x="0" y="49"/>
                  </a:cubicBezTo>
                  <a:lnTo>
                    <a:pt x="0" y="1180"/>
                  </a:lnTo>
                  <a:cubicBezTo>
                    <a:pt x="0" y="1205"/>
                    <a:pt x="20" y="1224"/>
                    <a:pt x="44" y="1224"/>
                  </a:cubicBezTo>
                  <a:lnTo>
                    <a:pt x="88" y="1224"/>
                  </a:lnTo>
                  <a:lnTo>
                    <a:pt x="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505;p59">
              <a:extLst>
                <a:ext uri="{FF2B5EF4-FFF2-40B4-BE49-F238E27FC236}">
                  <a16:creationId xmlns:a16="http://schemas.microsoft.com/office/drawing/2014/main" id="{03B2CE35-44CD-4518-A3A7-20A152EBC808}"/>
                </a:ext>
              </a:extLst>
            </p:cNvPr>
            <p:cNvSpPr/>
            <p:nvPr/>
          </p:nvSpPr>
          <p:spPr>
            <a:xfrm>
              <a:off x="5746273" y="1477965"/>
              <a:ext cx="22030" cy="303441"/>
            </a:xfrm>
            <a:custGeom>
              <a:avLst/>
              <a:gdLst/>
              <a:ahLst/>
              <a:cxnLst/>
              <a:rect l="l" t="t" r="r" b="b"/>
              <a:pathLst>
                <a:path w="89" h="1226" extrusionOk="0">
                  <a:moveTo>
                    <a:pt x="44" y="1"/>
                  </a:moveTo>
                  <a:cubicBezTo>
                    <a:pt x="20" y="1"/>
                    <a:pt x="0" y="21"/>
                    <a:pt x="0" y="45"/>
                  </a:cubicBezTo>
                  <a:lnTo>
                    <a:pt x="0" y="1181"/>
                  </a:lnTo>
                  <a:cubicBezTo>
                    <a:pt x="0" y="1206"/>
                    <a:pt x="20" y="1225"/>
                    <a:pt x="44" y="1225"/>
                  </a:cubicBezTo>
                  <a:lnTo>
                    <a:pt x="88" y="1225"/>
                  </a:lnTo>
                  <a:lnTo>
                    <a:pt x="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506;p59">
              <a:extLst>
                <a:ext uri="{FF2B5EF4-FFF2-40B4-BE49-F238E27FC236}">
                  <a16:creationId xmlns:a16="http://schemas.microsoft.com/office/drawing/2014/main" id="{238C08B4-0306-42C7-A687-386542444490}"/>
                </a:ext>
              </a:extLst>
            </p:cNvPr>
            <p:cNvSpPr/>
            <p:nvPr/>
          </p:nvSpPr>
          <p:spPr>
            <a:xfrm>
              <a:off x="5746273" y="1207691"/>
              <a:ext cx="22030" cy="94794"/>
            </a:xfrm>
            <a:custGeom>
              <a:avLst/>
              <a:gdLst/>
              <a:ahLst/>
              <a:cxnLst/>
              <a:rect l="l" t="t" r="r" b="b"/>
              <a:pathLst>
                <a:path w="89" h="383" extrusionOk="0">
                  <a:moveTo>
                    <a:pt x="44" y="1"/>
                  </a:moveTo>
                  <a:cubicBezTo>
                    <a:pt x="20" y="1"/>
                    <a:pt x="0" y="20"/>
                    <a:pt x="0" y="45"/>
                  </a:cubicBezTo>
                  <a:lnTo>
                    <a:pt x="0" y="339"/>
                  </a:lnTo>
                  <a:cubicBezTo>
                    <a:pt x="0" y="363"/>
                    <a:pt x="20" y="383"/>
                    <a:pt x="44" y="383"/>
                  </a:cubicBezTo>
                  <a:lnTo>
                    <a:pt x="88" y="383"/>
                  </a:lnTo>
                  <a:lnTo>
                    <a:pt x="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507;p59">
              <a:extLst>
                <a:ext uri="{FF2B5EF4-FFF2-40B4-BE49-F238E27FC236}">
                  <a16:creationId xmlns:a16="http://schemas.microsoft.com/office/drawing/2014/main" id="{46441877-2CE1-4C27-B907-576EFA522954}"/>
                </a:ext>
              </a:extLst>
            </p:cNvPr>
            <p:cNvSpPr/>
            <p:nvPr/>
          </p:nvSpPr>
          <p:spPr>
            <a:xfrm>
              <a:off x="7662654" y="4302225"/>
              <a:ext cx="57428" cy="29453"/>
            </a:xfrm>
            <a:custGeom>
              <a:avLst/>
              <a:gdLst/>
              <a:ahLst/>
              <a:cxnLst/>
              <a:rect l="l" t="t" r="r" b="b"/>
              <a:pathLst>
                <a:path w="232" h="119" extrusionOk="0">
                  <a:moveTo>
                    <a:pt x="1" y="1"/>
                  </a:moveTo>
                  <a:lnTo>
                    <a:pt x="1" y="118"/>
                  </a:lnTo>
                  <a:lnTo>
                    <a:pt x="231" y="118"/>
                  </a:lnTo>
                  <a:lnTo>
                    <a:pt x="2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508;p59">
              <a:extLst>
                <a:ext uri="{FF2B5EF4-FFF2-40B4-BE49-F238E27FC236}">
                  <a16:creationId xmlns:a16="http://schemas.microsoft.com/office/drawing/2014/main" id="{0C5D25B9-02C6-44F0-9F61-7E40A40466B2}"/>
                </a:ext>
              </a:extLst>
            </p:cNvPr>
            <p:cNvSpPr/>
            <p:nvPr/>
          </p:nvSpPr>
          <p:spPr>
            <a:xfrm>
              <a:off x="5768056" y="4302225"/>
              <a:ext cx="55942" cy="29453"/>
            </a:xfrm>
            <a:custGeom>
              <a:avLst/>
              <a:gdLst/>
              <a:ahLst/>
              <a:cxnLst/>
              <a:rect l="l" t="t" r="r" b="b"/>
              <a:pathLst>
                <a:path w="226" h="119" extrusionOk="0">
                  <a:moveTo>
                    <a:pt x="0" y="1"/>
                  </a:moveTo>
                  <a:lnTo>
                    <a:pt x="0" y="118"/>
                  </a:lnTo>
                  <a:lnTo>
                    <a:pt x="226" y="118"/>
                  </a:lnTo>
                  <a:lnTo>
                    <a:pt x="2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509;p59">
              <a:extLst>
                <a:ext uri="{FF2B5EF4-FFF2-40B4-BE49-F238E27FC236}">
                  <a16:creationId xmlns:a16="http://schemas.microsoft.com/office/drawing/2014/main" id="{20B37923-4B58-499E-A70E-32CD93779D4C}"/>
                </a:ext>
              </a:extLst>
            </p:cNvPr>
            <p:cNvSpPr/>
            <p:nvPr/>
          </p:nvSpPr>
          <p:spPr>
            <a:xfrm>
              <a:off x="6459105" y="3570987"/>
              <a:ext cx="3912" cy="3803"/>
            </a:xfrm>
            <a:custGeom>
              <a:avLst/>
              <a:gdLst/>
              <a:ahLst/>
              <a:cxnLst/>
              <a:rect l="l" t="t" r="r" b="b"/>
              <a:pathLst>
                <a:path w="36" h="35" extrusionOk="0">
                  <a:moveTo>
                    <a:pt x="1" y="0"/>
                  </a:moveTo>
                  <a:lnTo>
                    <a:pt x="27" y="34"/>
                  </a:lnTo>
                  <a:lnTo>
                    <a:pt x="35" y="34"/>
                  </a:lnTo>
                  <a:lnTo>
                    <a:pt x="1" y="0"/>
                  </a:lnTo>
                  <a:close/>
                </a:path>
              </a:pathLst>
            </a:custGeom>
            <a:solidFill>
              <a:srgbClr val="E255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 name="Picture 8">
            <a:extLst>
              <a:ext uri="{FF2B5EF4-FFF2-40B4-BE49-F238E27FC236}">
                <a16:creationId xmlns:a16="http://schemas.microsoft.com/office/drawing/2014/main" id="{49032C92-533E-4F04-AA9D-F4508B05FA72}"/>
              </a:ext>
            </a:extLst>
          </p:cNvPr>
          <p:cNvPicPr>
            <a:picLocks noChangeAspect="1"/>
          </p:cNvPicPr>
          <p:nvPr/>
        </p:nvPicPr>
        <p:blipFill>
          <a:blip r:embed="rId3"/>
          <a:stretch>
            <a:fillRect/>
          </a:stretch>
        </p:blipFill>
        <p:spPr>
          <a:xfrm>
            <a:off x="5720578" y="1927671"/>
            <a:ext cx="2657959" cy="142034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60" name="Google Shape;360;p32"/>
          <p:cNvSpPr txBox="1">
            <a:spLocks noGrp="1"/>
          </p:cNvSpPr>
          <p:nvPr>
            <p:ph type="title" idx="15"/>
          </p:nvPr>
        </p:nvSpPr>
        <p:spPr>
          <a:xfrm>
            <a:off x="602450" y="2009400"/>
            <a:ext cx="2262900" cy="112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lt1"/>
                </a:solidFill>
                <a:latin typeface="Sora"/>
                <a:ea typeface="Sora"/>
                <a:cs typeface="Sora"/>
                <a:sym typeface="Sora"/>
              </a:rPr>
              <a:t>Latar Belakan</a:t>
            </a:r>
            <a:r>
              <a:rPr lang="en-US" b="1" dirty="0">
                <a:solidFill>
                  <a:schemeClr val="lt1"/>
                </a:solidFill>
                <a:latin typeface="Sora"/>
                <a:ea typeface="Sora"/>
                <a:cs typeface="Sora"/>
                <a:sym typeface="Sora"/>
              </a:rPr>
              <a:t>g</a:t>
            </a:r>
            <a:endParaRPr dirty="0">
              <a:solidFill>
                <a:schemeClr val="lt1"/>
              </a:solidFill>
            </a:endParaRPr>
          </a:p>
        </p:txBody>
      </p:sp>
      <p:sp>
        <p:nvSpPr>
          <p:cNvPr id="367" name="Google Shape;367;p32"/>
          <p:cNvSpPr/>
          <p:nvPr/>
        </p:nvSpPr>
        <p:spPr>
          <a:xfrm rot="10800000">
            <a:off x="715097" y="517591"/>
            <a:ext cx="915000" cy="277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2"/>
          <p:cNvSpPr/>
          <p:nvPr/>
        </p:nvSpPr>
        <p:spPr>
          <a:xfrm>
            <a:off x="1688375" y="3803750"/>
            <a:ext cx="1012800" cy="1012800"/>
          </a:xfrm>
          <a:prstGeom prst="diamond">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4;p38">
            <a:extLst>
              <a:ext uri="{FF2B5EF4-FFF2-40B4-BE49-F238E27FC236}">
                <a16:creationId xmlns:a16="http://schemas.microsoft.com/office/drawing/2014/main" id="{8C923D30-2D71-435E-9BA4-71D9F16F6F01}"/>
              </a:ext>
            </a:extLst>
          </p:cNvPr>
          <p:cNvSpPr txBox="1"/>
          <p:nvPr/>
        </p:nvSpPr>
        <p:spPr>
          <a:xfrm flipH="1">
            <a:off x="3679483" y="85241"/>
            <a:ext cx="5198337" cy="4448013"/>
          </a:xfrm>
          <a:prstGeom prst="rect">
            <a:avLst/>
          </a:prstGeom>
          <a:noFill/>
          <a:ln>
            <a:noFill/>
          </a:ln>
        </p:spPr>
        <p:txBody>
          <a:bodyPr spcFirstLastPara="1" wrap="square" lIns="91425" tIns="0" rIns="91425" bIns="0" anchor="b" anchorCtr="0">
            <a:noAutofit/>
          </a:bodyPr>
          <a:lstStyle/>
          <a:p>
            <a:pPr marL="0" lvl="0" indent="0" algn="just" rtl="0">
              <a:spcBef>
                <a:spcPts val="0"/>
              </a:spcBef>
              <a:spcAft>
                <a:spcPts val="0"/>
              </a:spcAft>
              <a:buNone/>
            </a:pPr>
            <a:r>
              <a:rPr lang="en" sz="1300" dirty="0">
                <a:solidFill>
                  <a:schemeClr val="tx1"/>
                </a:solidFill>
                <a:latin typeface="Sora Light" panose="020B0604020202020204" charset="0"/>
                <a:ea typeface="Sora SemiBold"/>
                <a:cs typeface="Sora Light" panose="020B0604020202020204" charset="0"/>
                <a:sym typeface="Sora SemiBold"/>
              </a:rPr>
              <a:t>Seluruh dunia merasa Coronavirus (COVID-19) </a:t>
            </a:r>
            <a:r>
              <a:rPr lang="en-US" sz="1300" dirty="0" err="1">
                <a:solidFill>
                  <a:schemeClr val="tx1"/>
                </a:solidFill>
                <a:latin typeface="Sora Light" panose="020B0604020202020204" charset="0"/>
                <a:ea typeface="Sora SemiBold"/>
                <a:cs typeface="Sora Light" panose="020B0604020202020204" charset="0"/>
                <a:sym typeface="Sora SemiBold"/>
              </a:rPr>
              <a:t>dampak</a:t>
            </a:r>
            <a:r>
              <a:rPr lang="en-US" sz="1300" dirty="0">
                <a:solidFill>
                  <a:schemeClr val="tx1"/>
                </a:solidFill>
                <a:latin typeface="Sora Light" panose="020B0604020202020204" charset="0"/>
                <a:ea typeface="Sora SemiBold"/>
                <a:cs typeface="Sora Light" panose="020B0604020202020204" charset="0"/>
                <a:sym typeface="Sora SemiBold"/>
              </a:rPr>
              <a:t> yang </a:t>
            </a:r>
            <a:r>
              <a:rPr lang="en-US" sz="1300" dirty="0" err="1">
                <a:solidFill>
                  <a:schemeClr val="tx1"/>
                </a:solidFill>
                <a:latin typeface="Sora Light" panose="020B0604020202020204" charset="0"/>
                <a:ea typeface="Sora SemiBold"/>
                <a:cs typeface="Sora Light" panose="020B0604020202020204" charset="0"/>
                <a:sym typeface="Sora SemiBold"/>
              </a:rPr>
              <a:t>signifikan</a:t>
            </a:r>
            <a:r>
              <a:rPr lang="en-US" sz="1300" dirty="0">
                <a:solidFill>
                  <a:schemeClr val="tx1"/>
                </a:solidFill>
                <a:latin typeface="Sora Light" panose="020B0604020202020204" charset="0"/>
                <a:ea typeface="Sora SemiBold"/>
                <a:cs typeface="Sora Light" panose="020B0604020202020204" charset="0"/>
                <a:sym typeface="Sora SemiBold"/>
              </a:rPr>
              <a:t> pada </a:t>
            </a:r>
            <a:r>
              <a:rPr lang="en-US" sz="1300" dirty="0" err="1">
                <a:solidFill>
                  <a:schemeClr val="tx1"/>
                </a:solidFill>
                <a:latin typeface="Sora Light" panose="020B0604020202020204" charset="0"/>
                <a:ea typeface="Sora SemiBold"/>
                <a:cs typeface="Sora Light" panose="020B0604020202020204" charset="0"/>
                <a:sym typeface="Sora SemiBold"/>
              </a:rPr>
              <a:t>semua</a:t>
            </a:r>
            <a:r>
              <a:rPr lang="en-US" sz="1300" dirty="0">
                <a:solidFill>
                  <a:schemeClr val="tx1"/>
                </a:solidFill>
                <a:latin typeface="Sora Light" panose="020B0604020202020204" charset="0"/>
                <a:ea typeface="Sora SemiBold"/>
                <a:cs typeface="Sora Light" panose="020B0604020202020204" charset="0"/>
                <a:sym typeface="Sora SemiBold"/>
              </a:rPr>
              <a:t> negara, </a:t>
            </a:r>
            <a:r>
              <a:rPr lang="en-US" sz="1300" dirty="0" err="1">
                <a:solidFill>
                  <a:schemeClr val="tx1"/>
                </a:solidFill>
                <a:latin typeface="Sora Light" panose="020B0604020202020204" charset="0"/>
                <a:ea typeface="Sora SemiBold"/>
                <a:cs typeface="Sora Light" panose="020B0604020202020204" charset="0"/>
                <a:sym typeface="Sora SemiBold"/>
              </a:rPr>
              <a:t>baik</a:t>
            </a:r>
            <a:r>
              <a:rPr lang="en-US" sz="1300" dirty="0">
                <a:solidFill>
                  <a:schemeClr val="tx1"/>
                </a:solidFill>
                <a:latin typeface="Sora Light" panose="020B0604020202020204" charset="0"/>
                <a:ea typeface="Sora SemiBold"/>
                <a:cs typeface="Sora Light" panose="020B0604020202020204" charset="0"/>
                <a:sym typeface="Sora SemiBold"/>
              </a:rPr>
              <a:t> </a:t>
            </a:r>
            <a:r>
              <a:rPr lang="en-US" sz="1300" dirty="0" err="1">
                <a:solidFill>
                  <a:schemeClr val="tx1"/>
                </a:solidFill>
                <a:latin typeface="Sora Light" panose="020B0604020202020204" charset="0"/>
                <a:ea typeface="Sora SemiBold"/>
                <a:cs typeface="Sora Light" panose="020B0604020202020204" charset="0"/>
                <a:sym typeface="Sora SemiBold"/>
              </a:rPr>
              <a:t>itu</a:t>
            </a:r>
            <a:r>
              <a:rPr lang="en-US" sz="1300" dirty="0">
                <a:solidFill>
                  <a:schemeClr val="tx1"/>
                </a:solidFill>
                <a:latin typeface="Sora Light" panose="020B0604020202020204" charset="0"/>
                <a:ea typeface="Sora SemiBold"/>
                <a:cs typeface="Sora Light" panose="020B0604020202020204" charset="0"/>
                <a:sym typeface="Sora SemiBold"/>
              </a:rPr>
              <a:t> </a:t>
            </a:r>
            <a:r>
              <a:rPr lang="en-US" sz="1300" dirty="0" err="1">
                <a:solidFill>
                  <a:schemeClr val="tx1"/>
                </a:solidFill>
                <a:latin typeface="Sora Light" panose="020B0604020202020204" charset="0"/>
                <a:ea typeface="Sora SemiBold"/>
                <a:cs typeface="Sora Light" panose="020B0604020202020204" charset="0"/>
                <a:sym typeface="Sora SemiBold"/>
              </a:rPr>
              <a:t>sosial</a:t>
            </a:r>
            <a:r>
              <a:rPr lang="en-US" sz="1300" dirty="0">
                <a:solidFill>
                  <a:schemeClr val="tx1"/>
                </a:solidFill>
                <a:latin typeface="Sora Light" panose="020B0604020202020204" charset="0"/>
                <a:ea typeface="Sora SemiBold"/>
                <a:cs typeface="Sora Light" panose="020B0604020202020204" charset="0"/>
                <a:sym typeface="Sora SemiBold"/>
              </a:rPr>
              <a:t>, </a:t>
            </a:r>
            <a:r>
              <a:rPr lang="en-US" sz="1300" dirty="0" err="1">
                <a:solidFill>
                  <a:schemeClr val="tx1"/>
                </a:solidFill>
                <a:latin typeface="Sora Light" panose="020B0604020202020204" charset="0"/>
                <a:ea typeface="Sora SemiBold"/>
                <a:cs typeface="Sora Light" panose="020B0604020202020204" charset="0"/>
                <a:sym typeface="Sora SemiBold"/>
              </a:rPr>
              <a:t>psikologis</a:t>
            </a:r>
            <a:r>
              <a:rPr lang="en-US" sz="1300" dirty="0">
                <a:solidFill>
                  <a:schemeClr val="tx1"/>
                </a:solidFill>
                <a:latin typeface="Sora Light" panose="020B0604020202020204" charset="0"/>
                <a:ea typeface="Sora SemiBold"/>
                <a:cs typeface="Sora Light" panose="020B0604020202020204" charset="0"/>
                <a:sym typeface="Sora SemiBold"/>
              </a:rPr>
              <a:t>, </a:t>
            </a:r>
            <a:r>
              <a:rPr lang="en-US" sz="1300" dirty="0" err="1">
                <a:solidFill>
                  <a:schemeClr val="tx1"/>
                </a:solidFill>
                <a:latin typeface="Sora Light" panose="020B0604020202020204" charset="0"/>
                <a:ea typeface="Sora SemiBold"/>
                <a:cs typeface="Sora Light" panose="020B0604020202020204" charset="0"/>
                <a:sym typeface="Sora SemiBold"/>
              </a:rPr>
              <a:t>ekonomi</a:t>
            </a:r>
            <a:r>
              <a:rPr lang="en-US" sz="1300" dirty="0">
                <a:solidFill>
                  <a:schemeClr val="tx1"/>
                </a:solidFill>
                <a:latin typeface="Sora Light" panose="020B0604020202020204" charset="0"/>
                <a:ea typeface="Sora SemiBold"/>
                <a:cs typeface="Sora Light" panose="020B0604020202020204" charset="0"/>
                <a:sym typeface="Sora SemiBold"/>
              </a:rPr>
              <a:t> </a:t>
            </a:r>
            <a:r>
              <a:rPr lang="en-US" sz="1300" dirty="0" err="1">
                <a:solidFill>
                  <a:schemeClr val="tx1"/>
                </a:solidFill>
                <a:latin typeface="Sora Light" panose="020B0604020202020204" charset="0"/>
                <a:ea typeface="Sora SemiBold"/>
                <a:cs typeface="Sora Light" panose="020B0604020202020204" charset="0"/>
                <a:sym typeface="Sora SemiBold"/>
              </a:rPr>
              <a:t>kesehatan</a:t>
            </a:r>
            <a:r>
              <a:rPr lang="en-US" sz="1300" dirty="0">
                <a:solidFill>
                  <a:schemeClr val="tx1"/>
                </a:solidFill>
                <a:latin typeface="Sora Light" panose="020B0604020202020204" charset="0"/>
                <a:ea typeface="Sora SemiBold"/>
                <a:cs typeface="Sora Light" panose="020B0604020202020204" charset="0"/>
                <a:sym typeface="Sora SemiBold"/>
              </a:rPr>
              <a:t>, dan </a:t>
            </a:r>
            <a:r>
              <a:rPr lang="en-US" sz="1300" dirty="0" err="1">
                <a:solidFill>
                  <a:schemeClr val="tx1"/>
                </a:solidFill>
                <a:latin typeface="Sora Light" panose="020B0604020202020204" charset="0"/>
                <a:ea typeface="Sora SemiBold"/>
                <a:cs typeface="Sora Light" panose="020B0604020202020204" charset="0"/>
                <a:sym typeface="Sora SemiBold"/>
              </a:rPr>
              <a:t>segala</a:t>
            </a:r>
            <a:r>
              <a:rPr lang="en-US" sz="1300" dirty="0">
                <a:solidFill>
                  <a:schemeClr val="tx1"/>
                </a:solidFill>
                <a:latin typeface="Sora Light" panose="020B0604020202020204" charset="0"/>
                <a:ea typeface="Sora SemiBold"/>
                <a:cs typeface="Sora Light" panose="020B0604020202020204" charset="0"/>
                <a:sym typeface="Sora SemiBold"/>
              </a:rPr>
              <a:t> </a:t>
            </a:r>
            <a:r>
              <a:rPr lang="en-US" sz="1300" dirty="0" err="1">
                <a:solidFill>
                  <a:schemeClr val="tx1"/>
                </a:solidFill>
                <a:latin typeface="Sora Light" panose="020B0604020202020204" charset="0"/>
                <a:ea typeface="Sora SemiBold"/>
                <a:cs typeface="Sora Light" panose="020B0604020202020204" charset="0"/>
                <a:sym typeface="Sora SemiBold"/>
              </a:rPr>
              <a:t>aspek</a:t>
            </a:r>
            <a:r>
              <a:rPr lang="en-US" sz="1300" dirty="0">
                <a:solidFill>
                  <a:schemeClr val="tx1"/>
                </a:solidFill>
                <a:latin typeface="Sora Light" panose="020B0604020202020204" charset="0"/>
                <a:ea typeface="Sora SemiBold"/>
                <a:cs typeface="Sora Light" panose="020B0604020202020204" charset="0"/>
                <a:sym typeface="Sora SemiBold"/>
              </a:rPr>
              <a:t> </a:t>
            </a:r>
            <a:r>
              <a:rPr lang="en-US" sz="1300" dirty="0" err="1">
                <a:solidFill>
                  <a:schemeClr val="tx1"/>
                </a:solidFill>
                <a:latin typeface="Sora Light" panose="020B0604020202020204" charset="0"/>
                <a:ea typeface="Sora SemiBold"/>
                <a:cs typeface="Sora Light" panose="020B0604020202020204" charset="0"/>
                <a:sym typeface="Sora SemiBold"/>
              </a:rPr>
              <a:t>kehidupan</a:t>
            </a:r>
            <a:r>
              <a:rPr lang="en-US" sz="1300" dirty="0">
                <a:solidFill>
                  <a:schemeClr val="tx1"/>
                </a:solidFill>
                <a:latin typeface="Sora Light" panose="020B0604020202020204" charset="0"/>
                <a:ea typeface="Sora SemiBold"/>
                <a:cs typeface="Sora Light" panose="020B0604020202020204" charset="0"/>
                <a:sym typeface="Sora SemiBold"/>
              </a:rPr>
              <a:t>. Kita </a:t>
            </a:r>
            <a:r>
              <a:rPr lang="en-US" sz="1300" dirty="0" err="1">
                <a:solidFill>
                  <a:schemeClr val="tx1"/>
                </a:solidFill>
                <a:latin typeface="Sora Light" panose="020B0604020202020204" charset="0"/>
                <a:ea typeface="Sora SemiBold"/>
                <a:cs typeface="Sora Light" panose="020B0604020202020204" charset="0"/>
                <a:sym typeface="Sora SemiBold"/>
              </a:rPr>
              <a:t>telah</a:t>
            </a:r>
            <a:r>
              <a:rPr lang="en-US" sz="1300" dirty="0">
                <a:solidFill>
                  <a:schemeClr val="tx1"/>
                </a:solidFill>
                <a:latin typeface="Sora Light" panose="020B0604020202020204" charset="0"/>
                <a:ea typeface="Sora SemiBold"/>
                <a:cs typeface="Sora Light" panose="020B0604020202020204" charset="0"/>
                <a:sym typeface="Sora SemiBold"/>
              </a:rPr>
              <a:t> </a:t>
            </a:r>
            <a:r>
              <a:rPr lang="en-US" sz="1300" dirty="0" err="1">
                <a:solidFill>
                  <a:schemeClr val="tx1"/>
                </a:solidFill>
                <a:latin typeface="Sora Light" panose="020B0604020202020204" charset="0"/>
                <a:ea typeface="Sora SemiBold"/>
                <a:cs typeface="Sora Light" panose="020B0604020202020204" charset="0"/>
                <a:sym typeface="Sora SemiBold"/>
              </a:rPr>
              <a:t>mengetahui</a:t>
            </a:r>
            <a:r>
              <a:rPr lang="en-US" sz="1300" dirty="0">
                <a:solidFill>
                  <a:schemeClr val="tx1"/>
                </a:solidFill>
                <a:latin typeface="Sora Light" panose="020B0604020202020204" charset="0"/>
                <a:ea typeface="Sora SemiBold"/>
                <a:cs typeface="Sora Light" panose="020B0604020202020204" charset="0"/>
                <a:sym typeface="Sora SemiBold"/>
              </a:rPr>
              <a:t> </a:t>
            </a:r>
            <a:r>
              <a:rPr lang="en-US" sz="1300" dirty="0" err="1">
                <a:solidFill>
                  <a:schemeClr val="tx1"/>
                </a:solidFill>
                <a:latin typeface="Sora Light" panose="020B0604020202020204" charset="0"/>
                <a:ea typeface="Sora SemiBold"/>
                <a:cs typeface="Sora Light" panose="020B0604020202020204" charset="0"/>
                <a:sym typeface="Sora SemiBold"/>
              </a:rPr>
              <a:t>bahwa</a:t>
            </a:r>
            <a:r>
              <a:rPr lang="en-US" sz="1300" dirty="0">
                <a:solidFill>
                  <a:schemeClr val="tx1"/>
                </a:solidFill>
                <a:latin typeface="Sora Light" panose="020B0604020202020204" charset="0"/>
                <a:ea typeface="Sora SemiBold"/>
                <a:cs typeface="Sora Light" panose="020B0604020202020204" charset="0"/>
                <a:sym typeface="Sora SemiBold"/>
              </a:rPr>
              <a:t> </a:t>
            </a:r>
            <a:r>
              <a:rPr lang="en-US" sz="1300" dirty="0" err="1">
                <a:solidFill>
                  <a:schemeClr val="tx1"/>
                </a:solidFill>
                <a:latin typeface="Sora Light" panose="020B0604020202020204" charset="0"/>
                <a:ea typeface="Sora SemiBold"/>
                <a:cs typeface="Sora Light" panose="020B0604020202020204" charset="0"/>
                <a:sym typeface="Sora SemiBold"/>
              </a:rPr>
              <a:t>dampak</a:t>
            </a:r>
            <a:r>
              <a:rPr lang="en-US" sz="1300" dirty="0">
                <a:solidFill>
                  <a:schemeClr val="tx1"/>
                </a:solidFill>
                <a:latin typeface="Sora Light" panose="020B0604020202020204" charset="0"/>
                <a:ea typeface="Sora SemiBold"/>
                <a:cs typeface="Sora Light" panose="020B0604020202020204" charset="0"/>
                <a:sym typeface="Sora SemiBold"/>
              </a:rPr>
              <a:t> COVID-19 </a:t>
            </a:r>
            <a:r>
              <a:rPr lang="en-US" sz="1300" dirty="0" err="1">
                <a:solidFill>
                  <a:schemeClr val="tx1"/>
                </a:solidFill>
                <a:latin typeface="Sora Light" panose="020B0604020202020204" charset="0"/>
                <a:ea typeface="Sora SemiBold"/>
                <a:cs typeface="Sora Light" panose="020B0604020202020204" charset="0"/>
                <a:sym typeface="Sora SemiBold"/>
              </a:rPr>
              <a:t>dirasakan</a:t>
            </a:r>
            <a:r>
              <a:rPr lang="en-US" sz="1300" dirty="0">
                <a:solidFill>
                  <a:schemeClr val="tx1"/>
                </a:solidFill>
                <a:latin typeface="Sora Light" panose="020B0604020202020204" charset="0"/>
                <a:ea typeface="Sora SemiBold"/>
                <a:cs typeface="Sora Light" panose="020B0604020202020204" charset="0"/>
                <a:sym typeface="Sora SemiBold"/>
              </a:rPr>
              <a:t> oleh dunia Pendidikan. </a:t>
            </a:r>
            <a:r>
              <a:rPr lang="en-US" sz="1300" dirty="0" err="1">
                <a:solidFill>
                  <a:schemeClr val="tx1"/>
                </a:solidFill>
                <a:latin typeface="Sora Light" panose="020B0604020202020204" charset="0"/>
                <a:ea typeface="Sora SemiBold"/>
                <a:cs typeface="Sora Light" panose="020B0604020202020204" charset="0"/>
                <a:sym typeface="Sora SemiBold"/>
              </a:rPr>
              <a:t>Ini</a:t>
            </a:r>
            <a:r>
              <a:rPr lang="en-US" sz="1300" dirty="0">
                <a:solidFill>
                  <a:schemeClr val="tx1"/>
                </a:solidFill>
                <a:latin typeface="Sora Light" panose="020B0604020202020204" charset="0"/>
                <a:ea typeface="Sora SemiBold"/>
                <a:cs typeface="Sora Light" panose="020B0604020202020204" charset="0"/>
                <a:sym typeface="Sora SemiBold"/>
              </a:rPr>
              <a:t> </a:t>
            </a:r>
            <a:r>
              <a:rPr lang="en-US" sz="1300" dirty="0" err="1">
                <a:solidFill>
                  <a:schemeClr val="tx1"/>
                </a:solidFill>
                <a:latin typeface="Sora Light" panose="020B0604020202020204" charset="0"/>
                <a:ea typeface="Sora SemiBold"/>
                <a:cs typeface="Sora Light" panose="020B0604020202020204" charset="0"/>
                <a:sym typeface="Sora SemiBold"/>
              </a:rPr>
              <a:t>telah</a:t>
            </a:r>
            <a:r>
              <a:rPr lang="en-US" sz="1300" dirty="0">
                <a:solidFill>
                  <a:schemeClr val="tx1"/>
                </a:solidFill>
                <a:latin typeface="Sora Light" panose="020B0604020202020204" charset="0"/>
                <a:ea typeface="Sora SemiBold"/>
                <a:cs typeface="Sora Light" panose="020B0604020202020204" charset="0"/>
                <a:sym typeface="Sora SemiBold"/>
              </a:rPr>
              <a:t> </a:t>
            </a:r>
            <a:r>
              <a:rPr lang="en-US" sz="1300" dirty="0" err="1">
                <a:solidFill>
                  <a:schemeClr val="tx1"/>
                </a:solidFill>
                <a:latin typeface="Sora Light" panose="020B0604020202020204" charset="0"/>
                <a:ea typeface="Sora SemiBold"/>
                <a:cs typeface="Sora Light" panose="020B0604020202020204" charset="0"/>
                <a:sym typeface="Sora SemiBold"/>
              </a:rPr>
              <a:t>diakui</a:t>
            </a:r>
            <a:r>
              <a:rPr lang="en-US" sz="1300" dirty="0">
                <a:solidFill>
                  <a:schemeClr val="tx1"/>
                </a:solidFill>
                <a:latin typeface="Sora Light" panose="020B0604020202020204" charset="0"/>
                <a:ea typeface="Sora SemiBold"/>
                <a:cs typeface="Sora Light" panose="020B0604020202020204" charset="0"/>
                <a:sym typeface="Sora SemiBold"/>
              </a:rPr>
              <a:t> oleh United Nations Educational Scientific and </a:t>
            </a:r>
            <a:r>
              <a:rPr lang="en-US" sz="1300" dirty="0" err="1">
                <a:solidFill>
                  <a:schemeClr val="tx1"/>
                </a:solidFill>
                <a:latin typeface="Sora Light" panose="020B0604020202020204" charset="0"/>
                <a:ea typeface="Sora SemiBold"/>
                <a:cs typeface="Sora Light" panose="020B0604020202020204" charset="0"/>
                <a:sym typeface="Sora SemiBold"/>
              </a:rPr>
              <a:t>Culrural</a:t>
            </a:r>
            <a:r>
              <a:rPr lang="en-US" sz="1300" dirty="0">
                <a:solidFill>
                  <a:schemeClr val="tx1"/>
                </a:solidFill>
                <a:latin typeface="Sora Light" panose="020B0604020202020204" charset="0"/>
                <a:ea typeface="Sora SemiBold"/>
                <a:cs typeface="Sora Light" panose="020B0604020202020204" charset="0"/>
                <a:sym typeface="Sora SemiBold"/>
              </a:rPr>
              <a:t> Organization (UNISCO).</a:t>
            </a:r>
          </a:p>
          <a:p>
            <a:pPr marL="0" lvl="0" indent="0" algn="just" rtl="0">
              <a:spcBef>
                <a:spcPts val="0"/>
              </a:spcBef>
              <a:spcAft>
                <a:spcPts val="0"/>
              </a:spcAft>
              <a:buNone/>
            </a:pPr>
            <a:endParaRPr lang="en-US" sz="1300" dirty="0">
              <a:solidFill>
                <a:schemeClr val="tx1"/>
              </a:solidFill>
              <a:latin typeface="Sora Light" panose="020B0604020202020204" charset="0"/>
              <a:ea typeface="Sora SemiBold"/>
              <a:cs typeface="Sora Light" panose="020B0604020202020204" charset="0"/>
              <a:sym typeface="Sora SemiBold"/>
            </a:endParaRPr>
          </a:p>
          <a:p>
            <a:pPr lvl="0" algn="just"/>
            <a:r>
              <a:rPr lang="nn-NO" sz="1300" dirty="0">
                <a:solidFill>
                  <a:schemeClr val="tx1"/>
                </a:solidFill>
                <a:latin typeface="Sora Light" panose="020B0604020202020204" charset="0"/>
                <a:ea typeface="Sora SemiBold"/>
                <a:cs typeface="Sora Light" panose="020B0604020202020204" charset="0"/>
                <a:sym typeface="Sora SemiBold"/>
              </a:rPr>
              <a:t>UNESCO menyelenggarakan pertemuan virtual Platform Pendidikan Multidimensi tentang Respon Pendidikan untuk COVID-19. Wabah virus corona berdampak pada sektor pendidikan. Diperkirakan, 300 juta siswa terganggu oleh aktivitas sekolah mereka di seluruh dunia dan terancam hak pendidikan mereka di masa depan Penelitian ini bertujuan untuk mengetahui pentingnya persepsi mahasiswa sebagai target dan ukuran keberhasilan institusi pendidikan tinggi. </a:t>
            </a:r>
          </a:p>
          <a:p>
            <a:pPr lvl="0" algn="just"/>
            <a:endParaRPr lang="nn-NO" sz="1300" dirty="0">
              <a:solidFill>
                <a:schemeClr val="tx1"/>
              </a:solidFill>
              <a:latin typeface="Sora Light" panose="020B0604020202020204" charset="0"/>
              <a:ea typeface="Sora SemiBold"/>
              <a:cs typeface="Sora Light" panose="020B0604020202020204" charset="0"/>
              <a:sym typeface="Sora SemiBold"/>
            </a:endParaRPr>
          </a:p>
          <a:p>
            <a:pPr lvl="0" algn="just"/>
            <a:r>
              <a:rPr lang="nn-NO" sz="1300" dirty="0">
                <a:solidFill>
                  <a:schemeClr val="tx1"/>
                </a:solidFill>
                <a:latin typeface="Sora Light" panose="020B0604020202020204" charset="0"/>
                <a:ea typeface="Sora SemiBold"/>
                <a:cs typeface="Sora Light" panose="020B0604020202020204" charset="0"/>
                <a:sym typeface="Sora SemiBold"/>
              </a:rPr>
              <a:t>Dengan merebaknya COVID-19 menjadi momentum bagi  perguruan tinggi di Indonesia untuk meningkatkan pembelajaran online melalui berbagai platform, salah satunya adalah aplikasi Zoom.</a:t>
            </a:r>
          </a:p>
          <a:p>
            <a:pPr lvl="0" algn="just"/>
            <a:endParaRPr lang="nn-NO" dirty="0">
              <a:solidFill>
                <a:schemeClr val="accent3"/>
              </a:solidFill>
              <a:latin typeface="Sora SemiBold"/>
              <a:ea typeface="Sora SemiBold"/>
              <a:cs typeface="Sora SemiBold"/>
              <a:sym typeface="Sora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71" name="Google Shape;571;p37"/>
          <p:cNvSpPr txBox="1">
            <a:spLocks noGrp="1"/>
          </p:cNvSpPr>
          <p:nvPr>
            <p:ph type="title"/>
          </p:nvPr>
        </p:nvSpPr>
        <p:spPr>
          <a:xfrm>
            <a:off x="0" y="2009400"/>
            <a:ext cx="3695589" cy="112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lt1"/>
                </a:solidFill>
                <a:latin typeface="Sora"/>
                <a:cs typeface="Sora"/>
                <a:sym typeface="Sora"/>
              </a:rPr>
              <a:t>Pengumpulan</a:t>
            </a:r>
            <a:br>
              <a:rPr lang="en" b="1" dirty="0">
                <a:solidFill>
                  <a:schemeClr val="lt1"/>
                </a:solidFill>
                <a:latin typeface="Sora"/>
                <a:cs typeface="Sora"/>
                <a:sym typeface="Sora"/>
              </a:rPr>
            </a:br>
            <a:r>
              <a:rPr lang="en-US" dirty="0">
                <a:solidFill>
                  <a:schemeClr val="lt1"/>
                </a:solidFill>
              </a:rPr>
              <a:t>Data</a:t>
            </a:r>
            <a:endParaRPr dirty="0">
              <a:solidFill>
                <a:schemeClr val="lt1"/>
              </a:solidFill>
            </a:endParaRPr>
          </a:p>
        </p:txBody>
      </p:sp>
      <p:sp>
        <p:nvSpPr>
          <p:cNvPr id="574" name="Google Shape;574;p37"/>
          <p:cNvSpPr/>
          <p:nvPr/>
        </p:nvSpPr>
        <p:spPr>
          <a:xfrm>
            <a:off x="402575" y="369000"/>
            <a:ext cx="912300" cy="912300"/>
          </a:xfrm>
          <a:prstGeom prst="donut">
            <a:avLst>
              <a:gd name="adj" fmla="val 25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575" name="Google Shape;575;p37"/>
          <p:cNvSpPr/>
          <p:nvPr/>
        </p:nvSpPr>
        <p:spPr>
          <a:xfrm>
            <a:off x="2658375" y="4015575"/>
            <a:ext cx="783600" cy="800700"/>
          </a:xfrm>
          <a:prstGeom prst="triangle">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73;p33">
            <a:extLst>
              <a:ext uri="{FF2B5EF4-FFF2-40B4-BE49-F238E27FC236}">
                <a16:creationId xmlns:a16="http://schemas.microsoft.com/office/drawing/2014/main" id="{63C92ACF-90B7-49F5-8354-269D8C62300B}"/>
              </a:ext>
            </a:extLst>
          </p:cNvPr>
          <p:cNvSpPr txBox="1">
            <a:spLocks noGrp="1"/>
          </p:cNvSpPr>
          <p:nvPr>
            <p:ph type="subTitle" idx="1"/>
          </p:nvPr>
        </p:nvSpPr>
        <p:spPr>
          <a:xfrm>
            <a:off x="4162768" y="825150"/>
            <a:ext cx="4271918" cy="3057474"/>
          </a:xfrm>
          <a:prstGeom prst="rect">
            <a:avLst/>
          </a:prstGeom>
        </p:spPr>
        <p:txBody>
          <a:bodyPr spcFirstLastPara="1" wrap="square" lIns="182875" tIns="91425" rIns="182875" bIns="91425" anchor="ctr" anchorCtr="0">
            <a:noAutofit/>
          </a:bodyPr>
          <a:lstStyle/>
          <a:p>
            <a:pPr marL="0" indent="0" algn="just"/>
            <a:endParaRPr lang="en-ID" dirty="0">
              <a:latin typeface="Sora Light" panose="020B0604020202020204" charset="0"/>
              <a:cs typeface="Sora Light" panose="020B0604020202020204" charset="0"/>
            </a:endParaRPr>
          </a:p>
          <a:p>
            <a:pPr marL="0" lvl="0" indent="0" algn="just" rtl="0">
              <a:lnSpc>
                <a:spcPct val="150000"/>
              </a:lnSpc>
              <a:spcBef>
                <a:spcPts val="0"/>
              </a:spcBef>
              <a:spcAft>
                <a:spcPts val="0"/>
              </a:spcAft>
              <a:buNone/>
            </a:pPr>
            <a:r>
              <a:rPr lang="en-ID" sz="1400" dirty="0" err="1">
                <a:solidFill>
                  <a:schemeClr val="tx1"/>
                </a:solidFill>
                <a:latin typeface="Sora Light" panose="020B0604020202020204" charset="0"/>
                <a:cs typeface="Sora Light" panose="020B0604020202020204" charset="0"/>
              </a:rPr>
              <a:t>Variabel</a:t>
            </a:r>
            <a:r>
              <a:rPr lang="en-ID" sz="1400" dirty="0">
                <a:solidFill>
                  <a:schemeClr val="tx1"/>
                </a:solidFill>
                <a:latin typeface="Sora Light" panose="020B0604020202020204" charset="0"/>
                <a:cs typeface="Sora Light" panose="020B0604020202020204" charset="0"/>
              </a:rPr>
              <a:t> independent dan </a:t>
            </a:r>
            <a:r>
              <a:rPr lang="en-ID" sz="1400" dirty="0" err="1">
                <a:solidFill>
                  <a:schemeClr val="tx1"/>
                </a:solidFill>
                <a:latin typeface="Sora Light" panose="020B0604020202020204" charset="0"/>
                <a:cs typeface="Sora Light" panose="020B0604020202020204" charset="0"/>
              </a:rPr>
              <a:t>dependen</a:t>
            </a:r>
            <a:r>
              <a:rPr lang="en-ID" sz="1400" dirty="0">
                <a:solidFill>
                  <a:schemeClr val="tx1"/>
                </a:solidFill>
                <a:latin typeface="Sora Light" panose="020B0604020202020204" charset="0"/>
                <a:cs typeface="Sora Light" panose="020B0604020202020204" charset="0"/>
              </a:rPr>
              <a:t>, </a:t>
            </a:r>
            <a:r>
              <a:rPr lang="en-ID" sz="1400" dirty="0" err="1">
                <a:solidFill>
                  <a:schemeClr val="tx1"/>
                </a:solidFill>
                <a:latin typeface="Sora Light" panose="020B0604020202020204" charset="0"/>
                <a:cs typeface="Sora Light" panose="020B0604020202020204" charset="0"/>
              </a:rPr>
              <a:t>untuk</a:t>
            </a:r>
            <a:r>
              <a:rPr lang="en-ID" sz="1400" dirty="0">
                <a:solidFill>
                  <a:schemeClr val="tx1"/>
                </a:solidFill>
                <a:latin typeface="Sora Light" panose="020B0604020202020204" charset="0"/>
                <a:cs typeface="Sora Light" panose="020B0604020202020204" charset="0"/>
              </a:rPr>
              <a:t> </a:t>
            </a:r>
            <a:r>
              <a:rPr lang="en-ID" sz="1400" dirty="0" err="1">
                <a:solidFill>
                  <a:schemeClr val="tx1"/>
                </a:solidFill>
                <a:latin typeface="Sora Light" panose="020B0604020202020204" charset="0"/>
                <a:cs typeface="Sora Light" panose="020B0604020202020204" charset="0"/>
              </a:rPr>
              <a:t>analisis</a:t>
            </a:r>
            <a:r>
              <a:rPr lang="en-ID" sz="1400" dirty="0">
                <a:solidFill>
                  <a:schemeClr val="tx1"/>
                </a:solidFill>
                <a:latin typeface="Sora Light" panose="020B0604020202020204" charset="0"/>
                <a:cs typeface="Sora Light" panose="020B0604020202020204" charset="0"/>
              </a:rPr>
              <a:t> </a:t>
            </a:r>
            <a:r>
              <a:rPr lang="en-ID" sz="1400" dirty="0" err="1">
                <a:solidFill>
                  <a:schemeClr val="tx1"/>
                </a:solidFill>
                <a:latin typeface="Sora Light" panose="020B0604020202020204" charset="0"/>
                <a:cs typeface="Sora Light" panose="020B0604020202020204" charset="0"/>
              </a:rPr>
              <a:t>ini</a:t>
            </a:r>
            <a:r>
              <a:rPr lang="en-ID" sz="1400" dirty="0">
                <a:solidFill>
                  <a:schemeClr val="tx1"/>
                </a:solidFill>
                <a:latin typeface="Sora Light" panose="020B0604020202020204" charset="0"/>
                <a:cs typeface="Sora Light" panose="020B0604020202020204" charset="0"/>
              </a:rPr>
              <a:t> </a:t>
            </a:r>
            <a:r>
              <a:rPr lang="en-ID" sz="1400" dirty="0" err="1">
                <a:solidFill>
                  <a:schemeClr val="tx1"/>
                </a:solidFill>
                <a:latin typeface="Sora Light" panose="020B0604020202020204" charset="0"/>
                <a:cs typeface="Sora Light" panose="020B0604020202020204" charset="0"/>
              </a:rPr>
              <a:t>sepuluh</a:t>
            </a:r>
            <a:r>
              <a:rPr lang="en-ID" sz="1400" dirty="0">
                <a:solidFill>
                  <a:schemeClr val="tx1"/>
                </a:solidFill>
                <a:latin typeface="Sora Light" panose="020B0604020202020204" charset="0"/>
                <a:cs typeface="Sora Light" panose="020B0604020202020204" charset="0"/>
              </a:rPr>
              <a:t> variable independent dan </a:t>
            </a:r>
            <a:r>
              <a:rPr lang="en-ID" sz="1400" dirty="0" err="1">
                <a:solidFill>
                  <a:schemeClr val="tx1"/>
                </a:solidFill>
                <a:latin typeface="Sora Light" panose="020B0604020202020204" charset="0"/>
                <a:cs typeface="Sora Light" panose="020B0604020202020204" charset="0"/>
              </a:rPr>
              <a:t>satu</a:t>
            </a:r>
            <a:r>
              <a:rPr lang="en-ID" sz="1400" dirty="0">
                <a:solidFill>
                  <a:schemeClr val="tx1"/>
                </a:solidFill>
                <a:latin typeface="Sora Light" panose="020B0604020202020204" charset="0"/>
                <a:cs typeface="Sora Light" panose="020B0604020202020204" charset="0"/>
              </a:rPr>
              <a:t> </a:t>
            </a:r>
            <a:r>
              <a:rPr lang="en-ID" sz="1400" dirty="0" err="1">
                <a:solidFill>
                  <a:schemeClr val="tx1"/>
                </a:solidFill>
                <a:latin typeface="Sora Light" panose="020B0604020202020204" charset="0"/>
                <a:cs typeface="Sora Light" panose="020B0604020202020204" charset="0"/>
              </a:rPr>
              <a:t>dependen</a:t>
            </a:r>
            <a:r>
              <a:rPr lang="en-ID" sz="1400" dirty="0">
                <a:solidFill>
                  <a:schemeClr val="tx1"/>
                </a:solidFill>
                <a:latin typeface="Sora Light" panose="020B0604020202020204" charset="0"/>
                <a:cs typeface="Sora Light" panose="020B0604020202020204" charset="0"/>
              </a:rPr>
              <a:t> </a:t>
            </a:r>
            <a:r>
              <a:rPr lang="en-ID" sz="1400" dirty="0" err="1">
                <a:solidFill>
                  <a:schemeClr val="tx1"/>
                </a:solidFill>
                <a:latin typeface="Sora Light" panose="020B0604020202020204" charset="0"/>
                <a:cs typeface="Sora Light" panose="020B0604020202020204" charset="0"/>
              </a:rPr>
              <a:t>dipertahankan</a:t>
            </a:r>
            <a:r>
              <a:rPr lang="en-ID" sz="1400" dirty="0">
                <a:solidFill>
                  <a:schemeClr val="tx1"/>
                </a:solidFill>
                <a:latin typeface="Sora Light" panose="020B0604020202020204" charset="0"/>
                <a:cs typeface="Sora Light" panose="020B0604020202020204" charset="0"/>
              </a:rPr>
              <a:t>.</a:t>
            </a:r>
          </a:p>
          <a:p>
            <a:pPr marL="0" lvl="0" indent="0" algn="just" rtl="0">
              <a:lnSpc>
                <a:spcPct val="150000"/>
              </a:lnSpc>
              <a:spcBef>
                <a:spcPts val="0"/>
              </a:spcBef>
              <a:spcAft>
                <a:spcPts val="0"/>
              </a:spcAft>
              <a:buNone/>
            </a:pPr>
            <a:endParaRPr lang="en-ID" sz="1400">
              <a:solidFill>
                <a:schemeClr val="tx1"/>
              </a:solidFill>
              <a:latin typeface="Sora Light" panose="020B0604020202020204" charset="0"/>
              <a:cs typeface="Sora Light" panose="020B0604020202020204" charset="0"/>
            </a:endParaRPr>
          </a:p>
          <a:p>
            <a:pPr marL="0" lvl="0" indent="0" algn="just" rtl="0">
              <a:lnSpc>
                <a:spcPct val="150000"/>
              </a:lnSpc>
              <a:spcBef>
                <a:spcPts val="0"/>
              </a:spcBef>
              <a:spcAft>
                <a:spcPts val="0"/>
              </a:spcAft>
              <a:buNone/>
            </a:pPr>
            <a:r>
              <a:rPr lang="en-ID" sz="1400">
                <a:solidFill>
                  <a:schemeClr val="tx1"/>
                </a:solidFill>
                <a:latin typeface="Sora Light" panose="020B0604020202020204" charset="0"/>
                <a:cs typeface="Sora Light" panose="020B0604020202020204" charset="0"/>
              </a:rPr>
              <a:t>Partisipan</a:t>
            </a:r>
            <a:r>
              <a:rPr lang="en-ID" sz="1400" dirty="0">
                <a:solidFill>
                  <a:schemeClr val="tx1"/>
                </a:solidFill>
                <a:latin typeface="Sora Light" panose="020B0604020202020204" charset="0"/>
                <a:cs typeface="Sora Light" panose="020B0604020202020204" charset="0"/>
              </a:rPr>
              <a:t> </a:t>
            </a:r>
            <a:r>
              <a:rPr lang="en-ID" sz="1400" dirty="0" err="1">
                <a:solidFill>
                  <a:schemeClr val="tx1"/>
                </a:solidFill>
                <a:latin typeface="Sora Light" panose="020B0604020202020204" charset="0"/>
                <a:cs typeface="Sora Light" panose="020B0604020202020204" charset="0"/>
              </a:rPr>
              <a:t>adalah</a:t>
            </a:r>
            <a:r>
              <a:rPr lang="en-ID" sz="1400" dirty="0">
                <a:solidFill>
                  <a:schemeClr val="tx1"/>
                </a:solidFill>
                <a:latin typeface="Sora Light" panose="020B0604020202020204" charset="0"/>
                <a:cs typeface="Sora Light" panose="020B0604020202020204" charset="0"/>
              </a:rPr>
              <a:t> 175 </a:t>
            </a:r>
            <a:r>
              <a:rPr lang="en-ID" sz="1400" dirty="0" err="1">
                <a:solidFill>
                  <a:schemeClr val="tx1"/>
                </a:solidFill>
                <a:latin typeface="Sora Light" panose="020B0604020202020204" charset="0"/>
                <a:cs typeface="Sora Light" panose="020B0604020202020204" charset="0"/>
              </a:rPr>
              <a:t>responden</a:t>
            </a:r>
            <a:r>
              <a:rPr lang="en-ID" sz="1400" dirty="0">
                <a:solidFill>
                  <a:schemeClr val="tx1"/>
                </a:solidFill>
                <a:latin typeface="Sora Light" panose="020B0604020202020204" charset="0"/>
                <a:cs typeface="Sora Light" panose="020B0604020202020204" charset="0"/>
              </a:rPr>
              <a:t> </a:t>
            </a:r>
            <a:r>
              <a:rPr lang="en-ID" sz="1400" dirty="0" err="1">
                <a:solidFill>
                  <a:schemeClr val="tx1"/>
                </a:solidFill>
                <a:latin typeface="Sora Light" panose="020B0604020202020204" charset="0"/>
                <a:cs typeface="Sora Light" panose="020B0604020202020204" charset="0"/>
              </a:rPr>
              <a:t>sekolah</a:t>
            </a:r>
            <a:r>
              <a:rPr lang="en-ID" sz="1400" dirty="0">
                <a:solidFill>
                  <a:schemeClr val="tx1"/>
                </a:solidFill>
                <a:latin typeface="Sora Light" panose="020B0604020202020204" charset="0"/>
                <a:cs typeface="Sora Light" panose="020B0604020202020204" charset="0"/>
              </a:rPr>
              <a:t> dan Universitas di Indonesia </a:t>
            </a:r>
            <a:r>
              <a:rPr lang="en-ID" sz="1400" dirty="0" err="1">
                <a:solidFill>
                  <a:schemeClr val="tx1"/>
                </a:solidFill>
                <a:latin typeface="Sora Light" panose="020B0604020202020204" charset="0"/>
                <a:cs typeface="Sora Light" panose="020B0604020202020204" charset="0"/>
              </a:rPr>
              <a:t>dengan</a:t>
            </a:r>
            <a:r>
              <a:rPr lang="en-ID" sz="1400" dirty="0">
                <a:solidFill>
                  <a:schemeClr val="tx1"/>
                </a:solidFill>
                <a:latin typeface="Sora Light" panose="020B0604020202020204" charset="0"/>
                <a:cs typeface="Sora Light" panose="020B0604020202020204" charset="0"/>
              </a:rPr>
              <a:t> random sampling 26 </a:t>
            </a:r>
            <a:r>
              <a:rPr lang="en-ID" sz="1400" dirty="0" err="1">
                <a:solidFill>
                  <a:schemeClr val="tx1"/>
                </a:solidFill>
                <a:latin typeface="Sora Light" panose="020B0604020202020204" charset="0"/>
                <a:cs typeface="Sora Light" panose="020B0604020202020204" charset="0"/>
              </a:rPr>
              <a:t>dosen</a:t>
            </a:r>
            <a:r>
              <a:rPr lang="en-ID" sz="1400" dirty="0">
                <a:solidFill>
                  <a:schemeClr val="tx1"/>
                </a:solidFill>
                <a:latin typeface="Sora Light" panose="020B0604020202020204" charset="0"/>
                <a:cs typeface="Sora Light" panose="020B0604020202020204" charset="0"/>
              </a:rPr>
              <a:t> (15%), 57 </a:t>
            </a:r>
            <a:r>
              <a:rPr lang="en-ID" sz="1400" dirty="0" err="1">
                <a:solidFill>
                  <a:schemeClr val="tx1"/>
                </a:solidFill>
                <a:latin typeface="Sora Light" panose="020B0604020202020204" charset="0"/>
                <a:cs typeface="Sora Light" panose="020B0604020202020204" charset="0"/>
              </a:rPr>
              <a:t>mahasiswa</a:t>
            </a:r>
            <a:r>
              <a:rPr lang="en-ID" sz="1400" dirty="0">
                <a:solidFill>
                  <a:schemeClr val="tx1"/>
                </a:solidFill>
                <a:latin typeface="Sora Light" panose="020B0604020202020204" charset="0"/>
                <a:cs typeface="Sora Light" panose="020B0604020202020204" charset="0"/>
              </a:rPr>
              <a:t> (33%), 92 guru (53%).</a:t>
            </a:r>
            <a:endParaRPr sz="1400" dirty="0">
              <a:solidFill>
                <a:schemeClr val="tx1"/>
              </a:solidFill>
              <a:latin typeface="Sora Light" panose="020B0604020202020204" charset="0"/>
              <a:cs typeface="Sora Light" panose="020B060402020202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33"/>
          <p:cNvSpPr txBox="1">
            <a:spLocks noGrp="1"/>
          </p:cNvSpPr>
          <p:nvPr>
            <p:ph type="subTitle" idx="1"/>
          </p:nvPr>
        </p:nvSpPr>
        <p:spPr>
          <a:xfrm>
            <a:off x="218450" y="362453"/>
            <a:ext cx="4271918" cy="4462753"/>
          </a:xfrm>
          <a:prstGeom prst="rect">
            <a:avLst/>
          </a:prstGeom>
        </p:spPr>
        <p:txBody>
          <a:bodyPr spcFirstLastPara="1" wrap="square" lIns="182875" tIns="91425" rIns="182875" bIns="91425" anchor="ctr" anchorCtr="0">
            <a:noAutofit/>
          </a:bodyPr>
          <a:lstStyle/>
          <a:p>
            <a:pPr marL="0" indent="0" algn="just"/>
            <a:r>
              <a:rPr lang="en-ID" dirty="0" err="1">
                <a:latin typeface="Roboto" panose="02000000000000000000" pitchFamily="2" charset="0"/>
                <a:ea typeface="Roboto" panose="02000000000000000000" pitchFamily="2" charset="0"/>
              </a:rPr>
              <a:t>Analisis</a:t>
            </a:r>
            <a:r>
              <a:rPr lang="en-ID" dirty="0">
                <a:latin typeface="Roboto" panose="02000000000000000000" pitchFamily="2" charset="0"/>
                <a:ea typeface="Roboto" panose="02000000000000000000" pitchFamily="2" charset="0"/>
              </a:rPr>
              <a:t> data dan </a:t>
            </a:r>
            <a:r>
              <a:rPr lang="en-ID" dirty="0" err="1">
                <a:latin typeface="Roboto" panose="02000000000000000000" pitchFamily="2" charset="0"/>
                <a:ea typeface="Roboto" panose="02000000000000000000" pitchFamily="2" charset="0"/>
              </a:rPr>
              <a:t>hipotesis</a:t>
            </a:r>
            <a:r>
              <a:rPr lang="en-ID" dirty="0">
                <a:latin typeface="Roboto" panose="02000000000000000000" pitchFamily="2" charset="0"/>
                <a:ea typeface="Roboto" panose="02000000000000000000" pitchFamily="2" charset="0"/>
              </a:rPr>
              <a:t> </a:t>
            </a:r>
            <a:r>
              <a:rPr lang="en-ID" dirty="0" err="1">
                <a:latin typeface="Roboto" panose="02000000000000000000" pitchFamily="2" charset="0"/>
                <a:ea typeface="Roboto" panose="02000000000000000000" pitchFamily="2" charset="0"/>
              </a:rPr>
              <a:t>telah</a:t>
            </a:r>
            <a:r>
              <a:rPr lang="en-ID" dirty="0">
                <a:latin typeface="Roboto" panose="02000000000000000000" pitchFamily="2" charset="0"/>
                <a:ea typeface="Roboto" panose="02000000000000000000" pitchFamily="2" charset="0"/>
              </a:rPr>
              <a:t> </a:t>
            </a:r>
            <a:r>
              <a:rPr lang="en-ID" dirty="0" err="1">
                <a:latin typeface="Roboto" panose="02000000000000000000" pitchFamily="2" charset="0"/>
                <a:ea typeface="Roboto" panose="02000000000000000000" pitchFamily="2" charset="0"/>
              </a:rPr>
              <a:t>dievaluasi</a:t>
            </a:r>
            <a:r>
              <a:rPr lang="en-ID" dirty="0">
                <a:latin typeface="Roboto" panose="02000000000000000000" pitchFamily="2" charset="0"/>
                <a:ea typeface="Roboto" panose="02000000000000000000" pitchFamily="2" charset="0"/>
              </a:rPr>
              <a:t> </a:t>
            </a:r>
            <a:r>
              <a:rPr lang="en-ID" dirty="0" err="1">
                <a:latin typeface="Roboto" panose="02000000000000000000" pitchFamily="2" charset="0"/>
                <a:ea typeface="Roboto" panose="02000000000000000000" pitchFamily="2" charset="0"/>
              </a:rPr>
              <a:t>menggunakan</a:t>
            </a:r>
            <a:r>
              <a:rPr lang="en-ID" dirty="0">
                <a:latin typeface="Roboto" panose="02000000000000000000" pitchFamily="2" charset="0"/>
                <a:ea typeface="Roboto" panose="02000000000000000000" pitchFamily="2" charset="0"/>
              </a:rPr>
              <a:t> </a:t>
            </a:r>
            <a:r>
              <a:rPr lang="en-ID" b="1" dirty="0" err="1">
                <a:latin typeface="Roboto" panose="02000000000000000000" pitchFamily="2" charset="0"/>
                <a:ea typeface="Roboto" panose="02000000000000000000" pitchFamily="2" charset="0"/>
              </a:rPr>
              <a:t>metode</a:t>
            </a:r>
            <a:r>
              <a:rPr lang="en-ID" b="1" dirty="0">
                <a:latin typeface="Roboto" panose="02000000000000000000" pitchFamily="2" charset="0"/>
                <a:ea typeface="Roboto" panose="02000000000000000000" pitchFamily="2" charset="0"/>
              </a:rPr>
              <a:t> structural equation </a:t>
            </a:r>
            <a:r>
              <a:rPr lang="en-ID" b="1" dirty="0" err="1">
                <a:latin typeface="Roboto" panose="02000000000000000000" pitchFamily="2" charset="0"/>
                <a:ea typeface="Roboto" panose="02000000000000000000" pitchFamily="2" charset="0"/>
              </a:rPr>
              <a:t>modeling</a:t>
            </a:r>
            <a:r>
              <a:rPr lang="en-ID" b="1" dirty="0">
                <a:latin typeface="Roboto" panose="02000000000000000000" pitchFamily="2" charset="0"/>
                <a:ea typeface="Roboto" panose="02000000000000000000" pitchFamily="2" charset="0"/>
              </a:rPr>
              <a:t> (SEM)</a:t>
            </a:r>
            <a:r>
              <a:rPr lang="en-ID" dirty="0">
                <a:latin typeface="Roboto" panose="02000000000000000000" pitchFamily="2" charset="0"/>
                <a:ea typeface="Roboto" panose="02000000000000000000" pitchFamily="2" charset="0"/>
              </a:rPr>
              <a:t> </a:t>
            </a:r>
            <a:r>
              <a:rPr lang="en-ID" dirty="0" err="1">
                <a:latin typeface="Roboto" panose="02000000000000000000" pitchFamily="2" charset="0"/>
                <a:ea typeface="Roboto" panose="02000000000000000000" pitchFamily="2" charset="0"/>
              </a:rPr>
              <a:t>untuk</a:t>
            </a:r>
            <a:r>
              <a:rPr lang="en-ID" dirty="0">
                <a:latin typeface="Roboto" panose="02000000000000000000" pitchFamily="2" charset="0"/>
                <a:ea typeface="Roboto" panose="02000000000000000000" pitchFamily="2" charset="0"/>
              </a:rPr>
              <a:t> </a:t>
            </a:r>
            <a:r>
              <a:rPr lang="en-ID" dirty="0" err="1">
                <a:latin typeface="Roboto" panose="02000000000000000000" pitchFamily="2" charset="0"/>
                <a:ea typeface="Roboto" panose="02000000000000000000" pitchFamily="2" charset="0"/>
              </a:rPr>
              <a:t>penelitian</a:t>
            </a:r>
            <a:r>
              <a:rPr lang="en-ID" dirty="0">
                <a:latin typeface="Roboto" panose="02000000000000000000" pitchFamily="2" charset="0"/>
                <a:ea typeface="Roboto" panose="02000000000000000000" pitchFamily="2" charset="0"/>
              </a:rPr>
              <a:t> </a:t>
            </a:r>
            <a:r>
              <a:rPr lang="en-ID" dirty="0" err="1">
                <a:latin typeface="Roboto" panose="02000000000000000000" pitchFamily="2" charset="0"/>
                <a:ea typeface="Roboto" panose="02000000000000000000" pitchFamily="2" charset="0"/>
              </a:rPr>
              <a:t>ini</a:t>
            </a:r>
            <a:r>
              <a:rPr lang="en-ID" dirty="0">
                <a:latin typeface="Roboto" panose="02000000000000000000" pitchFamily="2" charset="0"/>
                <a:ea typeface="Roboto" panose="02000000000000000000" pitchFamily="2" charset="0"/>
              </a:rPr>
              <a:t>. Program </a:t>
            </a:r>
            <a:r>
              <a:rPr lang="en-ID" b="1" dirty="0">
                <a:latin typeface="Roboto" panose="02000000000000000000" pitchFamily="2" charset="0"/>
                <a:ea typeface="Roboto" panose="02000000000000000000" pitchFamily="2" charset="0"/>
              </a:rPr>
              <a:t>Smart PLS </a:t>
            </a:r>
            <a:r>
              <a:rPr lang="en-ID" b="1" dirty="0" err="1">
                <a:latin typeface="Roboto" panose="02000000000000000000" pitchFamily="2" charset="0"/>
                <a:ea typeface="Roboto" panose="02000000000000000000" pitchFamily="2" charset="0"/>
              </a:rPr>
              <a:t>Versi</a:t>
            </a:r>
            <a:r>
              <a:rPr lang="en-ID" b="1" dirty="0">
                <a:latin typeface="Roboto" panose="02000000000000000000" pitchFamily="2" charset="0"/>
                <a:ea typeface="Roboto" panose="02000000000000000000" pitchFamily="2" charset="0"/>
              </a:rPr>
              <a:t> 3.0 </a:t>
            </a:r>
            <a:r>
              <a:rPr lang="en-ID" dirty="0" err="1">
                <a:latin typeface="Roboto" panose="02000000000000000000" pitchFamily="2" charset="0"/>
                <a:ea typeface="Roboto" panose="02000000000000000000" pitchFamily="2" charset="0"/>
              </a:rPr>
              <a:t>digunakan</a:t>
            </a:r>
            <a:r>
              <a:rPr lang="en-ID" dirty="0">
                <a:latin typeface="Roboto" panose="02000000000000000000" pitchFamily="2" charset="0"/>
                <a:ea typeface="Roboto" panose="02000000000000000000" pitchFamily="2" charset="0"/>
              </a:rPr>
              <a:t> </a:t>
            </a:r>
            <a:r>
              <a:rPr lang="en-ID" dirty="0" err="1">
                <a:latin typeface="Roboto" panose="02000000000000000000" pitchFamily="2" charset="0"/>
                <a:ea typeface="Roboto" panose="02000000000000000000" pitchFamily="2" charset="0"/>
              </a:rPr>
              <a:t>untuk</a:t>
            </a:r>
            <a:r>
              <a:rPr lang="en-ID" dirty="0">
                <a:latin typeface="Roboto" panose="02000000000000000000" pitchFamily="2" charset="0"/>
                <a:ea typeface="Roboto" panose="02000000000000000000" pitchFamily="2" charset="0"/>
              </a:rPr>
              <a:t> </a:t>
            </a:r>
            <a:r>
              <a:rPr lang="en-ID" dirty="0" err="1">
                <a:latin typeface="Roboto" panose="02000000000000000000" pitchFamily="2" charset="0"/>
                <a:ea typeface="Roboto" panose="02000000000000000000" pitchFamily="2" charset="0"/>
              </a:rPr>
              <a:t>melakukan</a:t>
            </a:r>
            <a:r>
              <a:rPr lang="en-ID" dirty="0">
                <a:latin typeface="Roboto" panose="02000000000000000000" pitchFamily="2" charset="0"/>
                <a:ea typeface="Roboto" panose="02000000000000000000" pitchFamily="2" charset="0"/>
              </a:rPr>
              <a:t> </a:t>
            </a:r>
            <a:r>
              <a:rPr lang="en-ID" dirty="0" err="1">
                <a:latin typeface="Roboto" panose="02000000000000000000" pitchFamily="2" charset="0"/>
                <a:ea typeface="Roboto" panose="02000000000000000000" pitchFamily="2" charset="0"/>
              </a:rPr>
              <a:t>penelitian</a:t>
            </a:r>
            <a:r>
              <a:rPr lang="en-ID" dirty="0">
                <a:latin typeface="Roboto" panose="02000000000000000000" pitchFamily="2" charset="0"/>
                <a:ea typeface="Roboto" panose="02000000000000000000" pitchFamily="2" charset="0"/>
              </a:rPr>
              <a:t> </a:t>
            </a:r>
            <a:r>
              <a:rPr lang="en-ID" dirty="0" err="1">
                <a:latin typeface="Roboto" panose="02000000000000000000" pitchFamily="2" charset="0"/>
                <a:ea typeface="Roboto" panose="02000000000000000000" pitchFamily="2" charset="0"/>
              </a:rPr>
              <a:t>ini</a:t>
            </a:r>
            <a:r>
              <a:rPr lang="en-ID" dirty="0">
                <a:latin typeface="Roboto" panose="02000000000000000000" pitchFamily="2" charset="0"/>
                <a:ea typeface="Roboto" panose="02000000000000000000" pitchFamily="2" charset="0"/>
              </a:rPr>
              <a:t>. </a:t>
            </a:r>
            <a:endParaRPr dirty="0">
              <a:latin typeface="Roboto" panose="02000000000000000000" pitchFamily="2" charset="0"/>
              <a:ea typeface="Roboto" panose="02000000000000000000" pitchFamily="2" charset="0"/>
            </a:endParaRPr>
          </a:p>
        </p:txBody>
      </p:sp>
      <p:sp>
        <p:nvSpPr>
          <p:cNvPr id="374" name="Google Shape;374;p33"/>
          <p:cNvSpPr txBox="1">
            <a:spLocks noGrp="1"/>
          </p:cNvSpPr>
          <p:nvPr>
            <p:ph type="title"/>
          </p:nvPr>
        </p:nvSpPr>
        <p:spPr>
          <a:xfrm>
            <a:off x="5226350" y="2150850"/>
            <a:ext cx="32853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rPr>
              <a:t>Analisis </a:t>
            </a:r>
            <a:r>
              <a:rPr lang="en" dirty="0">
                <a:solidFill>
                  <a:schemeClr val="lt1"/>
                </a:solidFill>
                <a:latin typeface="Sora ExtraBold"/>
                <a:cs typeface="Sora ExtraBold"/>
                <a:sym typeface="Sora ExtraBold"/>
              </a:rPr>
              <a:t>Da</a:t>
            </a:r>
            <a:r>
              <a:rPr lang="en-US" dirty="0">
                <a:solidFill>
                  <a:schemeClr val="lt1"/>
                </a:solidFill>
                <a:latin typeface="Sora ExtraBold"/>
                <a:cs typeface="Sora ExtraBold"/>
                <a:sym typeface="Sora ExtraBold"/>
              </a:rPr>
              <a:t>ta</a:t>
            </a:r>
            <a:endParaRPr dirty="0">
              <a:solidFill>
                <a:schemeClr val="lt1"/>
              </a:solidFill>
              <a:latin typeface="Sora ExtraBold"/>
              <a:ea typeface="Sora ExtraBold"/>
              <a:cs typeface="Sora ExtraBold"/>
              <a:sym typeface="Sora ExtraBold"/>
            </a:endParaRPr>
          </a:p>
        </p:txBody>
      </p:sp>
      <p:sp>
        <p:nvSpPr>
          <p:cNvPr id="375" name="Google Shape;375;p33"/>
          <p:cNvSpPr/>
          <p:nvPr/>
        </p:nvSpPr>
        <p:spPr>
          <a:xfrm>
            <a:off x="7932250" y="287900"/>
            <a:ext cx="993300" cy="993300"/>
          </a:xfrm>
          <a:prstGeom prst="donut">
            <a:avLst>
              <a:gd name="adj" fmla="val 25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3"/>
          <p:cNvSpPr/>
          <p:nvPr/>
        </p:nvSpPr>
        <p:spPr>
          <a:xfrm>
            <a:off x="5226350" y="4015575"/>
            <a:ext cx="926100" cy="800700"/>
          </a:xfrm>
          <a:prstGeom prst="triangl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33"/>
          <p:cNvSpPr txBox="1">
            <a:spLocks noGrp="1"/>
          </p:cNvSpPr>
          <p:nvPr>
            <p:ph type="subTitle" idx="1"/>
          </p:nvPr>
        </p:nvSpPr>
        <p:spPr>
          <a:xfrm>
            <a:off x="0" y="287899"/>
            <a:ext cx="4822521" cy="4528375"/>
          </a:xfrm>
          <a:prstGeom prst="rect">
            <a:avLst/>
          </a:prstGeom>
        </p:spPr>
        <p:txBody>
          <a:bodyPr spcFirstLastPara="1" wrap="square" lIns="182875" tIns="91425" rIns="182875" bIns="91425" anchor="ctr" anchorCtr="0">
            <a:noAutofit/>
          </a:bodyPr>
          <a:lstStyle/>
          <a:p>
            <a:pPr marL="571500" indent="-571500" algn="l">
              <a:buSzPct val="100000"/>
              <a:buFont typeface="+mj-lt"/>
              <a:buAutoNum type="arabicPeriod"/>
            </a:pPr>
            <a:r>
              <a:rPr lang="en-US" sz="2400" dirty="0" err="1">
                <a:latin typeface="Roboto" panose="02000000000000000000" pitchFamily="2" charset="0"/>
                <a:ea typeface="Roboto" panose="02000000000000000000" pitchFamily="2" charset="0"/>
              </a:rPr>
              <a:t>Memudahkan</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tatap</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muka</a:t>
            </a:r>
            <a:endParaRPr lang="en-US" sz="2400" dirty="0">
              <a:latin typeface="Roboto" panose="02000000000000000000" pitchFamily="2" charset="0"/>
              <a:ea typeface="Roboto" panose="02000000000000000000" pitchFamily="2" charset="0"/>
            </a:endParaRPr>
          </a:p>
          <a:p>
            <a:pPr marL="571500" indent="-571500" algn="l">
              <a:buSzPct val="100000"/>
              <a:buFont typeface="+mj-lt"/>
              <a:buAutoNum type="arabicPeriod"/>
            </a:pPr>
            <a:r>
              <a:rPr lang="en-US" sz="2400" dirty="0">
                <a:latin typeface="Roboto" panose="02000000000000000000" pitchFamily="2" charset="0"/>
                <a:ea typeface="Roboto" panose="02000000000000000000" pitchFamily="2" charset="0"/>
              </a:rPr>
              <a:t>Voice(</a:t>
            </a:r>
            <a:r>
              <a:rPr lang="en-US" sz="2400" dirty="0" err="1">
                <a:latin typeface="Roboto" panose="02000000000000000000" pitchFamily="2" charset="0"/>
                <a:ea typeface="Roboto" panose="02000000000000000000" pitchFamily="2" charset="0"/>
              </a:rPr>
              <a:t>suara</a:t>
            </a:r>
            <a:r>
              <a:rPr lang="en-US" sz="2400" dirty="0">
                <a:latin typeface="Roboto" panose="02000000000000000000" pitchFamily="2" charset="0"/>
                <a:ea typeface="Roboto" panose="02000000000000000000" pitchFamily="2" charset="0"/>
              </a:rPr>
              <a:t>)</a:t>
            </a:r>
          </a:p>
          <a:p>
            <a:pPr marL="571500" indent="-571500" algn="l">
              <a:buSzPct val="100000"/>
              <a:buFont typeface="+mj-lt"/>
              <a:buAutoNum type="arabicPeriod"/>
            </a:pPr>
            <a:r>
              <a:rPr lang="en-US" sz="2400" dirty="0" err="1">
                <a:latin typeface="Roboto" panose="02000000000000000000" pitchFamily="2" charset="0"/>
                <a:ea typeface="Roboto" panose="02000000000000000000" pitchFamily="2" charset="0"/>
              </a:rPr>
              <a:t>Keamanan</a:t>
            </a:r>
            <a:r>
              <a:rPr lang="en-US" sz="2400" dirty="0">
                <a:latin typeface="Roboto" panose="02000000000000000000" pitchFamily="2" charset="0"/>
                <a:ea typeface="Roboto" panose="02000000000000000000" pitchFamily="2" charset="0"/>
              </a:rPr>
              <a:t> </a:t>
            </a:r>
          </a:p>
          <a:p>
            <a:pPr marL="571500" indent="-571500" algn="l">
              <a:buSzPct val="100000"/>
              <a:buFont typeface="+mj-lt"/>
              <a:buAutoNum type="arabicPeriod"/>
            </a:pPr>
            <a:r>
              <a:rPr lang="en-US" sz="2400" dirty="0">
                <a:latin typeface="Roboto" panose="02000000000000000000" pitchFamily="2" charset="0"/>
                <a:ea typeface="Roboto" panose="02000000000000000000" pitchFamily="2" charset="0"/>
              </a:rPr>
              <a:t>Share Screen</a:t>
            </a:r>
          </a:p>
          <a:p>
            <a:pPr marL="571500" indent="-571500" algn="l">
              <a:buSzPct val="100000"/>
              <a:buFont typeface="+mj-lt"/>
              <a:buAutoNum type="arabicPeriod"/>
            </a:pPr>
            <a:r>
              <a:rPr lang="en-US" sz="2400" dirty="0" err="1">
                <a:latin typeface="Roboto" panose="02000000000000000000" pitchFamily="2" charset="0"/>
                <a:ea typeface="Roboto" panose="02000000000000000000" pitchFamily="2" charset="0"/>
              </a:rPr>
              <a:t>Jadwal</a:t>
            </a:r>
            <a:r>
              <a:rPr lang="en-US" sz="2400" dirty="0">
                <a:latin typeface="Roboto" panose="02000000000000000000" pitchFamily="2" charset="0"/>
                <a:ea typeface="Roboto" panose="02000000000000000000" pitchFamily="2" charset="0"/>
              </a:rPr>
              <a:t>(schedule)</a:t>
            </a:r>
          </a:p>
          <a:p>
            <a:pPr marL="342900" indent="-342900" algn="l">
              <a:buFont typeface="+mj-lt"/>
              <a:buAutoNum type="arabicPeriod"/>
            </a:pPr>
            <a:endParaRPr sz="1200" dirty="0"/>
          </a:p>
        </p:txBody>
      </p:sp>
      <p:sp>
        <p:nvSpPr>
          <p:cNvPr id="374" name="Google Shape;374;p33"/>
          <p:cNvSpPr txBox="1">
            <a:spLocks noGrp="1"/>
          </p:cNvSpPr>
          <p:nvPr>
            <p:ph type="title"/>
          </p:nvPr>
        </p:nvSpPr>
        <p:spPr>
          <a:xfrm>
            <a:off x="5226349" y="2150850"/>
            <a:ext cx="3556143"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solidFill>
                  <a:schemeClr val="lt1"/>
                </a:solidFill>
              </a:rPr>
              <a:t>Faktor</a:t>
            </a:r>
            <a:r>
              <a:rPr lang="en-US" dirty="0">
                <a:solidFill>
                  <a:schemeClr val="lt1"/>
                </a:solidFill>
              </a:rPr>
              <a:t> </a:t>
            </a:r>
            <a:r>
              <a:rPr lang="en-US" b="1" dirty="0" err="1">
                <a:solidFill>
                  <a:schemeClr val="lt1"/>
                </a:solidFill>
              </a:rPr>
              <a:t>Pendukung</a:t>
            </a:r>
            <a:endParaRPr b="1" dirty="0">
              <a:solidFill>
                <a:schemeClr val="lt1"/>
              </a:solidFill>
              <a:latin typeface="Sora ExtraBold"/>
              <a:ea typeface="Sora ExtraBold"/>
              <a:cs typeface="Sora ExtraBold"/>
              <a:sym typeface="Sora ExtraBold"/>
            </a:endParaRPr>
          </a:p>
        </p:txBody>
      </p:sp>
      <p:sp>
        <p:nvSpPr>
          <p:cNvPr id="375" name="Google Shape;375;p33"/>
          <p:cNvSpPr/>
          <p:nvPr/>
        </p:nvSpPr>
        <p:spPr>
          <a:xfrm>
            <a:off x="7932250" y="287900"/>
            <a:ext cx="993300" cy="993300"/>
          </a:xfrm>
          <a:prstGeom prst="donut">
            <a:avLst>
              <a:gd name="adj" fmla="val 25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3"/>
          <p:cNvSpPr/>
          <p:nvPr/>
        </p:nvSpPr>
        <p:spPr>
          <a:xfrm>
            <a:off x="5226350" y="4015575"/>
            <a:ext cx="926100" cy="800700"/>
          </a:xfrm>
          <a:prstGeom prst="triangl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0917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33"/>
          <p:cNvSpPr txBox="1">
            <a:spLocks noGrp="1"/>
          </p:cNvSpPr>
          <p:nvPr>
            <p:ph type="subTitle" idx="1"/>
          </p:nvPr>
        </p:nvSpPr>
        <p:spPr>
          <a:xfrm>
            <a:off x="100209" y="513367"/>
            <a:ext cx="4822521" cy="4528375"/>
          </a:xfrm>
          <a:prstGeom prst="rect">
            <a:avLst/>
          </a:prstGeom>
        </p:spPr>
        <p:txBody>
          <a:bodyPr spcFirstLastPara="1" wrap="square" lIns="182875" tIns="91425" rIns="182875" bIns="91425" anchor="ctr" anchorCtr="0">
            <a:noAutofit/>
          </a:bodyPr>
          <a:lstStyle/>
          <a:p>
            <a:pPr marL="571500" indent="-571500" algn="l">
              <a:buSzPct val="100000"/>
              <a:buFont typeface="+mj-lt"/>
              <a:buAutoNum type="arabicPeriod"/>
            </a:pPr>
            <a:r>
              <a:rPr lang="en-US" sz="2400" dirty="0" err="1">
                <a:latin typeface="Roboto" panose="02000000000000000000" pitchFamily="2" charset="0"/>
                <a:ea typeface="Roboto" panose="02000000000000000000" pitchFamily="2" charset="0"/>
              </a:rPr>
              <a:t>Jaringan</a:t>
            </a:r>
            <a:endParaRPr lang="en-US" sz="2400" dirty="0">
              <a:latin typeface="Roboto" panose="02000000000000000000" pitchFamily="2" charset="0"/>
              <a:ea typeface="Roboto" panose="02000000000000000000" pitchFamily="2" charset="0"/>
            </a:endParaRPr>
          </a:p>
          <a:p>
            <a:pPr marL="571500" indent="-571500" algn="l">
              <a:buSzPct val="100000"/>
              <a:buFont typeface="+mj-lt"/>
              <a:buAutoNum type="arabicPeriod"/>
            </a:pPr>
            <a:r>
              <a:rPr lang="en-US" sz="2400" dirty="0" err="1">
                <a:latin typeface="Roboto" panose="02000000000000000000" pitchFamily="2" charset="0"/>
                <a:ea typeface="Roboto" panose="02000000000000000000" pitchFamily="2" charset="0"/>
              </a:rPr>
              <a:t>Pembatasan</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jumlah</a:t>
            </a:r>
            <a:r>
              <a:rPr lang="en-US" sz="2400" dirty="0">
                <a:latin typeface="Roboto" panose="02000000000000000000" pitchFamily="2" charset="0"/>
                <a:ea typeface="Roboto" panose="02000000000000000000" pitchFamily="2" charset="0"/>
              </a:rPr>
              <a:t> </a:t>
            </a:r>
            <a:r>
              <a:rPr lang="en-US" sz="2400" dirty="0" err="1">
                <a:latin typeface="Roboto" panose="02000000000000000000" pitchFamily="2" charset="0"/>
                <a:ea typeface="Roboto" panose="02000000000000000000" pitchFamily="2" charset="0"/>
              </a:rPr>
              <a:t>peserta</a:t>
            </a:r>
            <a:r>
              <a:rPr lang="en-US" sz="2400" dirty="0">
                <a:latin typeface="Roboto" panose="02000000000000000000" pitchFamily="2" charset="0"/>
                <a:ea typeface="Roboto" panose="02000000000000000000" pitchFamily="2" charset="0"/>
              </a:rPr>
              <a:t> dan </a:t>
            </a:r>
            <a:r>
              <a:rPr lang="en-US" sz="2400" dirty="0" err="1">
                <a:latin typeface="Roboto" panose="02000000000000000000" pitchFamily="2" charset="0"/>
                <a:ea typeface="Roboto" panose="02000000000000000000" pitchFamily="2" charset="0"/>
              </a:rPr>
              <a:t>waktu</a:t>
            </a:r>
            <a:endParaRPr lang="en-US" sz="2400" dirty="0">
              <a:latin typeface="Roboto" panose="02000000000000000000" pitchFamily="2" charset="0"/>
              <a:ea typeface="Roboto" panose="02000000000000000000" pitchFamily="2" charset="0"/>
            </a:endParaRPr>
          </a:p>
          <a:p>
            <a:pPr marL="571500" indent="-571500" algn="l">
              <a:buSzPct val="100000"/>
              <a:buFont typeface="+mj-lt"/>
              <a:buAutoNum type="arabicPeriod"/>
            </a:pPr>
            <a:r>
              <a:rPr lang="en-US" sz="2400" dirty="0" err="1">
                <a:latin typeface="Roboto" panose="02000000000000000000" pitchFamily="2" charset="0"/>
                <a:ea typeface="Roboto" panose="02000000000000000000" pitchFamily="2" charset="0"/>
              </a:rPr>
              <a:t>Kouta</a:t>
            </a:r>
            <a:r>
              <a:rPr lang="en-US" sz="2400" dirty="0">
                <a:latin typeface="Roboto" panose="02000000000000000000" pitchFamily="2" charset="0"/>
                <a:ea typeface="Roboto" panose="02000000000000000000" pitchFamily="2" charset="0"/>
              </a:rPr>
              <a:t> Internet</a:t>
            </a:r>
          </a:p>
          <a:p>
            <a:pPr marL="571500" indent="-571500" algn="l">
              <a:buSzPct val="100000"/>
              <a:buFont typeface="+mj-lt"/>
              <a:buAutoNum type="arabicPeriod"/>
            </a:pPr>
            <a:r>
              <a:rPr lang="en-US" sz="2400" dirty="0" err="1">
                <a:latin typeface="Roboto" panose="02000000000000000000" pitchFamily="2" charset="0"/>
                <a:ea typeface="Roboto" panose="02000000000000000000" pitchFamily="2" charset="0"/>
              </a:rPr>
              <a:t>Penyimpanan</a:t>
            </a:r>
            <a:r>
              <a:rPr lang="en-US" sz="2400" dirty="0">
                <a:latin typeface="Roboto" panose="02000000000000000000" pitchFamily="2" charset="0"/>
                <a:ea typeface="Roboto" panose="02000000000000000000" pitchFamily="2" charset="0"/>
              </a:rPr>
              <a:t> Gadget (Ram)</a:t>
            </a:r>
          </a:p>
          <a:p>
            <a:pPr marL="571500" indent="-571500" algn="l">
              <a:buSzPct val="100000"/>
              <a:buFont typeface="+mj-lt"/>
              <a:buAutoNum type="arabicPeriod"/>
            </a:pPr>
            <a:r>
              <a:rPr lang="en-US" sz="2400" dirty="0">
                <a:latin typeface="Roboto" panose="02000000000000000000" pitchFamily="2" charset="0"/>
                <a:ea typeface="Roboto" panose="02000000000000000000" pitchFamily="2" charset="0"/>
              </a:rPr>
              <a:t>Link </a:t>
            </a:r>
            <a:r>
              <a:rPr lang="en-US" sz="2400" dirty="0" err="1">
                <a:latin typeface="Roboto" panose="02000000000000000000" pitchFamily="2" charset="0"/>
                <a:ea typeface="Roboto" panose="02000000000000000000" pitchFamily="2" charset="0"/>
              </a:rPr>
              <a:t>Cepat</a:t>
            </a:r>
            <a:r>
              <a:rPr lang="en-US" sz="2400" dirty="0">
                <a:latin typeface="Roboto" panose="02000000000000000000" pitchFamily="2" charset="0"/>
                <a:ea typeface="Roboto" panose="02000000000000000000" pitchFamily="2" charset="0"/>
              </a:rPr>
              <a:t> Expired (</a:t>
            </a:r>
            <a:r>
              <a:rPr lang="en-US" sz="2400" dirty="0" err="1">
                <a:latin typeface="Roboto" panose="02000000000000000000" pitchFamily="2" charset="0"/>
                <a:ea typeface="Roboto" panose="02000000000000000000" pitchFamily="2" charset="0"/>
              </a:rPr>
              <a:t>Kedaluwarsa</a:t>
            </a:r>
            <a:r>
              <a:rPr lang="en-US" sz="2400" dirty="0">
                <a:latin typeface="Roboto" panose="02000000000000000000" pitchFamily="2" charset="0"/>
                <a:ea typeface="Roboto" panose="02000000000000000000" pitchFamily="2" charset="0"/>
              </a:rPr>
              <a:t>)</a:t>
            </a:r>
          </a:p>
          <a:p>
            <a:pPr marL="571500" indent="-571500" algn="l">
              <a:buSzPct val="100000"/>
              <a:buFont typeface="+mj-lt"/>
              <a:buAutoNum type="arabicPeriod"/>
            </a:pPr>
            <a:endParaRPr lang="en-US" sz="2400" dirty="0">
              <a:latin typeface="Roboto" panose="02000000000000000000" pitchFamily="2" charset="0"/>
              <a:ea typeface="Roboto" panose="02000000000000000000" pitchFamily="2" charset="0"/>
            </a:endParaRPr>
          </a:p>
          <a:p>
            <a:pPr marL="571500" indent="-571500" algn="l">
              <a:buSzPct val="100000"/>
              <a:buFont typeface="+mj-lt"/>
              <a:buAutoNum type="arabicPeriod"/>
            </a:pPr>
            <a:endParaRPr sz="1200" dirty="0"/>
          </a:p>
        </p:txBody>
      </p:sp>
      <p:sp>
        <p:nvSpPr>
          <p:cNvPr id="374" name="Google Shape;374;p33"/>
          <p:cNvSpPr txBox="1">
            <a:spLocks noGrp="1"/>
          </p:cNvSpPr>
          <p:nvPr>
            <p:ph type="title"/>
          </p:nvPr>
        </p:nvSpPr>
        <p:spPr>
          <a:xfrm>
            <a:off x="5226349" y="2150850"/>
            <a:ext cx="3556143"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solidFill>
                  <a:schemeClr val="lt1"/>
                </a:solidFill>
              </a:rPr>
              <a:t>Faktor</a:t>
            </a:r>
            <a:r>
              <a:rPr lang="en-US" dirty="0">
                <a:solidFill>
                  <a:schemeClr val="lt1"/>
                </a:solidFill>
              </a:rPr>
              <a:t> </a:t>
            </a:r>
            <a:r>
              <a:rPr lang="en-US" b="1" dirty="0" err="1">
                <a:solidFill>
                  <a:schemeClr val="lt1"/>
                </a:solidFill>
              </a:rPr>
              <a:t>Penghambat</a:t>
            </a:r>
            <a:endParaRPr b="1" dirty="0">
              <a:solidFill>
                <a:schemeClr val="lt1"/>
              </a:solidFill>
              <a:latin typeface="Sora ExtraBold"/>
              <a:ea typeface="Sora ExtraBold"/>
              <a:cs typeface="Sora ExtraBold"/>
              <a:sym typeface="Sora ExtraBold"/>
            </a:endParaRPr>
          </a:p>
        </p:txBody>
      </p:sp>
      <p:sp>
        <p:nvSpPr>
          <p:cNvPr id="375" name="Google Shape;375;p33"/>
          <p:cNvSpPr/>
          <p:nvPr/>
        </p:nvSpPr>
        <p:spPr>
          <a:xfrm>
            <a:off x="7932250" y="287900"/>
            <a:ext cx="993300" cy="993300"/>
          </a:xfrm>
          <a:prstGeom prst="donut">
            <a:avLst>
              <a:gd name="adj" fmla="val 25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3"/>
          <p:cNvSpPr/>
          <p:nvPr/>
        </p:nvSpPr>
        <p:spPr>
          <a:xfrm>
            <a:off x="5226350" y="4015575"/>
            <a:ext cx="926100" cy="800700"/>
          </a:xfrm>
          <a:prstGeom prst="triangl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3510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33"/>
          <p:cNvSpPr txBox="1">
            <a:spLocks noGrp="1"/>
          </p:cNvSpPr>
          <p:nvPr>
            <p:ph type="subTitle" idx="1"/>
          </p:nvPr>
        </p:nvSpPr>
        <p:spPr>
          <a:xfrm>
            <a:off x="0" y="287899"/>
            <a:ext cx="4836204" cy="4528375"/>
          </a:xfrm>
          <a:prstGeom prst="rect">
            <a:avLst/>
          </a:prstGeom>
        </p:spPr>
        <p:txBody>
          <a:bodyPr spcFirstLastPara="1" wrap="square" lIns="182875" tIns="91425" rIns="182875" bIns="91425" anchor="ctr" anchorCtr="0">
            <a:noAutofit/>
          </a:bodyPr>
          <a:lstStyle/>
          <a:p>
            <a:pPr marL="342900" indent="-342900" algn="l">
              <a:buFont typeface="+mj-lt"/>
              <a:buAutoNum type="arabicPeriod"/>
            </a:pPr>
            <a:r>
              <a:rPr lang="en-ID" sz="1200" dirty="0" err="1">
                <a:latin typeface="Roboto" panose="02000000000000000000" pitchFamily="2" charset="0"/>
                <a:ea typeface="Roboto" panose="02000000000000000000" pitchFamily="2" charset="0"/>
              </a:rPr>
              <a:t>Meningkatkan</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kemandirian</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siswa</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dalam</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mencari</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informasi</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baru</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mengenai</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pembelajaran</a:t>
            </a:r>
            <a:r>
              <a:rPr lang="en-ID" sz="1200" dirty="0">
                <a:latin typeface="Roboto" panose="02000000000000000000" pitchFamily="2" charset="0"/>
                <a:ea typeface="Roboto" panose="02000000000000000000" pitchFamily="2" charset="0"/>
              </a:rPr>
              <a:t>,</a:t>
            </a:r>
          </a:p>
          <a:p>
            <a:pPr marL="342900" indent="-342900" algn="l">
              <a:buFont typeface="+mj-lt"/>
              <a:buAutoNum type="arabicPeriod"/>
            </a:pPr>
            <a:endParaRPr lang="en-ID" sz="1200" dirty="0">
              <a:latin typeface="Roboto" panose="02000000000000000000" pitchFamily="2" charset="0"/>
              <a:ea typeface="Roboto" panose="02000000000000000000" pitchFamily="2" charset="0"/>
            </a:endParaRPr>
          </a:p>
          <a:p>
            <a:pPr marL="342900" indent="-342900" algn="l">
              <a:buAutoNum type="arabicPeriod"/>
            </a:pPr>
            <a:r>
              <a:rPr lang="en-ID" sz="1200" dirty="0" err="1">
                <a:latin typeface="Roboto" panose="02000000000000000000" pitchFamily="2" charset="0"/>
                <a:ea typeface="Roboto" panose="02000000000000000000" pitchFamily="2" charset="0"/>
              </a:rPr>
              <a:t>Mengajarkan</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sebagian</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siswa</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disiplin</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waktu</a:t>
            </a:r>
            <a:r>
              <a:rPr lang="en-ID" sz="1200" dirty="0">
                <a:latin typeface="Roboto" panose="02000000000000000000" pitchFamily="2" charset="0"/>
                <a:ea typeface="Roboto" panose="02000000000000000000" pitchFamily="2" charset="0"/>
              </a:rPr>
              <a:t>,</a:t>
            </a:r>
          </a:p>
          <a:p>
            <a:pPr marL="342900" indent="-342900" algn="l">
              <a:buAutoNum type="arabicPeriod"/>
            </a:pPr>
            <a:endParaRPr lang="en-ID" sz="1200" dirty="0">
              <a:latin typeface="Roboto" panose="02000000000000000000" pitchFamily="2" charset="0"/>
              <a:ea typeface="Roboto" panose="02000000000000000000" pitchFamily="2" charset="0"/>
            </a:endParaRPr>
          </a:p>
          <a:p>
            <a:pPr marL="342900" indent="-342900" algn="l">
              <a:buAutoNum type="arabicPeriod"/>
            </a:pPr>
            <a:r>
              <a:rPr lang="en-ID" sz="1200" dirty="0" err="1">
                <a:latin typeface="Roboto" panose="02000000000000000000" pitchFamily="2" charset="0"/>
                <a:ea typeface="Roboto" panose="02000000000000000000" pitchFamily="2" charset="0"/>
              </a:rPr>
              <a:t>Mengasah</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pola</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pikir</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siswa</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untuk</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mengembangkan</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dirinya</a:t>
            </a:r>
            <a:r>
              <a:rPr lang="en-ID" sz="1200" dirty="0">
                <a:latin typeface="Roboto" panose="02000000000000000000" pitchFamily="2" charset="0"/>
                <a:ea typeface="Roboto" panose="02000000000000000000" pitchFamily="2" charset="0"/>
              </a:rPr>
              <a:t>,</a:t>
            </a:r>
          </a:p>
          <a:p>
            <a:pPr marL="342900" indent="-342900" algn="l">
              <a:buAutoNum type="arabicPeriod"/>
            </a:pPr>
            <a:endParaRPr lang="en-ID" sz="1200" dirty="0">
              <a:latin typeface="Roboto" panose="02000000000000000000" pitchFamily="2" charset="0"/>
              <a:ea typeface="Roboto" panose="02000000000000000000" pitchFamily="2" charset="0"/>
            </a:endParaRPr>
          </a:p>
          <a:p>
            <a:pPr marL="342900" indent="-342900" algn="l">
              <a:buAutoNum type="arabicPeriod"/>
            </a:pPr>
            <a:r>
              <a:rPr lang="en-ID" sz="1200" dirty="0" err="1">
                <a:latin typeface="Roboto" panose="02000000000000000000" pitchFamily="2" charset="0"/>
                <a:ea typeface="Roboto" panose="02000000000000000000" pitchFamily="2" charset="0"/>
              </a:rPr>
              <a:t>Mengetahuin</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lebih</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luasKonten</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ini</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telah</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tayangen</a:t>
            </a:r>
            <a:endParaRPr lang="en-ID" sz="1200" dirty="0">
              <a:latin typeface="Roboto" panose="02000000000000000000" pitchFamily="2" charset="0"/>
              <a:ea typeface="Roboto" panose="02000000000000000000" pitchFamily="2" charset="0"/>
            </a:endParaRPr>
          </a:p>
          <a:p>
            <a:pPr marL="342900" indent="-342900" algn="l">
              <a:buAutoNum type="arabicPeriod"/>
            </a:pPr>
            <a:endParaRPr lang="en-ID" sz="1200" dirty="0">
              <a:latin typeface="Roboto" panose="02000000000000000000" pitchFamily="2" charset="0"/>
              <a:ea typeface="Roboto" panose="02000000000000000000" pitchFamily="2" charset="0"/>
            </a:endParaRPr>
          </a:p>
          <a:p>
            <a:pPr marL="342900" indent="-342900" algn="l">
              <a:buAutoNum type="arabicPeriod"/>
            </a:pPr>
            <a:r>
              <a:rPr lang="en-ID" sz="1200" dirty="0" err="1">
                <a:latin typeface="Roboto" panose="02000000000000000000" pitchFamily="2" charset="0"/>
                <a:ea typeface="Roboto" panose="02000000000000000000" pitchFamily="2" charset="0"/>
              </a:rPr>
              <a:t>Mudah</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mengakses</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sumber</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pembelajaran</a:t>
            </a:r>
            <a:r>
              <a:rPr lang="en-ID" sz="1200" dirty="0">
                <a:latin typeface="Roboto" panose="02000000000000000000" pitchFamily="2" charset="0"/>
                <a:ea typeface="Roboto" panose="02000000000000000000" pitchFamily="2" charset="0"/>
              </a:rPr>
              <a:t>,</a:t>
            </a:r>
          </a:p>
          <a:p>
            <a:pPr marL="342900" indent="-342900" algn="l">
              <a:buAutoNum type="arabicPeriod"/>
            </a:pPr>
            <a:endParaRPr lang="en-ID" sz="1200" dirty="0">
              <a:latin typeface="Roboto" panose="02000000000000000000" pitchFamily="2" charset="0"/>
              <a:ea typeface="Roboto" panose="02000000000000000000" pitchFamily="2" charset="0"/>
            </a:endParaRPr>
          </a:p>
          <a:p>
            <a:pPr marL="342900" indent="-342900" algn="l">
              <a:buAutoNum type="arabicPeriod"/>
            </a:pPr>
            <a:r>
              <a:rPr lang="en-ID" sz="1200" dirty="0" err="1">
                <a:latin typeface="Roboto" panose="02000000000000000000" pitchFamily="2" charset="0"/>
                <a:ea typeface="Roboto" panose="02000000000000000000" pitchFamily="2" charset="0"/>
              </a:rPr>
              <a:t>Siswa</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leluasa</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mengerjakan</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tugas</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dengan</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cara</a:t>
            </a:r>
            <a:r>
              <a:rPr lang="en-ID" sz="1200" dirty="0">
                <a:latin typeface="Roboto" panose="02000000000000000000" pitchFamily="2" charset="0"/>
                <a:ea typeface="Roboto" panose="02000000000000000000" pitchFamily="2" charset="0"/>
              </a:rPr>
              <a:t> yang </a:t>
            </a:r>
            <a:r>
              <a:rPr lang="en-ID" sz="1200" dirty="0" err="1">
                <a:latin typeface="Roboto" panose="02000000000000000000" pitchFamily="2" charset="0"/>
                <a:ea typeface="Roboto" panose="02000000000000000000" pitchFamily="2" charset="0"/>
              </a:rPr>
              <a:t>nyaman</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menurut</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dirinnya</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sendiri</a:t>
            </a:r>
            <a:endParaRPr lang="en-ID" sz="1200" dirty="0">
              <a:latin typeface="Roboto" panose="02000000000000000000" pitchFamily="2" charset="0"/>
              <a:ea typeface="Roboto" panose="02000000000000000000" pitchFamily="2" charset="0"/>
            </a:endParaRPr>
          </a:p>
          <a:p>
            <a:pPr marL="342900" indent="-342900" algn="l">
              <a:buAutoNum type="arabicPeriod"/>
            </a:pPr>
            <a:endParaRPr lang="en-ID" sz="1200" dirty="0">
              <a:latin typeface="Roboto" panose="02000000000000000000" pitchFamily="2" charset="0"/>
              <a:ea typeface="Roboto" panose="02000000000000000000" pitchFamily="2" charset="0"/>
            </a:endParaRPr>
          </a:p>
          <a:p>
            <a:pPr marL="342900" indent="-342900" algn="l">
              <a:buAutoNum type="arabicPeriod"/>
            </a:pPr>
            <a:r>
              <a:rPr lang="en-ID" sz="1200" dirty="0" err="1">
                <a:latin typeface="Roboto" panose="02000000000000000000" pitchFamily="2" charset="0"/>
                <a:ea typeface="Roboto" panose="02000000000000000000" pitchFamily="2" charset="0"/>
              </a:rPr>
              <a:t>Keterbukaan</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akses</a:t>
            </a:r>
            <a:r>
              <a:rPr lang="en-ID" sz="1200" dirty="0">
                <a:latin typeface="Roboto" panose="02000000000000000000" pitchFamily="2" charset="0"/>
                <a:ea typeface="Roboto" panose="02000000000000000000" pitchFamily="2" charset="0"/>
              </a:rPr>
              <a:t> pada </a:t>
            </a:r>
            <a:r>
              <a:rPr lang="en-ID" sz="1200" dirty="0" err="1">
                <a:latin typeface="Roboto" panose="02000000000000000000" pitchFamily="2" charset="0"/>
                <a:ea typeface="Roboto" panose="02000000000000000000" pitchFamily="2" charset="0"/>
              </a:rPr>
              <a:t>semua</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materi</a:t>
            </a:r>
            <a:r>
              <a:rPr lang="en-ID" sz="1200" dirty="0">
                <a:latin typeface="Roboto" panose="02000000000000000000" pitchFamily="2" charset="0"/>
                <a:ea typeface="Roboto" panose="02000000000000000000" pitchFamily="2" charset="0"/>
              </a:rPr>
              <a:t>.</a:t>
            </a:r>
            <a:endParaRPr sz="1200" dirty="0">
              <a:latin typeface="Roboto" panose="02000000000000000000" pitchFamily="2" charset="0"/>
              <a:ea typeface="Roboto" panose="02000000000000000000" pitchFamily="2" charset="0"/>
            </a:endParaRPr>
          </a:p>
        </p:txBody>
      </p:sp>
      <p:sp>
        <p:nvSpPr>
          <p:cNvPr id="374" name="Google Shape;374;p33"/>
          <p:cNvSpPr txBox="1">
            <a:spLocks noGrp="1"/>
          </p:cNvSpPr>
          <p:nvPr>
            <p:ph type="title"/>
          </p:nvPr>
        </p:nvSpPr>
        <p:spPr>
          <a:xfrm>
            <a:off x="5226349" y="2150850"/>
            <a:ext cx="3556143"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solidFill>
                  <a:schemeClr val="lt1"/>
                </a:solidFill>
              </a:rPr>
              <a:t>Dampak</a:t>
            </a:r>
            <a:r>
              <a:rPr lang="en-US" dirty="0">
                <a:solidFill>
                  <a:schemeClr val="lt1"/>
                </a:solidFill>
              </a:rPr>
              <a:t> </a:t>
            </a:r>
            <a:r>
              <a:rPr lang="en-US" b="1" dirty="0" err="1">
                <a:solidFill>
                  <a:schemeClr val="lt1"/>
                </a:solidFill>
              </a:rPr>
              <a:t>Positif</a:t>
            </a:r>
            <a:endParaRPr b="1" dirty="0">
              <a:solidFill>
                <a:schemeClr val="lt1"/>
              </a:solidFill>
              <a:latin typeface="Sora ExtraBold"/>
              <a:ea typeface="Sora ExtraBold"/>
              <a:cs typeface="Sora ExtraBold"/>
              <a:sym typeface="Sora ExtraBold"/>
            </a:endParaRPr>
          </a:p>
        </p:txBody>
      </p:sp>
      <p:sp>
        <p:nvSpPr>
          <p:cNvPr id="375" name="Google Shape;375;p33"/>
          <p:cNvSpPr/>
          <p:nvPr/>
        </p:nvSpPr>
        <p:spPr>
          <a:xfrm>
            <a:off x="7932250" y="287900"/>
            <a:ext cx="993300" cy="993300"/>
          </a:xfrm>
          <a:prstGeom prst="donut">
            <a:avLst>
              <a:gd name="adj" fmla="val 25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3"/>
          <p:cNvSpPr/>
          <p:nvPr/>
        </p:nvSpPr>
        <p:spPr>
          <a:xfrm>
            <a:off x="5226350" y="4015575"/>
            <a:ext cx="926100" cy="800700"/>
          </a:xfrm>
          <a:prstGeom prst="triangl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495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33"/>
          <p:cNvSpPr txBox="1">
            <a:spLocks noGrp="1"/>
          </p:cNvSpPr>
          <p:nvPr>
            <p:ph type="subTitle" idx="1"/>
          </p:nvPr>
        </p:nvSpPr>
        <p:spPr>
          <a:xfrm>
            <a:off x="218450" y="143950"/>
            <a:ext cx="4271918" cy="4855600"/>
          </a:xfrm>
          <a:prstGeom prst="rect">
            <a:avLst/>
          </a:prstGeom>
        </p:spPr>
        <p:txBody>
          <a:bodyPr spcFirstLastPara="1" wrap="square" lIns="182875" tIns="91425" rIns="182875" bIns="91425" anchor="ctr" anchorCtr="0">
            <a:noAutofit/>
          </a:bodyPr>
          <a:lstStyle/>
          <a:p>
            <a:pPr marL="342900" indent="-342900" algn="just">
              <a:buAutoNum type="arabicPeriod"/>
            </a:pPr>
            <a:r>
              <a:rPr lang="en-ID" sz="1200" dirty="0" err="1">
                <a:latin typeface="Roboto" panose="02000000000000000000" pitchFamily="2" charset="0"/>
                <a:ea typeface="Roboto" panose="02000000000000000000" pitchFamily="2" charset="0"/>
              </a:rPr>
              <a:t>Membuat</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siswa</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mengalami</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kesulitan</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belajar</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dalam</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memahami</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materi</a:t>
            </a:r>
            <a:r>
              <a:rPr lang="en-ID" sz="1200" dirty="0">
                <a:latin typeface="Roboto" panose="02000000000000000000" pitchFamily="2" charset="0"/>
                <a:ea typeface="Roboto" panose="02000000000000000000" pitchFamily="2" charset="0"/>
              </a:rPr>
              <a:t>,</a:t>
            </a:r>
          </a:p>
          <a:p>
            <a:pPr marL="342900" indent="-342900" algn="just">
              <a:buAutoNum type="arabicPeriod"/>
            </a:pPr>
            <a:endParaRPr lang="en-ID" sz="1200" dirty="0">
              <a:latin typeface="Roboto" panose="02000000000000000000" pitchFamily="2" charset="0"/>
              <a:ea typeface="Roboto" panose="02000000000000000000" pitchFamily="2" charset="0"/>
            </a:endParaRPr>
          </a:p>
          <a:p>
            <a:pPr marL="342900" indent="-342900" algn="just">
              <a:buAutoNum type="arabicPeriod"/>
            </a:pP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Banyaknya</a:t>
            </a:r>
            <a:r>
              <a:rPr lang="en-ID" sz="1200" dirty="0">
                <a:latin typeface="Roboto" panose="02000000000000000000" pitchFamily="2" charset="0"/>
                <a:ea typeface="Roboto" panose="02000000000000000000" pitchFamily="2" charset="0"/>
              </a:rPr>
              <a:t> guru yang </a:t>
            </a:r>
            <a:r>
              <a:rPr lang="en-ID" sz="1200" dirty="0" err="1">
                <a:latin typeface="Roboto" panose="02000000000000000000" pitchFamily="2" charset="0"/>
                <a:ea typeface="Roboto" panose="02000000000000000000" pitchFamily="2" charset="0"/>
              </a:rPr>
              <a:t>menggunakan</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metode</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penugasan</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kepada</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siswa</a:t>
            </a:r>
            <a:r>
              <a:rPr lang="en-ID" sz="1200" dirty="0">
                <a:latin typeface="Roboto" panose="02000000000000000000" pitchFamily="2" charset="0"/>
                <a:ea typeface="Roboto" panose="02000000000000000000" pitchFamily="2" charset="0"/>
              </a:rPr>
              <a:t>,</a:t>
            </a:r>
          </a:p>
          <a:p>
            <a:pPr marL="342900" indent="-342900" algn="just">
              <a:buAutoNum type="arabicPeriod"/>
            </a:pPr>
            <a:endParaRPr lang="en-ID" sz="1200" dirty="0">
              <a:latin typeface="Roboto" panose="02000000000000000000" pitchFamily="2" charset="0"/>
              <a:ea typeface="Roboto" panose="02000000000000000000" pitchFamily="2" charset="0"/>
            </a:endParaRPr>
          </a:p>
          <a:p>
            <a:pPr marL="342900" indent="-342900" algn="just">
              <a:buAutoNum type="arabicPeriod"/>
            </a:pPr>
            <a:r>
              <a:rPr lang="en-ID" sz="1200" dirty="0" err="1">
                <a:latin typeface="Roboto" panose="02000000000000000000" pitchFamily="2" charset="0"/>
                <a:ea typeface="Roboto" panose="02000000000000000000" pitchFamily="2" charset="0"/>
              </a:rPr>
              <a:t>Terkendala</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koneksi</a:t>
            </a:r>
            <a:r>
              <a:rPr lang="en-ID" sz="1200" dirty="0">
                <a:latin typeface="Roboto" panose="02000000000000000000" pitchFamily="2" charset="0"/>
                <a:ea typeface="Roboto" panose="02000000000000000000" pitchFamily="2" charset="0"/>
              </a:rPr>
              <a:t> internet,</a:t>
            </a:r>
          </a:p>
          <a:p>
            <a:pPr marL="342900" indent="-342900" algn="just">
              <a:buAutoNum type="arabicPeriod"/>
            </a:pPr>
            <a:endParaRPr lang="en-ID" sz="1200" dirty="0">
              <a:latin typeface="Roboto" panose="02000000000000000000" pitchFamily="2" charset="0"/>
              <a:ea typeface="Roboto" panose="02000000000000000000" pitchFamily="2" charset="0"/>
            </a:endParaRPr>
          </a:p>
          <a:p>
            <a:pPr marL="342900" indent="-342900" algn="just">
              <a:buAutoNum type="arabicPeriod"/>
            </a:pPr>
            <a:r>
              <a:rPr lang="en-ID" sz="1200" dirty="0">
                <a:latin typeface="Roboto" panose="02000000000000000000" pitchFamily="2" charset="0"/>
                <a:ea typeface="Roboto" panose="02000000000000000000" pitchFamily="2" charset="0"/>
              </a:rPr>
              <a:t>Banyak </a:t>
            </a:r>
            <a:r>
              <a:rPr lang="en-ID" sz="1200" dirty="0" err="1">
                <a:latin typeface="Roboto" panose="02000000000000000000" pitchFamily="2" charset="0"/>
                <a:ea typeface="Roboto" panose="02000000000000000000" pitchFamily="2" charset="0"/>
              </a:rPr>
              <a:t>pengeluaran</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untuk</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membeli</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kuota</a:t>
            </a:r>
            <a:r>
              <a:rPr lang="en-ID" sz="1200" dirty="0">
                <a:latin typeface="Roboto" panose="02000000000000000000" pitchFamily="2" charset="0"/>
                <a:ea typeface="Roboto" panose="02000000000000000000" pitchFamily="2" charset="0"/>
              </a:rPr>
              <a:t> data </a:t>
            </a:r>
          </a:p>
          <a:p>
            <a:pPr marL="342900" indent="-342900" algn="just">
              <a:buAutoNum type="arabicPeriod"/>
            </a:pPr>
            <a:endParaRPr lang="en-ID" sz="1200" dirty="0">
              <a:latin typeface="Roboto" panose="02000000000000000000" pitchFamily="2" charset="0"/>
              <a:ea typeface="Roboto" panose="02000000000000000000" pitchFamily="2" charset="0"/>
            </a:endParaRPr>
          </a:p>
          <a:p>
            <a:pPr marL="342900" indent="-342900" algn="just">
              <a:buAutoNum type="arabicPeriod"/>
            </a:pPr>
            <a:r>
              <a:rPr lang="en-ID" sz="1200" dirty="0" err="1">
                <a:latin typeface="Roboto" panose="02000000000000000000" pitchFamily="2" charset="0"/>
                <a:ea typeface="Roboto" panose="02000000000000000000" pitchFamily="2" charset="0"/>
              </a:rPr>
              <a:t>Kurangnya</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sosialisasi</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dengan</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teman</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teman</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secara</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langsung</a:t>
            </a:r>
            <a:r>
              <a:rPr lang="en-ID" sz="1200" dirty="0">
                <a:latin typeface="Roboto" panose="02000000000000000000" pitchFamily="2" charset="0"/>
                <a:ea typeface="Roboto" panose="02000000000000000000" pitchFamily="2" charset="0"/>
              </a:rPr>
              <a:t>,</a:t>
            </a:r>
          </a:p>
          <a:p>
            <a:pPr marL="342900" indent="-342900" algn="just">
              <a:buAutoNum type="arabicPeriod"/>
            </a:pPr>
            <a:endParaRPr lang="en-ID" sz="1200" dirty="0">
              <a:latin typeface="Roboto" panose="02000000000000000000" pitchFamily="2" charset="0"/>
              <a:ea typeface="Roboto" panose="02000000000000000000" pitchFamily="2" charset="0"/>
            </a:endParaRPr>
          </a:p>
          <a:p>
            <a:pPr marL="342900" indent="-342900" algn="just">
              <a:buAutoNum type="arabicPeriod"/>
            </a:pPr>
            <a:r>
              <a:rPr lang="en-ID" sz="1200" dirty="0" err="1">
                <a:latin typeface="Roboto" panose="02000000000000000000" pitchFamily="2" charset="0"/>
                <a:ea typeface="Roboto" panose="02000000000000000000" pitchFamily="2" charset="0"/>
              </a:rPr>
              <a:t>Keterbatasannya</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fasilitas</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dalam</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pembelajaran</a:t>
            </a:r>
            <a:r>
              <a:rPr lang="en-ID" sz="1200" dirty="0">
                <a:latin typeface="Roboto" panose="02000000000000000000" pitchFamily="2" charset="0"/>
                <a:ea typeface="Roboto" panose="02000000000000000000" pitchFamily="2" charset="0"/>
              </a:rPr>
              <a:t>,</a:t>
            </a:r>
          </a:p>
          <a:p>
            <a:pPr marL="342900" indent="-342900" algn="just">
              <a:buAutoNum type="arabicPeriod"/>
            </a:pPr>
            <a:endParaRPr lang="en-ID" sz="1200" dirty="0">
              <a:latin typeface="Roboto" panose="02000000000000000000" pitchFamily="2" charset="0"/>
              <a:ea typeface="Roboto" panose="02000000000000000000" pitchFamily="2" charset="0"/>
            </a:endParaRPr>
          </a:p>
          <a:p>
            <a:pPr marL="342900" indent="-342900" algn="just">
              <a:buAutoNum type="arabicPeriod"/>
            </a:pP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Pembelajaran</a:t>
            </a:r>
            <a:r>
              <a:rPr lang="en-ID" sz="1200" dirty="0">
                <a:latin typeface="Roboto" panose="02000000000000000000" pitchFamily="2" charset="0"/>
                <a:ea typeface="Roboto" panose="02000000000000000000" pitchFamily="2" charset="0"/>
              </a:rPr>
              <a:t> daring juga </a:t>
            </a:r>
            <a:r>
              <a:rPr lang="en-ID" sz="1200" dirty="0" err="1">
                <a:latin typeface="Roboto" panose="02000000000000000000" pitchFamily="2" charset="0"/>
                <a:ea typeface="Roboto" panose="02000000000000000000" pitchFamily="2" charset="0"/>
              </a:rPr>
              <a:t>membuat</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siswa</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menjadi</a:t>
            </a:r>
            <a:r>
              <a:rPr lang="en-ID" sz="1200" dirty="0">
                <a:latin typeface="Roboto" panose="02000000000000000000" pitchFamily="2" charset="0"/>
                <a:ea typeface="Roboto" panose="02000000000000000000" pitchFamily="2" charset="0"/>
              </a:rPr>
              <a:t> malas </a:t>
            </a:r>
            <a:r>
              <a:rPr lang="en-ID" sz="1200" dirty="0" err="1">
                <a:latin typeface="Roboto" panose="02000000000000000000" pitchFamily="2" charset="0"/>
                <a:ea typeface="Roboto" panose="02000000000000000000" pitchFamily="2" charset="0"/>
              </a:rPr>
              <a:t>mengerjakan</a:t>
            </a:r>
            <a:r>
              <a:rPr lang="en-ID" sz="1200" dirty="0">
                <a:latin typeface="Roboto" panose="02000000000000000000" pitchFamily="2" charset="0"/>
                <a:ea typeface="Roboto" panose="02000000000000000000" pitchFamily="2" charset="0"/>
              </a:rPr>
              <a:t> </a:t>
            </a:r>
            <a:r>
              <a:rPr lang="en-ID" sz="1200" dirty="0" err="1">
                <a:latin typeface="Roboto" panose="02000000000000000000" pitchFamily="2" charset="0"/>
                <a:ea typeface="Roboto" panose="02000000000000000000" pitchFamily="2" charset="0"/>
              </a:rPr>
              <a:t>tugas</a:t>
            </a:r>
            <a:r>
              <a:rPr lang="en-ID" sz="1200" dirty="0">
                <a:latin typeface="Roboto" panose="02000000000000000000" pitchFamily="2" charset="0"/>
                <a:ea typeface="Roboto" panose="02000000000000000000" pitchFamily="2" charset="0"/>
              </a:rPr>
              <a:t>,</a:t>
            </a:r>
            <a:endParaRPr sz="1200" dirty="0">
              <a:latin typeface="Roboto" panose="02000000000000000000" pitchFamily="2" charset="0"/>
              <a:ea typeface="Roboto" panose="02000000000000000000" pitchFamily="2" charset="0"/>
            </a:endParaRPr>
          </a:p>
        </p:txBody>
      </p:sp>
      <p:sp>
        <p:nvSpPr>
          <p:cNvPr id="374" name="Google Shape;374;p33"/>
          <p:cNvSpPr txBox="1">
            <a:spLocks noGrp="1"/>
          </p:cNvSpPr>
          <p:nvPr>
            <p:ph type="title"/>
          </p:nvPr>
        </p:nvSpPr>
        <p:spPr>
          <a:xfrm>
            <a:off x="5226349" y="2150850"/>
            <a:ext cx="3556143"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solidFill>
                  <a:schemeClr val="lt1"/>
                </a:solidFill>
              </a:rPr>
              <a:t>Dampak</a:t>
            </a:r>
            <a:r>
              <a:rPr lang="en-US" dirty="0">
                <a:solidFill>
                  <a:schemeClr val="lt1"/>
                </a:solidFill>
              </a:rPr>
              <a:t> </a:t>
            </a:r>
            <a:r>
              <a:rPr lang="en-US" b="1" dirty="0" err="1">
                <a:solidFill>
                  <a:schemeClr val="lt1"/>
                </a:solidFill>
              </a:rPr>
              <a:t>Negatif</a:t>
            </a:r>
            <a:endParaRPr b="1" dirty="0">
              <a:solidFill>
                <a:schemeClr val="lt1"/>
              </a:solidFill>
              <a:latin typeface="Sora ExtraBold"/>
              <a:ea typeface="Sora ExtraBold"/>
              <a:cs typeface="Sora ExtraBold"/>
              <a:sym typeface="Sora ExtraBold"/>
            </a:endParaRPr>
          </a:p>
        </p:txBody>
      </p:sp>
      <p:sp>
        <p:nvSpPr>
          <p:cNvPr id="375" name="Google Shape;375;p33"/>
          <p:cNvSpPr/>
          <p:nvPr/>
        </p:nvSpPr>
        <p:spPr>
          <a:xfrm>
            <a:off x="7932250" y="287900"/>
            <a:ext cx="993300" cy="993300"/>
          </a:xfrm>
          <a:prstGeom prst="donut">
            <a:avLst>
              <a:gd name="adj" fmla="val 25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3"/>
          <p:cNvSpPr/>
          <p:nvPr/>
        </p:nvSpPr>
        <p:spPr>
          <a:xfrm>
            <a:off x="5226350" y="4015575"/>
            <a:ext cx="926100" cy="800700"/>
          </a:xfrm>
          <a:prstGeom prst="triangl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1964817"/>
      </p:ext>
    </p:extLst>
  </p:cSld>
  <p:clrMapOvr>
    <a:masterClrMapping/>
  </p:clrMapOvr>
</p:sld>
</file>

<file path=ppt/theme/theme1.xml><?xml version="1.0" encoding="utf-8"?>
<a:theme xmlns:a="http://schemas.openxmlformats.org/drawingml/2006/main" name="Strategy for Social Media MK Plan by Slidesgo">
  <a:themeElements>
    <a:clrScheme name="Simple Light">
      <a:dk1>
        <a:srgbClr val="281F12"/>
      </a:dk1>
      <a:lt1>
        <a:srgbClr val="EEF0E9"/>
      </a:lt1>
      <a:dk2>
        <a:srgbClr val="48392E"/>
      </a:dk2>
      <a:lt2>
        <a:srgbClr val="B1B4A6"/>
      </a:lt2>
      <a:accent1>
        <a:srgbClr val="935C3B"/>
      </a:accent1>
      <a:accent2>
        <a:srgbClr val="B59089"/>
      </a:accent2>
      <a:accent3>
        <a:srgbClr val="899AA3"/>
      </a:accent3>
      <a:accent4>
        <a:srgbClr val="C38A67"/>
      </a:accent4>
      <a:accent5>
        <a:srgbClr val="E4CFCB"/>
      </a:accent5>
      <a:accent6>
        <a:srgbClr val="C0D0D8"/>
      </a:accent6>
      <a:hlink>
        <a:srgbClr val="48392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TotalTime>
  <Words>919</Words>
  <Application>Microsoft Office PowerPoint</Application>
  <PresentationFormat>On-screen Show (16:9)</PresentationFormat>
  <Paragraphs>88</Paragraphs>
  <Slides>11</Slides>
  <Notes>11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Sora Medium</vt:lpstr>
      <vt:lpstr>Sora SemiBold</vt:lpstr>
      <vt:lpstr>Sora ExtraBold</vt:lpstr>
      <vt:lpstr>Sora</vt:lpstr>
      <vt:lpstr>Sitka Heading</vt:lpstr>
      <vt:lpstr>Roboto</vt:lpstr>
      <vt:lpstr>Sora Light</vt:lpstr>
      <vt:lpstr>Arial</vt:lpstr>
      <vt:lpstr>Times New Roman</vt:lpstr>
      <vt:lpstr>Sora ExtraLight</vt:lpstr>
      <vt:lpstr>Strategy for Social Media MK Plan by Slidesgo</vt:lpstr>
      <vt:lpstr> Faktor  Penggunaan Cloud Zoom :  Teknologi Pada Masa Pandemi COVID-19  Zulherman1, Zalik Nuryana , Astadi Pangarso , Farah Mohamad Zain </vt:lpstr>
      <vt:lpstr>PowerPoint Presentation</vt:lpstr>
      <vt:lpstr>Latar Belakang</vt:lpstr>
      <vt:lpstr>Pengumpulan Data</vt:lpstr>
      <vt:lpstr>Analisis Data</vt:lpstr>
      <vt:lpstr>Faktor Pendukung</vt:lpstr>
      <vt:lpstr>Faktor Penghambat</vt:lpstr>
      <vt:lpstr>Dampak Positif</vt:lpstr>
      <vt:lpstr>Dampak Negatif</vt:lpstr>
      <vt:lpstr>—HASIL DAN KESIMPULAN</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Faktor Pertemuan Cloud Zoom : Adopsi Teknologi di Pandemi COVID-19 </dc:title>
  <cp:lastModifiedBy>Jamal udin</cp:lastModifiedBy>
  <cp:revision>31</cp:revision>
  <dcterms:modified xsi:type="dcterms:W3CDTF">2022-09-26T03:07:39Z</dcterms:modified>
</cp:coreProperties>
</file>