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7" r:id="rId3"/>
    <p:sldId id="258" r:id="rId4"/>
    <p:sldId id="259" r:id="rId5"/>
    <p:sldId id="278" r:id="rId6"/>
    <p:sldId id="280" r:id="rId7"/>
    <p:sldId id="260" r:id="rId8"/>
    <p:sldId id="262" r:id="rId9"/>
    <p:sldId id="293" r:id="rId10"/>
    <p:sldId id="281" r:id="rId11"/>
    <p:sldId id="265" r:id="rId12"/>
    <p:sldId id="274" r:id="rId13"/>
    <p:sldId id="277" r:id="rId14"/>
    <p:sldId id="266"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553FCB-9237-4592-A905-51594B0C713D}" v="1094" dt="2024-11-02T15:06:53.805"/>
  </p1510:revLst>
</p1510:revInfo>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45" autoAdjust="0"/>
    <p:restoredTop sz="94660"/>
  </p:normalViewPr>
  <p:slideViewPr>
    <p:cSldViewPr snapToGrid="0">
      <p:cViewPr>
        <p:scale>
          <a:sx n="50" d="100"/>
          <a:sy n="50" d="100"/>
        </p:scale>
        <p:origin x="1094" y="6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68CD50B7-41FC-D5E3-C133-9ED8C75FC3BE}"/>
    <pc:docChg chg="modSld">
      <pc:chgData name="Guest User" userId="" providerId="Windows Live" clId="Web-{68CD50B7-41FC-D5E3-C133-9ED8C75FC3BE}" dt="2024-11-01T13:39:51.953" v="3" actId="1076"/>
      <pc:docMkLst>
        <pc:docMk/>
      </pc:docMkLst>
      <pc:sldChg chg="modSp">
        <pc:chgData name="Guest User" userId="" providerId="Windows Live" clId="Web-{68CD50B7-41FC-D5E3-C133-9ED8C75FC3BE}" dt="2024-11-01T13:39:50.999" v="2" actId="1076"/>
        <pc:sldMkLst>
          <pc:docMk/>
          <pc:sldMk cId="4248939007" sldId="256"/>
        </pc:sldMkLst>
        <pc:picChg chg="mod">
          <ac:chgData name="Guest User" userId="" providerId="Windows Live" clId="Web-{68CD50B7-41FC-D5E3-C133-9ED8C75FC3BE}" dt="2024-11-01T13:39:50.999" v="2" actId="1076"/>
          <ac:picMkLst>
            <pc:docMk/>
            <pc:sldMk cId="4248939007" sldId="256"/>
            <ac:picMk id="5" creationId="{F3DAAE02-F347-20B2-31B1-C15E3CAE04FC}"/>
          </ac:picMkLst>
        </pc:picChg>
      </pc:sldChg>
      <pc:sldChg chg="modSp">
        <pc:chgData name="Guest User" userId="" providerId="Windows Live" clId="Web-{68CD50B7-41FC-D5E3-C133-9ED8C75FC3BE}" dt="2024-11-01T13:39:51.953" v="3" actId="1076"/>
        <pc:sldMkLst>
          <pc:docMk/>
          <pc:sldMk cId="129590884" sldId="278"/>
        </pc:sldMkLst>
        <pc:spChg chg="mod">
          <ac:chgData name="Guest User" userId="" providerId="Windows Live" clId="Web-{68CD50B7-41FC-D5E3-C133-9ED8C75FC3BE}" dt="2024-11-01T13:39:51.953" v="3" actId="1076"/>
          <ac:spMkLst>
            <pc:docMk/>
            <pc:sldMk cId="129590884" sldId="278"/>
            <ac:spMk id="3" creationId="{C2A87A4F-4914-6369-BEFF-EBA46C032271}"/>
          </ac:spMkLst>
        </pc:spChg>
      </pc:sldChg>
    </pc:docChg>
  </pc:docChgLst>
  <pc:docChgLst>
    <pc:chgData name="malkaiahgari shailaja reddy" userId="6af1d697574e50ea" providerId="LiveId" clId="{7B553FCB-9237-4592-A905-51594B0C713D}"/>
    <pc:docChg chg="undo redo custSel addSld delSld modSld sldOrd modShowInfo">
      <pc:chgData name="malkaiahgari shailaja reddy" userId="6af1d697574e50ea" providerId="LiveId" clId="{7B553FCB-9237-4592-A905-51594B0C713D}" dt="2024-11-02T15:06:53.805" v="2825"/>
      <pc:docMkLst>
        <pc:docMk/>
      </pc:docMkLst>
      <pc:sldChg chg="addSp delSp modSp mod modTransition modAnim">
        <pc:chgData name="malkaiahgari shailaja reddy" userId="6af1d697574e50ea" providerId="LiveId" clId="{7B553FCB-9237-4592-A905-51594B0C713D}" dt="2024-11-01T10:43:24.506" v="772"/>
        <pc:sldMkLst>
          <pc:docMk/>
          <pc:sldMk cId="4248939007" sldId="256"/>
        </pc:sldMkLst>
        <pc:spChg chg="mod">
          <ac:chgData name="malkaiahgari shailaja reddy" userId="6af1d697574e50ea" providerId="LiveId" clId="{7B553FCB-9237-4592-A905-51594B0C713D}" dt="2024-11-01T10:31:24.301" v="721" actId="1076"/>
          <ac:spMkLst>
            <pc:docMk/>
            <pc:sldMk cId="4248939007" sldId="256"/>
            <ac:spMk id="2" creationId="{23FD6A10-FCEA-AE21-1E7A-B30BB63971AB}"/>
          </ac:spMkLst>
        </pc:spChg>
        <pc:spChg chg="mod">
          <ac:chgData name="malkaiahgari shailaja reddy" userId="6af1d697574e50ea" providerId="LiveId" clId="{7B553FCB-9237-4592-A905-51594B0C713D}" dt="2024-11-01T10:31:42.051" v="722" actId="1076"/>
          <ac:spMkLst>
            <pc:docMk/>
            <pc:sldMk cId="4248939007" sldId="256"/>
            <ac:spMk id="3" creationId="{B1C8333A-D0B0-EE64-A30B-E427B8C2B8B1}"/>
          </ac:spMkLst>
        </pc:spChg>
        <pc:spChg chg="add del mod">
          <ac:chgData name="malkaiahgari shailaja reddy" userId="6af1d697574e50ea" providerId="LiveId" clId="{7B553FCB-9237-4592-A905-51594B0C713D}" dt="2024-11-01T10:32:57.136" v="729" actId="478"/>
          <ac:spMkLst>
            <pc:docMk/>
            <pc:sldMk cId="4248939007" sldId="256"/>
            <ac:spMk id="6" creationId="{66386660-B912-CE14-AD5F-D00645399F09}"/>
          </ac:spMkLst>
        </pc:spChg>
        <pc:picChg chg="add del mod">
          <ac:chgData name="malkaiahgari shailaja reddy" userId="6af1d697574e50ea" providerId="LiveId" clId="{7B553FCB-9237-4592-A905-51594B0C713D}" dt="2024-11-01T10:37:02.259" v="744" actId="208"/>
          <ac:picMkLst>
            <pc:docMk/>
            <pc:sldMk cId="4248939007" sldId="256"/>
            <ac:picMk id="5" creationId="{F3DAAE02-F347-20B2-31B1-C15E3CAE04FC}"/>
          </ac:picMkLst>
        </pc:picChg>
      </pc:sldChg>
      <pc:sldChg chg="addSp delSp modSp mod modAnim">
        <pc:chgData name="malkaiahgari shailaja reddy" userId="6af1d697574e50ea" providerId="LiveId" clId="{7B553FCB-9237-4592-A905-51594B0C713D}" dt="2024-11-02T14:52:59.995" v="2689"/>
        <pc:sldMkLst>
          <pc:docMk/>
          <pc:sldMk cId="3769756805" sldId="257"/>
        </pc:sldMkLst>
        <pc:spChg chg="add mod">
          <ac:chgData name="malkaiahgari shailaja reddy" userId="6af1d697574e50ea" providerId="LiveId" clId="{7B553FCB-9237-4592-A905-51594B0C713D}" dt="2024-11-02T12:58:35.493" v="1984" actId="1076"/>
          <ac:spMkLst>
            <pc:docMk/>
            <pc:sldMk cId="3769756805" sldId="257"/>
            <ac:spMk id="2" creationId="{454CD445-2788-A764-B1D0-FF955C9D2A4F}"/>
          </ac:spMkLst>
        </pc:spChg>
        <pc:spChg chg="add mod">
          <ac:chgData name="malkaiahgari shailaja reddy" userId="6af1d697574e50ea" providerId="LiveId" clId="{7B553FCB-9237-4592-A905-51594B0C713D}" dt="2024-11-02T12:59:40.852" v="1990" actId="207"/>
          <ac:spMkLst>
            <pc:docMk/>
            <pc:sldMk cId="3769756805" sldId="257"/>
            <ac:spMk id="3" creationId="{8E79D3D0-D6A4-B555-0A2C-0957B3B9642D}"/>
          </ac:spMkLst>
        </pc:spChg>
        <pc:spChg chg="del mod">
          <ac:chgData name="malkaiahgari shailaja reddy" userId="6af1d697574e50ea" providerId="LiveId" clId="{7B553FCB-9237-4592-A905-51594B0C713D}" dt="2024-10-31T10:48:46.809" v="209" actId="478"/>
          <ac:spMkLst>
            <pc:docMk/>
            <pc:sldMk cId="3769756805" sldId="257"/>
            <ac:spMk id="3" creationId="{F61ACFE7-2941-8717-93FD-EA35B7E5969C}"/>
          </ac:spMkLst>
        </pc:spChg>
        <pc:spChg chg="add del mod">
          <ac:chgData name="malkaiahgari shailaja reddy" userId="6af1d697574e50ea" providerId="LiveId" clId="{7B553FCB-9237-4592-A905-51594B0C713D}" dt="2024-10-31T10:49:11.604" v="213" actId="478"/>
          <ac:spMkLst>
            <pc:docMk/>
            <pc:sldMk cId="3769756805" sldId="257"/>
            <ac:spMk id="4" creationId="{1DBB13A6-383F-33AC-9169-1F0445C0CB90}"/>
          </ac:spMkLst>
        </pc:spChg>
        <pc:spChg chg="add mod">
          <ac:chgData name="malkaiahgari shailaja reddy" userId="6af1d697574e50ea" providerId="LiveId" clId="{7B553FCB-9237-4592-A905-51594B0C713D}" dt="2024-11-02T12:59:58.174" v="1993" actId="207"/>
          <ac:spMkLst>
            <pc:docMk/>
            <pc:sldMk cId="3769756805" sldId="257"/>
            <ac:spMk id="5" creationId="{32798D0F-58DB-0778-614D-A047F1894064}"/>
          </ac:spMkLst>
        </pc:spChg>
        <pc:picChg chg="add mod">
          <ac:chgData name="malkaiahgari shailaja reddy" userId="6af1d697574e50ea" providerId="LiveId" clId="{7B553FCB-9237-4592-A905-51594B0C713D}" dt="2024-11-02T14:49:45.600" v="2666" actId="1076"/>
          <ac:picMkLst>
            <pc:docMk/>
            <pc:sldMk cId="3769756805" sldId="257"/>
            <ac:picMk id="4" creationId="{798A3679-222D-7784-EB44-0D1B0410EA3F}"/>
          </ac:picMkLst>
        </pc:picChg>
      </pc:sldChg>
      <pc:sldChg chg="addSp modSp mod modAnim">
        <pc:chgData name="malkaiahgari shailaja reddy" userId="6af1d697574e50ea" providerId="LiveId" clId="{7B553FCB-9237-4592-A905-51594B0C713D}" dt="2024-11-01T11:13:10.638" v="1090"/>
        <pc:sldMkLst>
          <pc:docMk/>
          <pc:sldMk cId="682543679" sldId="258"/>
        </pc:sldMkLst>
        <pc:spChg chg="mod">
          <ac:chgData name="malkaiahgari shailaja reddy" userId="6af1d697574e50ea" providerId="LiveId" clId="{7B553FCB-9237-4592-A905-51594B0C713D}" dt="2024-11-01T11:09:26.686" v="1043" actId="1076"/>
          <ac:spMkLst>
            <pc:docMk/>
            <pc:sldMk cId="682543679" sldId="258"/>
            <ac:spMk id="3" creationId="{D51F9575-F481-1AF9-B34A-BFABEFC7B17F}"/>
          </ac:spMkLst>
        </pc:spChg>
        <pc:spChg chg="add mod">
          <ac:chgData name="malkaiahgari shailaja reddy" userId="6af1d697574e50ea" providerId="LiveId" clId="{7B553FCB-9237-4592-A905-51594B0C713D}" dt="2024-11-01T11:11:20.722" v="1066" actId="1076"/>
          <ac:spMkLst>
            <pc:docMk/>
            <pc:sldMk cId="682543679" sldId="258"/>
            <ac:spMk id="4" creationId="{0EB92DB6-29F8-11B0-7B0A-0D3D3DD62754}"/>
          </ac:spMkLst>
        </pc:spChg>
        <pc:spChg chg="add mod">
          <ac:chgData name="malkaiahgari shailaja reddy" userId="6af1d697574e50ea" providerId="LiveId" clId="{7B553FCB-9237-4592-A905-51594B0C713D}" dt="2024-11-01T11:10:50.695" v="1060" actId="1076"/>
          <ac:spMkLst>
            <pc:docMk/>
            <pc:sldMk cId="682543679" sldId="258"/>
            <ac:spMk id="5" creationId="{C807F291-FF38-6E09-A109-8A054FF28648}"/>
          </ac:spMkLst>
        </pc:spChg>
        <pc:picChg chg="add mod">
          <ac:chgData name="malkaiahgari shailaja reddy" userId="6af1d697574e50ea" providerId="LiveId" clId="{7B553FCB-9237-4592-A905-51594B0C713D}" dt="2024-11-01T11:09:42.553" v="1046" actId="1076"/>
          <ac:picMkLst>
            <pc:docMk/>
            <pc:sldMk cId="682543679" sldId="258"/>
            <ac:picMk id="2" creationId="{303AE5D8-B5DA-D6E8-0D32-1955CC1224D3}"/>
          </ac:picMkLst>
        </pc:picChg>
      </pc:sldChg>
      <pc:sldChg chg="addSp delSp modSp mod delAnim modAnim">
        <pc:chgData name="malkaiahgari shailaja reddy" userId="6af1d697574e50ea" providerId="LiveId" clId="{7B553FCB-9237-4592-A905-51594B0C713D}" dt="2024-11-02T14:20:58.219" v="2466" actId="1076"/>
        <pc:sldMkLst>
          <pc:docMk/>
          <pc:sldMk cId="3824766740" sldId="259"/>
        </pc:sldMkLst>
        <pc:spChg chg="mod">
          <ac:chgData name="malkaiahgari shailaja reddy" userId="6af1d697574e50ea" providerId="LiveId" clId="{7B553FCB-9237-4592-A905-51594B0C713D}" dt="2024-11-01T11:37:31.171" v="1694" actId="1076"/>
          <ac:spMkLst>
            <pc:docMk/>
            <pc:sldMk cId="3824766740" sldId="259"/>
            <ac:spMk id="3" creationId="{2EF2833B-E458-07F6-F308-8CD165C91B47}"/>
          </ac:spMkLst>
        </pc:spChg>
        <pc:spChg chg="add mod">
          <ac:chgData name="malkaiahgari shailaja reddy" userId="6af1d697574e50ea" providerId="LiveId" clId="{7B553FCB-9237-4592-A905-51594B0C713D}" dt="2024-11-02T14:20:58.219" v="2466" actId="1076"/>
          <ac:spMkLst>
            <pc:docMk/>
            <pc:sldMk cId="3824766740" sldId="259"/>
            <ac:spMk id="4" creationId="{E9D60A56-7004-3EC3-56FC-E4BF97B26D65}"/>
          </ac:spMkLst>
        </pc:spChg>
        <pc:spChg chg="add del mod">
          <ac:chgData name="malkaiahgari shailaja reddy" userId="6af1d697574e50ea" providerId="LiveId" clId="{7B553FCB-9237-4592-A905-51594B0C713D}" dt="2024-11-02T12:37:33.036" v="1853"/>
          <ac:spMkLst>
            <pc:docMk/>
            <pc:sldMk cId="3824766740" sldId="259"/>
            <ac:spMk id="7" creationId="{8FA75FF6-DC8D-74CB-426C-7656A2727D74}"/>
          </ac:spMkLst>
        </pc:spChg>
        <pc:graphicFrameChg chg="add del mod modGraphic">
          <ac:chgData name="malkaiahgari shailaja reddy" userId="6af1d697574e50ea" providerId="LiveId" clId="{7B553FCB-9237-4592-A905-51594B0C713D}" dt="2024-10-31T12:47:58.622" v="329" actId="478"/>
          <ac:graphicFrameMkLst>
            <pc:docMk/>
            <pc:sldMk cId="3824766740" sldId="259"/>
            <ac:graphicFrameMk id="2" creationId="{E2E9E1CF-8716-624F-AEBC-87B0D3151909}"/>
          </ac:graphicFrameMkLst>
        </pc:graphicFrameChg>
        <pc:graphicFrameChg chg="add del mod">
          <ac:chgData name="malkaiahgari shailaja reddy" userId="6af1d697574e50ea" providerId="LiveId" clId="{7B553FCB-9237-4592-A905-51594B0C713D}" dt="2024-10-31T10:09:30.725" v="100" actId="478"/>
          <ac:graphicFrameMkLst>
            <pc:docMk/>
            <pc:sldMk cId="3824766740" sldId="259"/>
            <ac:graphicFrameMk id="4" creationId="{8E06B5C5-C76C-EE7B-B4AC-C9191B211059}"/>
          </ac:graphicFrameMkLst>
        </pc:graphicFrameChg>
        <pc:graphicFrameChg chg="add mod modGraphic">
          <ac:chgData name="malkaiahgari shailaja reddy" userId="6af1d697574e50ea" providerId="LiveId" clId="{7B553FCB-9237-4592-A905-51594B0C713D}" dt="2024-11-02T14:06:37.148" v="2323" actId="12385"/>
          <ac:graphicFrameMkLst>
            <pc:docMk/>
            <pc:sldMk cId="3824766740" sldId="259"/>
            <ac:graphicFrameMk id="5" creationId="{F65FA6E3-CA41-32E1-1C44-5C20F7AA1D28}"/>
          </ac:graphicFrameMkLst>
        </pc:graphicFrameChg>
      </pc:sldChg>
      <pc:sldChg chg="addSp delSp modSp mod modAnim">
        <pc:chgData name="malkaiahgari shailaja reddy" userId="6af1d697574e50ea" providerId="LiveId" clId="{7B553FCB-9237-4592-A905-51594B0C713D}" dt="2024-11-02T14:57:21.389" v="2728"/>
        <pc:sldMkLst>
          <pc:docMk/>
          <pc:sldMk cId="745321444" sldId="260"/>
        </pc:sldMkLst>
        <pc:spChg chg="mod">
          <ac:chgData name="malkaiahgari shailaja reddy" userId="6af1d697574e50ea" providerId="LiveId" clId="{7B553FCB-9237-4592-A905-51594B0C713D}" dt="2024-11-02T13:06:43.096" v="2037" actId="255"/>
          <ac:spMkLst>
            <pc:docMk/>
            <pc:sldMk cId="745321444" sldId="260"/>
            <ac:spMk id="3" creationId="{F288ADC0-F5FE-B94F-0102-60F8EDD2007B}"/>
          </ac:spMkLst>
        </pc:spChg>
        <pc:spChg chg="add del mod">
          <ac:chgData name="malkaiahgari shailaja reddy" userId="6af1d697574e50ea" providerId="LiveId" clId="{7B553FCB-9237-4592-A905-51594B0C713D}" dt="2024-10-31T10:05:09.042" v="78"/>
          <ac:spMkLst>
            <pc:docMk/>
            <pc:sldMk cId="745321444" sldId="260"/>
            <ac:spMk id="4" creationId="{C4058736-F42C-24DB-63B1-6660B532E0C1}"/>
          </ac:spMkLst>
        </pc:spChg>
        <pc:graphicFrameChg chg="add mod">
          <ac:chgData name="malkaiahgari shailaja reddy" userId="6af1d697574e50ea" providerId="LiveId" clId="{7B553FCB-9237-4592-A905-51594B0C713D}" dt="2024-10-31T10:05:27.785" v="81" actId="1076"/>
          <ac:graphicFrameMkLst>
            <pc:docMk/>
            <pc:sldMk cId="745321444" sldId="260"/>
            <ac:graphicFrameMk id="5" creationId="{C4B5DBCC-6C6B-34AC-32E0-C8BC77948C99}"/>
          </ac:graphicFrameMkLst>
        </pc:graphicFrameChg>
        <pc:graphicFrameChg chg="add del mod modGraphic">
          <ac:chgData name="malkaiahgari shailaja reddy" userId="6af1d697574e50ea" providerId="LiveId" clId="{7B553FCB-9237-4592-A905-51594B0C713D}" dt="2024-10-31T11:22:36.360" v="308" actId="478"/>
          <ac:graphicFrameMkLst>
            <pc:docMk/>
            <pc:sldMk cId="745321444" sldId="260"/>
            <ac:graphicFrameMk id="6" creationId="{083E8788-9492-69B8-0C88-7F241A31F793}"/>
          </ac:graphicFrameMkLst>
        </pc:graphicFrameChg>
        <pc:graphicFrameChg chg="add mod">
          <ac:chgData name="malkaiahgari shailaja reddy" userId="6af1d697574e50ea" providerId="LiveId" clId="{7B553FCB-9237-4592-A905-51594B0C713D}" dt="2024-10-31T10:36:31.283" v="144"/>
          <ac:graphicFrameMkLst>
            <pc:docMk/>
            <pc:sldMk cId="745321444" sldId="260"/>
            <ac:graphicFrameMk id="7" creationId="{64956A49-F448-ADD9-0E97-3776094A8376}"/>
          </ac:graphicFrameMkLst>
        </pc:graphicFrameChg>
        <pc:graphicFrameChg chg="add mod">
          <ac:chgData name="malkaiahgari shailaja reddy" userId="6af1d697574e50ea" providerId="LiveId" clId="{7B553FCB-9237-4592-A905-51594B0C713D}" dt="2024-10-31T10:36:31.283" v="144"/>
          <ac:graphicFrameMkLst>
            <pc:docMk/>
            <pc:sldMk cId="745321444" sldId="260"/>
            <ac:graphicFrameMk id="8" creationId="{739C5E54-E667-5B2A-0A23-56C64AB4E227}"/>
          </ac:graphicFrameMkLst>
        </pc:graphicFrameChg>
        <pc:graphicFrameChg chg="add mod">
          <ac:chgData name="malkaiahgari shailaja reddy" userId="6af1d697574e50ea" providerId="LiveId" clId="{7B553FCB-9237-4592-A905-51594B0C713D}" dt="2024-10-31T10:36:31.283" v="144"/>
          <ac:graphicFrameMkLst>
            <pc:docMk/>
            <pc:sldMk cId="745321444" sldId="260"/>
            <ac:graphicFrameMk id="9" creationId="{A2C4954A-0ED8-9C2D-56B9-61914775BF4B}"/>
          </ac:graphicFrameMkLst>
        </pc:graphicFrameChg>
        <pc:graphicFrameChg chg="add mod modGraphic">
          <ac:chgData name="malkaiahgari shailaja reddy" userId="6af1d697574e50ea" providerId="LiveId" clId="{7B553FCB-9237-4592-A905-51594B0C713D}" dt="2024-10-31T10:38:38.049" v="164" actId="14100"/>
          <ac:graphicFrameMkLst>
            <pc:docMk/>
            <pc:sldMk cId="745321444" sldId="260"/>
            <ac:graphicFrameMk id="10" creationId="{15A20E44-48F6-E8A5-9394-3CDBC3E67D15}"/>
          </ac:graphicFrameMkLst>
        </pc:graphicFrameChg>
        <pc:graphicFrameChg chg="add mod modGraphic">
          <ac:chgData name="malkaiahgari shailaja reddy" userId="6af1d697574e50ea" providerId="LiveId" clId="{7B553FCB-9237-4592-A905-51594B0C713D}" dt="2024-10-31T10:38:37.686" v="162" actId="14100"/>
          <ac:graphicFrameMkLst>
            <pc:docMk/>
            <pc:sldMk cId="745321444" sldId="260"/>
            <ac:graphicFrameMk id="11" creationId="{CDE01A4C-ADF5-B846-1927-F25388A5F447}"/>
          </ac:graphicFrameMkLst>
        </pc:graphicFrameChg>
        <pc:graphicFrameChg chg="add mod modGraphic">
          <ac:chgData name="malkaiahgari shailaja reddy" userId="6af1d697574e50ea" providerId="LiveId" clId="{7B553FCB-9237-4592-A905-51594B0C713D}" dt="2024-10-31T10:38:42.400" v="176" actId="14100"/>
          <ac:graphicFrameMkLst>
            <pc:docMk/>
            <pc:sldMk cId="745321444" sldId="260"/>
            <ac:graphicFrameMk id="12" creationId="{606C2505-E7CF-6075-9DC7-971418956A05}"/>
          </ac:graphicFrameMkLst>
        </pc:graphicFrameChg>
        <pc:graphicFrameChg chg="add mod modGraphic">
          <ac:chgData name="malkaiahgari shailaja reddy" userId="6af1d697574e50ea" providerId="LiveId" clId="{7B553FCB-9237-4592-A905-51594B0C713D}" dt="2024-11-02T14:06:25.654" v="2322" actId="12385"/>
          <ac:graphicFrameMkLst>
            <pc:docMk/>
            <pc:sldMk cId="745321444" sldId="260"/>
            <ac:graphicFrameMk id="13" creationId="{B6219528-D481-F95A-DA77-2D97166FFF9D}"/>
          </ac:graphicFrameMkLst>
        </pc:graphicFrameChg>
      </pc:sldChg>
      <pc:sldChg chg="addSp delSp modSp del mod">
        <pc:chgData name="malkaiahgari shailaja reddy" userId="6af1d697574e50ea" providerId="LiveId" clId="{7B553FCB-9237-4592-A905-51594B0C713D}" dt="2024-10-31T10:44:22.861" v="204" actId="47"/>
        <pc:sldMkLst>
          <pc:docMk/>
          <pc:sldMk cId="3676846595" sldId="261"/>
        </pc:sldMkLst>
        <pc:spChg chg="del mod">
          <ac:chgData name="malkaiahgari shailaja reddy" userId="6af1d697574e50ea" providerId="LiveId" clId="{7B553FCB-9237-4592-A905-51594B0C713D}" dt="2024-10-31T10:44:04.084" v="199"/>
          <ac:spMkLst>
            <pc:docMk/>
            <pc:sldMk cId="3676846595" sldId="261"/>
            <ac:spMk id="3" creationId="{EE800E38-EAB6-1784-7022-077208BDFD35}"/>
          </ac:spMkLst>
        </pc:spChg>
        <pc:graphicFrameChg chg="add mod modGraphic">
          <ac:chgData name="malkaiahgari shailaja reddy" userId="6af1d697574e50ea" providerId="LiveId" clId="{7B553FCB-9237-4592-A905-51594B0C713D}" dt="2024-10-31T10:04:06.759" v="67" actId="21"/>
          <ac:graphicFrameMkLst>
            <pc:docMk/>
            <pc:sldMk cId="3676846595" sldId="261"/>
            <ac:graphicFrameMk id="2" creationId="{025A6044-7067-E9D5-9EC2-28B413F520E6}"/>
          </ac:graphicFrameMkLst>
        </pc:graphicFrameChg>
      </pc:sldChg>
      <pc:sldChg chg="addSp modSp mod setBg modAnim">
        <pc:chgData name="malkaiahgari shailaja reddy" userId="6af1d697574e50ea" providerId="LiveId" clId="{7B553FCB-9237-4592-A905-51594B0C713D}" dt="2024-11-02T14:58:13.743" v="2739"/>
        <pc:sldMkLst>
          <pc:docMk/>
          <pc:sldMk cId="3472833334" sldId="262"/>
        </pc:sldMkLst>
        <pc:spChg chg="mod">
          <ac:chgData name="malkaiahgari shailaja reddy" userId="6af1d697574e50ea" providerId="LiveId" clId="{7B553FCB-9237-4592-A905-51594B0C713D}" dt="2024-11-02T14:04:18.279" v="2310" actId="1076"/>
          <ac:spMkLst>
            <pc:docMk/>
            <pc:sldMk cId="3472833334" sldId="262"/>
            <ac:spMk id="3" creationId="{9C735CB6-D1D0-2701-0F24-9A88D42C76BF}"/>
          </ac:spMkLst>
        </pc:spChg>
        <pc:spChg chg="add mod">
          <ac:chgData name="malkaiahgari shailaja reddy" userId="6af1d697574e50ea" providerId="LiveId" clId="{7B553FCB-9237-4592-A905-51594B0C713D}" dt="2024-11-02T14:11:12.352" v="2352" actId="2711"/>
          <ac:spMkLst>
            <pc:docMk/>
            <pc:sldMk cId="3472833334" sldId="262"/>
            <ac:spMk id="5" creationId="{575C1B58-E7A1-7F93-8018-D552C2CAAA0C}"/>
          </ac:spMkLst>
        </pc:spChg>
        <pc:graphicFrameChg chg="add mod modGraphic">
          <ac:chgData name="malkaiahgari shailaja reddy" userId="6af1d697574e50ea" providerId="LiveId" clId="{7B553FCB-9237-4592-A905-51594B0C713D}" dt="2024-11-02T14:06:14.999" v="2321" actId="12385"/>
          <ac:graphicFrameMkLst>
            <pc:docMk/>
            <pc:sldMk cId="3472833334" sldId="262"/>
            <ac:graphicFrameMk id="2" creationId="{42CD4534-5A40-077F-FE2A-DA023E5B3E2C}"/>
          </ac:graphicFrameMkLst>
        </pc:graphicFrameChg>
        <pc:graphicFrameChg chg="add mod modGraphic">
          <ac:chgData name="malkaiahgari shailaja reddy" userId="6af1d697574e50ea" providerId="LiveId" clId="{7B553FCB-9237-4592-A905-51594B0C713D}" dt="2024-11-02T14:09:29.445" v="2332" actId="1076"/>
          <ac:graphicFrameMkLst>
            <pc:docMk/>
            <pc:sldMk cId="3472833334" sldId="262"/>
            <ac:graphicFrameMk id="4" creationId="{0A4FC7F8-E42E-F330-98D1-841A86F4B2E6}"/>
          </ac:graphicFrameMkLst>
        </pc:graphicFrameChg>
      </pc:sldChg>
      <pc:sldChg chg="modSp del mod">
        <pc:chgData name="malkaiahgari shailaja reddy" userId="6af1d697574e50ea" providerId="LiveId" clId="{7B553FCB-9237-4592-A905-51594B0C713D}" dt="2024-11-02T14:18:22.996" v="2451" actId="47"/>
        <pc:sldMkLst>
          <pc:docMk/>
          <pc:sldMk cId="1494605119" sldId="263"/>
        </pc:sldMkLst>
        <pc:spChg chg="mod">
          <ac:chgData name="malkaiahgari shailaja reddy" userId="6af1d697574e50ea" providerId="LiveId" clId="{7B553FCB-9237-4592-A905-51594B0C713D}" dt="2024-10-31T10:13:14.633" v="114" actId="14100"/>
          <ac:spMkLst>
            <pc:docMk/>
            <pc:sldMk cId="1494605119" sldId="263"/>
            <ac:spMk id="3" creationId="{FBF7C23E-ECCE-EE9A-4180-4FC35C886B31}"/>
          </ac:spMkLst>
        </pc:spChg>
      </pc:sldChg>
      <pc:sldChg chg="addSp delSp modSp del mod">
        <pc:chgData name="malkaiahgari shailaja reddy" userId="6af1d697574e50ea" providerId="LiveId" clId="{7B553FCB-9237-4592-A905-51594B0C713D}" dt="2024-11-02T13:51:53.649" v="2246" actId="47"/>
        <pc:sldMkLst>
          <pc:docMk/>
          <pc:sldMk cId="1557779794" sldId="264"/>
        </pc:sldMkLst>
        <pc:spChg chg="add del mod">
          <ac:chgData name="malkaiahgari shailaja reddy" userId="6af1d697574e50ea" providerId="LiveId" clId="{7B553FCB-9237-4592-A905-51594B0C713D}" dt="2024-10-31T11:05:55.653" v="257" actId="478"/>
          <ac:spMkLst>
            <pc:docMk/>
            <pc:sldMk cId="1557779794" sldId="264"/>
            <ac:spMk id="3" creationId="{0E32A510-24D4-6D2D-C383-278D34FDB7B6}"/>
          </ac:spMkLst>
        </pc:spChg>
        <pc:spChg chg="del mod">
          <ac:chgData name="malkaiahgari shailaja reddy" userId="6af1d697574e50ea" providerId="LiveId" clId="{7B553FCB-9237-4592-A905-51594B0C713D}" dt="2024-11-02T13:49:36.558" v="2230"/>
          <ac:spMkLst>
            <pc:docMk/>
            <pc:sldMk cId="1557779794" sldId="264"/>
            <ac:spMk id="4" creationId="{00DD59A5-1A57-E151-2186-9C3B3BAD7813}"/>
          </ac:spMkLst>
        </pc:spChg>
        <pc:spChg chg="add del mod">
          <ac:chgData name="malkaiahgari shailaja reddy" userId="6af1d697574e50ea" providerId="LiveId" clId="{7B553FCB-9237-4592-A905-51594B0C713D}" dt="2024-10-31T11:03:53.502" v="225" actId="478"/>
          <ac:spMkLst>
            <pc:docMk/>
            <pc:sldMk cId="1557779794" sldId="264"/>
            <ac:spMk id="5" creationId="{63B4F9CA-6FBE-5149-49F4-6426D7CF300D}"/>
          </ac:spMkLst>
        </pc:spChg>
        <pc:spChg chg="add del mod">
          <ac:chgData name="malkaiahgari shailaja reddy" userId="6af1d697574e50ea" providerId="LiveId" clId="{7B553FCB-9237-4592-A905-51594B0C713D}" dt="2024-10-31T11:03:50.059" v="224" actId="478"/>
          <ac:spMkLst>
            <pc:docMk/>
            <pc:sldMk cId="1557779794" sldId="264"/>
            <ac:spMk id="6" creationId="{FE921231-8541-0032-BBFB-035D18DAE558}"/>
          </ac:spMkLst>
        </pc:spChg>
        <pc:spChg chg="add del mod">
          <ac:chgData name="malkaiahgari shailaja reddy" userId="6af1d697574e50ea" providerId="LiveId" clId="{7B553FCB-9237-4592-A905-51594B0C713D}" dt="2024-11-02T13:49:36.558" v="2232"/>
          <ac:spMkLst>
            <pc:docMk/>
            <pc:sldMk cId="1557779794" sldId="264"/>
            <ac:spMk id="8" creationId="{77D83619-F43D-0E52-C720-0687F4F2EAEA}"/>
          </ac:spMkLst>
        </pc:spChg>
        <pc:spChg chg="add del mod">
          <ac:chgData name="malkaiahgari shailaja reddy" userId="6af1d697574e50ea" providerId="LiveId" clId="{7B553FCB-9237-4592-A905-51594B0C713D}" dt="2024-11-02T13:50:09.798" v="2237" actId="478"/>
          <ac:spMkLst>
            <pc:docMk/>
            <pc:sldMk cId="1557779794" sldId="264"/>
            <ac:spMk id="10" creationId="{BD307786-9E8D-F0E3-2B3E-D0D77A26C416}"/>
          </ac:spMkLst>
        </pc:spChg>
        <pc:graphicFrameChg chg="add del mod modGraphic">
          <ac:chgData name="malkaiahgari shailaja reddy" userId="6af1d697574e50ea" providerId="LiveId" clId="{7B553FCB-9237-4592-A905-51594B0C713D}" dt="2024-11-02T13:49:24.343" v="2226" actId="478"/>
          <ac:graphicFrameMkLst>
            <pc:docMk/>
            <pc:sldMk cId="1557779794" sldId="264"/>
            <ac:graphicFrameMk id="2" creationId="{2D730AE4-6C5E-4EAF-1F97-130EC4E01394}"/>
          </ac:graphicFrameMkLst>
        </pc:graphicFrameChg>
      </pc:sldChg>
      <pc:sldChg chg="addSp delSp modSp mod modAnim">
        <pc:chgData name="malkaiahgari shailaja reddy" userId="6af1d697574e50ea" providerId="LiveId" clId="{7B553FCB-9237-4592-A905-51594B0C713D}" dt="2024-11-02T15:06:53.805" v="2825"/>
        <pc:sldMkLst>
          <pc:docMk/>
          <pc:sldMk cId="405776343" sldId="265"/>
        </pc:sldMkLst>
        <pc:spChg chg="mod">
          <ac:chgData name="malkaiahgari shailaja reddy" userId="6af1d697574e50ea" providerId="LiveId" clId="{7B553FCB-9237-4592-A905-51594B0C713D}" dt="2024-11-02T15:05:56.593" v="2816" actId="21"/>
          <ac:spMkLst>
            <pc:docMk/>
            <pc:sldMk cId="405776343" sldId="265"/>
            <ac:spMk id="3" creationId="{D370FAB6-D8AA-5FC0-BC7F-575D1E243B4F}"/>
          </ac:spMkLst>
        </pc:spChg>
        <pc:spChg chg="add mod">
          <ac:chgData name="malkaiahgari shailaja reddy" userId="6af1d697574e50ea" providerId="LiveId" clId="{7B553FCB-9237-4592-A905-51594B0C713D}" dt="2024-11-02T15:05:55.838" v="2815" actId="767"/>
          <ac:spMkLst>
            <pc:docMk/>
            <pc:sldMk cId="405776343" sldId="265"/>
            <ac:spMk id="5" creationId="{4156C946-1259-BB07-6CE6-0DEDA9F70E3E}"/>
          </ac:spMkLst>
        </pc:spChg>
        <pc:picChg chg="add del mod">
          <ac:chgData name="malkaiahgari shailaja reddy" userId="6af1d697574e50ea" providerId="LiveId" clId="{7B553FCB-9237-4592-A905-51594B0C713D}" dt="2024-11-02T14:45:31.090" v="2630" actId="21"/>
          <ac:picMkLst>
            <pc:docMk/>
            <pc:sldMk cId="405776343" sldId="265"/>
            <ac:picMk id="2" creationId="{9DBF4460-9B5E-6F2A-F077-969B5B408ED6}"/>
          </ac:picMkLst>
        </pc:picChg>
        <pc:picChg chg="add mod">
          <ac:chgData name="malkaiahgari shailaja reddy" userId="6af1d697574e50ea" providerId="LiveId" clId="{7B553FCB-9237-4592-A905-51594B0C713D}" dt="2024-11-02T14:52:36.161" v="2688" actId="1076"/>
          <ac:picMkLst>
            <pc:docMk/>
            <pc:sldMk cId="405776343" sldId="265"/>
            <ac:picMk id="4" creationId="{D55DF46B-4C03-B79E-0A24-2B571B44DB57}"/>
          </ac:picMkLst>
        </pc:picChg>
      </pc:sldChg>
      <pc:sldChg chg="addSp delSp modSp mod ord modAnim">
        <pc:chgData name="malkaiahgari shailaja reddy" userId="6af1d697574e50ea" providerId="LiveId" clId="{7B553FCB-9237-4592-A905-51594B0C713D}" dt="2024-11-02T15:03:46.575" v="2787"/>
        <pc:sldMkLst>
          <pc:docMk/>
          <pc:sldMk cId="320866008" sldId="266"/>
        </pc:sldMkLst>
        <pc:spChg chg="mod">
          <ac:chgData name="malkaiahgari shailaja reddy" userId="6af1d697574e50ea" providerId="LiveId" clId="{7B553FCB-9237-4592-A905-51594B0C713D}" dt="2024-11-02T13:25:23.826" v="2104" actId="1076"/>
          <ac:spMkLst>
            <pc:docMk/>
            <pc:sldMk cId="320866008" sldId="266"/>
            <ac:spMk id="3" creationId="{DD199A73-1B41-3CE7-1E30-88A7D6DA682C}"/>
          </ac:spMkLst>
        </pc:spChg>
        <pc:spChg chg="add mod">
          <ac:chgData name="malkaiahgari shailaja reddy" userId="6af1d697574e50ea" providerId="LiveId" clId="{7B553FCB-9237-4592-A905-51594B0C713D}" dt="2024-11-02T15:03:17.311" v="2780" actId="1076"/>
          <ac:spMkLst>
            <pc:docMk/>
            <pc:sldMk cId="320866008" sldId="266"/>
            <ac:spMk id="4" creationId="{60A473B5-17A8-6735-AF6E-FFA6B6F61B0E}"/>
          </ac:spMkLst>
        </pc:spChg>
        <pc:spChg chg="add mod">
          <ac:chgData name="malkaiahgari shailaja reddy" userId="6af1d697574e50ea" providerId="LiveId" clId="{7B553FCB-9237-4592-A905-51594B0C713D}" dt="2024-11-02T15:03:14.732" v="2779" actId="1076"/>
          <ac:spMkLst>
            <pc:docMk/>
            <pc:sldMk cId="320866008" sldId="266"/>
            <ac:spMk id="6" creationId="{00EDA3E7-113D-7558-E859-460EE994950B}"/>
          </ac:spMkLst>
        </pc:spChg>
        <pc:picChg chg="add del mod">
          <ac:chgData name="malkaiahgari shailaja reddy" userId="6af1d697574e50ea" providerId="LiveId" clId="{7B553FCB-9237-4592-A905-51594B0C713D}" dt="2024-11-02T14:47:24.184" v="2643" actId="21"/>
          <ac:picMkLst>
            <pc:docMk/>
            <pc:sldMk cId="320866008" sldId="266"/>
            <ac:picMk id="2" creationId="{8072C642-BC6E-D418-164D-91FFB0FD0C2A}"/>
          </ac:picMkLst>
        </pc:picChg>
        <pc:picChg chg="add mod">
          <ac:chgData name="malkaiahgari shailaja reddy" userId="6af1d697574e50ea" providerId="LiveId" clId="{7B553FCB-9237-4592-A905-51594B0C713D}" dt="2024-11-02T14:47:55.457" v="2651" actId="14100"/>
          <ac:picMkLst>
            <pc:docMk/>
            <pc:sldMk cId="320866008" sldId="266"/>
            <ac:picMk id="5" creationId="{929B1171-0B05-6418-BC2C-F530BC83902F}"/>
          </ac:picMkLst>
        </pc:picChg>
      </pc:sldChg>
      <pc:sldChg chg="delSp modSp del mod">
        <pc:chgData name="malkaiahgari shailaja reddy" userId="6af1d697574e50ea" providerId="LiveId" clId="{7B553FCB-9237-4592-A905-51594B0C713D}" dt="2024-11-02T14:19:26.636" v="2457" actId="47"/>
        <pc:sldMkLst>
          <pc:docMk/>
          <pc:sldMk cId="3762446410" sldId="267"/>
        </pc:sldMkLst>
        <pc:spChg chg="del mod">
          <ac:chgData name="malkaiahgari shailaja reddy" userId="6af1d697574e50ea" providerId="LiveId" clId="{7B553FCB-9237-4592-A905-51594B0C713D}" dt="2024-11-02T14:19:03.411" v="2453" actId="21"/>
          <ac:spMkLst>
            <pc:docMk/>
            <pc:sldMk cId="3762446410" sldId="267"/>
            <ac:spMk id="5" creationId="{F5107134-6305-5E5F-6F68-C4BE27A50695}"/>
          </ac:spMkLst>
        </pc:spChg>
        <pc:graphicFrameChg chg="del">
          <ac:chgData name="malkaiahgari shailaja reddy" userId="6af1d697574e50ea" providerId="LiveId" clId="{7B553FCB-9237-4592-A905-51594B0C713D}" dt="2024-10-31T09:52:01.983" v="1" actId="478"/>
          <ac:graphicFrameMkLst>
            <pc:docMk/>
            <pc:sldMk cId="3762446410" sldId="267"/>
            <ac:graphicFrameMk id="3" creationId="{37CCB0FD-F28C-0EBC-CDC2-2BFFEC41079B}"/>
          </ac:graphicFrameMkLst>
        </pc:graphicFrameChg>
      </pc:sldChg>
      <pc:sldChg chg="modSp del mod">
        <pc:chgData name="malkaiahgari shailaja reddy" userId="6af1d697574e50ea" providerId="LiveId" clId="{7B553FCB-9237-4592-A905-51594B0C713D}" dt="2024-10-31T13:39:52.857" v="668" actId="47"/>
        <pc:sldMkLst>
          <pc:docMk/>
          <pc:sldMk cId="564582400" sldId="268"/>
        </pc:sldMkLst>
        <pc:spChg chg="mod">
          <ac:chgData name="malkaiahgari shailaja reddy" userId="6af1d697574e50ea" providerId="LiveId" clId="{7B553FCB-9237-4592-A905-51594B0C713D}" dt="2024-10-31T09:56:57.223" v="32" actId="1076"/>
          <ac:spMkLst>
            <pc:docMk/>
            <pc:sldMk cId="564582400" sldId="268"/>
            <ac:spMk id="3" creationId="{6FA15EC7-03C4-CA82-A6FF-CAC28529BE81}"/>
          </ac:spMkLst>
        </pc:spChg>
      </pc:sldChg>
      <pc:sldChg chg="modSp del mod">
        <pc:chgData name="malkaiahgari shailaja reddy" userId="6af1d697574e50ea" providerId="LiveId" clId="{7B553FCB-9237-4592-A905-51594B0C713D}" dt="2024-10-31T13:39:54.579" v="669" actId="47"/>
        <pc:sldMkLst>
          <pc:docMk/>
          <pc:sldMk cId="3996120170" sldId="269"/>
        </pc:sldMkLst>
        <pc:spChg chg="mod">
          <ac:chgData name="malkaiahgari shailaja reddy" userId="6af1d697574e50ea" providerId="LiveId" clId="{7B553FCB-9237-4592-A905-51594B0C713D}" dt="2024-10-31T09:56:53.531" v="31" actId="1076"/>
          <ac:spMkLst>
            <pc:docMk/>
            <pc:sldMk cId="3996120170" sldId="269"/>
            <ac:spMk id="3" creationId="{7B5A95EF-0014-B63F-EFCD-A083FD27FEA3}"/>
          </ac:spMkLst>
        </pc:spChg>
      </pc:sldChg>
      <pc:sldChg chg="modSp del mod">
        <pc:chgData name="malkaiahgari shailaja reddy" userId="6af1d697574e50ea" providerId="LiveId" clId="{7B553FCB-9237-4592-A905-51594B0C713D}" dt="2024-10-31T13:39:57.355" v="670" actId="47"/>
        <pc:sldMkLst>
          <pc:docMk/>
          <pc:sldMk cId="43986661" sldId="270"/>
        </pc:sldMkLst>
        <pc:spChg chg="mod">
          <ac:chgData name="malkaiahgari shailaja reddy" userId="6af1d697574e50ea" providerId="LiveId" clId="{7B553FCB-9237-4592-A905-51594B0C713D}" dt="2024-10-31T09:56:47.966" v="30" actId="1076"/>
          <ac:spMkLst>
            <pc:docMk/>
            <pc:sldMk cId="43986661" sldId="270"/>
            <ac:spMk id="3" creationId="{A1D407BA-A7F9-FA8D-2789-BF45F87936D6}"/>
          </ac:spMkLst>
        </pc:spChg>
      </pc:sldChg>
      <pc:sldChg chg="addSp delSp modSp del mod">
        <pc:chgData name="malkaiahgari shailaja reddy" userId="6af1d697574e50ea" providerId="LiveId" clId="{7B553FCB-9237-4592-A905-51594B0C713D}" dt="2024-11-02T14:39:08.781" v="2588" actId="47"/>
        <pc:sldMkLst>
          <pc:docMk/>
          <pc:sldMk cId="226299694" sldId="272"/>
        </pc:sldMkLst>
        <pc:spChg chg="del mod">
          <ac:chgData name="malkaiahgari shailaja reddy" userId="6af1d697574e50ea" providerId="LiveId" clId="{7B553FCB-9237-4592-A905-51594B0C713D}" dt="2024-11-02T14:37:55.552" v="2578" actId="21"/>
          <ac:spMkLst>
            <pc:docMk/>
            <pc:sldMk cId="226299694" sldId="272"/>
            <ac:spMk id="3" creationId="{7576E1D4-5301-4DA7-9CBD-A4B15D6026B7}"/>
          </ac:spMkLst>
        </pc:spChg>
        <pc:spChg chg="add del mod">
          <ac:chgData name="malkaiahgari shailaja reddy" userId="6af1d697574e50ea" providerId="LiveId" clId="{7B553FCB-9237-4592-A905-51594B0C713D}" dt="2024-11-02T14:39:03.726" v="2587" actId="478"/>
          <ac:spMkLst>
            <pc:docMk/>
            <pc:sldMk cId="226299694" sldId="272"/>
            <ac:spMk id="4" creationId="{733687D0-2188-6FAC-19CE-78698D6D1B86}"/>
          </ac:spMkLst>
        </pc:spChg>
        <pc:spChg chg="add del mod">
          <ac:chgData name="malkaiahgari shailaja reddy" userId="6af1d697574e50ea" providerId="LiveId" clId="{7B553FCB-9237-4592-A905-51594B0C713D}" dt="2024-11-02T14:38:12.185" v="2581" actId="21"/>
          <ac:spMkLst>
            <pc:docMk/>
            <pc:sldMk cId="226299694" sldId="272"/>
            <ac:spMk id="5" creationId="{D4F28940-90EF-E849-1ED6-E137D6206B6E}"/>
          </ac:spMkLst>
        </pc:spChg>
        <pc:graphicFrameChg chg="add del mod modGraphic">
          <ac:chgData name="malkaiahgari shailaja reddy" userId="6af1d697574e50ea" providerId="LiveId" clId="{7B553FCB-9237-4592-A905-51594B0C713D}" dt="2024-11-02T14:38:25.890" v="2584" actId="21"/>
          <ac:graphicFrameMkLst>
            <pc:docMk/>
            <pc:sldMk cId="226299694" sldId="272"/>
            <ac:graphicFrameMk id="2" creationId="{2FEAF7ED-6845-B18B-A6AE-3EB0D8F9A972}"/>
          </ac:graphicFrameMkLst>
        </pc:graphicFrameChg>
      </pc:sldChg>
      <pc:sldChg chg="addSp delSp modSp new mod modAnim">
        <pc:chgData name="malkaiahgari shailaja reddy" userId="6af1d697574e50ea" providerId="LiveId" clId="{7B553FCB-9237-4592-A905-51594B0C713D}" dt="2024-11-02T15:02:52.374" v="2775"/>
        <pc:sldMkLst>
          <pc:docMk/>
          <pc:sldMk cId="1210234574" sldId="273"/>
        </pc:sldMkLst>
        <pc:spChg chg="add mod">
          <ac:chgData name="malkaiahgari shailaja reddy" userId="6af1d697574e50ea" providerId="LiveId" clId="{7B553FCB-9237-4592-A905-51594B0C713D}" dt="2024-11-02T14:19:17.625" v="2456" actId="1076"/>
          <ac:spMkLst>
            <pc:docMk/>
            <pc:sldMk cId="1210234574" sldId="273"/>
            <ac:spMk id="3" creationId="{0DFA9508-F007-1750-B642-F24D04C7A909}"/>
          </ac:spMkLst>
        </pc:spChg>
        <pc:spChg chg="add del mod">
          <ac:chgData name="malkaiahgari shailaja reddy" userId="6af1d697574e50ea" providerId="LiveId" clId="{7B553FCB-9237-4592-A905-51594B0C713D}" dt="2024-11-02T13:40:50.753" v="2175" actId="478"/>
          <ac:spMkLst>
            <pc:docMk/>
            <pc:sldMk cId="1210234574" sldId="273"/>
            <ac:spMk id="4" creationId="{95B85158-AD6B-38AE-27DB-336F337C5E8E}"/>
          </ac:spMkLst>
        </pc:spChg>
        <pc:spChg chg="add mod">
          <ac:chgData name="malkaiahgari shailaja reddy" userId="6af1d697574e50ea" providerId="LiveId" clId="{7B553FCB-9237-4592-A905-51594B0C713D}" dt="2024-11-02T14:19:11.916" v="2455" actId="1076"/>
          <ac:spMkLst>
            <pc:docMk/>
            <pc:sldMk cId="1210234574" sldId="273"/>
            <ac:spMk id="5" creationId="{F5107134-6305-5E5F-6F68-C4BE27A50695}"/>
          </ac:spMkLst>
        </pc:spChg>
        <pc:picChg chg="add mod">
          <ac:chgData name="malkaiahgari shailaja reddy" userId="6af1d697574e50ea" providerId="LiveId" clId="{7B553FCB-9237-4592-A905-51594B0C713D}" dt="2024-11-02T14:50:08.372" v="2670" actId="1076"/>
          <ac:picMkLst>
            <pc:docMk/>
            <pc:sldMk cId="1210234574" sldId="273"/>
            <ac:picMk id="2" creationId="{8072C642-BC6E-D418-164D-91FFB0FD0C2A}"/>
          </ac:picMkLst>
        </pc:picChg>
      </pc:sldChg>
      <pc:sldChg chg="addSp delSp modSp new del mod ord">
        <pc:chgData name="malkaiahgari shailaja reddy" userId="6af1d697574e50ea" providerId="LiveId" clId="{7B553FCB-9237-4592-A905-51594B0C713D}" dt="2024-10-31T10:14:24.898" v="119" actId="47"/>
        <pc:sldMkLst>
          <pc:docMk/>
          <pc:sldMk cId="2365503968" sldId="273"/>
        </pc:sldMkLst>
        <pc:spChg chg="add del mod">
          <ac:chgData name="malkaiahgari shailaja reddy" userId="6af1d697574e50ea" providerId="LiveId" clId="{7B553FCB-9237-4592-A905-51594B0C713D}" dt="2024-10-31T09:59:27.378" v="42" actId="478"/>
          <ac:spMkLst>
            <pc:docMk/>
            <pc:sldMk cId="2365503968" sldId="273"/>
            <ac:spMk id="4" creationId="{DBA9ACBB-1F36-5165-11F0-4FE51C1A585E}"/>
          </ac:spMkLst>
        </pc:spChg>
        <pc:spChg chg="add del mod">
          <ac:chgData name="malkaiahgari shailaja reddy" userId="6af1d697574e50ea" providerId="LiveId" clId="{7B553FCB-9237-4592-A905-51594B0C713D}" dt="2024-10-31T10:00:33.710" v="51" actId="478"/>
          <ac:spMkLst>
            <pc:docMk/>
            <pc:sldMk cId="2365503968" sldId="273"/>
            <ac:spMk id="5" creationId="{818D2F49-A3C7-E72E-B00D-0191DA11C7EF}"/>
          </ac:spMkLst>
        </pc:spChg>
        <pc:spChg chg="add del mod">
          <ac:chgData name="malkaiahgari shailaja reddy" userId="6af1d697574e50ea" providerId="LiveId" clId="{7B553FCB-9237-4592-A905-51594B0C713D}" dt="2024-10-31T09:59:37.629" v="44" actId="478"/>
          <ac:spMkLst>
            <pc:docMk/>
            <pc:sldMk cId="2365503968" sldId="273"/>
            <ac:spMk id="6" creationId="{13D32F18-C771-1F92-B5CD-CA4E1750882E}"/>
          </ac:spMkLst>
        </pc:spChg>
        <pc:spChg chg="add del mod">
          <ac:chgData name="malkaiahgari shailaja reddy" userId="6af1d697574e50ea" providerId="LiveId" clId="{7B553FCB-9237-4592-A905-51594B0C713D}" dt="2024-10-31T09:59:25.313" v="41" actId="478"/>
          <ac:spMkLst>
            <pc:docMk/>
            <pc:sldMk cId="2365503968" sldId="273"/>
            <ac:spMk id="7" creationId="{B893CD50-B36D-F743-2C85-8AD6604A06A3}"/>
          </ac:spMkLst>
        </pc:spChg>
        <pc:graphicFrameChg chg="add mod modGraphic">
          <ac:chgData name="malkaiahgari shailaja reddy" userId="6af1d697574e50ea" providerId="LiveId" clId="{7B553FCB-9237-4592-A905-51594B0C713D}" dt="2024-10-31T10:12:29.713" v="109" actId="21"/>
          <ac:graphicFrameMkLst>
            <pc:docMk/>
            <pc:sldMk cId="2365503968" sldId="273"/>
            <ac:graphicFrameMk id="2" creationId="{747E1095-2C6D-6492-0880-ECB44CFA0836}"/>
          </ac:graphicFrameMkLst>
        </pc:graphicFrameChg>
        <pc:graphicFrameChg chg="add mod modGraphic">
          <ac:chgData name="malkaiahgari shailaja reddy" userId="6af1d697574e50ea" providerId="LiveId" clId="{7B553FCB-9237-4592-A905-51594B0C713D}" dt="2024-10-31T10:13:45.360" v="115" actId="21"/>
          <ac:graphicFrameMkLst>
            <pc:docMk/>
            <pc:sldMk cId="2365503968" sldId="273"/>
            <ac:graphicFrameMk id="3" creationId="{1BB43E3E-1E7A-AF52-B92D-D65F664E34C2}"/>
          </ac:graphicFrameMkLst>
        </pc:graphicFrameChg>
      </pc:sldChg>
      <pc:sldChg chg="addSp delSp modSp new del mod">
        <pc:chgData name="malkaiahgari shailaja reddy" userId="6af1d697574e50ea" providerId="LiveId" clId="{7B553FCB-9237-4592-A905-51594B0C713D}" dt="2024-11-02T14:35:40.873" v="2566" actId="2696"/>
        <pc:sldMkLst>
          <pc:docMk/>
          <pc:sldMk cId="233474468" sldId="274"/>
        </pc:sldMkLst>
        <pc:spChg chg="add mod">
          <ac:chgData name="malkaiahgari shailaja reddy" userId="6af1d697574e50ea" providerId="LiveId" clId="{7B553FCB-9237-4592-A905-51594B0C713D}" dt="2024-11-02T14:29:05.121" v="2515" actId="255"/>
          <ac:spMkLst>
            <pc:docMk/>
            <pc:sldMk cId="233474468" sldId="274"/>
            <ac:spMk id="5" creationId="{B9660303-A57D-FCB2-33D3-AE37670BB6AD}"/>
          </ac:spMkLst>
        </pc:spChg>
        <pc:spChg chg="add del mod">
          <ac:chgData name="malkaiahgari shailaja reddy" userId="6af1d697574e50ea" providerId="LiveId" clId="{7B553FCB-9237-4592-A905-51594B0C713D}" dt="2024-11-02T14:28:22.273" v="2508" actId="478"/>
          <ac:spMkLst>
            <pc:docMk/>
            <pc:sldMk cId="233474468" sldId="274"/>
            <ac:spMk id="10" creationId="{0F760FC1-E9A9-05F2-ADA8-5FBF556AEF87}"/>
          </ac:spMkLst>
        </pc:spChg>
        <pc:spChg chg="add del mod">
          <ac:chgData name="malkaiahgari shailaja reddy" userId="6af1d697574e50ea" providerId="LiveId" clId="{7B553FCB-9237-4592-A905-51594B0C713D}" dt="2024-10-31T11:26:04.186" v="327" actId="478"/>
          <ac:spMkLst>
            <pc:docMk/>
            <pc:sldMk cId="233474468" sldId="274"/>
            <ac:spMk id="12" creationId="{865EE68C-DA85-E616-0BC4-C94D8BCBEC82}"/>
          </ac:spMkLst>
        </pc:spChg>
        <pc:spChg chg="add del mod">
          <ac:chgData name="malkaiahgari shailaja reddy" userId="6af1d697574e50ea" providerId="LiveId" clId="{7B553FCB-9237-4592-A905-51594B0C713D}" dt="2024-10-31T11:26:10.652" v="328" actId="478"/>
          <ac:spMkLst>
            <pc:docMk/>
            <pc:sldMk cId="233474468" sldId="274"/>
            <ac:spMk id="13" creationId="{526E06CD-833A-1B82-91C2-36ABBF4F7475}"/>
          </ac:spMkLst>
        </pc:spChg>
        <pc:spChg chg="add del mod">
          <ac:chgData name="malkaiahgari shailaja reddy" userId="6af1d697574e50ea" providerId="LiveId" clId="{7B553FCB-9237-4592-A905-51594B0C713D}" dt="2024-10-31T13:16:35.642" v="574"/>
          <ac:spMkLst>
            <pc:docMk/>
            <pc:sldMk cId="233474468" sldId="274"/>
            <ac:spMk id="14" creationId="{8764398B-E8E2-DA5D-353E-31D038C9DEDC}"/>
          </ac:spMkLst>
        </pc:spChg>
        <pc:spChg chg="add mod">
          <ac:chgData name="malkaiahgari shailaja reddy" userId="6af1d697574e50ea" providerId="LiveId" clId="{7B553FCB-9237-4592-A905-51594B0C713D}" dt="2024-11-02T13:08:46.035" v="2041" actId="1076"/>
          <ac:spMkLst>
            <pc:docMk/>
            <pc:sldMk cId="233474468" sldId="274"/>
            <ac:spMk id="15" creationId="{9A3BFC8D-FEA4-7FEB-6210-6D8E75801A81}"/>
          </ac:spMkLst>
        </pc:spChg>
        <pc:graphicFrameChg chg="add mod">
          <ac:chgData name="malkaiahgari shailaja reddy" userId="6af1d697574e50ea" providerId="LiveId" clId="{7B553FCB-9237-4592-A905-51594B0C713D}" dt="2024-10-31T10:39:21.424" v="180"/>
          <ac:graphicFrameMkLst>
            <pc:docMk/>
            <pc:sldMk cId="233474468" sldId="274"/>
            <ac:graphicFrameMk id="2" creationId="{E1DF0F37-E900-D341-6FCB-ADF4F7C503BD}"/>
          </ac:graphicFrameMkLst>
        </pc:graphicFrameChg>
        <pc:graphicFrameChg chg="add mod">
          <ac:chgData name="malkaiahgari shailaja reddy" userId="6af1d697574e50ea" providerId="LiveId" clId="{7B553FCB-9237-4592-A905-51594B0C713D}" dt="2024-10-31T10:39:21.424" v="180"/>
          <ac:graphicFrameMkLst>
            <pc:docMk/>
            <pc:sldMk cId="233474468" sldId="274"/>
            <ac:graphicFrameMk id="3" creationId="{77ECCA58-95DD-AD2F-F53D-102E61B99541}"/>
          </ac:graphicFrameMkLst>
        </pc:graphicFrameChg>
        <pc:graphicFrameChg chg="add mod">
          <ac:chgData name="malkaiahgari shailaja reddy" userId="6af1d697574e50ea" providerId="LiveId" clId="{7B553FCB-9237-4592-A905-51594B0C713D}" dt="2024-10-31T10:39:21.424" v="180"/>
          <ac:graphicFrameMkLst>
            <pc:docMk/>
            <pc:sldMk cId="233474468" sldId="274"/>
            <ac:graphicFrameMk id="4" creationId="{4DB6A35A-EC93-11EC-2534-8169D5C393D3}"/>
          </ac:graphicFrameMkLst>
        </pc:graphicFrameChg>
        <pc:graphicFrameChg chg="add mod">
          <ac:chgData name="malkaiahgari shailaja reddy" userId="6af1d697574e50ea" providerId="LiveId" clId="{7B553FCB-9237-4592-A905-51594B0C713D}" dt="2024-10-31T10:39:21.424" v="180"/>
          <ac:graphicFrameMkLst>
            <pc:docMk/>
            <pc:sldMk cId="233474468" sldId="274"/>
            <ac:graphicFrameMk id="5" creationId="{E0D824D3-D6A7-1AB1-6C91-3B625BCE8AE6}"/>
          </ac:graphicFrameMkLst>
        </pc:graphicFrameChg>
        <pc:graphicFrameChg chg="add mod">
          <ac:chgData name="malkaiahgari shailaja reddy" userId="6af1d697574e50ea" providerId="LiveId" clId="{7B553FCB-9237-4592-A905-51594B0C713D}" dt="2024-10-31T10:39:21.424" v="180"/>
          <ac:graphicFrameMkLst>
            <pc:docMk/>
            <pc:sldMk cId="233474468" sldId="274"/>
            <ac:graphicFrameMk id="6" creationId="{E8CDEA08-0B46-914D-21E3-2A6EE88FDF77}"/>
          </ac:graphicFrameMkLst>
        </pc:graphicFrameChg>
        <pc:graphicFrameChg chg="add del mod">
          <ac:chgData name="malkaiahgari shailaja reddy" userId="6af1d697574e50ea" providerId="LiveId" clId="{7B553FCB-9237-4592-A905-51594B0C713D}" dt="2024-10-31T10:39:31.258" v="182" actId="478"/>
          <ac:graphicFrameMkLst>
            <pc:docMk/>
            <pc:sldMk cId="233474468" sldId="274"/>
            <ac:graphicFrameMk id="7" creationId="{8A7375AF-6FC7-3C13-C5E1-BF587DF69B8F}"/>
          </ac:graphicFrameMkLst>
        </pc:graphicFrameChg>
        <pc:graphicFrameChg chg="add del mod modGraphic">
          <ac:chgData name="malkaiahgari shailaja reddy" userId="6af1d697574e50ea" providerId="LiveId" clId="{7B553FCB-9237-4592-A905-51594B0C713D}" dt="2024-10-31T11:23:28.627" v="313" actId="21"/>
          <ac:graphicFrameMkLst>
            <pc:docMk/>
            <pc:sldMk cId="233474468" sldId="274"/>
            <ac:graphicFrameMk id="8" creationId="{B6219528-D481-F95A-DA77-2D97166FFF9D}"/>
          </ac:graphicFrameMkLst>
        </pc:graphicFrameChg>
        <pc:graphicFrameChg chg="add mod modGraphic">
          <ac:chgData name="malkaiahgari shailaja reddy" userId="6af1d697574e50ea" providerId="LiveId" clId="{7B553FCB-9237-4592-A905-51594B0C713D}" dt="2024-11-02T14:06:47.242" v="2324" actId="12385"/>
          <ac:graphicFrameMkLst>
            <pc:docMk/>
            <pc:sldMk cId="233474468" sldId="274"/>
            <ac:graphicFrameMk id="11" creationId="{8EB8625D-5114-C517-1DB2-95237742DB2E}"/>
          </ac:graphicFrameMkLst>
        </pc:graphicFrameChg>
      </pc:sldChg>
      <pc:sldChg chg="addSp modSp new del mod">
        <pc:chgData name="malkaiahgari shailaja reddy" userId="6af1d697574e50ea" providerId="LiveId" clId="{7B553FCB-9237-4592-A905-51594B0C713D}" dt="2024-10-31T10:22:57.961" v="140" actId="47"/>
        <pc:sldMkLst>
          <pc:docMk/>
          <pc:sldMk cId="914306341" sldId="274"/>
        </pc:sldMkLst>
        <pc:spChg chg="add">
          <ac:chgData name="malkaiahgari shailaja reddy" userId="6af1d697574e50ea" providerId="LiveId" clId="{7B553FCB-9237-4592-A905-51594B0C713D}" dt="2024-10-31T10:22:43.920" v="137"/>
          <ac:spMkLst>
            <pc:docMk/>
            <pc:sldMk cId="914306341" sldId="274"/>
            <ac:spMk id="2" creationId="{F13996E9-8573-51E6-F960-4104A600C107}"/>
          </ac:spMkLst>
        </pc:spChg>
        <pc:spChg chg="add">
          <ac:chgData name="malkaiahgari shailaja reddy" userId="6af1d697574e50ea" providerId="LiveId" clId="{7B553FCB-9237-4592-A905-51594B0C713D}" dt="2024-10-31T10:22:43.920" v="137"/>
          <ac:spMkLst>
            <pc:docMk/>
            <pc:sldMk cId="914306341" sldId="274"/>
            <ac:spMk id="3" creationId="{D7524C71-6FBE-7414-5B9E-6F6812C5F4E7}"/>
          </ac:spMkLst>
        </pc:spChg>
        <pc:spChg chg="add mod">
          <ac:chgData name="malkaiahgari shailaja reddy" userId="6af1d697574e50ea" providerId="LiveId" clId="{7B553FCB-9237-4592-A905-51594B0C713D}" dt="2024-10-31T10:22:55.884" v="139" actId="20577"/>
          <ac:spMkLst>
            <pc:docMk/>
            <pc:sldMk cId="914306341" sldId="274"/>
            <ac:spMk id="4" creationId="{6AAC6D68-AD53-B9B8-CBD9-3FB21B3EB542}"/>
          </ac:spMkLst>
        </pc:spChg>
      </pc:sldChg>
      <pc:sldChg chg="addSp modSp add del mod modAnim">
        <pc:chgData name="malkaiahgari shailaja reddy" userId="6af1d697574e50ea" providerId="LiveId" clId="{7B553FCB-9237-4592-A905-51594B0C713D}" dt="2024-11-02T15:05:22.495" v="2807"/>
        <pc:sldMkLst>
          <pc:docMk/>
          <pc:sldMk cId="2097543446" sldId="274"/>
        </pc:sldMkLst>
        <pc:spChg chg="mod">
          <ac:chgData name="malkaiahgari shailaja reddy" userId="6af1d697574e50ea" providerId="LiveId" clId="{7B553FCB-9237-4592-A905-51594B0C713D}" dt="2024-11-02T14:45:49.619" v="2631" actId="1076"/>
          <ac:spMkLst>
            <pc:docMk/>
            <pc:sldMk cId="2097543446" sldId="274"/>
            <ac:spMk id="5" creationId="{B9660303-A57D-FCB2-33D3-AE37670BB6AD}"/>
          </ac:spMkLst>
        </pc:spChg>
        <pc:picChg chg="add mod">
          <ac:chgData name="malkaiahgari shailaja reddy" userId="6af1d697574e50ea" providerId="LiveId" clId="{7B553FCB-9237-4592-A905-51594B0C713D}" dt="2024-11-02T14:46:01.344" v="2633" actId="1076"/>
          <ac:picMkLst>
            <pc:docMk/>
            <pc:sldMk cId="2097543446" sldId="274"/>
            <ac:picMk id="2" creationId="{9DBF4460-9B5E-6F2A-F077-969B5B408ED6}"/>
          </ac:picMkLst>
        </pc:picChg>
      </pc:sldChg>
      <pc:sldChg chg="addSp delSp modSp new add del mod">
        <pc:chgData name="malkaiahgari shailaja reddy" userId="6af1d697574e50ea" providerId="LiveId" clId="{7B553FCB-9237-4592-A905-51594B0C713D}" dt="2024-11-02T14:17:44.161" v="2449" actId="47"/>
        <pc:sldMkLst>
          <pc:docMk/>
          <pc:sldMk cId="2887329332" sldId="275"/>
        </pc:sldMkLst>
        <pc:spChg chg="add mod">
          <ac:chgData name="malkaiahgari shailaja reddy" userId="6af1d697574e50ea" providerId="LiveId" clId="{7B553FCB-9237-4592-A905-51594B0C713D}" dt="2024-11-02T14:12:20.388" v="2356" actId="20577"/>
          <ac:spMkLst>
            <pc:docMk/>
            <pc:sldMk cId="2887329332" sldId="275"/>
            <ac:spMk id="3" creationId="{82E6E914-DB41-35B0-9DDF-A6D37939A0F1}"/>
          </ac:spMkLst>
        </pc:spChg>
        <pc:graphicFrameChg chg="add del mod modGraphic">
          <ac:chgData name="malkaiahgari shailaja reddy" userId="6af1d697574e50ea" providerId="LiveId" clId="{7B553FCB-9237-4592-A905-51594B0C713D}" dt="2024-10-31T13:04:08.672" v="366" actId="21"/>
          <ac:graphicFrameMkLst>
            <pc:docMk/>
            <pc:sldMk cId="2887329332" sldId="275"/>
            <ac:graphicFrameMk id="2" creationId="{0A4FC7F8-E42E-F330-98D1-841A86F4B2E6}"/>
          </ac:graphicFrameMkLst>
        </pc:graphicFrameChg>
      </pc:sldChg>
      <pc:sldChg chg="addSp modSp new del mod">
        <pc:chgData name="malkaiahgari shailaja reddy" userId="6af1d697574e50ea" providerId="LiveId" clId="{7B553FCB-9237-4592-A905-51594B0C713D}" dt="2024-11-02T14:17:47.487" v="2450" actId="47"/>
        <pc:sldMkLst>
          <pc:docMk/>
          <pc:sldMk cId="3055291692" sldId="276"/>
        </pc:sldMkLst>
        <pc:spChg chg="add mod">
          <ac:chgData name="malkaiahgari shailaja reddy" userId="6af1d697574e50ea" providerId="LiveId" clId="{7B553FCB-9237-4592-A905-51594B0C713D}" dt="2024-10-31T13:07:37.884" v="378" actId="14100"/>
          <ac:spMkLst>
            <pc:docMk/>
            <pc:sldMk cId="3055291692" sldId="276"/>
            <ac:spMk id="3" creationId="{232AC491-2F2C-47F7-ECC1-98C9E548290C}"/>
          </ac:spMkLst>
        </pc:spChg>
      </pc:sldChg>
      <pc:sldChg chg="addSp delSp modSp new mod ord modAnim">
        <pc:chgData name="malkaiahgari shailaja reddy" userId="6af1d697574e50ea" providerId="LiveId" clId="{7B553FCB-9237-4592-A905-51594B0C713D}" dt="2024-11-02T15:04:45.301" v="2798"/>
        <pc:sldMkLst>
          <pc:docMk/>
          <pc:sldMk cId="1058264253" sldId="277"/>
        </pc:sldMkLst>
        <pc:spChg chg="add del mod">
          <ac:chgData name="malkaiahgari shailaja reddy" userId="6af1d697574e50ea" providerId="LiveId" clId="{7B553FCB-9237-4592-A905-51594B0C713D}" dt="2024-11-02T14:25:41.060" v="2482" actId="478"/>
          <ac:spMkLst>
            <pc:docMk/>
            <pc:sldMk cId="1058264253" sldId="277"/>
            <ac:spMk id="2" creationId="{DDC6523C-E5CC-4B98-998B-D44DA37F852C}"/>
          </ac:spMkLst>
        </pc:spChg>
        <pc:spChg chg="add del mod">
          <ac:chgData name="malkaiahgari shailaja reddy" userId="6af1d697574e50ea" providerId="LiveId" clId="{7B553FCB-9237-4592-A905-51594B0C713D}" dt="2024-11-02T14:24:56.303" v="2479" actId="478"/>
          <ac:spMkLst>
            <pc:docMk/>
            <pc:sldMk cId="1058264253" sldId="277"/>
            <ac:spMk id="3" creationId="{A41168B1-6848-1A06-A328-0237F1B5FBE5}"/>
          </ac:spMkLst>
        </pc:spChg>
        <pc:spChg chg="add del mod">
          <ac:chgData name="malkaiahgari shailaja reddy" userId="6af1d697574e50ea" providerId="LiveId" clId="{7B553FCB-9237-4592-A905-51594B0C713D}" dt="2024-11-02T14:28:14.460" v="2506"/>
          <ac:spMkLst>
            <pc:docMk/>
            <pc:sldMk cId="1058264253" sldId="277"/>
            <ac:spMk id="4" creationId="{F4720742-C213-6E72-0D2C-01192926C8C0}"/>
          </ac:spMkLst>
        </pc:spChg>
        <pc:spChg chg="add del mod">
          <ac:chgData name="malkaiahgari shailaja reddy" userId="6af1d697574e50ea" providerId="LiveId" clId="{7B553FCB-9237-4592-A905-51594B0C713D}" dt="2024-11-02T14:28:31.859" v="2509" actId="21"/>
          <ac:spMkLst>
            <pc:docMk/>
            <pc:sldMk cId="1058264253" sldId="277"/>
            <ac:spMk id="5" creationId="{B9660303-A57D-FCB2-33D3-AE37670BB6AD}"/>
          </ac:spMkLst>
        </pc:spChg>
        <pc:spChg chg="add mod">
          <ac:chgData name="malkaiahgari shailaja reddy" userId="6af1d697574e50ea" providerId="LiveId" clId="{7B553FCB-9237-4592-A905-51594B0C713D}" dt="2024-11-02T14:37:35.581" v="2576" actId="1076"/>
          <ac:spMkLst>
            <pc:docMk/>
            <pc:sldMk cId="1058264253" sldId="277"/>
            <ac:spMk id="6" creationId="{9ACC6627-7E4E-7B99-9342-657DDB9265F2}"/>
          </ac:spMkLst>
        </pc:spChg>
        <pc:spChg chg="add mod">
          <ac:chgData name="malkaiahgari shailaja reddy" userId="6af1d697574e50ea" providerId="LiveId" clId="{7B553FCB-9237-4592-A905-51594B0C713D}" dt="2024-11-02T14:37:42.352" v="2577" actId="1076"/>
          <ac:spMkLst>
            <pc:docMk/>
            <pc:sldMk cId="1058264253" sldId="277"/>
            <ac:spMk id="7" creationId="{78FD98FD-ABF0-8383-221C-B8B55B482166}"/>
          </ac:spMkLst>
        </pc:spChg>
        <pc:spChg chg="add mod">
          <ac:chgData name="malkaiahgari shailaja reddy" userId="6af1d697574e50ea" providerId="LiveId" clId="{7B553FCB-9237-4592-A905-51594B0C713D}" dt="2024-11-02T14:38:06.218" v="2580" actId="1076"/>
          <ac:spMkLst>
            <pc:docMk/>
            <pc:sldMk cId="1058264253" sldId="277"/>
            <ac:spMk id="8" creationId="{7576E1D4-5301-4DA7-9CBD-A4B15D6026B7}"/>
          </ac:spMkLst>
        </pc:spChg>
        <pc:spChg chg="add mod">
          <ac:chgData name="malkaiahgari shailaja reddy" userId="6af1d697574e50ea" providerId="LiveId" clId="{7B553FCB-9237-4592-A905-51594B0C713D}" dt="2024-11-02T14:38:20.963" v="2583" actId="1076"/>
          <ac:spMkLst>
            <pc:docMk/>
            <pc:sldMk cId="1058264253" sldId="277"/>
            <ac:spMk id="9" creationId="{D4F28940-90EF-E849-1ED6-E137D6206B6E}"/>
          </ac:spMkLst>
        </pc:spChg>
        <pc:graphicFrameChg chg="add mod modGraphic">
          <ac:chgData name="malkaiahgari shailaja reddy" userId="6af1d697574e50ea" providerId="LiveId" clId="{7B553FCB-9237-4592-A905-51594B0C713D}" dt="2024-11-02T14:45:00.282" v="2624" actId="12385"/>
          <ac:graphicFrameMkLst>
            <pc:docMk/>
            <pc:sldMk cId="1058264253" sldId="277"/>
            <ac:graphicFrameMk id="10" creationId="{2FEAF7ED-6845-B18B-A6AE-3EB0D8F9A972}"/>
          </ac:graphicFrameMkLst>
        </pc:graphicFrameChg>
      </pc:sldChg>
      <pc:sldChg chg="addSp delSp modSp new mod modAnim">
        <pc:chgData name="malkaiahgari shailaja reddy" userId="6af1d697574e50ea" providerId="LiveId" clId="{7B553FCB-9237-4592-A905-51594B0C713D}" dt="2024-11-02T14:55:17.840" v="2702"/>
        <pc:sldMkLst>
          <pc:docMk/>
          <pc:sldMk cId="129590884" sldId="278"/>
        </pc:sldMkLst>
        <pc:spChg chg="add del mod">
          <ac:chgData name="malkaiahgari shailaja reddy" userId="6af1d697574e50ea" providerId="LiveId" clId="{7B553FCB-9237-4592-A905-51594B0C713D}" dt="2024-11-02T14:20:30.586" v="2460" actId="478"/>
          <ac:spMkLst>
            <pc:docMk/>
            <pc:sldMk cId="129590884" sldId="278"/>
            <ac:spMk id="2" creationId="{1C22C441-EE3B-B378-5B79-DF3DDF813CFC}"/>
          </ac:spMkLst>
        </pc:spChg>
        <pc:spChg chg="add mod">
          <ac:chgData name="malkaiahgari shailaja reddy" userId="6af1d697574e50ea" providerId="LiveId" clId="{7B553FCB-9237-4592-A905-51594B0C713D}" dt="2024-11-02T14:21:56.281" v="2473" actId="1076"/>
          <ac:spMkLst>
            <pc:docMk/>
            <pc:sldMk cId="129590884" sldId="278"/>
            <ac:spMk id="3" creationId="{C2A87A4F-4914-6369-BEFF-EBA46C032271}"/>
          </ac:spMkLst>
        </pc:spChg>
        <pc:spChg chg="add del mod">
          <ac:chgData name="malkaiahgari shailaja reddy" userId="6af1d697574e50ea" providerId="LiveId" clId="{7B553FCB-9237-4592-A905-51594B0C713D}" dt="2024-11-02T14:20:50.654" v="2464" actId="21"/>
          <ac:spMkLst>
            <pc:docMk/>
            <pc:sldMk cId="129590884" sldId="278"/>
            <ac:spMk id="4" creationId="{E9D60A56-7004-3EC3-56FC-E4BF97B26D65}"/>
          </ac:spMkLst>
        </pc:spChg>
        <pc:spChg chg="add mod">
          <ac:chgData name="malkaiahgari shailaja reddy" userId="6af1d697574e50ea" providerId="LiveId" clId="{7B553FCB-9237-4592-A905-51594B0C713D}" dt="2024-11-02T14:54:04.837" v="2694" actId="1076"/>
          <ac:spMkLst>
            <pc:docMk/>
            <pc:sldMk cId="129590884" sldId="278"/>
            <ac:spMk id="6" creationId="{99140EBF-3868-A820-993B-CC8DF5E9A45E}"/>
          </ac:spMkLst>
        </pc:spChg>
        <pc:spChg chg="add mod">
          <ac:chgData name="malkaiahgari shailaja reddy" userId="6af1d697574e50ea" providerId="LiveId" clId="{7B553FCB-9237-4592-A905-51594B0C713D}" dt="2024-11-02T14:54:11.577" v="2696" actId="1076"/>
          <ac:spMkLst>
            <pc:docMk/>
            <pc:sldMk cId="129590884" sldId="278"/>
            <ac:spMk id="7" creationId="{5D077C71-839C-756F-3E49-39434EC07916}"/>
          </ac:spMkLst>
        </pc:spChg>
        <pc:picChg chg="add mod">
          <ac:chgData name="malkaiahgari shailaja reddy" userId="6af1d697574e50ea" providerId="LiveId" clId="{7B553FCB-9237-4592-A905-51594B0C713D}" dt="2024-11-02T14:42:42.209" v="2612" actId="1076"/>
          <ac:picMkLst>
            <pc:docMk/>
            <pc:sldMk cId="129590884" sldId="278"/>
            <ac:picMk id="5" creationId="{0C359FCF-3ED3-4872-78CD-16546ED37B5C}"/>
          </ac:picMkLst>
        </pc:picChg>
      </pc:sldChg>
      <pc:sldChg chg="addSp delSp modSp new del mod">
        <pc:chgData name="malkaiahgari shailaja reddy" userId="6af1d697574e50ea" providerId="LiveId" clId="{7B553FCB-9237-4592-A905-51594B0C713D}" dt="2024-11-02T14:22:03.329" v="2474" actId="47"/>
        <pc:sldMkLst>
          <pc:docMk/>
          <pc:sldMk cId="3962835571" sldId="279"/>
        </pc:sldMkLst>
        <pc:spChg chg="add">
          <ac:chgData name="malkaiahgari shailaja reddy" userId="6af1d697574e50ea" providerId="LiveId" clId="{7B553FCB-9237-4592-A905-51594B0C713D}" dt="2024-10-31T13:28:39.877" v="641"/>
          <ac:spMkLst>
            <pc:docMk/>
            <pc:sldMk cId="3962835571" sldId="279"/>
            <ac:spMk id="2" creationId="{24938191-C1C1-D4C2-020D-DD5FD646FEDC}"/>
          </ac:spMkLst>
        </pc:spChg>
        <pc:spChg chg="add">
          <ac:chgData name="malkaiahgari shailaja reddy" userId="6af1d697574e50ea" providerId="LiveId" clId="{7B553FCB-9237-4592-A905-51594B0C713D}" dt="2024-10-31T13:28:39.877" v="641"/>
          <ac:spMkLst>
            <pc:docMk/>
            <pc:sldMk cId="3962835571" sldId="279"/>
            <ac:spMk id="3" creationId="{939C2AD9-0FD5-E68C-FB88-F26D10EA1476}"/>
          </ac:spMkLst>
        </pc:spChg>
        <pc:spChg chg="add">
          <ac:chgData name="malkaiahgari shailaja reddy" userId="6af1d697574e50ea" providerId="LiveId" clId="{7B553FCB-9237-4592-A905-51594B0C713D}" dt="2024-10-31T13:28:39.877" v="641"/>
          <ac:spMkLst>
            <pc:docMk/>
            <pc:sldMk cId="3962835571" sldId="279"/>
            <ac:spMk id="4" creationId="{E67F7797-3ADB-69FE-4550-548BE73C25E8}"/>
          </ac:spMkLst>
        </pc:spChg>
        <pc:spChg chg="add del mod">
          <ac:chgData name="malkaiahgari shailaja reddy" userId="6af1d697574e50ea" providerId="LiveId" clId="{7B553FCB-9237-4592-A905-51594B0C713D}" dt="2024-11-02T14:21:10.644" v="2468" actId="21"/>
          <ac:spMkLst>
            <pc:docMk/>
            <pc:sldMk cId="3962835571" sldId="279"/>
            <ac:spMk id="6" creationId="{99140EBF-3868-A820-993B-CC8DF5E9A45E}"/>
          </ac:spMkLst>
        </pc:spChg>
      </pc:sldChg>
      <pc:sldChg chg="addSp modSp new mod modAnim">
        <pc:chgData name="malkaiahgari shailaja reddy" userId="6af1d697574e50ea" providerId="LiveId" clId="{7B553FCB-9237-4592-A905-51594B0C713D}" dt="2024-11-02T14:56:47.638" v="2723"/>
        <pc:sldMkLst>
          <pc:docMk/>
          <pc:sldMk cId="672215074" sldId="280"/>
        </pc:sldMkLst>
        <pc:spChg chg="add mod">
          <ac:chgData name="malkaiahgari shailaja reddy" userId="6af1d697574e50ea" providerId="LiveId" clId="{7B553FCB-9237-4592-A905-51594B0C713D}" dt="2024-11-02T14:56:11.230" v="2716" actId="21"/>
          <ac:spMkLst>
            <pc:docMk/>
            <pc:sldMk cId="672215074" sldId="280"/>
            <ac:spMk id="3" creationId="{97939A83-3E64-ED96-CCF9-5BB0290E8D88}"/>
          </ac:spMkLst>
        </pc:spChg>
        <pc:spChg chg="add mod">
          <ac:chgData name="malkaiahgari shailaja reddy" userId="6af1d697574e50ea" providerId="LiveId" clId="{7B553FCB-9237-4592-A905-51594B0C713D}" dt="2024-11-02T14:56:09.704" v="2714" actId="767"/>
          <ac:spMkLst>
            <pc:docMk/>
            <pc:sldMk cId="672215074" sldId="280"/>
            <ac:spMk id="4" creationId="{D953AC2F-7770-D71C-83DA-3DC5DA5051B8}"/>
          </ac:spMkLst>
        </pc:spChg>
        <pc:picChg chg="add mod">
          <ac:chgData name="malkaiahgari shailaja reddy" userId="6af1d697574e50ea" providerId="LiveId" clId="{7B553FCB-9237-4592-A905-51594B0C713D}" dt="2024-11-02T14:48:57.926" v="2661" actId="1076"/>
          <ac:picMkLst>
            <pc:docMk/>
            <pc:sldMk cId="672215074" sldId="280"/>
            <ac:picMk id="2" creationId="{D2927183-86B1-EE9A-3F54-8BAB90A2A350}"/>
          </ac:picMkLst>
        </pc:picChg>
      </pc:sldChg>
      <pc:sldChg chg="addSp modSp new mod modAnim">
        <pc:chgData name="malkaiahgari shailaja reddy" userId="6af1d697574e50ea" providerId="LiveId" clId="{7B553FCB-9237-4592-A905-51594B0C713D}" dt="2024-11-02T15:06:29.545" v="2820"/>
        <pc:sldMkLst>
          <pc:docMk/>
          <pc:sldMk cId="2669989538" sldId="281"/>
        </pc:sldMkLst>
        <pc:spChg chg="add mod">
          <ac:chgData name="malkaiahgari shailaja reddy" userId="6af1d697574e50ea" providerId="LiveId" clId="{7B553FCB-9237-4592-A905-51594B0C713D}" dt="2024-11-02T14:44:01.689" v="2622" actId="1076"/>
          <ac:spMkLst>
            <pc:docMk/>
            <pc:sldMk cId="2669989538" sldId="281"/>
            <ac:spMk id="3" creationId="{EC9F754E-A062-B015-A300-507E5860A473}"/>
          </ac:spMkLst>
        </pc:spChg>
        <pc:picChg chg="add mod">
          <ac:chgData name="malkaiahgari shailaja reddy" userId="6af1d697574e50ea" providerId="LiveId" clId="{7B553FCB-9237-4592-A905-51594B0C713D}" dt="2024-11-02T14:43:57.399" v="2621" actId="1076"/>
          <ac:picMkLst>
            <pc:docMk/>
            <pc:sldMk cId="2669989538" sldId="281"/>
            <ac:picMk id="2" creationId="{FBA9D60F-865C-6A67-1F13-325AC30110ED}"/>
          </ac:picMkLst>
        </pc:picChg>
      </pc:sldChg>
      <pc:sldChg chg="addSp delSp modSp new del mod">
        <pc:chgData name="malkaiahgari shailaja reddy" userId="6af1d697574e50ea" providerId="LiveId" clId="{7B553FCB-9237-4592-A905-51594B0C713D}" dt="2024-11-02T14:19:28.641" v="2458" actId="47"/>
        <pc:sldMkLst>
          <pc:docMk/>
          <pc:sldMk cId="1379580821" sldId="282"/>
        </pc:sldMkLst>
        <pc:picChg chg="add del mod">
          <ac:chgData name="malkaiahgari shailaja reddy" userId="6af1d697574e50ea" providerId="LiveId" clId="{7B553FCB-9237-4592-A905-51594B0C713D}" dt="2024-11-01T11:07:34.347" v="1028" actId="21"/>
          <ac:picMkLst>
            <pc:docMk/>
            <pc:sldMk cId="1379580821" sldId="282"/>
            <ac:picMk id="3" creationId="{303AE5D8-B5DA-D6E8-0D32-1955CC1224D3}"/>
          </ac:picMkLst>
        </pc:picChg>
      </pc:sldChg>
      <pc:sldChg chg="addSp delSp modSp new del mod">
        <pc:chgData name="malkaiahgari shailaja reddy" userId="6af1d697574e50ea" providerId="LiveId" clId="{7B553FCB-9237-4592-A905-51594B0C713D}" dt="2024-11-02T14:46:19.876" v="2634" actId="47"/>
        <pc:sldMkLst>
          <pc:docMk/>
          <pc:sldMk cId="1088958963" sldId="283"/>
        </pc:sldMkLst>
        <pc:picChg chg="add del mod">
          <ac:chgData name="malkaiahgari shailaja reddy" userId="6af1d697574e50ea" providerId="LiveId" clId="{7B553FCB-9237-4592-A905-51594B0C713D}" dt="2024-11-02T14:39:28.553" v="2589" actId="21"/>
          <ac:picMkLst>
            <pc:docMk/>
            <pc:sldMk cId="1088958963" sldId="283"/>
            <ac:picMk id="3" creationId="{83A9C5BC-5556-3409-D4B7-E2200552923E}"/>
          </ac:picMkLst>
        </pc:picChg>
      </pc:sldChg>
      <pc:sldChg chg="addSp modSp new del">
        <pc:chgData name="malkaiahgari shailaja reddy" userId="6af1d697574e50ea" providerId="LiveId" clId="{7B553FCB-9237-4592-A905-51594B0C713D}" dt="2024-11-02T14:47:29.808" v="2645" actId="2696"/>
        <pc:sldMkLst>
          <pc:docMk/>
          <pc:sldMk cId="482432941" sldId="284"/>
        </pc:sldMkLst>
        <pc:picChg chg="add mod">
          <ac:chgData name="malkaiahgari shailaja reddy" userId="6af1d697574e50ea" providerId="LiveId" clId="{7B553FCB-9237-4592-A905-51594B0C713D}" dt="2024-10-31T14:15:21.073" v="681" actId="931"/>
          <ac:picMkLst>
            <pc:docMk/>
            <pc:sldMk cId="482432941" sldId="284"/>
            <ac:picMk id="3" creationId="{929B1171-0B05-6418-BC2C-F530BC83902F}"/>
          </ac:picMkLst>
        </pc:picChg>
      </pc:sldChg>
      <pc:sldChg chg="delSp add del mod">
        <pc:chgData name="malkaiahgari shailaja reddy" userId="6af1d697574e50ea" providerId="LiveId" clId="{7B553FCB-9237-4592-A905-51594B0C713D}" dt="2024-11-02T14:48:00.848" v="2652" actId="47"/>
        <pc:sldMkLst>
          <pc:docMk/>
          <pc:sldMk cId="3502478552" sldId="284"/>
        </pc:sldMkLst>
        <pc:picChg chg="del">
          <ac:chgData name="malkaiahgari shailaja reddy" userId="6af1d697574e50ea" providerId="LiveId" clId="{7B553FCB-9237-4592-A905-51594B0C713D}" dt="2024-11-02T14:47:41.738" v="2647" actId="21"/>
          <ac:picMkLst>
            <pc:docMk/>
            <pc:sldMk cId="3502478552" sldId="284"/>
            <ac:picMk id="3" creationId="{929B1171-0B05-6418-BC2C-F530BC83902F}"/>
          </ac:picMkLst>
        </pc:picChg>
      </pc:sldChg>
      <pc:sldChg chg="addSp delSp modSp new del mod">
        <pc:chgData name="malkaiahgari shailaja reddy" userId="6af1d697574e50ea" providerId="LiveId" clId="{7B553FCB-9237-4592-A905-51594B0C713D}" dt="2024-11-02T14:46:22.039" v="2635" actId="47"/>
        <pc:sldMkLst>
          <pc:docMk/>
          <pc:sldMk cId="3255719019" sldId="285"/>
        </pc:sldMkLst>
        <pc:picChg chg="add del mod">
          <ac:chgData name="malkaiahgari shailaja reddy" userId="6af1d697574e50ea" providerId="LiveId" clId="{7B553FCB-9237-4592-A905-51594B0C713D}" dt="2024-11-02T14:41:51.210" v="2603" actId="21"/>
          <ac:picMkLst>
            <pc:docMk/>
            <pc:sldMk cId="3255719019" sldId="285"/>
            <ac:picMk id="3" creationId="{0C359FCF-3ED3-4872-78CD-16546ED37B5C}"/>
          </ac:picMkLst>
        </pc:picChg>
      </pc:sldChg>
      <pc:sldChg chg="addSp delSp modSp new del mod">
        <pc:chgData name="malkaiahgari shailaja reddy" userId="6af1d697574e50ea" providerId="LiveId" clId="{7B553FCB-9237-4592-A905-51594B0C713D}" dt="2024-11-02T14:46:23.808" v="2636" actId="47"/>
        <pc:sldMkLst>
          <pc:docMk/>
          <pc:sldMk cId="3078483078" sldId="286"/>
        </pc:sldMkLst>
        <pc:picChg chg="add del mod">
          <ac:chgData name="malkaiahgari shailaja reddy" userId="6af1d697574e50ea" providerId="LiveId" clId="{7B553FCB-9237-4592-A905-51594B0C713D}" dt="2024-11-02T14:44:34.835" v="2623" actId="21"/>
          <ac:picMkLst>
            <pc:docMk/>
            <pc:sldMk cId="3078483078" sldId="286"/>
            <ac:picMk id="3" creationId="{9DBF4460-9B5E-6F2A-F077-969B5B408ED6}"/>
          </ac:picMkLst>
        </pc:picChg>
      </pc:sldChg>
      <pc:sldChg chg="addSp modSp new del">
        <pc:chgData name="malkaiahgari shailaja reddy" userId="6af1d697574e50ea" providerId="LiveId" clId="{7B553FCB-9237-4592-A905-51594B0C713D}" dt="2024-11-02T14:43:07.735" v="2613" actId="2696"/>
        <pc:sldMkLst>
          <pc:docMk/>
          <pc:sldMk cId="433347947" sldId="287"/>
        </pc:sldMkLst>
        <pc:picChg chg="add mod">
          <ac:chgData name="malkaiahgari shailaja reddy" userId="6af1d697574e50ea" providerId="LiveId" clId="{7B553FCB-9237-4592-A905-51594B0C713D}" dt="2024-10-31T14:24:40.641" v="684" actId="931"/>
          <ac:picMkLst>
            <pc:docMk/>
            <pc:sldMk cId="433347947" sldId="287"/>
            <ac:picMk id="3" creationId="{FBA9D60F-865C-6A67-1F13-325AC30110ED}"/>
          </ac:picMkLst>
        </pc:picChg>
      </pc:sldChg>
      <pc:sldChg chg="delSp add del mod">
        <pc:chgData name="malkaiahgari shailaja reddy" userId="6af1d697574e50ea" providerId="LiveId" clId="{7B553FCB-9237-4592-A905-51594B0C713D}" dt="2024-11-02T14:43:36.227" v="2616" actId="47"/>
        <pc:sldMkLst>
          <pc:docMk/>
          <pc:sldMk cId="574955174" sldId="287"/>
        </pc:sldMkLst>
        <pc:picChg chg="del">
          <ac:chgData name="malkaiahgari shailaja reddy" userId="6af1d697574e50ea" providerId="LiveId" clId="{7B553FCB-9237-4592-A905-51594B0C713D}" dt="2024-11-02T14:43:34.136" v="2615" actId="21"/>
          <ac:picMkLst>
            <pc:docMk/>
            <pc:sldMk cId="574955174" sldId="287"/>
            <ac:picMk id="3" creationId="{FBA9D60F-865C-6A67-1F13-325AC30110ED}"/>
          </ac:picMkLst>
        </pc:picChg>
      </pc:sldChg>
      <pc:sldChg chg="addSp delSp modSp new del mod">
        <pc:chgData name="malkaiahgari shailaja reddy" userId="6af1d697574e50ea" providerId="LiveId" clId="{7B553FCB-9237-4592-A905-51594B0C713D}" dt="2024-11-02T14:50:16.539" v="2672" actId="47"/>
        <pc:sldMkLst>
          <pc:docMk/>
          <pc:sldMk cId="3637728783" sldId="288"/>
        </pc:sldMkLst>
        <pc:picChg chg="add del mod">
          <ac:chgData name="malkaiahgari shailaja reddy" userId="6af1d697574e50ea" providerId="LiveId" clId="{7B553FCB-9237-4592-A905-51594B0C713D}" dt="2024-11-02T14:49:26.636" v="2663" actId="21"/>
          <ac:picMkLst>
            <pc:docMk/>
            <pc:sldMk cId="3637728783" sldId="288"/>
            <ac:picMk id="3" creationId="{798A3679-222D-7784-EB44-0D1B0410EA3F}"/>
          </ac:picMkLst>
        </pc:picChg>
      </pc:sldChg>
      <pc:sldChg chg="addSp delSp modSp new del mod">
        <pc:chgData name="malkaiahgari shailaja reddy" userId="6af1d697574e50ea" providerId="LiveId" clId="{7B553FCB-9237-4592-A905-51594B0C713D}" dt="2024-11-02T14:50:18.647" v="2673" actId="47"/>
        <pc:sldMkLst>
          <pc:docMk/>
          <pc:sldMk cId="1247288310" sldId="289"/>
        </pc:sldMkLst>
        <pc:picChg chg="add del mod">
          <ac:chgData name="malkaiahgari shailaja reddy" userId="6af1d697574e50ea" providerId="LiveId" clId="{7B553FCB-9237-4592-A905-51594B0C713D}" dt="2024-11-02T14:49:57.706" v="2667" actId="21"/>
          <ac:picMkLst>
            <pc:docMk/>
            <pc:sldMk cId="1247288310" sldId="289"/>
            <ac:picMk id="2" creationId="{8072C642-BC6E-D418-164D-91FFB0FD0C2A}"/>
          </ac:picMkLst>
        </pc:picChg>
        <pc:picChg chg="add del mod">
          <ac:chgData name="malkaiahgari shailaja reddy" userId="6af1d697574e50ea" providerId="LiveId" clId="{7B553FCB-9237-4592-A905-51594B0C713D}" dt="2024-11-02T14:46:37.417" v="2638" actId="21"/>
          <ac:picMkLst>
            <pc:docMk/>
            <pc:sldMk cId="1247288310" sldId="289"/>
            <ac:picMk id="3" creationId="{8072C642-BC6E-D418-164D-91FFB0FD0C2A}"/>
          </ac:picMkLst>
        </pc:picChg>
      </pc:sldChg>
      <pc:sldChg chg="addSp delSp modSp new del mod">
        <pc:chgData name="malkaiahgari shailaja reddy" userId="6af1d697574e50ea" providerId="LiveId" clId="{7B553FCB-9237-4592-A905-51594B0C713D}" dt="2024-11-02T14:50:20.422" v="2674" actId="47"/>
        <pc:sldMkLst>
          <pc:docMk/>
          <pc:sldMk cId="3325478348" sldId="290"/>
        </pc:sldMkLst>
        <pc:picChg chg="add del mod">
          <ac:chgData name="malkaiahgari shailaja reddy" userId="6af1d697574e50ea" providerId="LiveId" clId="{7B553FCB-9237-4592-A905-51594B0C713D}" dt="2024-11-02T14:50:14.247" v="2671" actId="21"/>
          <ac:picMkLst>
            <pc:docMk/>
            <pc:sldMk cId="3325478348" sldId="290"/>
            <ac:picMk id="3" creationId="{D55DF46B-4C03-B79E-0A24-2B571B44DB57}"/>
          </ac:picMkLst>
        </pc:picChg>
      </pc:sldChg>
      <pc:sldChg chg="addSp delSp modSp new del mod">
        <pc:chgData name="malkaiahgari shailaja reddy" userId="6af1d697574e50ea" providerId="LiveId" clId="{7B553FCB-9237-4592-A905-51594B0C713D}" dt="2024-11-02T14:49:11.679" v="2662" actId="47"/>
        <pc:sldMkLst>
          <pc:docMk/>
          <pc:sldMk cId="758037696" sldId="291"/>
        </pc:sldMkLst>
        <pc:picChg chg="add del mod">
          <ac:chgData name="malkaiahgari shailaja reddy" userId="6af1d697574e50ea" providerId="LiveId" clId="{7B553FCB-9237-4592-A905-51594B0C713D}" dt="2024-11-02T14:48:22.449" v="2653" actId="21"/>
          <ac:picMkLst>
            <pc:docMk/>
            <pc:sldMk cId="758037696" sldId="291"/>
            <ac:picMk id="3" creationId="{D2927183-86B1-EE9A-3F54-8BAB90A2A350}"/>
          </ac:picMkLst>
        </pc:picChg>
      </pc:sldChg>
      <pc:sldChg chg="new del">
        <pc:chgData name="malkaiahgari shailaja reddy" userId="6af1d697574e50ea" providerId="LiveId" clId="{7B553FCB-9237-4592-A905-51594B0C713D}" dt="2024-11-02T14:46:29.141" v="2637" actId="47"/>
        <pc:sldMkLst>
          <pc:docMk/>
          <pc:sldMk cId="282575305" sldId="292"/>
        </pc:sldMkLst>
      </pc:sldChg>
      <pc:sldChg chg="addSp modSp new mod modAnim">
        <pc:chgData name="malkaiahgari shailaja reddy" userId="6af1d697574e50ea" providerId="LiveId" clId="{7B553FCB-9237-4592-A905-51594B0C713D}" dt="2024-11-02T15:01:28.974" v="2769"/>
        <pc:sldMkLst>
          <pc:docMk/>
          <pc:sldMk cId="3213618755" sldId="293"/>
        </pc:sldMkLst>
        <pc:spChg chg="add mod">
          <ac:chgData name="malkaiahgari shailaja reddy" userId="6af1d697574e50ea" providerId="LiveId" clId="{7B553FCB-9237-4592-A905-51594B0C713D}" dt="2024-11-02T15:00:05.087" v="2754" actId="21"/>
          <ac:spMkLst>
            <pc:docMk/>
            <pc:sldMk cId="3213618755" sldId="293"/>
            <ac:spMk id="3" creationId="{3912F790-534C-4414-A0D0-8B68C94DC27D}"/>
          </ac:spMkLst>
        </pc:spChg>
        <pc:spChg chg="add mod">
          <ac:chgData name="malkaiahgari shailaja reddy" userId="6af1d697574e50ea" providerId="LiveId" clId="{7B553FCB-9237-4592-A905-51594B0C713D}" dt="2024-11-02T14:58:52.823" v="2744" actId="255"/>
          <ac:spMkLst>
            <pc:docMk/>
            <pc:sldMk cId="3213618755" sldId="293"/>
            <ac:spMk id="5" creationId="{17A927D2-EDA5-5DEB-5BF5-DA4B8BF67DAC}"/>
          </ac:spMkLst>
        </pc:spChg>
        <pc:spChg chg="add mod">
          <ac:chgData name="malkaiahgari shailaja reddy" userId="6af1d697574e50ea" providerId="LiveId" clId="{7B553FCB-9237-4592-A905-51594B0C713D}" dt="2024-11-02T14:59:32.509" v="2748" actId="1076"/>
          <ac:spMkLst>
            <pc:docMk/>
            <pc:sldMk cId="3213618755" sldId="293"/>
            <ac:spMk id="6" creationId="{1440D532-146B-8D5E-7F93-F44F5D6CE0F0}"/>
          </ac:spMkLst>
        </pc:spChg>
        <pc:spChg chg="add mod">
          <ac:chgData name="malkaiahgari shailaja reddy" userId="6af1d697574e50ea" providerId="LiveId" clId="{7B553FCB-9237-4592-A905-51594B0C713D}" dt="2024-11-02T14:59:59.642" v="2753" actId="1076"/>
          <ac:spMkLst>
            <pc:docMk/>
            <pc:sldMk cId="3213618755" sldId="293"/>
            <ac:spMk id="7" creationId="{974FEA58-E87A-DB0E-B911-EE9843E993A5}"/>
          </ac:spMkLst>
        </pc:spChg>
        <pc:spChg chg="add mod">
          <ac:chgData name="malkaiahgari shailaja reddy" userId="6af1d697574e50ea" providerId="LiveId" clId="{7B553FCB-9237-4592-A905-51594B0C713D}" dt="2024-11-02T15:00:16.392" v="2757" actId="1076"/>
          <ac:spMkLst>
            <pc:docMk/>
            <pc:sldMk cId="3213618755" sldId="293"/>
            <ac:spMk id="8" creationId="{0960D5E9-4AF5-3DCD-61D0-10260E0331AE}"/>
          </ac:spMkLst>
        </pc:spChg>
        <pc:picChg chg="add mod">
          <ac:chgData name="malkaiahgari shailaja reddy" userId="6af1d697574e50ea" providerId="LiveId" clId="{7B553FCB-9237-4592-A905-51594B0C713D}" dt="2024-11-02T14:41:32.243" v="2602" actId="14100"/>
          <ac:picMkLst>
            <pc:docMk/>
            <pc:sldMk cId="3213618755" sldId="293"/>
            <ac:picMk id="4" creationId="{83A9C5BC-5556-3409-D4B7-E2200552923E}"/>
          </ac:picMkLst>
        </pc:picChg>
      </pc:sldChg>
      <pc:sldChg chg="new del">
        <pc:chgData name="malkaiahgari shailaja reddy" userId="6af1d697574e50ea" providerId="LiveId" clId="{7B553FCB-9237-4592-A905-51594B0C713D}" dt="2024-11-02T14:36:21.907" v="2573" actId="47"/>
        <pc:sldMkLst>
          <pc:docMk/>
          <pc:sldMk cId="655773040" sldId="29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7BEC41-203D-41EE-8E3B-068973A8EA96}" type="datetimeFigureOut">
              <a:rPr lang="en-IN" smtClean="0"/>
              <a:t>02-11-2024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21511F-F07F-452D-8DDF-F6C35CDADC61}" type="slidenum">
              <a:rPr lang="en-IN" smtClean="0"/>
              <a:t>‹#›</a:t>
            </a:fld>
            <a:endParaRPr lang="en-IN"/>
          </a:p>
        </p:txBody>
      </p:sp>
    </p:spTree>
    <p:extLst>
      <p:ext uri="{BB962C8B-B14F-4D97-AF65-F5344CB8AC3E}">
        <p14:creationId xmlns:p14="http://schemas.microsoft.com/office/powerpoint/2010/main" val="3759676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321511F-F07F-452D-8DDF-F6C35CDADC61}" type="slidenum">
              <a:rPr lang="en-IN" smtClean="0"/>
              <a:t>4</a:t>
            </a:fld>
            <a:endParaRPr lang="en-IN"/>
          </a:p>
        </p:txBody>
      </p:sp>
    </p:spTree>
    <p:extLst>
      <p:ext uri="{BB962C8B-B14F-4D97-AF65-F5344CB8AC3E}">
        <p14:creationId xmlns:p14="http://schemas.microsoft.com/office/powerpoint/2010/main" val="31658759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DFBA2F8F-EA54-43CB-9058-782AD65B3673}" type="datetimeFigureOut">
              <a:rPr lang="en-IN" smtClean="0"/>
              <a:t>02-11-2024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48E1ACCC-D2A0-441F-BE69-9E86060E3FD9}" type="slidenum">
              <a:rPr lang="en-IN" smtClean="0"/>
              <a:t>‹#›</a:t>
            </a:fld>
            <a:endParaRPr lang="en-IN"/>
          </a:p>
        </p:txBody>
      </p:sp>
    </p:spTree>
    <p:extLst>
      <p:ext uri="{BB962C8B-B14F-4D97-AF65-F5344CB8AC3E}">
        <p14:creationId xmlns:p14="http://schemas.microsoft.com/office/powerpoint/2010/main" val="1043599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BA2F8F-EA54-43CB-9058-782AD65B3673}" type="datetimeFigureOut">
              <a:rPr lang="en-IN" smtClean="0"/>
              <a:t>02-11-2024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E1ACCC-D2A0-441F-BE69-9E86060E3FD9}" type="slidenum">
              <a:rPr lang="en-IN" smtClean="0"/>
              <a:t>‹#›</a:t>
            </a:fld>
            <a:endParaRPr lang="en-IN"/>
          </a:p>
        </p:txBody>
      </p:sp>
    </p:spTree>
    <p:extLst>
      <p:ext uri="{BB962C8B-B14F-4D97-AF65-F5344CB8AC3E}">
        <p14:creationId xmlns:p14="http://schemas.microsoft.com/office/powerpoint/2010/main" val="2127849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FBA2F8F-EA54-43CB-9058-782AD65B3673}" type="datetimeFigureOut">
              <a:rPr lang="en-IN" smtClean="0"/>
              <a:t>02-11-2024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8E1ACCC-D2A0-441F-BE69-9E86060E3FD9}" type="slidenum">
              <a:rPr lang="en-IN" smtClean="0"/>
              <a:t>‹#›</a:t>
            </a:fld>
            <a:endParaRPr lang="en-IN"/>
          </a:p>
        </p:txBody>
      </p:sp>
    </p:spTree>
    <p:extLst>
      <p:ext uri="{BB962C8B-B14F-4D97-AF65-F5344CB8AC3E}">
        <p14:creationId xmlns:p14="http://schemas.microsoft.com/office/powerpoint/2010/main" val="4127529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FBA2F8F-EA54-43CB-9058-782AD65B3673}" type="datetimeFigureOut">
              <a:rPr lang="en-IN" smtClean="0"/>
              <a:t>02-11-2024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8E1ACCC-D2A0-441F-BE69-9E86060E3FD9}"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803592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FBA2F8F-EA54-43CB-9058-782AD65B3673}" type="datetimeFigureOut">
              <a:rPr lang="en-IN" smtClean="0"/>
              <a:t>02-11-2024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8E1ACCC-D2A0-441F-BE69-9E86060E3FD9}" type="slidenum">
              <a:rPr lang="en-IN" smtClean="0"/>
              <a:t>‹#›</a:t>
            </a:fld>
            <a:endParaRPr lang="en-IN"/>
          </a:p>
        </p:txBody>
      </p:sp>
    </p:spTree>
    <p:extLst>
      <p:ext uri="{BB962C8B-B14F-4D97-AF65-F5344CB8AC3E}">
        <p14:creationId xmlns:p14="http://schemas.microsoft.com/office/powerpoint/2010/main" val="2427244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BA2F8F-EA54-43CB-9058-782AD65B3673}" type="datetimeFigureOut">
              <a:rPr lang="en-IN" smtClean="0"/>
              <a:t>02-11-2024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E1ACCC-D2A0-441F-BE69-9E86060E3FD9}" type="slidenum">
              <a:rPr lang="en-IN" smtClean="0"/>
              <a:t>‹#›</a:t>
            </a:fld>
            <a:endParaRPr lang="en-IN"/>
          </a:p>
        </p:txBody>
      </p:sp>
    </p:spTree>
    <p:extLst>
      <p:ext uri="{BB962C8B-B14F-4D97-AF65-F5344CB8AC3E}">
        <p14:creationId xmlns:p14="http://schemas.microsoft.com/office/powerpoint/2010/main" val="756595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BA2F8F-EA54-43CB-9058-782AD65B3673}" type="datetimeFigureOut">
              <a:rPr lang="en-IN" smtClean="0"/>
              <a:t>02-11-2024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E1ACCC-D2A0-441F-BE69-9E86060E3FD9}" type="slidenum">
              <a:rPr lang="en-IN" smtClean="0"/>
              <a:t>‹#›</a:t>
            </a:fld>
            <a:endParaRPr lang="en-IN"/>
          </a:p>
        </p:txBody>
      </p:sp>
    </p:spTree>
    <p:extLst>
      <p:ext uri="{BB962C8B-B14F-4D97-AF65-F5344CB8AC3E}">
        <p14:creationId xmlns:p14="http://schemas.microsoft.com/office/powerpoint/2010/main" val="4834226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BA2F8F-EA54-43CB-9058-782AD65B3673}" type="datetimeFigureOut">
              <a:rPr lang="en-IN" smtClean="0"/>
              <a:t>02-11-2024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E1ACCC-D2A0-441F-BE69-9E86060E3FD9}" type="slidenum">
              <a:rPr lang="en-IN" smtClean="0"/>
              <a:t>‹#›</a:t>
            </a:fld>
            <a:endParaRPr lang="en-IN"/>
          </a:p>
        </p:txBody>
      </p:sp>
    </p:spTree>
    <p:extLst>
      <p:ext uri="{BB962C8B-B14F-4D97-AF65-F5344CB8AC3E}">
        <p14:creationId xmlns:p14="http://schemas.microsoft.com/office/powerpoint/2010/main" val="63550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FBA2F8F-EA54-43CB-9058-782AD65B3673}" type="datetimeFigureOut">
              <a:rPr lang="en-IN" smtClean="0"/>
              <a:t>02-11-2024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8E1ACCC-D2A0-441F-BE69-9E86060E3FD9}" type="slidenum">
              <a:rPr lang="en-IN" smtClean="0"/>
              <a:t>‹#›</a:t>
            </a:fld>
            <a:endParaRPr lang="en-IN"/>
          </a:p>
        </p:txBody>
      </p:sp>
    </p:spTree>
    <p:extLst>
      <p:ext uri="{BB962C8B-B14F-4D97-AF65-F5344CB8AC3E}">
        <p14:creationId xmlns:p14="http://schemas.microsoft.com/office/powerpoint/2010/main" val="4135687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BA2F8F-EA54-43CB-9058-782AD65B3673}" type="datetimeFigureOut">
              <a:rPr lang="en-IN" smtClean="0"/>
              <a:t>02-11-2024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E1ACCC-D2A0-441F-BE69-9E86060E3FD9}" type="slidenum">
              <a:rPr lang="en-IN" smtClean="0"/>
              <a:t>‹#›</a:t>
            </a:fld>
            <a:endParaRPr lang="en-IN"/>
          </a:p>
        </p:txBody>
      </p:sp>
    </p:spTree>
    <p:extLst>
      <p:ext uri="{BB962C8B-B14F-4D97-AF65-F5344CB8AC3E}">
        <p14:creationId xmlns:p14="http://schemas.microsoft.com/office/powerpoint/2010/main" val="2687106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FBA2F8F-EA54-43CB-9058-782AD65B3673}" type="datetimeFigureOut">
              <a:rPr lang="en-IN" smtClean="0"/>
              <a:t>02-11-2024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8E1ACCC-D2A0-441F-BE69-9E86060E3FD9}" type="slidenum">
              <a:rPr lang="en-IN" smtClean="0"/>
              <a:t>‹#›</a:t>
            </a:fld>
            <a:endParaRPr lang="en-IN"/>
          </a:p>
        </p:txBody>
      </p:sp>
    </p:spTree>
    <p:extLst>
      <p:ext uri="{BB962C8B-B14F-4D97-AF65-F5344CB8AC3E}">
        <p14:creationId xmlns:p14="http://schemas.microsoft.com/office/powerpoint/2010/main" val="368348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BA2F8F-EA54-43CB-9058-782AD65B3673}" type="datetimeFigureOut">
              <a:rPr lang="en-IN" smtClean="0"/>
              <a:t>02-11-2024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E1ACCC-D2A0-441F-BE69-9E86060E3FD9}" type="slidenum">
              <a:rPr lang="en-IN" smtClean="0"/>
              <a:t>‹#›</a:t>
            </a:fld>
            <a:endParaRPr lang="en-IN"/>
          </a:p>
        </p:txBody>
      </p:sp>
    </p:spTree>
    <p:extLst>
      <p:ext uri="{BB962C8B-B14F-4D97-AF65-F5344CB8AC3E}">
        <p14:creationId xmlns:p14="http://schemas.microsoft.com/office/powerpoint/2010/main" val="4129947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BA2F8F-EA54-43CB-9058-782AD65B3673}" type="datetimeFigureOut">
              <a:rPr lang="en-IN" smtClean="0"/>
              <a:t>02-11-2024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E1ACCC-D2A0-441F-BE69-9E86060E3FD9}" type="slidenum">
              <a:rPr lang="en-IN" smtClean="0"/>
              <a:t>‹#›</a:t>
            </a:fld>
            <a:endParaRPr lang="en-IN"/>
          </a:p>
        </p:txBody>
      </p:sp>
    </p:spTree>
    <p:extLst>
      <p:ext uri="{BB962C8B-B14F-4D97-AF65-F5344CB8AC3E}">
        <p14:creationId xmlns:p14="http://schemas.microsoft.com/office/powerpoint/2010/main" val="1617583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BA2F8F-EA54-43CB-9058-782AD65B3673}" type="datetimeFigureOut">
              <a:rPr lang="en-IN" smtClean="0"/>
              <a:t>02-11-2024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E1ACCC-D2A0-441F-BE69-9E86060E3FD9}" type="slidenum">
              <a:rPr lang="en-IN" smtClean="0"/>
              <a:t>‹#›</a:t>
            </a:fld>
            <a:endParaRPr lang="en-IN"/>
          </a:p>
        </p:txBody>
      </p:sp>
    </p:spTree>
    <p:extLst>
      <p:ext uri="{BB962C8B-B14F-4D97-AF65-F5344CB8AC3E}">
        <p14:creationId xmlns:p14="http://schemas.microsoft.com/office/powerpoint/2010/main" val="935337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BA2F8F-EA54-43CB-9058-782AD65B3673}" type="datetimeFigureOut">
              <a:rPr lang="en-IN" smtClean="0"/>
              <a:t>02-11-2024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E1ACCC-D2A0-441F-BE69-9E86060E3FD9}" type="slidenum">
              <a:rPr lang="en-IN" smtClean="0"/>
              <a:t>‹#›</a:t>
            </a:fld>
            <a:endParaRPr lang="en-IN"/>
          </a:p>
        </p:txBody>
      </p:sp>
    </p:spTree>
    <p:extLst>
      <p:ext uri="{BB962C8B-B14F-4D97-AF65-F5344CB8AC3E}">
        <p14:creationId xmlns:p14="http://schemas.microsoft.com/office/powerpoint/2010/main" val="1491224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BA2F8F-EA54-43CB-9058-782AD65B3673}" type="datetimeFigureOut">
              <a:rPr lang="en-IN" smtClean="0"/>
              <a:t>02-11-2024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E1ACCC-D2A0-441F-BE69-9E86060E3FD9}" type="slidenum">
              <a:rPr lang="en-IN" smtClean="0"/>
              <a:t>‹#›</a:t>
            </a:fld>
            <a:endParaRPr lang="en-IN"/>
          </a:p>
        </p:txBody>
      </p:sp>
    </p:spTree>
    <p:extLst>
      <p:ext uri="{BB962C8B-B14F-4D97-AF65-F5344CB8AC3E}">
        <p14:creationId xmlns:p14="http://schemas.microsoft.com/office/powerpoint/2010/main" val="3067714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BA2F8F-EA54-43CB-9058-782AD65B3673}" type="datetimeFigureOut">
              <a:rPr lang="en-IN" smtClean="0"/>
              <a:t>02-11-2024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E1ACCC-D2A0-441F-BE69-9E86060E3FD9}" type="slidenum">
              <a:rPr lang="en-IN" smtClean="0"/>
              <a:t>‹#›</a:t>
            </a:fld>
            <a:endParaRPr lang="en-IN"/>
          </a:p>
        </p:txBody>
      </p:sp>
    </p:spTree>
    <p:extLst>
      <p:ext uri="{BB962C8B-B14F-4D97-AF65-F5344CB8AC3E}">
        <p14:creationId xmlns:p14="http://schemas.microsoft.com/office/powerpoint/2010/main" val="1161181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BA2F8F-EA54-43CB-9058-782AD65B3673}" type="datetimeFigureOut">
              <a:rPr lang="en-IN" smtClean="0"/>
              <a:t>02-11-2024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E1ACCC-D2A0-441F-BE69-9E86060E3FD9}" type="slidenum">
              <a:rPr lang="en-IN" smtClean="0"/>
              <a:t>‹#›</a:t>
            </a:fld>
            <a:endParaRPr lang="en-IN"/>
          </a:p>
        </p:txBody>
      </p:sp>
    </p:spTree>
    <p:extLst>
      <p:ext uri="{BB962C8B-B14F-4D97-AF65-F5344CB8AC3E}">
        <p14:creationId xmlns:p14="http://schemas.microsoft.com/office/powerpoint/2010/main" val="132620626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adanoslibradeescorpio.blogspot.com/2012/01/cubesat-parque-tematico-en-4d.html" TargetMode="Externa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D6A10-FCEA-AE21-1E7A-B30BB63971AB}"/>
              </a:ext>
            </a:extLst>
          </p:cNvPr>
          <p:cNvSpPr>
            <a:spLocks noGrp="1"/>
          </p:cNvSpPr>
          <p:nvPr>
            <p:ph type="ctrTitle"/>
          </p:nvPr>
        </p:nvSpPr>
        <p:spPr>
          <a:xfrm>
            <a:off x="1509252" y="1603904"/>
            <a:ext cx="9448800" cy="1825096"/>
          </a:xfrm>
        </p:spPr>
        <p:txBody>
          <a:bodyPr>
            <a:normAutofit fontScale="90000"/>
          </a:bodyPr>
          <a:lstStyle/>
          <a:p>
            <a:br>
              <a:rPr lang="en-US"/>
            </a:br>
            <a:r>
              <a:rPr lang="en-US"/>
              <a:t>Olympus 2.0</a:t>
            </a:r>
            <a:br>
              <a:rPr lang="en-US"/>
            </a:br>
            <a:endParaRPr lang="en-IN"/>
          </a:p>
        </p:txBody>
      </p:sp>
      <p:sp>
        <p:nvSpPr>
          <p:cNvPr id="3" name="Subtitle 2">
            <a:extLst>
              <a:ext uri="{FF2B5EF4-FFF2-40B4-BE49-F238E27FC236}">
                <a16:creationId xmlns:a16="http://schemas.microsoft.com/office/drawing/2014/main" id="{B1C8333A-D0B0-EE64-A30B-E427B8C2B8B1}"/>
              </a:ext>
            </a:extLst>
          </p:cNvPr>
          <p:cNvSpPr>
            <a:spLocks noGrp="1"/>
          </p:cNvSpPr>
          <p:nvPr>
            <p:ph type="subTitle" idx="1"/>
          </p:nvPr>
        </p:nvSpPr>
        <p:spPr>
          <a:xfrm>
            <a:off x="1656735" y="3012769"/>
            <a:ext cx="9448800" cy="685800"/>
          </a:xfrm>
        </p:spPr>
        <p:txBody>
          <a:bodyPr/>
          <a:lstStyle/>
          <a:p>
            <a:r>
              <a:rPr lang="en-US" sz="2000"/>
              <a:t>Overview of the </a:t>
            </a:r>
            <a:r>
              <a:rPr lang="en-US" sz="2000" err="1"/>
              <a:t>CubeSAT</a:t>
            </a:r>
            <a:r>
              <a:rPr lang="en-US" sz="2000"/>
              <a:t> mission to Venus.</a:t>
            </a:r>
            <a:br>
              <a:rPr lang="en-US" sz="2000"/>
            </a:br>
            <a:r>
              <a:rPr lang="en-US" sz="2000"/>
              <a:t>Main objective: Study the atmosphere of Venus</a:t>
            </a:r>
            <a:r>
              <a:rPr lang="en-US"/>
              <a:t>.</a:t>
            </a:r>
            <a:endParaRPr lang="en-IN"/>
          </a:p>
        </p:txBody>
      </p:sp>
      <p:pic>
        <p:nvPicPr>
          <p:cNvPr id="5" name="Picture 4">
            <a:extLst>
              <a:ext uri="{FF2B5EF4-FFF2-40B4-BE49-F238E27FC236}">
                <a16:creationId xmlns:a16="http://schemas.microsoft.com/office/drawing/2014/main" id="{F3DAAE02-F347-20B2-31B1-C15E3CAE04F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268035" y="1354240"/>
            <a:ext cx="3837500" cy="2565643"/>
          </a:xfrm>
          <a:prstGeom prst="snip2DiagRect">
            <a:avLst/>
          </a:prstGeom>
          <a:solidFill>
            <a:srgbClr val="FFFFFF">
              <a:shade val="85000"/>
            </a:srgbClr>
          </a:solidFill>
          <a:ln w="88900" cap="sq">
            <a:solidFill>
              <a:schemeClr val="accent1">
                <a:lumMod val="50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4893900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26"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80">
                                          <p:stCondLst>
                                            <p:cond delay="0"/>
                                          </p:stCondLst>
                                        </p:cTn>
                                        <p:tgtEl>
                                          <p:spTgt spid="3">
                                            <p:txEl>
                                              <p:pRg st="0" end="0"/>
                                            </p:txEl>
                                          </p:spTgt>
                                        </p:tgtEl>
                                      </p:cBhvr>
                                    </p:animEffect>
                                    <p:anim calcmode="lin" valueType="num">
                                      <p:cBhvr>
                                        <p:cTn id="12"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7" dur="26">
                                          <p:stCondLst>
                                            <p:cond delay="650"/>
                                          </p:stCondLst>
                                        </p:cTn>
                                        <p:tgtEl>
                                          <p:spTgt spid="3">
                                            <p:txEl>
                                              <p:pRg st="0" end="0"/>
                                            </p:txEl>
                                          </p:spTgt>
                                        </p:tgtEl>
                                      </p:cBhvr>
                                      <p:to x="100000" y="60000"/>
                                    </p:animScale>
                                    <p:animScale>
                                      <p:cBhvr>
                                        <p:cTn id="18" dur="166" decel="50000">
                                          <p:stCondLst>
                                            <p:cond delay="676"/>
                                          </p:stCondLst>
                                        </p:cTn>
                                        <p:tgtEl>
                                          <p:spTgt spid="3">
                                            <p:txEl>
                                              <p:pRg st="0" end="0"/>
                                            </p:txEl>
                                          </p:spTgt>
                                        </p:tgtEl>
                                      </p:cBhvr>
                                      <p:to x="100000" y="100000"/>
                                    </p:animScale>
                                    <p:animScale>
                                      <p:cBhvr>
                                        <p:cTn id="19" dur="26">
                                          <p:stCondLst>
                                            <p:cond delay="1312"/>
                                          </p:stCondLst>
                                        </p:cTn>
                                        <p:tgtEl>
                                          <p:spTgt spid="3">
                                            <p:txEl>
                                              <p:pRg st="0" end="0"/>
                                            </p:txEl>
                                          </p:spTgt>
                                        </p:tgtEl>
                                      </p:cBhvr>
                                      <p:to x="100000" y="80000"/>
                                    </p:animScale>
                                    <p:animScale>
                                      <p:cBhvr>
                                        <p:cTn id="20" dur="166" decel="50000">
                                          <p:stCondLst>
                                            <p:cond delay="1338"/>
                                          </p:stCondLst>
                                        </p:cTn>
                                        <p:tgtEl>
                                          <p:spTgt spid="3">
                                            <p:txEl>
                                              <p:pRg st="0" end="0"/>
                                            </p:txEl>
                                          </p:spTgt>
                                        </p:tgtEl>
                                      </p:cBhvr>
                                      <p:to x="100000" y="100000"/>
                                    </p:animScale>
                                    <p:animScale>
                                      <p:cBhvr>
                                        <p:cTn id="21" dur="26">
                                          <p:stCondLst>
                                            <p:cond delay="1642"/>
                                          </p:stCondLst>
                                        </p:cTn>
                                        <p:tgtEl>
                                          <p:spTgt spid="3">
                                            <p:txEl>
                                              <p:pRg st="0" end="0"/>
                                            </p:txEl>
                                          </p:spTgt>
                                        </p:tgtEl>
                                      </p:cBhvr>
                                      <p:to x="100000" y="90000"/>
                                    </p:animScale>
                                    <p:animScale>
                                      <p:cBhvr>
                                        <p:cTn id="22" dur="166" decel="50000">
                                          <p:stCondLst>
                                            <p:cond delay="1668"/>
                                          </p:stCondLst>
                                        </p:cTn>
                                        <p:tgtEl>
                                          <p:spTgt spid="3">
                                            <p:txEl>
                                              <p:pRg st="0" end="0"/>
                                            </p:txEl>
                                          </p:spTgt>
                                        </p:tgtEl>
                                      </p:cBhvr>
                                      <p:to x="100000" y="100000"/>
                                    </p:animScale>
                                    <p:animScale>
                                      <p:cBhvr>
                                        <p:cTn id="23" dur="26">
                                          <p:stCondLst>
                                            <p:cond delay="1808"/>
                                          </p:stCondLst>
                                        </p:cTn>
                                        <p:tgtEl>
                                          <p:spTgt spid="3">
                                            <p:txEl>
                                              <p:pRg st="0" end="0"/>
                                            </p:txEl>
                                          </p:spTgt>
                                        </p:tgtEl>
                                      </p:cBhvr>
                                      <p:to x="100000" y="95000"/>
                                    </p:animScale>
                                    <p:animScale>
                                      <p:cBhvr>
                                        <p:cTn id="24" dur="166" decel="50000">
                                          <p:stCondLst>
                                            <p:cond delay="1834"/>
                                          </p:stCondLst>
                                        </p:cTn>
                                        <p:tgtEl>
                                          <p:spTgt spid="3">
                                            <p:txEl>
                                              <p:pRg st="0" end="0"/>
                                            </p:txEl>
                                          </p:spTgt>
                                        </p:tgtEl>
                                      </p:cBhvr>
                                      <p:to x="100000" y="100000"/>
                                    </p:animScale>
                                  </p:childTnLst>
                                </p:cTn>
                              </p:par>
                            </p:childTnLst>
                          </p:cTn>
                        </p:par>
                        <p:par>
                          <p:cTn id="25" fill="hold">
                            <p:stCondLst>
                              <p:cond delay="4000"/>
                            </p:stCondLst>
                            <p:childTnLst>
                              <p:par>
                                <p:cTn id="26" presetID="6" presetClass="entr" presetSubtype="16"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circle(in)">
                                      <p:cBhvr>
                                        <p:cTn id="2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9F754E-A062-B015-A300-507E5860A473}"/>
              </a:ext>
            </a:extLst>
          </p:cNvPr>
          <p:cNvSpPr txBox="1"/>
          <p:nvPr/>
        </p:nvSpPr>
        <p:spPr>
          <a:xfrm>
            <a:off x="118797" y="2122302"/>
            <a:ext cx="11769212" cy="3693319"/>
          </a:xfrm>
          <a:prstGeom prst="rect">
            <a:avLst/>
          </a:prstGeom>
          <a:noFill/>
        </p:spPr>
        <p:txBody>
          <a:bodyPr wrap="square">
            <a:spAutoFit/>
          </a:bodyPr>
          <a:lstStyle/>
          <a:p>
            <a:r>
              <a:rPr lang="en-US" sz="2800" b="1" dirty="0">
                <a:latin typeface="Magneto" panose="04030805050802020D02" pitchFamily="82" charset="0"/>
              </a:rPr>
              <a:t>The Attitude Control Subsystem (ACS)</a:t>
            </a:r>
            <a:endParaRPr lang="en-US" sz="1600" dirty="0">
              <a:latin typeface="Magneto" panose="04030805050802020D02" pitchFamily="82" charset="0"/>
            </a:endParaRPr>
          </a:p>
          <a:p>
            <a:pPr>
              <a:buFont typeface="+mj-lt"/>
              <a:buAutoNum type="arabicPeriod"/>
            </a:pPr>
            <a:r>
              <a:rPr lang="en-US" b="1" dirty="0"/>
              <a:t>Reaction </a:t>
            </a:r>
            <a:r>
              <a:rPr lang="en-US" b="1" dirty="0" err="1"/>
              <a:t>Wheels:</a:t>
            </a:r>
            <a:r>
              <a:rPr lang="en-US" sz="1200" dirty="0" err="1">
                <a:solidFill>
                  <a:schemeClr val="tx1">
                    <a:lumMod val="85000"/>
                  </a:schemeClr>
                </a:solidFill>
              </a:rPr>
              <a:t>Provide</a:t>
            </a:r>
            <a:r>
              <a:rPr lang="en-US" sz="1200" dirty="0">
                <a:solidFill>
                  <a:schemeClr val="tx1">
                    <a:lumMod val="85000"/>
                  </a:schemeClr>
                </a:solidFill>
              </a:rPr>
              <a:t> torque for fine control of orientation without using propellant.</a:t>
            </a:r>
          </a:p>
          <a:p>
            <a:pPr>
              <a:buFont typeface="+mj-lt"/>
              <a:buAutoNum type="arabicPeriod"/>
            </a:pPr>
            <a:r>
              <a:rPr lang="en-US" b="1" dirty="0" err="1"/>
              <a:t>Magnetorquers:</a:t>
            </a:r>
            <a:r>
              <a:rPr lang="en-US" sz="1200" dirty="0" err="1">
                <a:solidFill>
                  <a:schemeClr val="tx1">
                    <a:lumMod val="85000"/>
                  </a:schemeClr>
                </a:solidFill>
              </a:rPr>
              <a:t>Interact</a:t>
            </a:r>
            <a:r>
              <a:rPr lang="en-US" sz="1200" dirty="0">
                <a:solidFill>
                  <a:schemeClr val="tx1">
                    <a:lumMod val="85000"/>
                  </a:schemeClr>
                </a:solidFill>
              </a:rPr>
              <a:t> with Earth’s magnetic field to adjust the </a:t>
            </a:r>
            <a:r>
              <a:rPr lang="en-US" sz="1200" dirty="0" err="1">
                <a:solidFill>
                  <a:schemeClr val="tx1">
                    <a:lumMod val="85000"/>
                  </a:schemeClr>
                </a:solidFill>
              </a:rPr>
              <a:t>CubeSAT’s</a:t>
            </a:r>
            <a:r>
              <a:rPr lang="en-US" sz="1200" dirty="0">
                <a:solidFill>
                  <a:schemeClr val="tx1">
                    <a:lumMod val="85000"/>
                  </a:schemeClr>
                </a:solidFill>
              </a:rPr>
              <a:t> attitude efficiently.</a:t>
            </a:r>
          </a:p>
          <a:p>
            <a:pPr>
              <a:buFont typeface="+mj-lt"/>
              <a:buAutoNum type="arabicPeriod"/>
            </a:pPr>
            <a:r>
              <a:rPr lang="en-US" b="1" dirty="0"/>
              <a:t>Inertial Measurement Unit (IMU):</a:t>
            </a:r>
            <a:r>
              <a:rPr lang="en-US" sz="1200" dirty="0">
                <a:solidFill>
                  <a:schemeClr val="tx1">
                    <a:lumMod val="85000"/>
                  </a:schemeClr>
                </a:solidFill>
              </a:rPr>
              <a:t>Supplies real-time data on orientation and angular velocity for feedback in control algorithms.</a:t>
            </a:r>
          </a:p>
          <a:p>
            <a:pPr>
              <a:buFont typeface="+mj-lt"/>
              <a:buAutoNum type="arabicPeriod"/>
            </a:pPr>
            <a:r>
              <a:rPr lang="en-US" b="1" dirty="0"/>
              <a:t>Sun </a:t>
            </a:r>
            <a:r>
              <a:rPr lang="en-US" b="1" dirty="0" err="1"/>
              <a:t>Sensors:</a:t>
            </a:r>
            <a:r>
              <a:rPr lang="en-US" sz="1200" dirty="0" err="1">
                <a:solidFill>
                  <a:schemeClr val="tx1">
                    <a:lumMod val="85000"/>
                  </a:schemeClr>
                </a:solidFill>
              </a:rPr>
              <a:t>Detect</a:t>
            </a:r>
            <a:r>
              <a:rPr lang="en-US" sz="1200" dirty="0">
                <a:solidFill>
                  <a:schemeClr val="tx1">
                    <a:lumMod val="85000"/>
                  </a:schemeClr>
                </a:solidFill>
              </a:rPr>
              <a:t> the Sun’s position to help maintain solar panel alignment.</a:t>
            </a:r>
          </a:p>
          <a:p>
            <a:pPr>
              <a:buFont typeface="+mj-lt"/>
              <a:buAutoNum type="arabicPeriod"/>
            </a:pPr>
            <a:r>
              <a:rPr lang="en-US" b="1" dirty="0"/>
              <a:t>Star Trackers (Optional)</a:t>
            </a:r>
            <a:r>
              <a:rPr lang="en-US" dirty="0"/>
              <a:t>:</a:t>
            </a:r>
            <a:r>
              <a:rPr lang="en-US" sz="1200" dirty="0">
                <a:solidFill>
                  <a:schemeClr val="tx1">
                    <a:lumMod val="85000"/>
                  </a:schemeClr>
                </a:solidFill>
              </a:rPr>
              <a:t>Offer precise attitude determination using star positions.</a:t>
            </a:r>
          </a:p>
          <a:p>
            <a:pPr>
              <a:buFont typeface="+mj-lt"/>
              <a:buAutoNum type="arabicPeriod"/>
            </a:pPr>
            <a:endParaRPr lang="en-US" sz="1200" dirty="0">
              <a:solidFill>
                <a:schemeClr val="tx1">
                  <a:lumMod val="85000"/>
                </a:schemeClr>
              </a:solidFill>
            </a:endParaRPr>
          </a:p>
          <a:p>
            <a:r>
              <a:rPr lang="en-US" sz="1600" b="1" dirty="0"/>
              <a:t>Estimated Power Requirements &amp; Distribution</a:t>
            </a:r>
          </a:p>
          <a:p>
            <a:pPr>
              <a:buFont typeface="Arial" panose="020B0604020202020204" pitchFamily="34" charset="0"/>
              <a:buChar char="•"/>
            </a:pPr>
            <a:r>
              <a:rPr lang="en-US" sz="1600" b="1" dirty="0"/>
              <a:t>Power </a:t>
            </a:r>
            <a:r>
              <a:rPr lang="en-US" sz="1600" b="1" dirty="0" err="1"/>
              <a:t>Requirements</a:t>
            </a:r>
            <a:r>
              <a:rPr lang="en-US" sz="1600" dirty="0" err="1"/>
              <a:t>:</a:t>
            </a:r>
            <a:r>
              <a:rPr lang="en-US" sz="1200" dirty="0" err="1">
                <a:solidFill>
                  <a:schemeClr val="tx1">
                    <a:lumMod val="85000"/>
                  </a:schemeClr>
                </a:solidFill>
              </a:rPr>
              <a:t>Estimated</a:t>
            </a:r>
            <a:r>
              <a:rPr lang="en-US" sz="1200" dirty="0">
                <a:solidFill>
                  <a:schemeClr val="tx1">
                    <a:lumMod val="85000"/>
                  </a:schemeClr>
                </a:solidFill>
              </a:rPr>
              <a:t> power consumption ranges from 0.5 to 10 watts depending on component activity.</a:t>
            </a:r>
          </a:p>
          <a:p>
            <a:pPr>
              <a:buFont typeface="Arial" panose="020B0604020202020204" pitchFamily="34" charset="0"/>
              <a:buChar char="•"/>
            </a:pPr>
            <a:r>
              <a:rPr lang="en-US" sz="1600" b="1" dirty="0"/>
              <a:t>Power </a:t>
            </a:r>
            <a:r>
              <a:rPr lang="en-US" sz="1600" b="1" dirty="0" err="1"/>
              <a:t>Distribution</a:t>
            </a:r>
            <a:r>
              <a:rPr lang="en-US" sz="1600" dirty="0" err="1"/>
              <a:t>:</a:t>
            </a:r>
            <a:r>
              <a:rPr lang="en-US" sz="1200" dirty="0" err="1">
                <a:solidFill>
                  <a:schemeClr val="tx1">
                    <a:lumMod val="85000"/>
                  </a:schemeClr>
                </a:solidFill>
              </a:rPr>
              <a:t>The</a:t>
            </a:r>
            <a:r>
              <a:rPr lang="en-US" sz="1200" dirty="0">
                <a:solidFill>
                  <a:schemeClr val="tx1">
                    <a:lumMod val="85000"/>
                  </a:schemeClr>
                </a:solidFill>
              </a:rPr>
              <a:t> Power Management System (PMS) prioritizes power for the ACS during critical maneuvers, dynamically adjusting allocations as needed.</a:t>
            </a:r>
          </a:p>
          <a:p>
            <a:r>
              <a:rPr lang="en-US" sz="1600" b="1" dirty="0"/>
              <a:t>Control </a:t>
            </a:r>
            <a:r>
              <a:rPr lang="en-US" sz="1600" b="1" dirty="0" err="1"/>
              <a:t>Algorithms:</a:t>
            </a:r>
            <a:r>
              <a:rPr lang="en-US" sz="1200" dirty="0" err="1">
                <a:solidFill>
                  <a:schemeClr val="tx1">
                    <a:lumMod val="85000"/>
                  </a:schemeClr>
                </a:solidFill>
              </a:rPr>
              <a:t>Implement</a:t>
            </a:r>
            <a:r>
              <a:rPr lang="en-US" sz="1200" dirty="0">
                <a:solidFill>
                  <a:schemeClr val="tx1">
                    <a:lumMod val="85000"/>
                  </a:schemeClr>
                </a:solidFill>
              </a:rPr>
              <a:t> control algorithms (e.g., PID controllers) to manage orientation based on feedback from the IMU and sensors, ensuring efficient adjustments.</a:t>
            </a:r>
          </a:p>
          <a:p>
            <a:r>
              <a:rPr lang="en-US" sz="1600" b="1" dirty="0"/>
              <a:t>Integration with Other </a:t>
            </a:r>
            <a:r>
              <a:rPr lang="en-US" sz="1600" b="1" dirty="0" err="1"/>
              <a:t>Subsystems</a:t>
            </a:r>
            <a:r>
              <a:rPr lang="en-US" sz="1600" b="1" dirty="0" err="1">
                <a:solidFill>
                  <a:schemeClr val="tx1">
                    <a:lumMod val="85000"/>
                  </a:schemeClr>
                </a:solidFill>
              </a:rPr>
              <a:t>:</a:t>
            </a:r>
            <a:r>
              <a:rPr lang="en-US" sz="1200" dirty="0" err="1">
                <a:solidFill>
                  <a:schemeClr val="tx1">
                    <a:lumMod val="85000"/>
                  </a:schemeClr>
                </a:solidFill>
              </a:rPr>
              <a:t>The</a:t>
            </a:r>
            <a:r>
              <a:rPr lang="en-US" sz="1200" dirty="0">
                <a:solidFill>
                  <a:schemeClr val="tx1">
                    <a:lumMod val="85000"/>
                  </a:schemeClr>
                </a:solidFill>
              </a:rPr>
              <a:t> ACS collaborates with the Sensor Subsystem to maintain optimal sensor orientation and works with the PMS to ensure adequate power supply. It also interfaces with thermal management systems to protect components from extreme temperatures.</a:t>
            </a:r>
          </a:p>
        </p:txBody>
      </p:sp>
      <p:pic>
        <p:nvPicPr>
          <p:cNvPr id="2" name="Picture 1">
            <a:extLst>
              <a:ext uri="{FF2B5EF4-FFF2-40B4-BE49-F238E27FC236}">
                <a16:creationId xmlns:a16="http://schemas.microsoft.com/office/drawing/2014/main" id="{FBA9D60F-865C-6A67-1F13-325AC3011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8001" y="883500"/>
            <a:ext cx="3353679" cy="2091193"/>
          </a:xfrm>
          <a:prstGeom prst="rect">
            <a:avLst/>
          </a:prstGeom>
        </p:spPr>
      </p:pic>
    </p:spTree>
    <p:extLst>
      <p:ext uri="{BB962C8B-B14F-4D97-AF65-F5344CB8AC3E}">
        <p14:creationId xmlns:p14="http://schemas.microsoft.com/office/powerpoint/2010/main" val="266998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70FAB6-D8AA-5FC0-BC7F-575D1E243B4F}"/>
              </a:ext>
            </a:extLst>
          </p:cNvPr>
          <p:cNvSpPr txBox="1"/>
          <p:nvPr/>
        </p:nvSpPr>
        <p:spPr>
          <a:xfrm>
            <a:off x="700057" y="1086345"/>
            <a:ext cx="9989573" cy="5663089"/>
          </a:xfrm>
          <a:prstGeom prst="rect">
            <a:avLst/>
          </a:prstGeom>
          <a:noFill/>
        </p:spPr>
        <p:txBody>
          <a:bodyPr wrap="square">
            <a:spAutoFit/>
          </a:bodyPr>
          <a:lstStyle/>
          <a:p>
            <a:r>
              <a:rPr lang="en-US" sz="2400" b="1" dirty="0">
                <a:latin typeface="Magneto" panose="04030805050802020D02" pitchFamily="82" charset="0"/>
              </a:rPr>
              <a:t>Data Handling and Storage</a:t>
            </a:r>
          </a:p>
          <a:p>
            <a:endParaRPr lang="en-US" sz="2400" b="1" dirty="0">
              <a:latin typeface="Magneto" panose="04030805050802020D02" pitchFamily="82" charset="0"/>
            </a:endParaRPr>
          </a:p>
          <a:p>
            <a:r>
              <a:rPr lang="en-US" sz="1600" b="1" dirty="0"/>
              <a:t>1. </a:t>
            </a:r>
            <a:r>
              <a:rPr lang="en-US" b="1" dirty="0"/>
              <a:t>Onboard Data Processing</a:t>
            </a:r>
            <a:r>
              <a:rPr lang="en-US" sz="1600" b="1" dirty="0"/>
              <a:t>: </a:t>
            </a:r>
            <a:r>
              <a:rPr lang="en-US" sz="1200" dirty="0">
                <a:solidFill>
                  <a:schemeClr val="tx1">
                    <a:lumMod val="85000"/>
                  </a:schemeClr>
                </a:solidFill>
              </a:rPr>
              <a:t>minimizing the amount of unnecessary data stored or transmitted.</a:t>
            </a:r>
          </a:p>
          <a:p>
            <a:pPr>
              <a:buFont typeface="Arial" panose="020B0604020202020204" pitchFamily="34" charset="0"/>
              <a:buChar char="•"/>
            </a:pPr>
            <a:r>
              <a:rPr lang="en-US" sz="1200" b="1" dirty="0">
                <a:solidFill>
                  <a:schemeClr val="tx1">
                    <a:lumMod val="85000"/>
                  </a:schemeClr>
                </a:solidFill>
              </a:rPr>
              <a:t>Components</a:t>
            </a:r>
            <a:r>
              <a:rPr lang="en-US" sz="1200" dirty="0">
                <a:solidFill>
                  <a:schemeClr val="tx1">
                    <a:lumMod val="85000"/>
                  </a:schemeClr>
                </a:solidFill>
              </a:rPr>
              <a:t>: A small, radiation-hardened processor or microcontroller (e.g., ARM Cortex-M or FPGA) is used for rapid data analysis.</a:t>
            </a:r>
          </a:p>
          <a:p>
            <a:pPr>
              <a:buFont typeface="Arial" panose="020B0604020202020204" pitchFamily="34" charset="0"/>
              <a:buChar char="•"/>
            </a:pPr>
            <a:r>
              <a:rPr lang="en-US" b="1" dirty="0"/>
              <a:t>Functionality</a:t>
            </a:r>
            <a:r>
              <a:rPr lang="en-US" sz="1600" dirty="0">
                <a:solidFill>
                  <a:schemeClr val="tx1">
                    <a:lumMod val="85000"/>
                  </a:schemeClr>
                </a:solidFill>
              </a:rPr>
              <a:t>: </a:t>
            </a:r>
            <a:r>
              <a:rPr lang="en-US" sz="1200" dirty="0">
                <a:solidFill>
                  <a:schemeClr val="tx1">
                    <a:lumMod val="85000"/>
                  </a:schemeClr>
                </a:solidFill>
              </a:rPr>
              <a:t>manages sensor data, compresses it, and prepares it for storage and eventual transmission, helping conserve both storage and power resources</a:t>
            </a:r>
            <a:r>
              <a:rPr lang="en-US" sz="1200" dirty="0"/>
              <a:t>.</a:t>
            </a:r>
          </a:p>
          <a:p>
            <a:pPr>
              <a:buFont typeface="Arial" panose="020B0604020202020204" pitchFamily="34" charset="0"/>
              <a:buChar char="•"/>
            </a:pPr>
            <a:endParaRPr lang="en-US" sz="1200" dirty="0"/>
          </a:p>
          <a:p>
            <a:r>
              <a:rPr lang="en-US" sz="1600" b="1" dirty="0"/>
              <a:t>2. </a:t>
            </a:r>
            <a:r>
              <a:rPr lang="en-US" b="1" dirty="0"/>
              <a:t>Memory Capacity for Data Storage</a:t>
            </a:r>
          </a:p>
          <a:p>
            <a:pPr>
              <a:buFont typeface="Arial" panose="020B0604020202020204" pitchFamily="34" charset="0"/>
              <a:buChar char="•"/>
            </a:pPr>
            <a:r>
              <a:rPr lang="en-US" sz="1600" b="1" dirty="0"/>
              <a:t>Memory Type</a:t>
            </a:r>
            <a:r>
              <a:rPr lang="en-US" sz="1200" dirty="0">
                <a:solidFill>
                  <a:schemeClr val="tx1">
                    <a:lumMod val="85000"/>
                  </a:schemeClr>
                </a:solidFill>
              </a:rPr>
              <a:t>: Non-volatile memory (like flash or radiation-hardened SSDs) is preferred to avoid data loss in harsh conditions</a:t>
            </a:r>
            <a:r>
              <a:rPr lang="en-US" sz="1600" dirty="0"/>
              <a:t>.</a:t>
            </a:r>
          </a:p>
          <a:p>
            <a:pPr>
              <a:buFont typeface="Arial" panose="020B0604020202020204" pitchFamily="34" charset="0"/>
              <a:buChar char="•"/>
            </a:pPr>
            <a:r>
              <a:rPr lang="en-US" sz="1600" b="1" dirty="0"/>
              <a:t>Capacity</a:t>
            </a:r>
            <a:r>
              <a:rPr lang="en-US" sz="1200" dirty="0">
                <a:solidFill>
                  <a:schemeClr val="tx1">
                    <a:lumMod val="85000"/>
                  </a:schemeClr>
                </a:solidFill>
              </a:rPr>
              <a:t>: Typically around 8-16 GB, depending on mission requirements, to store high-resolution data until it can be transmitted to Earth.</a:t>
            </a:r>
          </a:p>
          <a:p>
            <a:pPr>
              <a:buFont typeface="Arial" panose="020B0604020202020204" pitchFamily="34" charset="0"/>
              <a:buChar char="•"/>
            </a:pPr>
            <a:r>
              <a:rPr lang="en-US" sz="1600" b="1" dirty="0"/>
              <a:t>Data Prioritization</a:t>
            </a:r>
            <a:r>
              <a:rPr lang="en-US" sz="1600" dirty="0"/>
              <a:t>: </a:t>
            </a:r>
            <a:r>
              <a:rPr lang="en-US" sz="1200" dirty="0">
                <a:solidFill>
                  <a:schemeClr val="tx1">
                    <a:lumMod val="85000"/>
                  </a:schemeClr>
                </a:solidFill>
              </a:rPr>
              <a:t>Essential data (like critical atmospheric readings) is flagged for transmission priority, while less critical data may be overwritten to conserve space.</a:t>
            </a:r>
          </a:p>
          <a:p>
            <a:pPr>
              <a:buFont typeface="Arial" panose="020B0604020202020204" pitchFamily="34" charset="0"/>
              <a:buChar char="•"/>
            </a:pPr>
            <a:endParaRPr lang="en-US" sz="1200" dirty="0">
              <a:solidFill>
                <a:schemeClr val="tx1">
                  <a:lumMod val="85000"/>
                </a:schemeClr>
              </a:solidFill>
            </a:endParaRPr>
          </a:p>
          <a:p>
            <a:pPr>
              <a:buFont typeface="Arial" panose="020B0604020202020204" pitchFamily="34" charset="0"/>
              <a:buChar char="•"/>
            </a:pPr>
            <a:endParaRPr lang="en-US" sz="1200" dirty="0">
              <a:solidFill>
                <a:schemeClr val="tx1">
                  <a:lumMod val="85000"/>
                </a:schemeClr>
              </a:solidFill>
            </a:endParaRPr>
          </a:p>
          <a:p>
            <a:r>
              <a:rPr lang="en-US" sz="1600" b="1" dirty="0"/>
              <a:t>3. Data Compression Techniques</a:t>
            </a:r>
          </a:p>
          <a:p>
            <a:pPr>
              <a:buFont typeface="Arial" panose="020B0604020202020204" pitchFamily="34" charset="0"/>
              <a:buChar char="•"/>
            </a:pPr>
            <a:r>
              <a:rPr lang="en-US" sz="1600" b="1" dirty="0"/>
              <a:t>Purpose</a:t>
            </a:r>
            <a:r>
              <a:rPr lang="en-US" sz="1600" dirty="0"/>
              <a:t>: </a:t>
            </a:r>
            <a:r>
              <a:rPr lang="en-US" sz="1200" dirty="0">
                <a:solidFill>
                  <a:schemeClr val="tx1">
                    <a:lumMod val="85000"/>
                  </a:schemeClr>
                </a:solidFill>
              </a:rPr>
              <a:t>Data compression minimizes transmission size, making it feasible to send larger amounts of information despite limited bandwidth.</a:t>
            </a:r>
          </a:p>
          <a:p>
            <a:pPr>
              <a:buFont typeface="Arial" panose="020B0604020202020204" pitchFamily="34" charset="0"/>
              <a:buChar char="•"/>
            </a:pPr>
            <a:r>
              <a:rPr lang="en-US" sz="1600" b="1" dirty="0"/>
              <a:t>Techniques</a:t>
            </a:r>
            <a:r>
              <a:rPr lang="en-US" sz="1600" dirty="0"/>
              <a:t>: </a:t>
            </a:r>
            <a:r>
              <a:rPr lang="en-US" sz="1200" dirty="0">
                <a:solidFill>
                  <a:schemeClr val="tx1">
                    <a:lumMod val="85000"/>
                  </a:schemeClr>
                </a:solidFill>
              </a:rPr>
              <a:t>Lossless compression algorithms (such as Huffman coding or Lempel-Ziv-Welch) are used to retain data integrity while reducing file sizes.</a:t>
            </a:r>
          </a:p>
          <a:p>
            <a:pPr>
              <a:buFont typeface="Arial" panose="020B0604020202020204" pitchFamily="34" charset="0"/>
              <a:buChar char="•"/>
            </a:pPr>
            <a:r>
              <a:rPr lang="en-US" sz="1600" b="1" dirty="0"/>
              <a:t>Transmission Optimization</a:t>
            </a:r>
            <a:r>
              <a:rPr lang="en-US" sz="1200" dirty="0"/>
              <a:t>: </a:t>
            </a:r>
            <a:r>
              <a:rPr lang="en-US" sz="1200" dirty="0">
                <a:solidFill>
                  <a:schemeClr val="tx1">
                    <a:lumMod val="85000"/>
                  </a:schemeClr>
                </a:solidFill>
              </a:rPr>
              <a:t>Compressing the data significantly reduces the transmission time and power needed, essential for long-distance communications to Earth.</a:t>
            </a:r>
          </a:p>
          <a:p>
            <a:endParaRPr lang="en-US" sz="4000" dirty="0"/>
          </a:p>
        </p:txBody>
      </p:sp>
      <p:pic>
        <p:nvPicPr>
          <p:cNvPr id="4" name="Picture 3">
            <a:extLst>
              <a:ext uri="{FF2B5EF4-FFF2-40B4-BE49-F238E27FC236}">
                <a16:creationId xmlns:a16="http://schemas.microsoft.com/office/drawing/2014/main" id="{D55DF46B-4C03-B79E-0A24-2B571B44DB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7910" y="108566"/>
            <a:ext cx="2086526" cy="1673936"/>
          </a:xfrm>
          <a:prstGeom prst="rect">
            <a:avLst/>
          </a:prstGeom>
        </p:spPr>
      </p:pic>
    </p:spTree>
    <p:extLst>
      <p:ext uri="{BB962C8B-B14F-4D97-AF65-F5344CB8AC3E}">
        <p14:creationId xmlns:p14="http://schemas.microsoft.com/office/powerpoint/2010/main" val="40577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8EB8625D-5114-C517-1DB2-95237742DB2E}"/>
              </a:ext>
            </a:extLst>
          </p:cNvPr>
          <p:cNvGraphicFramePr>
            <a:graphicFrameLocks noGrp="1"/>
          </p:cNvGraphicFramePr>
          <p:nvPr/>
        </p:nvGraphicFramePr>
        <p:xfrm>
          <a:off x="560440" y="993058"/>
          <a:ext cx="11071120" cy="3265680"/>
        </p:xfrm>
        <a:graphic>
          <a:graphicData uri="http://schemas.openxmlformats.org/drawingml/2006/table">
            <a:tbl>
              <a:tblPr>
                <a:tableStyleId>{5940675A-B579-460E-94D1-54222C63F5DA}</a:tableStyleId>
              </a:tblPr>
              <a:tblGrid>
                <a:gridCol w="1383890">
                  <a:extLst>
                    <a:ext uri="{9D8B030D-6E8A-4147-A177-3AD203B41FA5}">
                      <a16:colId xmlns:a16="http://schemas.microsoft.com/office/drawing/2014/main" val="23949191"/>
                    </a:ext>
                  </a:extLst>
                </a:gridCol>
                <a:gridCol w="1383890">
                  <a:extLst>
                    <a:ext uri="{9D8B030D-6E8A-4147-A177-3AD203B41FA5}">
                      <a16:colId xmlns:a16="http://schemas.microsoft.com/office/drawing/2014/main" val="781279846"/>
                    </a:ext>
                  </a:extLst>
                </a:gridCol>
                <a:gridCol w="1383890">
                  <a:extLst>
                    <a:ext uri="{9D8B030D-6E8A-4147-A177-3AD203B41FA5}">
                      <a16:colId xmlns:a16="http://schemas.microsoft.com/office/drawing/2014/main" val="1063988853"/>
                    </a:ext>
                  </a:extLst>
                </a:gridCol>
                <a:gridCol w="1383890">
                  <a:extLst>
                    <a:ext uri="{9D8B030D-6E8A-4147-A177-3AD203B41FA5}">
                      <a16:colId xmlns:a16="http://schemas.microsoft.com/office/drawing/2014/main" val="2093212581"/>
                    </a:ext>
                  </a:extLst>
                </a:gridCol>
                <a:gridCol w="1383890">
                  <a:extLst>
                    <a:ext uri="{9D8B030D-6E8A-4147-A177-3AD203B41FA5}">
                      <a16:colId xmlns:a16="http://schemas.microsoft.com/office/drawing/2014/main" val="2798327673"/>
                    </a:ext>
                  </a:extLst>
                </a:gridCol>
                <a:gridCol w="1383890">
                  <a:extLst>
                    <a:ext uri="{9D8B030D-6E8A-4147-A177-3AD203B41FA5}">
                      <a16:colId xmlns:a16="http://schemas.microsoft.com/office/drawing/2014/main" val="2934771693"/>
                    </a:ext>
                  </a:extLst>
                </a:gridCol>
                <a:gridCol w="1383890">
                  <a:extLst>
                    <a:ext uri="{9D8B030D-6E8A-4147-A177-3AD203B41FA5}">
                      <a16:colId xmlns:a16="http://schemas.microsoft.com/office/drawing/2014/main" val="2518310981"/>
                    </a:ext>
                  </a:extLst>
                </a:gridCol>
                <a:gridCol w="1383890">
                  <a:extLst>
                    <a:ext uri="{9D8B030D-6E8A-4147-A177-3AD203B41FA5}">
                      <a16:colId xmlns:a16="http://schemas.microsoft.com/office/drawing/2014/main" val="2162218992"/>
                    </a:ext>
                  </a:extLst>
                </a:gridCol>
              </a:tblGrid>
              <a:tr h="556917">
                <a:tc>
                  <a:txBody>
                    <a:bodyPr/>
                    <a:lstStyle/>
                    <a:p>
                      <a:r>
                        <a:rPr lang="en-IN" sz="1300" b="1"/>
                        <a:t>Subsystem</a:t>
                      </a:r>
                      <a:endParaRPr lang="en-IN" sz="1300"/>
                    </a:p>
                  </a:txBody>
                  <a:tcPr marL="67990" marR="67990" marT="33995" marB="33995" anchor="ctr"/>
                </a:tc>
                <a:tc>
                  <a:txBody>
                    <a:bodyPr/>
                    <a:lstStyle/>
                    <a:p>
                      <a:r>
                        <a:rPr lang="en-IN" sz="1300" b="1"/>
                        <a:t>Component</a:t>
                      </a:r>
                      <a:endParaRPr lang="en-IN" sz="1300"/>
                    </a:p>
                  </a:txBody>
                  <a:tcPr marL="67990" marR="67990" marT="33995" marB="33995" anchor="ctr"/>
                </a:tc>
                <a:tc>
                  <a:txBody>
                    <a:bodyPr/>
                    <a:lstStyle/>
                    <a:p>
                      <a:r>
                        <a:rPr lang="en-IN" sz="1300" b="1"/>
                        <a:t>Standard Option</a:t>
                      </a:r>
                      <a:endParaRPr lang="en-IN" sz="1300"/>
                    </a:p>
                  </a:txBody>
                  <a:tcPr marL="67990" marR="67990" marT="33995" marB="33995" anchor="ctr"/>
                </a:tc>
                <a:tc>
                  <a:txBody>
                    <a:bodyPr/>
                    <a:lstStyle/>
                    <a:p>
                      <a:r>
                        <a:rPr lang="en-IN" sz="1300" b="1"/>
                        <a:t>Enhanced Option for Venus Orbit</a:t>
                      </a:r>
                      <a:endParaRPr lang="en-IN" sz="1300"/>
                    </a:p>
                  </a:txBody>
                  <a:tcPr marL="67990" marR="67990" marT="33995" marB="33995" anchor="ctr"/>
                </a:tc>
                <a:tc>
                  <a:txBody>
                    <a:bodyPr/>
                    <a:lstStyle/>
                    <a:p>
                      <a:r>
                        <a:rPr lang="en-IN" sz="1300" b="1"/>
                        <a:t>Weight (Standard) (grams)</a:t>
                      </a:r>
                      <a:endParaRPr lang="en-IN" sz="1300"/>
                    </a:p>
                  </a:txBody>
                  <a:tcPr marL="67990" marR="67990" marT="33995" marB="33995" anchor="ctr"/>
                </a:tc>
                <a:tc>
                  <a:txBody>
                    <a:bodyPr/>
                    <a:lstStyle/>
                    <a:p>
                      <a:r>
                        <a:rPr lang="en-IN" sz="1300" b="1"/>
                        <a:t>Weight (Enhanced) (grams)</a:t>
                      </a:r>
                      <a:endParaRPr lang="en-IN" sz="1300"/>
                    </a:p>
                  </a:txBody>
                  <a:tcPr marL="67990" marR="67990" marT="33995" marB="33995" anchor="ctr"/>
                </a:tc>
                <a:tc>
                  <a:txBody>
                    <a:bodyPr/>
                    <a:lstStyle/>
                    <a:p>
                      <a:r>
                        <a:rPr lang="en-IN" sz="1300" b="1"/>
                        <a:t>Cost (Standard) (INR)</a:t>
                      </a:r>
                      <a:endParaRPr lang="en-IN" sz="1300"/>
                    </a:p>
                  </a:txBody>
                  <a:tcPr marL="67990" marR="67990" marT="33995" marB="33995" anchor="ctr"/>
                </a:tc>
                <a:tc>
                  <a:txBody>
                    <a:bodyPr/>
                    <a:lstStyle/>
                    <a:p>
                      <a:r>
                        <a:rPr lang="en-IN" sz="1300" b="1"/>
                        <a:t>Cost (Enhanced) (INR)</a:t>
                      </a:r>
                      <a:endParaRPr lang="en-IN" sz="1300"/>
                    </a:p>
                  </a:txBody>
                  <a:tcPr marL="67990" marR="67990" marT="33995" marB="33995" anchor="ctr"/>
                </a:tc>
                <a:extLst>
                  <a:ext uri="{0D108BD9-81ED-4DB2-BD59-A6C34878D82A}">
                    <a16:rowId xmlns:a16="http://schemas.microsoft.com/office/drawing/2014/main" val="2591183057"/>
                  </a:ext>
                </a:extLst>
              </a:tr>
              <a:tr h="882390">
                <a:tc>
                  <a:txBody>
                    <a:bodyPr/>
                    <a:lstStyle/>
                    <a:p>
                      <a:r>
                        <a:rPr lang="en-IN" sz="1300" b="1"/>
                        <a:t>Communication</a:t>
                      </a:r>
                      <a:endParaRPr lang="en-IN" sz="1300"/>
                    </a:p>
                  </a:txBody>
                  <a:tcPr marL="67990" marR="67990" marT="33995" marB="33995" anchor="ctr"/>
                </a:tc>
                <a:tc>
                  <a:txBody>
                    <a:bodyPr/>
                    <a:lstStyle/>
                    <a:p>
                      <a:r>
                        <a:rPr lang="en-IN" sz="1300" dirty="0"/>
                        <a:t>Transceiver</a:t>
                      </a:r>
                    </a:p>
                  </a:txBody>
                  <a:tcPr marL="67990" marR="67990" marT="33995" marB="33995" anchor="ctr"/>
                </a:tc>
                <a:tc>
                  <a:txBody>
                    <a:bodyPr/>
                    <a:lstStyle/>
                    <a:p>
                      <a:r>
                        <a:rPr lang="en-IN" sz="1300"/>
                        <a:t>Basic UHF/VHF transceiver</a:t>
                      </a:r>
                    </a:p>
                  </a:txBody>
                  <a:tcPr marL="67990" marR="67990" marT="33995" marB="33995" anchor="ctr"/>
                </a:tc>
                <a:tc>
                  <a:txBody>
                    <a:bodyPr/>
                    <a:lstStyle/>
                    <a:p>
                      <a:r>
                        <a:rPr lang="en-US" sz="1300"/>
                        <a:t>SDR transceiver with radiation-hardened components</a:t>
                      </a:r>
                    </a:p>
                  </a:txBody>
                  <a:tcPr marL="67990" marR="67990" marT="33995" marB="33995" anchor="ctr"/>
                </a:tc>
                <a:tc>
                  <a:txBody>
                    <a:bodyPr/>
                    <a:lstStyle/>
                    <a:p>
                      <a:r>
                        <a:rPr lang="en-IN" sz="1300" dirty="0"/>
                        <a:t>50</a:t>
                      </a:r>
                    </a:p>
                  </a:txBody>
                  <a:tcPr marL="67990" marR="67990" marT="33995" marB="33995" anchor="ctr"/>
                </a:tc>
                <a:tc>
                  <a:txBody>
                    <a:bodyPr/>
                    <a:lstStyle/>
                    <a:p>
                      <a:r>
                        <a:rPr lang="en-IN" sz="1300"/>
                        <a:t>100</a:t>
                      </a:r>
                    </a:p>
                  </a:txBody>
                  <a:tcPr marL="67990" marR="67990" marT="33995" marB="33995" anchor="ctr"/>
                </a:tc>
                <a:tc>
                  <a:txBody>
                    <a:bodyPr/>
                    <a:lstStyle/>
                    <a:p>
                      <a:r>
                        <a:rPr lang="en-IN" sz="1300"/>
                        <a:t>₹15,000</a:t>
                      </a:r>
                    </a:p>
                  </a:txBody>
                  <a:tcPr marL="67990" marR="67990" marT="33995" marB="33995" anchor="ctr"/>
                </a:tc>
                <a:tc>
                  <a:txBody>
                    <a:bodyPr/>
                    <a:lstStyle/>
                    <a:p>
                      <a:r>
                        <a:rPr lang="en-IN" sz="1300" dirty="0"/>
                        <a:t>₹30,000</a:t>
                      </a:r>
                    </a:p>
                  </a:txBody>
                  <a:tcPr marL="67990" marR="67990" marT="33995" marB="33995" anchor="ctr"/>
                </a:tc>
                <a:extLst>
                  <a:ext uri="{0D108BD9-81ED-4DB2-BD59-A6C34878D82A}">
                    <a16:rowId xmlns:a16="http://schemas.microsoft.com/office/drawing/2014/main" val="3180549138"/>
                  </a:ext>
                </a:extLst>
              </a:tr>
              <a:tr h="641738">
                <a:tc>
                  <a:txBody>
                    <a:bodyPr/>
                    <a:lstStyle/>
                    <a:p>
                      <a:endParaRPr lang="en-IN" sz="1300"/>
                    </a:p>
                  </a:txBody>
                  <a:tcPr marL="67990" marR="67990" marT="33995" marB="33995" anchor="ctr"/>
                </a:tc>
                <a:tc>
                  <a:txBody>
                    <a:bodyPr/>
                    <a:lstStyle/>
                    <a:p>
                      <a:r>
                        <a:rPr lang="en-IN" sz="1300"/>
                        <a:t>Antenna</a:t>
                      </a:r>
                    </a:p>
                  </a:txBody>
                  <a:tcPr marL="67990" marR="67990" marT="33995" marB="33995" anchor="ctr"/>
                </a:tc>
                <a:tc>
                  <a:txBody>
                    <a:bodyPr/>
                    <a:lstStyle/>
                    <a:p>
                      <a:r>
                        <a:rPr lang="en-IN" sz="1300"/>
                        <a:t>Standard dipole antenna</a:t>
                      </a:r>
                    </a:p>
                  </a:txBody>
                  <a:tcPr marL="67990" marR="67990" marT="33995" marB="33995" anchor="ctr"/>
                </a:tc>
                <a:tc>
                  <a:txBody>
                    <a:bodyPr/>
                    <a:lstStyle/>
                    <a:p>
                      <a:r>
                        <a:rPr lang="en-US" sz="1300"/>
                        <a:t>High-gain antenna with radiation shielding</a:t>
                      </a:r>
                    </a:p>
                  </a:txBody>
                  <a:tcPr marL="67990" marR="67990" marT="33995" marB="33995" anchor="ctr"/>
                </a:tc>
                <a:tc>
                  <a:txBody>
                    <a:bodyPr/>
                    <a:lstStyle/>
                    <a:p>
                      <a:r>
                        <a:rPr lang="en-IN" sz="1300"/>
                        <a:t>10</a:t>
                      </a:r>
                    </a:p>
                  </a:txBody>
                  <a:tcPr marL="67990" marR="67990" marT="33995" marB="33995" anchor="ctr"/>
                </a:tc>
                <a:tc>
                  <a:txBody>
                    <a:bodyPr/>
                    <a:lstStyle/>
                    <a:p>
                      <a:r>
                        <a:rPr lang="en-IN" sz="1300"/>
                        <a:t>20</a:t>
                      </a:r>
                    </a:p>
                  </a:txBody>
                  <a:tcPr marL="67990" marR="67990" marT="33995" marB="33995" anchor="ctr"/>
                </a:tc>
                <a:tc>
                  <a:txBody>
                    <a:bodyPr/>
                    <a:lstStyle/>
                    <a:p>
                      <a:r>
                        <a:rPr lang="en-IN" sz="1300"/>
                        <a:t>₹2,000</a:t>
                      </a:r>
                    </a:p>
                  </a:txBody>
                  <a:tcPr marL="67990" marR="67990" marT="33995" marB="33995" anchor="ctr"/>
                </a:tc>
                <a:tc>
                  <a:txBody>
                    <a:bodyPr/>
                    <a:lstStyle/>
                    <a:p>
                      <a:r>
                        <a:rPr lang="en-IN" sz="1300"/>
                        <a:t>₹8,000</a:t>
                      </a:r>
                    </a:p>
                  </a:txBody>
                  <a:tcPr marL="67990" marR="67990" marT="33995" marB="33995" anchor="ctr"/>
                </a:tc>
                <a:extLst>
                  <a:ext uri="{0D108BD9-81ED-4DB2-BD59-A6C34878D82A}">
                    <a16:rowId xmlns:a16="http://schemas.microsoft.com/office/drawing/2014/main" val="1567384425"/>
                  </a:ext>
                </a:extLst>
              </a:tr>
              <a:tr h="723501">
                <a:tc>
                  <a:txBody>
                    <a:bodyPr/>
                    <a:lstStyle/>
                    <a:p>
                      <a:endParaRPr lang="en-IN" sz="1300"/>
                    </a:p>
                  </a:txBody>
                  <a:tcPr marL="67990" marR="67990" marT="33995" marB="33995" anchor="ctr"/>
                </a:tc>
                <a:tc>
                  <a:txBody>
                    <a:bodyPr/>
                    <a:lstStyle/>
                    <a:p>
                      <a:r>
                        <a:rPr lang="en-IN" sz="1300" dirty="0"/>
                        <a:t>Processor for Communication</a:t>
                      </a:r>
                    </a:p>
                  </a:txBody>
                  <a:tcPr marL="67990" marR="67990" marT="33995" marB="33995" anchor="ctr"/>
                </a:tc>
                <a:tc>
                  <a:txBody>
                    <a:bodyPr/>
                    <a:lstStyle/>
                    <a:p>
                      <a:r>
                        <a:rPr lang="en-IN" sz="1300"/>
                        <a:t>Basic microcontroller</a:t>
                      </a:r>
                    </a:p>
                  </a:txBody>
                  <a:tcPr marL="67990" marR="67990" marT="33995" marB="33995" anchor="ctr"/>
                </a:tc>
                <a:tc>
                  <a:txBody>
                    <a:bodyPr/>
                    <a:lstStyle/>
                    <a:p>
                      <a:r>
                        <a:rPr lang="en-US" sz="1300"/>
                        <a:t>Radiation-hardened processor with error correction</a:t>
                      </a:r>
                    </a:p>
                  </a:txBody>
                  <a:tcPr marL="67990" marR="67990" marT="33995" marB="33995" anchor="ctr"/>
                </a:tc>
                <a:tc>
                  <a:txBody>
                    <a:bodyPr/>
                    <a:lstStyle/>
                    <a:p>
                      <a:r>
                        <a:rPr lang="en-IN" sz="1300"/>
                        <a:t>20</a:t>
                      </a:r>
                    </a:p>
                  </a:txBody>
                  <a:tcPr marL="67990" marR="67990" marT="33995" marB="33995" anchor="ctr"/>
                </a:tc>
                <a:tc>
                  <a:txBody>
                    <a:bodyPr/>
                    <a:lstStyle/>
                    <a:p>
                      <a:r>
                        <a:rPr lang="en-IN" sz="1300"/>
                        <a:t>20</a:t>
                      </a:r>
                    </a:p>
                  </a:txBody>
                  <a:tcPr marL="67990" marR="67990" marT="33995" marB="33995" anchor="ctr"/>
                </a:tc>
                <a:tc>
                  <a:txBody>
                    <a:bodyPr/>
                    <a:lstStyle/>
                    <a:p>
                      <a:r>
                        <a:rPr lang="en-IN" sz="1300"/>
                        <a:t>₹2,500</a:t>
                      </a:r>
                    </a:p>
                  </a:txBody>
                  <a:tcPr marL="67990" marR="67990" marT="33995" marB="33995" anchor="ctr"/>
                </a:tc>
                <a:tc>
                  <a:txBody>
                    <a:bodyPr/>
                    <a:lstStyle/>
                    <a:p>
                      <a:r>
                        <a:rPr lang="en-IN" sz="1300" dirty="0"/>
                        <a:t>₹5,000</a:t>
                      </a:r>
                    </a:p>
                  </a:txBody>
                  <a:tcPr marL="67990" marR="67990" marT="33995" marB="33995" anchor="ctr"/>
                </a:tc>
                <a:extLst>
                  <a:ext uri="{0D108BD9-81ED-4DB2-BD59-A6C34878D82A}">
                    <a16:rowId xmlns:a16="http://schemas.microsoft.com/office/drawing/2014/main" val="391589622"/>
                  </a:ext>
                </a:extLst>
              </a:tr>
            </a:tbl>
          </a:graphicData>
        </a:graphic>
      </p:graphicFrame>
      <p:sp>
        <p:nvSpPr>
          <p:cNvPr id="15" name="TextBox 14">
            <a:extLst>
              <a:ext uri="{FF2B5EF4-FFF2-40B4-BE49-F238E27FC236}">
                <a16:creationId xmlns:a16="http://schemas.microsoft.com/office/drawing/2014/main" id="{9A3BFC8D-FEA4-7FEB-6210-6D8E75801A81}"/>
              </a:ext>
            </a:extLst>
          </p:cNvPr>
          <p:cNvSpPr txBox="1"/>
          <p:nvPr/>
        </p:nvSpPr>
        <p:spPr>
          <a:xfrm>
            <a:off x="6096000" y="98322"/>
            <a:ext cx="5338915" cy="769441"/>
          </a:xfrm>
          <a:prstGeom prst="rect">
            <a:avLst/>
          </a:prstGeom>
          <a:noFill/>
        </p:spPr>
        <p:txBody>
          <a:bodyPr wrap="square" rtlCol="0">
            <a:spAutoFit/>
          </a:bodyPr>
          <a:lstStyle/>
          <a:p>
            <a:r>
              <a:rPr lang="en-IN" sz="4400" b="1" dirty="0">
                <a:latin typeface="Edwardian Script ITC" panose="030303020407070D0804" pitchFamily="66" charset="0"/>
              </a:rPr>
              <a:t>Communication subsystem design</a:t>
            </a:r>
          </a:p>
        </p:txBody>
      </p:sp>
      <p:sp>
        <p:nvSpPr>
          <p:cNvPr id="5" name="Rectangle 2">
            <a:extLst>
              <a:ext uri="{FF2B5EF4-FFF2-40B4-BE49-F238E27FC236}">
                <a16:creationId xmlns:a16="http://schemas.microsoft.com/office/drawing/2014/main" id="{B9660303-A57D-FCB2-33D3-AE37670BB6AD}"/>
              </a:ext>
            </a:extLst>
          </p:cNvPr>
          <p:cNvSpPr>
            <a:spLocks noChangeArrowheads="1"/>
          </p:cNvSpPr>
          <p:nvPr/>
        </p:nvSpPr>
        <p:spPr bwMode="auto">
          <a:xfrm>
            <a:off x="104171" y="4384033"/>
            <a:ext cx="9917516"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buFontTx/>
              <a:buChar char="•"/>
            </a:pPr>
            <a:r>
              <a:rPr lang="en-US" altLang="en-US" b="1" dirty="0">
                <a:latin typeface="Arial" panose="020B0604020202020204" pitchFamily="34" charset="0"/>
              </a:rPr>
              <a:t>Communication Module Selection</a:t>
            </a:r>
            <a:r>
              <a:rPr lang="en-US" altLang="en-US" dirty="0">
                <a:latin typeface="Arial" panose="020B0604020202020204" pitchFamily="34" charset="0"/>
              </a:rPr>
              <a:t>:</a:t>
            </a:r>
          </a:p>
          <a:p>
            <a:pPr lvl="0" defTabSz="914400" eaLnBrk="0" fontAlgn="base" hangingPunct="0">
              <a:spcBef>
                <a:spcPct val="0"/>
              </a:spcBef>
              <a:spcAft>
                <a:spcPct val="0"/>
              </a:spcAft>
              <a:buFontTx/>
              <a:buChar char="•"/>
            </a:pPr>
            <a:r>
              <a:rPr lang="en-US" altLang="en-US" b="1" dirty="0">
                <a:latin typeface="Arial" panose="020B0604020202020204" pitchFamily="34" charset="0"/>
              </a:rPr>
              <a:t>Primary Module</a:t>
            </a:r>
            <a:r>
              <a:rPr lang="en-US" altLang="en-US" dirty="0">
                <a:latin typeface="Arial" panose="020B0604020202020204" pitchFamily="34" charset="0"/>
              </a:rPr>
              <a:t>: </a:t>
            </a:r>
            <a:r>
              <a:rPr lang="en-US" altLang="en-US" b="1" dirty="0">
                <a:latin typeface="Arial" panose="020B0604020202020204" pitchFamily="34" charset="0"/>
              </a:rPr>
              <a:t>S-band (2-4 GHz) Transceiver</a:t>
            </a:r>
            <a:r>
              <a:rPr lang="en-US" altLang="en-US" dirty="0">
                <a:latin typeface="Arial" panose="020B0604020202020204" pitchFamily="34" charset="0"/>
              </a:rPr>
              <a:t> </a:t>
            </a:r>
            <a:r>
              <a:rPr lang="en-US" altLang="en-US" sz="1200" dirty="0">
                <a:solidFill>
                  <a:schemeClr val="tx1">
                    <a:lumMod val="85000"/>
                  </a:schemeClr>
                </a:solidFill>
                <a:latin typeface="Arial" panose="020B0604020202020204" pitchFamily="34" charset="0"/>
              </a:rPr>
              <a:t>is chosen for its balance of high data rate and reliability, efficiently transmitting scientific data from Venus to Earth with lower interference.</a:t>
            </a:r>
          </a:p>
          <a:p>
            <a:pPr lvl="0" defTabSz="914400" eaLnBrk="0" fontAlgn="base" hangingPunct="0">
              <a:spcBef>
                <a:spcPct val="0"/>
              </a:spcBef>
              <a:spcAft>
                <a:spcPct val="0"/>
              </a:spcAft>
              <a:buFontTx/>
              <a:buChar char="•"/>
            </a:pPr>
            <a:r>
              <a:rPr lang="en-US" altLang="en-US" b="1" dirty="0">
                <a:latin typeface="Arial" panose="020B0604020202020204" pitchFamily="34" charset="0"/>
              </a:rPr>
              <a:t>Backup Module</a:t>
            </a:r>
            <a:r>
              <a:rPr lang="en-US" altLang="en-US" dirty="0">
                <a:latin typeface="Arial" panose="020B0604020202020204" pitchFamily="34" charset="0"/>
              </a:rPr>
              <a:t>: </a:t>
            </a:r>
            <a:r>
              <a:rPr lang="en-US" altLang="en-US" b="1" dirty="0">
                <a:latin typeface="Arial" panose="020B0604020202020204" pitchFamily="34" charset="0"/>
              </a:rPr>
              <a:t>UHF/VHF Radio</a:t>
            </a:r>
            <a:r>
              <a:rPr lang="en-US" altLang="en-US" dirty="0">
                <a:latin typeface="Arial" panose="020B0604020202020204" pitchFamily="34" charset="0"/>
              </a:rPr>
              <a:t> (UHF: 300-1000 MHz, VHF: 30-300 MHz) </a:t>
            </a:r>
            <a:r>
              <a:rPr lang="en-US" altLang="en-US" sz="1200" dirty="0">
                <a:solidFill>
                  <a:schemeClr val="tx1">
                    <a:lumMod val="85000"/>
                  </a:schemeClr>
                </a:solidFill>
                <a:latin typeface="Arial" panose="020B0604020202020204" pitchFamily="34" charset="0"/>
              </a:rPr>
              <a:t>serves as a reliable backup for emergency communication, offering lower data rates but higher resistance to interference and lower power requirements.</a:t>
            </a:r>
          </a:p>
        </p:txBody>
      </p:sp>
      <p:pic>
        <p:nvPicPr>
          <p:cNvPr id="2" name="Picture 1">
            <a:extLst>
              <a:ext uri="{FF2B5EF4-FFF2-40B4-BE49-F238E27FC236}">
                <a16:creationId xmlns:a16="http://schemas.microsoft.com/office/drawing/2014/main" id="{9DBF4460-9B5E-6F2A-F077-969B5B408E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5944" y="4957821"/>
            <a:ext cx="2651885" cy="1794076"/>
          </a:xfrm>
          <a:prstGeom prst="rect">
            <a:avLst/>
          </a:prstGeom>
        </p:spPr>
      </p:pic>
    </p:spTree>
    <p:extLst>
      <p:ext uri="{BB962C8B-B14F-4D97-AF65-F5344CB8AC3E}">
        <p14:creationId xmlns:p14="http://schemas.microsoft.com/office/powerpoint/2010/main" val="209754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2000"/>
                                        <p:tgtEl>
                                          <p:spTgt spid="15"/>
                                        </p:tgtEl>
                                      </p:cBhvr>
                                    </p:animEffect>
                                  </p:childTnLst>
                                </p:cTn>
                              </p:par>
                            </p:childTnLst>
                          </p:cTn>
                        </p:par>
                        <p:par>
                          <p:cTn id="8" fill="hold">
                            <p:stCondLst>
                              <p:cond delay="2000"/>
                            </p:stCondLst>
                            <p:childTnLst>
                              <p:par>
                                <p:cTn id="9" presetID="42"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10"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par>
                          <p:cTn id="18" fill="hold">
                            <p:stCondLst>
                              <p:cond delay="3500"/>
                            </p:stCondLst>
                            <p:childTnLst>
                              <p:par>
                                <p:cTn id="19" presetID="14"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ACC6627-7E4E-7B99-9342-657DDB9265F2}"/>
              </a:ext>
            </a:extLst>
          </p:cNvPr>
          <p:cNvSpPr txBox="1"/>
          <p:nvPr/>
        </p:nvSpPr>
        <p:spPr>
          <a:xfrm>
            <a:off x="1669007" y="335270"/>
            <a:ext cx="10009502" cy="1569660"/>
          </a:xfrm>
          <a:prstGeom prst="rect">
            <a:avLst/>
          </a:prstGeom>
          <a:noFill/>
        </p:spPr>
        <p:txBody>
          <a:bodyPr wrap="square" rtlCol="0">
            <a:spAutoFit/>
          </a:bodyPr>
          <a:lstStyle/>
          <a:p>
            <a:r>
              <a:rPr lang="en-US" b="1" dirty="0">
                <a:latin typeface="Magneto" panose="04030805050802020D02" pitchFamily="82" charset="0"/>
              </a:rPr>
              <a:t>Data Transmission Rate and Range</a:t>
            </a:r>
            <a:r>
              <a:rPr lang="en-US" dirty="0">
                <a:latin typeface="Magneto" panose="04030805050802020D02" pitchFamily="82" charset="0"/>
              </a:rPr>
              <a:t>:</a:t>
            </a:r>
          </a:p>
          <a:p>
            <a:pPr>
              <a:buFont typeface="Arial" panose="020B0604020202020204" pitchFamily="34" charset="0"/>
              <a:buChar char="•"/>
            </a:pPr>
            <a:r>
              <a:rPr lang="en-US" b="1" dirty="0"/>
              <a:t>Data Rate</a:t>
            </a:r>
            <a:r>
              <a:rPr lang="en-US" dirty="0"/>
              <a:t>: </a:t>
            </a:r>
            <a:r>
              <a:rPr lang="en-US" sz="1200" dirty="0">
                <a:solidFill>
                  <a:schemeClr val="tx1">
                    <a:lumMod val="85000"/>
                  </a:schemeClr>
                </a:solidFill>
              </a:rPr>
              <a:t>The S-band transceiver manages continuous data transfer, optimizing for Venus’s variable distance from Earth (38 to 261 million km) while considering the </a:t>
            </a:r>
            <a:r>
              <a:rPr lang="en-US" sz="1200" dirty="0" err="1">
                <a:solidFill>
                  <a:schemeClr val="tx1">
                    <a:lumMod val="85000"/>
                  </a:schemeClr>
                </a:solidFill>
              </a:rPr>
              <a:t>CubeSAT's</a:t>
            </a:r>
            <a:r>
              <a:rPr lang="en-US" sz="1200" dirty="0">
                <a:solidFill>
                  <a:schemeClr val="tx1">
                    <a:lumMod val="85000"/>
                  </a:schemeClr>
                </a:solidFill>
              </a:rPr>
              <a:t> limited power and storage capacity.</a:t>
            </a:r>
          </a:p>
          <a:p>
            <a:pPr>
              <a:buFont typeface="Arial" panose="020B0604020202020204" pitchFamily="34" charset="0"/>
              <a:buChar char="•"/>
            </a:pPr>
            <a:r>
              <a:rPr lang="en-US" b="1" dirty="0"/>
              <a:t>Range</a:t>
            </a:r>
            <a:r>
              <a:rPr lang="en-US" dirty="0"/>
              <a:t>: </a:t>
            </a:r>
            <a:r>
              <a:rPr lang="en-US" sz="1200" dirty="0">
                <a:solidFill>
                  <a:schemeClr val="tx1">
                    <a:lumMod val="85000"/>
                  </a:schemeClr>
                </a:solidFill>
              </a:rPr>
              <a:t>The S-band is suitable for planetary distances, allowing stable connections with Earth’s ground stations, even with slight orbital changes.</a:t>
            </a:r>
          </a:p>
          <a:p>
            <a:endParaRPr lang="en-IN" dirty="0"/>
          </a:p>
        </p:txBody>
      </p:sp>
      <p:sp>
        <p:nvSpPr>
          <p:cNvPr id="7" name="TextBox 6">
            <a:extLst>
              <a:ext uri="{FF2B5EF4-FFF2-40B4-BE49-F238E27FC236}">
                <a16:creationId xmlns:a16="http://schemas.microsoft.com/office/drawing/2014/main" id="{78FD98FD-ABF0-8383-221C-B8B55B482166}"/>
              </a:ext>
            </a:extLst>
          </p:cNvPr>
          <p:cNvSpPr txBox="1"/>
          <p:nvPr/>
        </p:nvSpPr>
        <p:spPr>
          <a:xfrm>
            <a:off x="303194" y="1838376"/>
            <a:ext cx="10606880" cy="2215991"/>
          </a:xfrm>
          <a:prstGeom prst="rect">
            <a:avLst/>
          </a:prstGeom>
          <a:noFill/>
        </p:spPr>
        <p:txBody>
          <a:bodyPr wrap="square" rtlCol="0">
            <a:spAutoFit/>
          </a:bodyPr>
          <a:lstStyle/>
          <a:p>
            <a:r>
              <a:rPr lang="en-US" b="1" dirty="0">
                <a:latin typeface="Magneto" panose="04030805050802020D02" pitchFamily="82" charset="0"/>
              </a:rPr>
              <a:t>Antenna Placement and Deployment Mechanism</a:t>
            </a:r>
            <a:r>
              <a:rPr lang="en-US" dirty="0">
                <a:latin typeface="Magneto" panose="04030805050802020D02" pitchFamily="82" charset="0"/>
              </a:rPr>
              <a:t>:</a:t>
            </a:r>
          </a:p>
          <a:p>
            <a:pPr>
              <a:buFont typeface="Arial" panose="020B0604020202020204" pitchFamily="34" charset="0"/>
              <a:buChar char="•"/>
            </a:pPr>
            <a:r>
              <a:rPr lang="en-US" b="1" dirty="0"/>
              <a:t>Antenna Placement</a:t>
            </a:r>
            <a:r>
              <a:rPr lang="en-US" dirty="0"/>
              <a:t>: </a:t>
            </a:r>
            <a:r>
              <a:rPr lang="en-US" sz="1200" dirty="0">
                <a:solidFill>
                  <a:schemeClr val="tx1">
                    <a:lumMod val="85000"/>
                  </a:schemeClr>
                </a:solidFill>
              </a:rPr>
              <a:t>A compact, foldable, low-profile high-gain antenna is stowed within the </a:t>
            </a:r>
            <a:r>
              <a:rPr lang="en-US" sz="1200" dirty="0" err="1">
                <a:solidFill>
                  <a:schemeClr val="tx1">
                    <a:lumMod val="85000"/>
                  </a:schemeClr>
                </a:solidFill>
              </a:rPr>
              <a:t>CubeSAT</a:t>
            </a:r>
            <a:r>
              <a:rPr lang="en-US" sz="1200" dirty="0">
                <a:solidFill>
                  <a:schemeClr val="tx1">
                    <a:lumMod val="85000"/>
                  </a:schemeClr>
                </a:solidFill>
              </a:rPr>
              <a:t> frame for protection during launch.</a:t>
            </a:r>
          </a:p>
          <a:p>
            <a:pPr>
              <a:buFont typeface="Arial" panose="020B0604020202020204" pitchFamily="34" charset="0"/>
              <a:buChar char="•"/>
            </a:pPr>
            <a:r>
              <a:rPr lang="en-US" b="1" dirty="0"/>
              <a:t>Deployment Mechanism</a:t>
            </a:r>
            <a:r>
              <a:rPr lang="en-US" dirty="0"/>
              <a:t>:</a:t>
            </a:r>
          </a:p>
          <a:p>
            <a:pPr marL="742950" lvl="1" indent="-285750">
              <a:buFont typeface="Arial" panose="020B0604020202020204" pitchFamily="34" charset="0"/>
              <a:buChar char="•"/>
            </a:pPr>
            <a:r>
              <a:rPr lang="en-US" b="1" dirty="0"/>
              <a:t>Storage and Restraint</a:t>
            </a:r>
            <a:r>
              <a:rPr lang="en-US" dirty="0"/>
              <a:t>: </a:t>
            </a:r>
            <a:r>
              <a:rPr lang="en-US" sz="1200" dirty="0">
                <a:solidFill>
                  <a:schemeClr val="tx1">
                    <a:lumMod val="85000"/>
                  </a:schemeClr>
                </a:solidFill>
              </a:rPr>
              <a:t>The antenna is secured with a burn wire or mechanical latch while stowed.</a:t>
            </a:r>
          </a:p>
          <a:p>
            <a:pPr marL="742950" lvl="1" indent="-285750">
              <a:buFont typeface="Arial" panose="020B0604020202020204" pitchFamily="34" charset="0"/>
              <a:buChar char="•"/>
            </a:pPr>
            <a:r>
              <a:rPr lang="en-US" b="1" dirty="0"/>
              <a:t>Activation</a:t>
            </a:r>
            <a:r>
              <a:rPr lang="en-US" dirty="0"/>
              <a:t>: </a:t>
            </a:r>
            <a:r>
              <a:rPr lang="en-US" sz="1200" dirty="0">
                <a:solidFill>
                  <a:schemeClr val="tx1">
                    <a:lumMod val="85000"/>
                  </a:schemeClr>
                </a:solidFill>
              </a:rPr>
              <a:t>The </a:t>
            </a:r>
            <a:r>
              <a:rPr lang="en-US" sz="1200" dirty="0" err="1">
                <a:solidFill>
                  <a:schemeClr val="tx1">
                    <a:lumMod val="85000"/>
                  </a:schemeClr>
                </a:solidFill>
              </a:rPr>
              <a:t>CubeSAT</a:t>
            </a:r>
            <a:r>
              <a:rPr lang="en-US" sz="1200" dirty="0">
                <a:solidFill>
                  <a:schemeClr val="tx1">
                    <a:lumMod val="85000"/>
                  </a:schemeClr>
                </a:solidFill>
              </a:rPr>
              <a:t> sends a command to release the antenna, heating the burn wire or triggering an electro-mechanical release.</a:t>
            </a:r>
          </a:p>
          <a:p>
            <a:pPr marL="742950" lvl="1" indent="-285750">
              <a:buFont typeface="Arial" panose="020B0604020202020204" pitchFamily="34" charset="0"/>
              <a:buChar char="•"/>
            </a:pPr>
            <a:r>
              <a:rPr lang="en-US" b="1" dirty="0"/>
              <a:t>Spring-Loaded Action</a:t>
            </a:r>
            <a:r>
              <a:rPr lang="en-US" sz="1200" dirty="0">
                <a:solidFill>
                  <a:schemeClr val="tx1">
                    <a:lumMod val="85000"/>
                  </a:schemeClr>
                </a:solidFill>
              </a:rPr>
              <a:t>: Springs or small actuators assist in quickly unfolding the antenna</a:t>
            </a:r>
            <a:r>
              <a:rPr lang="en-US" dirty="0"/>
              <a:t>.</a:t>
            </a:r>
          </a:p>
          <a:p>
            <a:pPr marL="742950" lvl="1" indent="-285750">
              <a:buFont typeface="Arial" panose="020B0604020202020204" pitchFamily="34" charset="0"/>
              <a:buChar char="•"/>
            </a:pPr>
            <a:r>
              <a:rPr lang="en-US" b="1" dirty="0"/>
              <a:t>Final Locking Position</a:t>
            </a:r>
            <a:r>
              <a:rPr lang="en-US" dirty="0"/>
              <a:t>: </a:t>
            </a:r>
            <a:r>
              <a:rPr lang="en-US" sz="1200" dirty="0">
                <a:solidFill>
                  <a:schemeClr val="tx1">
                    <a:lumMod val="85000"/>
                  </a:schemeClr>
                </a:solidFill>
              </a:rPr>
              <a:t>The antenna locks into place, ensuring optimal transmission and signal stability with Earth-based receivers.</a:t>
            </a:r>
          </a:p>
        </p:txBody>
      </p:sp>
      <p:sp>
        <p:nvSpPr>
          <p:cNvPr id="8" name="Rectangle 7">
            <a:extLst>
              <a:ext uri="{FF2B5EF4-FFF2-40B4-BE49-F238E27FC236}">
                <a16:creationId xmlns:a16="http://schemas.microsoft.com/office/drawing/2014/main" id="{7576E1D4-5301-4DA7-9CBD-A4B15D6026B7}"/>
              </a:ext>
            </a:extLst>
          </p:cNvPr>
          <p:cNvSpPr>
            <a:spLocks noChangeArrowheads="1"/>
          </p:cNvSpPr>
          <p:nvPr/>
        </p:nvSpPr>
        <p:spPr bwMode="auto">
          <a:xfrm>
            <a:off x="4424391" y="4054367"/>
            <a:ext cx="609974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4000" b="1" i="0" u="none" strike="noStrike" cap="none" normalizeH="0" baseline="0" dirty="0">
                <a:ln>
                  <a:noFill/>
                </a:ln>
                <a:solidFill>
                  <a:schemeClr val="tx1"/>
                </a:solidFill>
                <a:effectLst/>
                <a:latin typeface="Magneto" panose="04030805050802020D02" pitchFamily="82" charset="0"/>
              </a:rPr>
              <a:t>Feasibility Analysis:</a:t>
            </a:r>
            <a:endParaRPr kumimoji="0" lang="en-US" altLang="en-US" sz="4000" b="0" i="0" u="none" strike="noStrike" cap="none" normalizeH="0" baseline="0" dirty="0">
              <a:ln>
                <a:noFill/>
              </a:ln>
              <a:solidFill>
                <a:schemeClr val="tx1"/>
              </a:solidFill>
              <a:effectLst/>
              <a:latin typeface="Magneto" panose="04030805050802020D02" pitchFamily="82" charset="0"/>
            </a:endParaRPr>
          </a:p>
        </p:txBody>
      </p:sp>
      <p:sp>
        <p:nvSpPr>
          <p:cNvPr id="9" name="TextBox 8">
            <a:extLst>
              <a:ext uri="{FF2B5EF4-FFF2-40B4-BE49-F238E27FC236}">
                <a16:creationId xmlns:a16="http://schemas.microsoft.com/office/drawing/2014/main" id="{D4F28940-90EF-E849-1ED6-E137D6206B6E}"/>
              </a:ext>
            </a:extLst>
          </p:cNvPr>
          <p:cNvSpPr txBox="1"/>
          <p:nvPr/>
        </p:nvSpPr>
        <p:spPr>
          <a:xfrm>
            <a:off x="524827" y="4654893"/>
            <a:ext cx="1838965" cy="646331"/>
          </a:xfrm>
          <a:prstGeom prst="rect">
            <a:avLst/>
          </a:prstGeom>
          <a:noFill/>
        </p:spPr>
        <p:txBody>
          <a:bodyPr wrap="none" rtlCol="0">
            <a:spAutoFit/>
          </a:bodyPr>
          <a:lstStyle/>
          <a:p>
            <a:r>
              <a:rPr kumimoji="0" lang="en-US" altLang="en-US" sz="1800" b="0" i="0" u="none" strike="noStrike" cap="none" normalizeH="0" baseline="0" dirty="0">
                <a:ln>
                  <a:noFill/>
                </a:ln>
                <a:solidFill>
                  <a:schemeClr val="tx1"/>
                </a:solidFill>
                <a:effectLst/>
                <a:latin typeface="Arial" panose="020B0604020202020204" pitchFamily="34" charset="0"/>
              </a:rPr>
              <a:t>Cost estimation:</a:t>
            </a:r>
            <a:endParaRPr kumimoji="0" lang="en-US" altLang="en-US" sz="3600" b="0" i="0" u="none" strike="noStrike" cap="none" normalizeH="0" baseline="0" dirty="0">
              <a:ln>
                <a:noFill/>
              </a:ln>
              <a:solidFill>
                <a:schemeClr val="tx1"/>
              </a:solidFill>
              <a:effectLst/>
              <a:latin typeface="Arial" panose="020B0604020202020204" pitchFamily="34" charset="0"/>
            </a:endParaRPr>
          </a:p>
          <a:p>
            <a:endParaRPr lang="en-IN" dirty="0"/>
          </a:p>
        </p:txBody>
      </p:sp>
      <p:graphicFrame>
        <p:nvGraphicFramePr>
          <p:cNvPr id="10" name="Table 9">
            <a:extLst>
              <a:ext uri="{FF2B5EF4-FFF2-40B4-BE49-F238E27FC236}">
                <a16:creationId xmlns:a16="http://schemas.microsoft.com/office/drawing/2014/main" id="{2FEAF7ED-6845-B18B-A6AE-3EB0D8F9A972}"/>
              </a:ext>
            </a:extLst>
          </p:cNvPr>
          <p:cNvGraphicFramePr>
            <a:graphicFrameLocks noGrp="1"/>
          </p:cNvGraphicFramePr>
          <p:nvPr>
            <p:extLst>
              <p:ext uri="{D42A27DB-BD31-4B8C-83A1-F6EECF244321}">
                <p14:modId xmlns:p14="http://schemas.microsoft.com/office/powerpoint/2010/main" val="1459163610"/>
              </p:ext>
            </p:extLst>
          </p:nvPr>
        </p:nvGraphicFramePr>
        <p:xfrm>
          <a:off x="990818" y="5116955"/>
          <a:ext cx="9068040" cy="1219917"/>
        </p:xfrm>
        <a:graphic>
          <a:graphicData uri="http://schemas.openxmlformats.org/drawingml/2006/table">
            <a:tbl>
              <a:tblPr>
                <a:tableStyleId>{5940675A-B579-460E-94D1-54222C63F5DA}</a:tableStyleId>
              </a:tblPr>
              <a:tblGrid>
                <a:gridCol w="3022680">
                  <a:extLst>
                    <a:ext uri="{9D8B030D-6E8A-4147-A177-3AD203B41FA5}">
                      <a16:colId xmlns:a16="http://schemas.microsoft.com/office/drawing/2014/main" val="1084566154"/>
                    </a:ext>
                  </a:extLst>
                </a:gridCol>
                <a:gridCol w="3022680">
                  <a:extLst>
                    <a:ext uri="{9D8B030D-6E8A-4147-A177-3AD203B41FA5}">
                      <a16:colId xmlns:a16="http://schemas.microsoft.com/office/drawing/2014/main" val="2612224855"/>
                    </a:ext>
                  </a:extLst>
                </a:gridCol>
                <a:gridCol w="3022680">
                  <a:extLst>
                    <a:ext uri="{9D8B030D-6E8A-4147-A177-3AD203B41FA5}">
                      <a16:colId xmlns:a16="http://schemas.microsoft.com/office/drawing/2014/main" val="2705179454"/>
                    </a:ext>
                  </a:extLst>
                </a:gridCol>
              </a:tblGrid>
              <a:tr h="406639">
                <a:tc>
                  <a:txBody>
                    <a:bodyPr/>
                    <a:lstStyle/>
                    <a:p>
                      <a:r>
                        <a:rPr lang="en-IN" sz="1400" dirty="0"/>
                        <a:t>Build Type</a:t>
                      </a:r>
                    </a:p>
                  </a:txBody>
                  <a:tcPr anchor="ctr"/>
                </a:tc>
                <a:tc>
                  <a:txBody>
                    <a:bodyPr/>
                    <a:lstStyle/>
                    <a:p>
                      <a:r>
                        <a:rPr lang="en-IN" sz="1400" b="1"/>
                        <a:t>Total Weight (grams)</a:t>
                      </a:r>
                      <a:endParaRPr lang="en-IN" sz="1400"/>
                    </a:p>
                  </a:txBody>
                  <a:tcPr anchor="ctr"/>
                </a:tc>
                <a:tc>
                  <a:txBody>
                    <a:bodyPr/>
                    <a:lstStyle/>
                    <a:p>
                      <a:r>
                        <a:rPr lang="en-IN" sz="1400" b="1"/>
                        <a:t>Total Cost (INR)</a:t>
                      </a:r>
                      <a:endParaRPr lang="en-IN" sz="1400"/>
                    </a:p>
                  </a:txBody>
                  <a:tcPr anchor="ctr"/>
                </a:tc>
                <a:extLst>
                  <a:ext uri="{0D108BD9-81ED-4DB2-BD59-A6C34878D82A}">
                    <a16:rowId xmlns:a16="http://schemas.microsoft.com/office/drawing/2014/main" val="3927242682"/>
                  </a:ext>
                </a:extLst>
              </a:tr>
              <a:tr h="406639">
                <a:tc>
                  <a:txBody>
                    <a:bodyPr/>
                    <a:lstStyle/>
                    <a:p>
                      <a:r>
                        <a:rPr lang="en-IN" sz="1400" b="1" dirty="0"/>
                        <a:t>Standard Build</a:t>
                      </a:r>
                      <a:endParaRPr lang="en-IN" sz="1400" dirty="0"/>
                    </a:p>
                  </a:txBody>
                  <a:tcPr anchor="ctr"/>
                </a:tc>
                <a:tc>
                  <a:txBody>
                    <a:bodyPr/>
                    <a:lstStyle/>
                    <a:p>
                      <a:r>
                        <a:rPr lang="en-IN" sz="1400"/>
                        <a:t>~750-800</a:t>
                      </a:r>
                    </a:p>
                  </a:txBody>
                  <a:tcPr anchor="ctr"/>
                </a:tc>
                <a:tc>
                  <a:txBody>
                    <a:bodyPr/>
                    <a:lstStyle/>
                    <a:p>
                      <a:r>
                        <a:rPr lang="en-IN" sz="1400"/>
                        <a:t>₹60,000 - ₹90,000</a:t>
                      </a:r>
                    </a:p>
                  </a:txBody>
                  <a:tcPr anchor="ctr"/>
                </a:tc>
                <a:extLst>
                  <a:ext uri="{0D108BD9-81ED-4DB2-BD59-A6C34878D82A}">
                    <a16:rowId xmlns:a16="http://schemas.microsoft.com/office/drawing/2014/main" val="1660756981"/>
                  </a:ext>
                </a:extLst>
              </a:tr>
              <a:tr h="406639">
                <a:tc>
                  <a:txBody>
                    <a:bodyPr/>
                    <a:lstStyle/>
                    <a:p>
                      <a:r>
                        <a:rPr lang="en-IN" sz="1400" b="1" dirty="0"/>
                        <a:t>Enhanced Venus Build</a:t>
                      </a:r>
                      <a:endParaRPr lang="en-IN" sz="1400" dirty="0"/>
                    </a:p>
                  </a:txBody>
                  <a:tcPr anchor="ctr"/>
                </a:tc>
                <a:tc>
                  <a:txBody>
                    <a:bodyPr/>
                    <a:lstStyle/>
                    <a:p>
                      <a:r>
                        <a:rPr lang="en-IN" sz="1400" dirty="0"/>
                        <a:t>~900-950</a:t>
                      </a:r>
                    </a:p>
                  </a:txBody>
                  <a:tcPr anchor="ctr"/>
                </a:tc>
                <a:tc>
                  <a:txBody>
                    <a:bodyPr/>
                    <a:lstStyle/>
                    <a:p>
                      <a:r>
                        <a:rPr lang="en-IN" sz="1400" dirty="0"/>
                        <a:t>₹1,50,000 - ₹2,50,000</a:t>
                      </a:r>
                    </a:p>
                  </a:txBody>
                  <a:tcPr anchor="ctr"/>
                </a:tc>
                <a:extLst>
                  <a:ext uri="{0D108BD9-81ED-4DB2-BD59-A6C34878D82A}">
                    <a16:rowId xmlns:a16="http://schemas.microsoft.com/office/drawing/2014/main" val="3339469444"/>
                  </a:ext>
                </a:extLst>
              </a:tr>
            </a:tbl>
          </a:graphicData>
        </a:graphic>
      </p:graphicFrame>
    </p:spTree>
    <p:extLst>
      <p:ext uri="{BB962C8B-B14F-4D97-AF65-F5344CB8AC3E}">
        <p14:creationId xmlns:p14="http://schemas.microsoft.com/office/powerpoint/2010/main" val="1058264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1"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heel(1)">
                                      <p:cBhvr>
                                        <p:cTn id="19" dur="2000"/>
                                        <p:tgtEl>
                                          <p:spTgt spid="8"/>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4500"/>
                            </p:stCondLst>
                            <p:childTnLst>
                              <p:par>
                                <p:cTn id="25" presetID="42"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199A73-1B41-3CE7-1E30-88A7D6DA682C}"/>
              </a:ext>
            </a:extLst>
          </p:cNvPr>
          <p:cNvSpPr txBox="1"/>
          <p:nvPr/>
        </p:nvSpPr>
        <p:spPr>
          <a:xfrm>
            <a:off x="5796117" y="290051"/>
            <a:ext cx="5550309" cy="707886"/>
          </a:xfrm>
          <a:prstGeom prst="rect">
            <a:avLst/>
          </a:prstGeom>
          <a:noFill/>
        </p:spPr>
        <p:txBody>
          <a:bodyPr wrap="square">
            <a:spAutoFit/>
          </a:bodyPr>
          <a:lstStyle/>
          <a:p>
            <a:r>
              <a:rPr lang="en-US" sz="4000" b="1" dirty="0">
                <a:latin typeface="Edwardian Script ITC" panose="030303020407070D0804" pitchFamily="66" charset="0"/>
              </a:rPr>
              <a:t>Challenges &amp; Potential Failures</a:t>
            </a:r>
            <a:endParaRPr lang="en-US" sz="4000" dirty="0">
              <a:latin typeface="Edwardian Script ITC" panose="030303020407070D0804" pitchFamily="66" charset="0"/>
            </a:endParaRPr>
          </a:p>
        </p:txBody>
      </p:sp>
      <p:sp>
        <p:nvSpPr>
          <p:cNvPr id="4" name="TextBox 3">
            <a:extLst>
              <a:ext uri="{FF2B5EF4-FFF2-40B4-BE49-F238E27FC236}">
                <a16:creationId xmlns:a16="http://schemas.microsoft.com/office/drawing/2014/main" id="{60A473B5-17A8-6735-AF6E-FFA6B6F61B0E}"/>
              </a:ext>
            </a:extLst>
          </p:cNvPr>
          <p:cNvSpPr txBox="1"/>
          <p:nvPr/>
        </p:nvSpPr>
        <p:spPr>
          <a:xfrm>
            <a:off x="491614" y="1583028"/>
            <a:ext cx="10609006" cy="2492990"/>
          </a:xfrm>
          <a:prstGeom prst="rect">
            <a:avLst/>
          </a:prstGeom>
          <a:noFill/>
        </p:spPr>
        <p:txBody>
          <a:bodyPr wrap="square">
            <a:spAutoFit/>
          </a:bodyPr>
          <a:lstStyle/>
          <a:p>
            <a:r>
              <a:rPr lang="en-IN" sz="2400" b="1" dirty="0">
                <a:latin typeface="Magneto" panose="04030805050802020D02" pitchFamily="82" charset="0"/>
              </a:rPr>
              <a:t>Key Differences </a:t>
            </a:r>
            <a:r>
              <a:rPr lang="en-IN" sz="1600" b="1" dirty="0">
                <a:latin typeface="Magneto" panose="04030805050802020D02" pitchFamily="82" charset="0"/>
              </a:rPr>
              <a:t>(compared with earth orbit)</a:t>
            </a:r>
          </a:p>
          <a:p>
            <a:pPr>
              <a:buFont typeface="Arial" panose="020B0604020202020204" pitchFamily="34" charset="0"/>
              <a:buChar char="•"/>
            </a:pPr>
            <a:r>
              <a:rPr lang="en-IN" b="1" dirty="0"/>
              <a:t>Proximity to Sun: </a:t>
            </a:r>
            <a:r>
              <a:rPr lang="en-IN" sz="1200" dirty="0">
                <a:solidFill>
                  <a:schemeClr val="tx1">
                    <a:lumMod val="85000"/>
                  </a:schemeClr>
                </a:solidFill>
              </a:rPr>
              <a:t>Venus orbits at 0.72 AU, resulting in high solar radiation and heat.</a:t>
            </a:r>
          </a:p>
          <a:p>
            <a:pPr>
              <a:buFont typeface="Arial" panose="020B0604020202020204" pitchFamily="34" charset="0"/>
              <a:buChar char="•"/>
            </a:pPr>
            <a:r>
              <a:rPr lang="en-IN" b="1" dirty="0"/>
              <a:t>Orbital Dynamics</a:t>
            </a:r>
            <a:endParaRPr lang="en-IN" dirty="0"/>
          </a:p>
          <a:p>
            <a:pPr marL="742950" lvl="1" indent="-285750">
              <a:buFont typeface="Arial" panose="020B0604020202020204" pitchFamily="34" charset="0"/>
              <a:buChar char="•"/>
            </a:pPr>
            <a:r>
              <a:rPr lang="en-IN" sz="1200" dirty="0">
                <a:solidFill>
                  <a:schemeClr val="tx1">
                    <a:lumMod val="85000"/>
                  </a:schemeClr>
                </a:solidFill>
              </a:rPr>
              <a:t>Higher orbital speed due to 90% Earth gravity.</a:t>
            </a:r>
          </a:p>
          <a:p>
            <a:pPr marL="742950" lvl="1" indent="-285750">
              <a:buFont typeface="Arial" panose="020B0604020202020204" pitchFamily="34" charset="0"/>
              <a:buChar char="•"/>
            </a:pPr>
            <a:r>
              <a:rPr lang="en-IN" sz="1200" dirty="0">
                <a:solidFill>
                  <a:schemeClr val="tx1">
                    <a:lumMod val="85000"/>
                  </a:schemeClr>
                </a:solidFill>
              </a:rPr>
              <a:t>Shorter orbit period with stronger solar tides, requiring frequent orbit adjustments</a:t>
            </a:r>
            <a:r>
              <a:rPr lang="en-IN" dirty="0"/>
              <a:t>.</a:t>
            </a:r>
          </a:p>
          <a:p>
            <a:pPr>
              <a:buFont typeface="Arial" panose="020B0604020202020204" pitchFamily="34" charset="0"/>
              <a:buChar char="•"/>
            </a:pPr>
            <a:r>
              <a:rPr lang="en-IN" b="1" dirty="0"/>
              <a:t>Atmospheric Conditions</a:t>
            </a:r>
            <a:endParaRPr lang="en-IN" dirty="0"/>
          </a:p>
          <a:p>
            <a:pPr marL="742950" lvl="1" indent="-285750">
              <a:buFont typeface="Arial" panose="020B0604020202020204" pitchFamily="34" charset="0"/>
              <a:buChar char="•"/>
            </a:pPr>
            <a:r>
              <a:rPr lang="en-IN" sz="1200" dirty="0">
                <a:solidFill>
                  <a:schemeClr val="tx1">
                    <a:lumMod val="85000"/>
                  </a:schemeClr>
                </a:solidFill>
              </a:rPr>
              <a:t>Dense, CO₂-rich, acidic atmosphere causes drag and high temperatures (~100-200°C).</a:t>
            </a:r>
          </a:p>
          <a:p>
            <a:pPr marL="742950" lvl="1" indent="-285750">
              <a:buFont typeface="Arial" panose="020B0604020202020204" pitchFamily="34" charset="0"/>
              <a:buChar char="•"/>
            </a:pPr>
            <a:r>
              <a:rPr lang="en-IN" sz="1200" dirty="0">
                <a:solidFill>
                  <a:schemeClr val="tx1">
                    <a:lumMod val="85000"/>
                  </a:schemeClr>
                </a:solidFill>
              </a:rPr>
              <a:t>Sulfuric acid clouds can corrode satellite materials.</a:t>
            </a:r>
          </a:p>
          <a:p>
            <a:pPr marL="742950" lvl="1" indent="-285750">
              <a:buFont typeface="Arial" panose="020B0604020202020204" pitchFamily="34" charset="0"/>
              <a:buChar char="•"/>
            </a:pPr>
            <a:endParaRPr lang="en-IN" sz="1200" dirty="0">
              <a:solidFill>
                <a:schemeClr val="tx1">
                  <a:lumMod val="85000"/>
                </a:schemeClr>
              </a:solidFill>
            </a:endParaRPr>
          </a:p>
          <a:p>
            <a:pPr marL="742950" lvl="1" indent="-285750">
              <a:buFont typeface="Arial" panose="020B0604020202020204" pitchFamily="34" charset="0"/>
              <a:buChar char="•"/>
            </a:pPr>
            <a:endParaRPr lang="en-IN" sz="1200" dirty="0">
              <a:solidFill>
                <a:schemeClr val="tx1">
                  <a:lumMod val="85000"/>
                </a:schemeClr>
              </a:solidFill>
            </a:endParaRPr>
          </a:p>
        </p:txBody>
      </p:sp>
      <p:pic>
        <p:nvPicPr>
          <p:cNvPr id="5" name="Picture 4">
            <a:extLst>
              <a:ext uri="{FF2B5EF4-FFF2-40B4-BE49-F238E27FC236}">
                <a16:creationId xmlns:a16="http://schemas.microsoft.com/office/drawing/2014/main" id="{929B1171-0B05-6418-BC2C-F530BC8390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2916" y="1840917"/>
            <a:ext cx="3615962" cy="2315484"/>
          </a:xfrm>
          <a:prstGeom prst="rect">
            <a:avLst/>
          </a:prstGeom>
        </p:spPr>
      </p:pic>
      <p:sp>
        <p:nvSpPr>
          <p:cNvPr id="6" name="TextBox 5">
            <a:extLst>
              <a:ext uri="{FF2B5EF4-FFF2-40B4-BE49-F238E27FC236}">
                <a16:creationId xmlns:a16="http://schemas.microsoft.com/office/drawing/2014/main" id="{00EDA3E7-113D-7558-E859-460EE994950B}"/>
              </a:ext>
            </a:extLst>
          </p:cNvPr>
          <p:cNvSpPr txBox="1"/>
          <p:nvPr/>
        </p:nvSpPr>
        <p:spPr>
          <a:xfrm>
            <a:off x="773068" y="4180344"/>
            <a:ext cx="10645863" cy="2677656"/>
          </a:xfrm>
          <a:prstGeom prst="rect">
            <a:avLst/>
          </a:prstGeom>
          <a:noFill/>
        </p:spPr>
        <p:txBody>
          <a:bodyPr wrap="none" rtlCol="0">
            <a:spAutoFit/>
          </a:bodyPr>
          <a:lstStyle/>
          <a:p>
            <a:r>
              <a:rPr lang="en-IN" sz="3600" b="1" dirty="0">
                <a:latin typeface="Magneto" panose="04030805050802020D02" pitchFamily="82" charset="0"/>
              </a:rPr>
              <a:t>Challenges in Venus Orbit</a:t>
            </a:r>
            <a:endParaRPr lang="en-IN" sz="3600" dirty="0">
              <a:latin typeface="Magneto" panose="04030805050802020D02" pitchFamily="82" charset="0"/>
            </a:endParaRPr>
          </a:p>
          <a:p>
            <a:pPr>
              <a:buFont typeface="+mj-lt"/>
              <a:buAutoNum type="arabicPeriod"/>
            </a:pPr>
            <a:r>
              <a:rPr lang="en-IN" b="1" dirty="0"/>
              <a:t>Thermal Management</a:t>
            </a:r>
            <a:r>
              <a:rPr lang="en-IN" sz="2400" dirty="0"/>
              <a:t>: </a:t>
            </a:r>
            <a:r>
              <a:rPr lang="en-IN" sz="1800" dirty="0">
                <a:solidFill>
                  <a:schemeClr val="tx1">
                    <a:lumMod val="85000"/>
                  </a:schemeClr>
                </a:solidFill>
              </a:rPr>
              <a:t>Risk of overheating from solar radiation and atmospheric heat</a:t>
            </a:r>
            <a:r>
              <a:rPr lang="en-IN" dirty="0">
                <a:solidFill>
                  <a:schemeClr val="tx1">
                    <a:lumMod val="85000"/>
                  </a:schemeClr>
                </a:solidFill>
              </a:rPr>
              <a:t>.</a:t>
            </a:r>
          </a:p>
          <a:p>
            <a:pPr>
              <a:buFont typeface="+mj-lt"/>
              <a:buAutoNum type="arabicPeriod"/>
            </a:pPr>
            <a:r>
              <a:rPr lang="en-IN" b="1" dirty="0"/>
              <a:t>Atmospheric Drag</a:t>
            </a:r>
            <a:r>
              <a:rPr lang="en-IN" dirty="0"/>
              <a:t>: </a:t>
            </a:r>
            <a:r>
              <a:rPr lang="en-IN" sz="1800" dirty="0">
                <a:solidFill>
                  <a:schemeClr val="tx1">
                    <a:lumMod val="85000"/>
                  </a:schemeClr>
                </a:solidFill>
              </a:rPr>
              <a:t>Causes orbital decay in low altitudes, requiring frequent adjustments.</a:t>
            </a:r>
          </a:p>
          <a:p>
            <a:pPr>
              <a:buFont typeface="+mj-lt"/>
              <a:buAutoNum type="arabicPeriod"/>
            </a:pPr>
            <a:r>
              <a:rPr lang="en-IN" b="1" dirty="0"/>
              <a:t>Corrosion</a:t>
            </a:r>
            <a:r>
              <a:rPr lang="en-IN" sz="1800" dirty="0"/>
              <a:t>: </a:t>
            </a:r>
            <a:r>
              <a:rPr lang="en-IN" sz="1800" dirty="0">
                <a:solidFill>
                  <a:schemeClr val="tx1">
                    <a:lumMod val="85000"/>
                  </a:schemeClr>
                </a:solidFill>
              </a:rPr>
              <a:t>Sulfuric acid clouds threaten component durability</a:t>
            </a:r>
            <a:r>
              <a:rPr lang="en-IN" dirty="0">
                <a:solidFill>
                  <a:schemeClr val="tx1">
                    <a:lumMod val="85000"/>
                  </a:schemeClr>
                </a:solidFill>
              </a:rPr>
              <a:t>.</a:t>
            </a:r>
          </a:p>
          <a:p>
            <a:pPr>
              <a:buFont typeface="+mj-lt"/>
              <a:buAutoNum type="arabicPeriod"/>
            </a:pPr>
            <a:r>
              <a:rPr lang="en-IN" b="1" dirty="0"/>
              <a:t>Power Generation</a:t>
            </a:r>
            <a:r>
              <a:rPr lang="en-IN" sz="1800" dirty="0"/>
              <a:t>: </a:t>
            </a:r>
            <a:r>
              <a:rPr lang="en-IN" sz="1800" dirty="0">
                <a:solidFill>
                  <a:schemeClr val="tx1">
                    <a:lumMod val="85000"/>
                  </a:schemeClr>
                </a:solidFill>
              </a:rPr>
              <a:t>Solar panels degrade faster due to intense sunlight</a:t>
            </a:r>
            <a:r>
              <a:rPr lang="en-IN" dirty="0">
                <a:solidFill>
                  <a:schemeClr val="tx1">
                    <a:lumMod val="85000"/>
                  </a:schemeClr>
                </a:solidFill>
              </a:rPr>
              <a:t>.</a:t>
            </a:r>
          </a:p>
          <a:p>
            <a:pPr>
              <a:buFont typeface="+mj-lt"/>
              <a:buAutoNum type="arabicPeriod"/>
            </a:pPr>
            <a:r>
              <a:rPr lang="en-IN" b="1" dirty="0"/>
              <a:t>Communication with Earth</a:t>
            </a:r>
            <a:r>
              <a:rPr lang="en-IN" sz="1800" dirty="0">
                <a:solidFill>
                  <a:schemeClr val="tx1">
                    <a:lumMod val="85000"/>
                  </a:schemeClr>
                </a:solidFill>
              </a:rPr>
              <a:t>: Long distances require strong transmitters and high-gain antennas.</a:t>
            </a:r>
          </a:p>
          <a:p>
            <a:pPr>
              <a:buFont typeface="+mj-lt"/>
              <a:buAutoNum type="arabicPeriod"/>
            </a:pPr>
            <a:r>
              <a:rPr lang="en-IN" b="1" dirty="0"/>
              <a:t>Radiation Protection</a:t>
            </a:r>
            <a:r>
              <a:rPr lang="en-IN" dirty="0"/>
              <a:t>: </a:t>
            </a:r>
            <a:r>
              <a:rPr lang="en-IN" sz="1800" dirty="0">
                <a:solidFill>
                  <a:schemeClr val="tx1">
                    <a:lumMod val="85000"/>
                  </a:schemeClr>
                </a:solidFill>
              </a:rPr>
              <a:t>Increased solar radiation can damage electronics.</a:t>
            </a:r>
          </a:p>
          <a:p>
            <a:endParaRPr lang="en-IN" dirty="0"/>
          </a:p>
        </p:txBody>
      </p:sp>
    </p:spTree>
    <p:extLst>
      <p:ext uri="{BB962C8B-B14F-4D97-AF65-F5344CB8AC3E}">
        <p14:creationId xmlns:p14="http://schemas.microsoft.com/office/powerpoint/2010/main" val="32086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4" presetClass="entr" presetSubtype="1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FA9508-F007-1750-B642-F24D04C7A909}"/>
              </a:ext>
            </a:extLst>
          </p:cNvPr>
          <p:cNvSpPr txBox="1"/>
          <p:nvPr/>
        </p:nvSpPr>
        <p:spPr>
          <a:xfrm>
            <a:off x="2713703" y="1003086"/>
            <a:ext cx="9026013" cy="2123658"/>
          </a:xfrm>
          <a:prstGeom prst="rect">
            <a:avLst/>
          </a:prstGeom>
          <a:noFill/>
        </p:spPr>
        <p:txBody>
          <a:bodyPr wrap="square">
            <a:spAutoFit/>
          </a:bodyPr>
          <a:lstStyle/>
          <a:p>
            <a:r>
              <a:rPr lang="en-IN" sz="2400" b="1" dirty="0">
                <a:latin typeface="Magneto" panose="04030805050802020D02" pitchFamily="82" charset="0"/>
              </a:rPr>
              <a:t>Solutions &amp; Strategies for Venusian Orbit</a:t>
            </a:r>
          </a:p>
          <a:p>
            <a:pPr>
              <a:buFont typeface="Arial" panose="020B0604020202020204" pitchFamily="34" charset="0"/>
              <a:buChar char="•"/>
            </a:pPr>
            <a:r>
              <a:rPr lang="en-IN" b="1" dirty="0"/>
              <a:t>Thermal Management</a:t>
            </a:r>
            <a:r>
              <a:rPr lang="en-IN" dirty="0"/>
              <a:t>: </a:t>
            </a:r>
            <a:r>
              <a:rPr lang="en-IN" sz="1200" dirty="0">
                <a:solidFill>
                  <a:schemeClr val="tx1">
                    <a:lumMod val="85000"/>
                  </a:schemeClr>
                </a:solidFill>
              </a:rPr>
              <a:t>Use multi-layer insulation (MLI), radiators, and phase-change materials.</a:t>
            </a:r>
          </a:p>
          <a:p>
            <a:pPr>
              <a:buFont typeface="Arial" panose="020B0604020202020204" pitchFamily="34" charset="0"/>
              <a:buChar char="•"/>
            </a:pPr>
            <a:r>
              <a:rPr lang="en-IN" b="1" dirty="0"/>
              <a:t>Higher Orbit &amp; Station-Keeping</a:t>
            </a:r>
            <a:r>
              <a:rPr lang="en-IN" dirty="0"/>
              <a:t>:</a:t>
            </a:r>
            <a:r>
              <a:rPr lang="en-IN" sz="1200" dirty="0">
                <a:solidFill>
                  <a:schemeClr val="tx1">
                    <a:lumMod val="85000"/>
                  </a:schemeClr>
                </a:solidFill>
              </a:rPr>
              <a:t> Use low-thrust propulsion to stay above 250-300 km and combat drag.</a:t>
            </a:r>
          </a:p>
          <a:p>
            <a:pPr>
              <a:buFont typeface="Arial" panose="020B0604020202020204" pitchFamily="34" charset="0"/>
              <a:buChar char="•"/>
            </a:pPr>
            <a:r>
              <a:rPr lang="en-IN" b="1" dirty="0"/>
              <a:t>Corrosion-Resistant Coatings</a:t>
            </a:r>
            <a:r>
              <a:rPr lang="en-IN" dirty="0"/>
              <a:t>: </a:t>
            </a:r>
            <a:r>
              <a:rPr lang="en-IN" sz="1200" dirty="0">
                <a:solidFill>
                  <a:schemeClr val="tx1">
                    <a:lumMod val="85000"/>
                  </a:schemeClr>
                </a:solidFill>
              </a:rPr>
              <a:t>Use acid-resistant materials like Teflon or ceramics.</a:t>
            </a:r>
          </a:p>
          <a:p>
            <a:pPr>
              <a:buFont typeface="Arial" panose="020B0604020202020204" pitchFamily="34" charset="0"/>
              <a:buChar char="•"/>
            </a:pPr>
            <a:r>
              <a:rPr lang="en-IN" b="1" dirty="0"/>
              <a:t>High-Efficiency Power Systems</a:t>
            </a:r>
            <a:r>
              <a:rPr lang="en-IN" dirty="0"/>
              <a:t>: </a:t>
            </a:r>
            <a:r>
              <a:rPr lang="en-IN" sz="1200" dirty="0">
                <a:solidFill>
                  <a:schemeClr val="tx1">
                    <a:lumMod val="85000"/>
                  </a:schemeClr>
                </a:solidFill>
              </a:rPr>
              <a:t>Employ radiation-hardened, high-efficiency GaAs solar cells.</a:t>
            </a:r>
          </a:p>
          <a:p>
            <a:pPr>
              <a:buFont typeface="Arial" panose="020B0604020202020204" pitchFamily="34" charset="0"/>
              <a:buChar char="•"/>
            </a:pPr>
            <a:r>
              <a:rPr lang="en-IN" b="1" dirty="0"/>
              <a:t>Advanced Communication</a:t>
            </a:r>
            <a:r>
              <a:rPr lang="en-IN" dirty="0"/>
              <a:t>: </a:t>
            </a:r>
            <a:r>
              <a:rPr lang="en-IN" sz="1200" dirty="0">
                <a:solidFill>
                  <a:schemeClr val="tx1">
                    <a:lumMod val="85000"/>
                  </a:schemeClr>
                </a:solidFill>
              </a:rPr>
              <a:t>High-gain antennas, error correction, and store-and-forward data strategies.</a:t>
            </a:r>
          </a:p>
          <a:p>
            <a:pPr>
              <a:buFont typeface="Arial" panose="020B0604020202020204" pitchFamily="34" charset="0"/>
              <a:buChar char="•"/>
            </a:pPr>
            <a:r>
              <a:rPr lang="en-IN" b="1" dirty="0"/>
              <a:t>Radiation-Hardened Electronics</a:t>
            </a:r>
            <a:r>
              <a:rPr lang="en-IN" dirty="0"/>
              <a:t>: </a:t>
            </a:r>
            <a:r>
              <a:rPr lang="en-IN" sz="1200" dirty="0">
                <a:solidFill>
                  <a:schemeClr val="tx1">
                    <a:lumMod val="85000"/>
                  </a:schemeClr>
                </a:solidFill>
              </a:rPr>
              <a:t>Use shielded, redundant electronics with error-correcting algorithms.</a:t>
            </a:r>
          </a:p>
        </p:txBody>
      </p:sp>
      <p:sp>
        <p:nvSpPr>
          <p:cNvPr id="5" name="TextBox 4">
            <a:extLst>
              <a:ext uri="{FF2B5EF4-FFF2-40B4-BE49-F238E27FC236}">
                <a16:creationId xmlns:a16="http://schemas.microsoft.com/office/drawing/2014/main" id="{F5107134-6305-5E5F-6F68-C4BE27A50695}"/>
              </a:ext>
            </a:extLst>
          </p:cNvPr>
          <p:cNvSpPr txBox="1"/>
          <p:nvPr/>
        </p:nvSpPr>
        <p:spPr>
          <a:xfrm>
            <a:off x="363793" y="3595568"/>
            <a:ext cx="11464413" cy="3262432"/>
          </a:xfrm>
          <a:prstGeom prst="rect">
            <a:avLst/>
          </a:prstGeom>
          <a:noFill/>
        </p:spPr>
        <p:txBody>
          <a:bodyPr wrap="square">
            <a:spAutoFit/>
          </a:bodyPr>
          <a:lstStyle/>
          <a:p>
            <a:r>
              <a:rPr lang="en-US" sz="2400" b="1" dirty="0">
                <a:latin typeface="Magneto" panose="04030805050802020D02" pitchFamily="82" charset="0"/>
              </a:rPr>
              <a:t>Unique Features or Design Innovations</a:t>
            </a:r>
          </a:p>
          <a:p>
            <a:pPr>
              <a:buFont typeface="+mj-lt"/>
              <a:buAutoNum type="arabicPeriod"/>
            </a:pPr>
            <a:r>
              <a:rPr lang="en-US" b="1" dirty="0"/>
              <a:t>Modular Architecture</a:t>
            </a:r>
            <a:endParaRPr lang="en-US" dirty="0"/>
          </a:p>
          <a:p>
            <a:pPr>
              <a:buFont typeface="+mj-lt"/>
              <a:buAutoNum type="arabicPeriod"/>
            </a:pPr>
            <a:r>
              <a:rPr lang="en-US" b="1" dirty="0"/>
              <a:t>Integrated Power Management</a:t>
            </a:r>
            <a:endParaRPr lang="en-US" dirty="0"/>
          </a:p>
          <a:p>
            <a:pPr>
              <a:buFont typeface="+mj-lt"/>
              <a:buAutoNum type="arabicPeriod"/>
            </a:pPr>
            <a:r>
              <a:rPr lang="en-US" b="1" dirty="0"/>
              <a:t>Advanced Sensor Array</a:t>
            </a:r>
            <a:endParaRPr lang="en-US" dirty="0"/>
          </a:p>
          <a:p>
            <a:pPr>
              <a:buFont typeface="+mj-lt"/>
              <a:buAutoNum type="arabicPeriod"/>
            </a:pPr>
            <a:r>
              <a:rPr lang="en-US" b="1" dirty="0"/>
              <a:t>Automated Communication Protocol</a:t>
            </a:r>
          </a:p>
          <a:p>
            <a:pPr>
              <a:buFont typeface="+mj-lt"/>
              <a:buAutoNum type="arabicPeriod"/>
            </a:pPr>
            <a:endParaRPr lang="en-US" dirty="0"/>
          </a:p>
          <a:p>
            <a:r>
              <a:rPr lang="en-US" sz="2400" b="1" dirty="0">
                <a:latin typeface="Magneto" panose="04030805050802020D02" pitchFamily="82" charset="0"/>
              </a:rPr>
              <a:t>Future Improvements or Modular Design Considerations</a:t>
            </a:r>
          </a:p>
          <a:p>
            <a:pPr>
              <a:buFont typeface="+mj-lt"/>
              <a:buAutoNum type="arabicPeriod"/>
            </a:pPr>
            <a:r>
              <a:rPr lang="en-US" b="1" dirty="0"/>
              <a:t>Expandable Payload Options</a:t>
            </a:r>
            <a:endParaRPr lang="en-US" dirty="0"/>
          </a:p>
          <a:p>
            <a:pPr>
              <a:buFont typeface="+mj-lt"/>
              <a:buAutoNum type="arabicPeriod"/>
            </a:pPr>
            <a:r>
              <a:rPr lang="en-US" b="1" dirty="0"/>
              <a:t>Enhanced Thermal Control</a:t>
            </a:r>
            <a:endParaRPr lang="en-US" dirty="0"/>
          </a:p>
          <a:p>
            <a:pPr>
              <a:buFont typeface="+mj-lt"/>
              <a:buAutoNum type="arabicPeriod"/>
            </a:pPr>
            <a:r>
              <a:rPr lang="en-US" b="1" dirty="0"/>
              <a:t>AI for Data Analysis</a:t>
            </a:r>
            <a:endParaRPr lang="en-US" dirty="0"/>
          </a:p>
          <a:p>
            <a:endParaRPr lang="en-US" sz="1400" dirty="0"/>
          </a:p>
        </p:txBody>
      </p:sp>
      <p:pic>
        <p:nvPicPr>
          <p:cNvPr id="2" name="Picture 1">
            <a:extLst>
              <a:ext uri="{FF2B5EF4-FFF2-40B4-BE49-F238E27FC236}">
                <a16:creationId xmlns:a16="http://schemas.microsoft.com/office/drawing/2014/main" id="{8072C642-BC6E-D418-164D-91FFB0FD0C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284" y="1149496"/>
            <a:ext cx="2004952" cy="1830838"/>
          </a:xfrm>
          <a:prstGeom prst="rect">
            <a:avLst/>
          </a:prstGeom>
        </p:spPr>
      </p:pic>
    </p:spTree>
    <p:extLst>
      <p:ext uri="{BB962C8B-B14F-4D97-AF65-F5344CB8AC3E}">
        <p14:creationId xmlns:p14="http://schemas.microsoft.com/office/powerpoint/2010/main" val="1210234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1500"/>
                            </p:stCondLst>
                            <p:childTnLst>
                              <p:par>
                                <p:cTn id="15" presetID="14" presetClass="entr" presetSubtype="1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4CD445-2788-A764-B1D0-FF955C9D2A4F}"/>
              </a:ext>
            </a:extLst>
          </p:cNvPr>
          <p:cNvSpPr>
            <a:spLocks noChangeArrowheads="1"/>
          </p:cNvSpPr>
          <p:nvPr/>
        </p:nvSpPr>
        <p:spPr bwMode="auto">
          <a:xfrm>
            <a:off x="3447042" y="287617"/>
            <a:ext cx="8744958"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opperplate Gothic Light" panose="020E0507020206020404" pitchFamily="34" charset="0"/>
              </a:rPr>
              <a:t>Mission Objectives: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opperplate Gothic Light" panose="020E0507020206020404" pitchFamily="34" charset="0"/>
              </a:rPr>
              <a:t>Measuring Venus's Atmospheric Parameters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32798D0F-58DB-0778-614D-A047F1894064}"/>
              </a:ext>
            </a:extLst>
          </p:cNvPr>
          <p:cNvSpPr>
            <a:spLocks noChangeArrowheads="1"/>
          </p:cNvSpPr>
          <p:nvPr/>
        </p:nvSpPr>
        <p:spPr bwMode="auto">
          <a:xfrm>
            <a:off x="1859000" y="4381756"/>
            <a:ext cx="11218605"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agneto" panose="04030805050802020D02" pitchFamily="82" charset="0"/>
              </a:rPr>
              <a:t>2. Communication and Data Transmission</a:t>
            </a:r>
            <a:endParaRPr kumimoji="0" lang="en-US" altLang="en-US" sz="2800" b="0" i="0" u="none" strike="noStrike" cap="none" normalizeH="0" baseline="0" dirty="0">
              <a:ln>
                <a:noFill/>
              </a:ln>
              <a:solidFill>
                <a:schemeClr val="tx1"/>
              </a:solidFill>
              <a:effectLst/>
              <a:latin typeface="Magneto" panose="04030805050802020D02" pitchFamily="8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High-Gain Antennas</a:t>
            </a:r>
            <a:r>
              <a:rPr lang="en-US" altLang="en-US" sz="2000" dirty="0">
                <a:latin typeface="+mj-lt"/>
              </a:rPr>
              <a:t> :</a:t>
            </a:r>
            <a:r>
              <a:rPr kumimoji="0" lang="en-US" altLang="en-US" sz="1200" b="0" i="0" u="none" strike="noStrike" cap="none" normalizeH="0" baseline="0" dirty="0">
                <a:ln>
                  <a:noFill/>
                </a:ln>
                <a:solidFill>
                  <a:schemeClr val="tx1">
                    <a:lumMod val="85000"/>
                  </a:schemeClr>
                </a:solidFill>
                <a:effectLst/>
                <a:latin typeface="+mj-lt"/>
              </a:rPr>
              <a:t>Ensures reliable long-distance communication with Earth despite Venus’s distance and signal attenuation</a:t>
            </a:r>
            <a:r>
              <a:rPr kumimoji="0" lang="en-US" altLang="en-US" sz="1400"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Data Compression &amp; Storage</a:t>
            </a:r>
            <a:r>
              <a:rPr lang="en-US" altLang="en-US" sz="2000" dirty="0">
                <a:latin typeface="+mj-lt"/>
              </a:rPr>
              <a:t> :</a:t>
            </a:r>
            <a:r>
              <a:rPr kumimoji="0" lang="en-US" altLang="en-US" sz="1200" b="0" i="0" u="none" strike="noStrike" cap="none" normalizeH="0" baseline="0" dirty="0">
                <a:ln>
                  <a:noFill/>
                </a:ln>
                <a:solidFill>
                  <a:schemeClr val="tx1">
                    <a:lumMod val="85000"/>
                  </a:schemeClr>
                </a:solidFill>
                <a:effectLst/>
                <a:latin typeface="+mj-lt"/>
              </a:rPr>
              <a:t>Efficiently manage large data volumes, storing data onboard for batch transmission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lumMod val="85000"/>
                  </a:schemeClr>
                </a:solidFill>
                <a:effectLst/>
                <a:latin typeface="+mj-lt"/>
              </a:rPr>
              <a:t> during optimal alignments.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Error Correction :</a:t>
            </a:r>
            <a:r>
              <a:rPr kumimoji="0" lang="en-US" altLang="en-US" sz="1200" b="0" i="0" u="none" strike="noStrike" cap="none" normalizeH="0" baseline="0" dirty="0">
                <a:ln>
                  <a:noFill/>
                </a:ln>
                <a:solidFill>
                  <a:schemeClr val="tx1">
                    <a:lumMod val="85000"/>
                  </a:schemeClr>
                </a:solidFill>
                <a:effectLst/>
                <a:latin typeface="+mj-lt"/>
              </a:rPr>
              <a:t>Enhances data accuracy by mitigating the effects of radiation on data integrity</a:t>
            </a:r>
            <a:r>
              <a:rPr kumimoji="0" lang="en-US" altLang="en-US" sz="1200" b="0" i="0" u="none" strike="noStrike" cap="none" normalizeH="0" baseline="0" dirty="0">
                <a:ln>
                  <a:noFill/>
                </a:ln>
                <a:solidFill>
                  <a:schemeClr val="tx1">
                    <a:lumMod val="85000"/>
                  </a:schemeClr>
                </a:solidFill>
                <a:effectLst/>
                <a:latin typeface="Agency FB" panose="020B0503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8E79D3D0-D6A4-B555-0A2C-0957B3B9642D}"/>
              </a:ext>
            </a:extLst>
          </p:cNvPr>
          <p:cNvSpPr txBox="1"/>
          <p:nvPr/>
        </p:nvSpPr>
        <p:spPr>
          <a:xfrm>
            <a:off x="373626" y="1611767"/>
            <a:ext cx="10583346" cy="2769989"/>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agneto" panose="04030805050802020D02" pitchFamily="82" charset="0"/>
              </a:rPr>
              <a:t>1. Atmospheric Parameters to Measure</a:t>
            </a:r>
            <a:endParaRPr kumimoji="0" lang="en-US" altLang="en-US" sz="2800" b="0" i="0" u="none" strike="noStrike" cap="none" normalizeH="0" baseline="0" dirty="0">
              <a:ln>
                <a:noFill/>
              </a:ln>
              <a:solidFill>
                <a:schemeClr val="tx1"/>
              </a:solidFill>
              <a:effectLst/>
              <a:latin typeface="Magneto" panose="04030805050802020D02" pitchFamily="8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Temperature :</a:t>
            </a:r>
            <a:r>
              <a:rPr kumimoji="0" lang="en-US" altLang="en-US" sz="1200" b="0" i="0" u="none" strike="noStrike" cap="none" normalizeH="0" baseline="0" dirty="0">
                <a:ln>
                  <a:noFill/>
                </a:ln>
                <a:solidFill>
                  <a:schemeClr val="tx1">
                    <a:lumMod val="85000"/>
                  </a:schemeClr>
                </a:solidFill>
                <a:effectLst/>
                <a:latin typeface="+mj-lt"/>
              </a:rPr>
              <a:t>Map thermal gradients at various altitudes to understand atmospheric layers and heat distribution</a:t>
            </a:r>
            <a:r>
              <a:rPr kumimoji="0" lang="en-US" altLang="en-US" sz="1400" b="0" i="0" u="none" strike="noStrike" cap="none" normalizeH="0" baseline="0" dirty="0">
                <a:ln>
                  <a:noFill/>
                </a:ln>
                <a:solidFill>
                  <a:schemeClr val="tx1">
                    <a:lumMod val="85000"/>
                  </a:schemeClr>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Pressure :</a:t>
            </a:r>
            <a:r>
              <a:rPr kumimoji="0" lang="en-US" altLang="en-US" sz="1200" b="0" i="0" u="none" strike="noStrike" cap="none" normalizeH="0" baseline="0" dirty="0">
                <a:ln>
                  <a:noFill/>
                </a:ln>
                <a:solidFill>
                  <a:schemeClr val="tx1">
                    <a:lumMod val="85000"/>
                  </a:schemeClr>
                </a:solidFill>
                <a:effectLst/>
                <a:latin typeface="+mj-lt"/>
              </a:rPr>
              <a:t>Profile pressure changes across altitude to study atmospheric density and structure.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Chemical Composition :</a:t>
            </a:r>
            <a:r>
              <a:rPr kumimoji="0" lang="en-US" altLang="en-US" sz="2000" b="0" i="0" u="none" strike="noStrike" cap="none" normalizeH="0" baseline="0" dirty="0">
                <a:ln>
                  <a:noFill/>
                </a:ln>
                <a:solidFill>
                  <a:schemeClr val="tx1"/>
                </a:solidFill>
                <a:effectLst/>
                <a:latin typeface="+mj-lt"/>
              </a:rPr>
              <a:t> </a:t>
            </a:r>
            <a:r>
              <a:rPr kumimoji="0" lang="en-US" altLang="en-US" sz="1200" b="0" i="0" u="none" strike="noStrike" cap="none" normalizeH="0" baseline="0" dirty="0">
                <a:ln>
                  <a:noFill/>
                </a:ln>
                <a:solidFill>
                  <a:schemeClr val="tx1">
                    <a:lumMod val="85000"/>
                  </a:schemeClr>
                </a:solidFill>
                <a:effectLst/>
                <a:latin typeface="+mj-lt"/>
              </a:rPr>
              <a:t>Analyze key gases (CO₂, SO₂, trace gases) to determine atmospheric composition.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Cloud Dynamics</a:t>
            </a:r>
            <a:r>
              <a:rPr lang="en-US" altLang="en-US" sz="2000" dirty="0">
                <a:latin typeface="+mj-lt"/>
              </a:rPr>
              <a:t> :</a:t>
            </a:r>
            <a:r>
              <a:rPr kumimoji="0" lang="en-US" altLang="en-US" sz="2000" b="0" i="0" u="none" strike="noStrike" cap="none" normalizeH="0" baseline="0" dirty="0">
                <a:ln>
                  <a:noFill/>
                </a:ln>
                <a:solidFill>
                  <a:schemeClr val="tx1"/>
                </a:solidFill>
                <a:effectLst/>
                <a:latin typeface="+mj-lt"/>
              </a:rPr>
              <a:t> </a:t>
            </a:r>
            <a:r>
              <a:rPr kumimoji="0" lang="en-US" altLang="en-US" sz="1200" b="0" i="0" u="none" strike="noStrike" cap="none" normalizeH="0" baseline="0" dirty="0">
                <a:ln>
                  <a:noFill/>
                </a:ln>
                <a:solidFill>
                  <a:schemeClr val="tx1">
                    <a:lumMod val="85000"/>
                  </a:schemeClr>
                </a:solidFill>
                <a:effectLst/>
                <a:latin typeface="+mj-lt"/>
              </a:rPr>
              <a:t>Track cloud layers and wind patterns to study Venus’s super-rotational atmosphere</a:t>
            </a:r>
            <a:r>
              <a:rPr kumimoji="0" lang="en-US" altLang="en-US" sz="1400" b="0" i="0" u="none" strike="noStrike" cap="none" normalizeH="0" baseline="0" dirty="0">
                <a:ln>
                  <a:noFill/>
                </a:ln>
                <a:solidFill>
                  <a:schemeClr val="tx1">
                    <a:lumMod val="85000"/>
                  </a:schemeClr>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UV and Light Absorption </a:t>
            </a:r>
            <a:r>
              <a:rPr kumimoji="0" lang="en-US" altLang="en-US" sz="2000" b="1" i="0" u="none" strike="noStrike" cap="none" normalizeH="0" baseline="0" dirty="0">
                <a:ln>
                  <a:noFill/>
                </a:ln>
                <a:solidFill>
                  <a:schemeClr val="tx1">
                    <a:lumMod val="85000"/>
                  </a:schemeClr>
                </a:solidFill>
                <a:effectLst/>
                <a:latin typeface="+mj-lt"/>
              </a:rPr>
              <a:t>:</a:t>
            </a:r>
            <a:r>
              <a:rPr kumimoji="0" lang="en-US" altLang="en-US" sz="2800" b="0" i="0" u="none" strike="noStrike" cap="none" normalizeH="0" baseline="0" dirty="0">
                <a:ln>
                  <a:noFill/>
                </a:ln>
                <a:solidFill>
                  <a:schemeClr val="tx1">
                    <a:lumMod val="85000"/>
                  </a:schemeClr>
                </a:solidFill>
                <a:effectLst/>
                <a:latin typeface="+mj-lt"/>
              </a:rPr>
              <a:t> </a:t>
            </a:r>
            <a:r>
              <a:rPr kumimoji="0" lang="en-US" altLang="en-US" sz="1200" b="0" i="0" u="none" strike="noStrike" cap="none" normalizeH="0" baseline="0" dirty="0">
                <a:ln>
                  <a:noFill/>
                </a:ln>
                <a:solidFill>
                  <a:schemeClr val="tx1">
                    <a:lumMod val="85000"/>
                  </a:schemeClr>
                </a:solidFill>
                <a:effectLst/>
                <a:latin typeface="+mj-lt"/>
              </a:rPr>
              <a:t>Assess photochemical reactions and detect UV-absorbing species in the clouds.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Radiation Level :</a:t>
            </a:r>
            <a:r>
              <a:rPr kumimoji="0" lang="en-US" altLang="en-US" sz="2000" b="0" i="0" u="none" strike="noStrike" cap="none" normalizeH="0" baseline="0" dirty="0">
                <a:ln>
                  <a:noFill/>
                </a:ln>
                <a:solidFill>
                  <a:schemeClr val="tx1"/>
                </a:solidFill>
                <a:effectLst/>
                <a:latin typeface="+mj-lt"/>
              </a:rPr>
              <a:t> </a:t>
            </a:r>
            <a:r>
              <a:rPr kumimoji="0" lang="en-US" altLang="en-US" sz="1200" b="0" i="0" u="none" strike="noStrike" cap="none" normalizeH="0" baseline="0" dirty="0">
                <a:ln>
                  <a:noFill/>
                </a:ln>
                <a:solidFill>
                  <a:schemeClr val="tx1">
                    <a:lumMod val="85000"/>
                  </a:schemeClr>
                </a:solidFill>
                <a:effectLst/>
                <a:latin typeface="+mj-lt"/>
              </a:rPr>
              <a:t>Measure solar and cosmic radiation to understand the radiation environment and its impact on atmospheric behavior</a:t>
            </a:r>
            <a:r>
              <a:rPr kumimoji="0" lang="en-US" altLang="en-US" sz="1400" b="0" i="0" u="none" strike="noStrike" cap="none" normalizeH="0" baseline="0" dirty="0">
                <a:ln>
                  <a:noFill/>
                </a:ln>
                <a:solidFill>
                  <a:schemeClr val="tx1">
                    <a:lumMod val="85000"/>
                  </a:schemeClr>
                </a:solidFill>
                <a:effectLst/>
                <a:latin typeface="+mj-lt"/>
              </a:rPr>
              <a:t>.</a:t>
            </a:r>
          </a:p>
          <a:p>
            <a:endParaRPr lang="en-IN" dirty="0"/>
          </a:p>
        </p:txBody>
      </p:sp>
      <p:pic>
        <p:nvPicPr>
          <p:cNvPr id="4" name="Picture 3">
            <a:extLst>
              <a:ext uri="{FF2B5EF4-FFF2-40B4-BE49-F238E27FC236}">
                <a16:creationId xmlns:a16="http://schemas.microsoft.com/office/drawing/2014/main" id="{798A3679-222D-7784-EB44-0D1B0410EA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656" y="4514104"/>
            <a:ext cx="1686344" cy="1464258"/>
          </a:xfrm>
          <a:prstGeom prst="rect">
            <a:avLst/>
          </a:prstGeom>
        </p:spPr>
      </p:pic>
    </p:spTree>
    <p:extLst>
      <p:ext uri="{BB962C8B-B14F-4D97-AF65-F5344CB8AC3E}">
        <p14:creationId xmlns:p14="http://schemas.microsoft.com/office/powerpoint/2010/main" val="3769756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heel(1)">
                                      <p:cBhvr>
                                        <p:cTn id="7" dur="2000"/>
                                        <p:tgtEl>
                                          <p:spTgt spid="2">
                                            <p:txEl>
                                              <p:pRg st="0" end="0"/>
                                            </p:txEl>
                                          </p:spTgt>
                                        </p:tgtEl>
                                      </p:cBhvr>
                                    </p:animEffect>
                                  </p:childTnLst>
                                </p:cTn>
                              </p:par>
                            </p:childTnLst>
                          </p:cTn>
                        </p:par>
                        <p:par>
                          <p:cTn id="8" fill="hold">
                            <p:stCondLst>
                              <p:cond delay="2000"/>
                            </p:stCondLst>
                            <p:childTnLst>
                              <p:par>
                                <p:cTn id="9" presetID="21" presetClass="entr" presetSubtype="1"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heel(1)">
                                      <p:cBhvr>
                                        <p:cTn id="11" dur="2000"/>
                                        <p:tgtEl>
                                          <p:spTgt spid="2">
                                            <p:txEl>
                                              <p:pRg st="1" end="1"/>
                                            </p:txEl>
                                          </p:spTgt>
                                        </p:tgtEl>
                                      </p:cBhvr>
                                    </p:animEffect>
                                  </p:childTnLst>
                                </p:cTn>
                              </p:par>
                            </p:childTnLst>
                          </p:cTn>
                        </p:par>
                        <p:par>
                          <p:cTn id="12" fill="hold">
                            <p:stCondLst>
                              <p:cond delay="4000"/>
                            </p:stCondLst>
                            <p:childTnLst>
                              <p:par>
                                <p:cTn id="13" presetID="55" presetClass="entr" presetSubtype="0" fill="hold"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2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16" dur="2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7" dur="2000"/>
                                        <p:tgtEl>
                                          <p:spTgt spid="3">
                                            <p:txEl>
                                              <p:pRg st="0" end="0"/>
                                            </p:txEl>
                                          </p:spTgt>
                                        </p:tgtEl>
                                      </p:cBhvr>
                                    </p:animEffect>
                                  </p:childTnLst>
                                </p:cTn>
                              </p:par>
                            </p:childTnLst>
                          </p:cTn>
                        </p:par>
                        <p:par>
                          <p:cTn id="18" fill="hold">
                            <p:stCondLst>
                              <p:cond delay="6000"/>
                            </p:stCondLst>
                            <p:childTnLst>
                              <p:par>
                                <p:cTn id="19" presetID="53" presetClass="entr" presetSubtype="16" fill="hold"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par>
                          <p:cTn id="24" fill="hold">
                            <p:stCondLst>
                              <p:cond delay="6500"/>
                            </p:stCondLst>
                            <p:childTnLst>
                              <p:par>
                                <p:cTn id="25" presetID="53" presetClass="entr" presetSubtype="16" fill="hold" nodeType="after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p:cTn id="2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9" dur="500"/>
                                        <p:tgtEl>
                                          <p:spTgt spid="3">
                                            <p:txEl>
                                              <p:pRg st="2" end="2"/>
                                            </p:txEl>
                                          </p:spTgt>
                                        </p:tgtEl>
                                      </p:cBhvr>
                                    </p:animEffect>
                                  </p:childTnLst>
                                </p:cTn>
                              </p:par>
                            </p:childTnLst>
                          </p:cTn>
                        </p:par>
                        <p:par>
                          <p:cTn id="30" fill="hold">
                            <p:stCondLst>
                              <p:cond delay="7000"/>
                            </p:stCondLst>
                            <p:childTnLst>
                              <p:par>
                                <p:cTn id="31" presetID="53" presetClass="entr" presetSubtype="16" fill="hold" nodeType="after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3">
                                            <p:txEl>
                                              <p:pRg st="3" end="3"/>
                                            </p:txEl>
                                          </p:spTgt>
                                        </p:tgtEl>
                                      </p:cBhvr>
                                    </p:animEffect>
                                  </p:childTnLst>
                                </p:cTn>
                              </p:par>
                            </p:childTnLst>
                          </p:cTn>
                        </p:par>
                        <p:par>
                          <p:cTn id="36" fill="hold">
                            <p:stCondLst>
                              <p:cond delay="7500"/>
                            </p:stCondLst>
                            <p:childTnLst>
                              <p:par>
                                <p:cTn id="37" presetID="53" presetClass="entr" presetSubtype="16" fill="hold" nodeType="after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0"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1" dur="500"/>
                                        <p:tgtEl>
                                          <p:spTgt spid="3">
                                            <p:txEl>
                                              <p:pRg st="4" end="4"/>
                                            </p:txEl>
                                          </p:spTgt>
                                        </p:tgtEl>
                                      </p:cBhvr>
                                    </p:animEffect>
                                  </p:childTnLst>
                                </p:cTn>
                              </p:par>
                            </p:childTnLst>
                          </p:cTn>
                        </p:par>
                        <p:par>
                          <p:cTn id="42" fill="hold">
                            <p:stCondLst>
                              <p:cond delay="8000"/>
                            </p:stCondLst>
                            <p:childTnLst>
                              <p:par>
                                <p:cTn id="43" presetID="53" presetClass="entr" presetSubtype="16" fill="hold" nodeType="after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 calcmode="lin" valueType="num">
                                      <p:cBhvr>
                                        <p:cTn id="45"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6"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7" dur="500"/>
                                        <p:tgtEl>
                                          <p:spTgt spid="3">
                                            <p:txEl>
                                              <p:pRg st="5" end="5"/>
                                            </p:txEl>
                                          </p:spTgt>
                                        </p:tgtEl>
                                      </p:cBhvr>
                                    </p:animEffect>
                                  </p:childTnLst>
                                </p:cTn>
                              </p:par>
                            </p:childTnLst>
                          </p:cTn>
                        </p:par>
                        <p:par>
                          <p:cTn id="48" fill="hold">
                            <p:stCondLst>
                              <p:cond delay="8500"/>
                            </p:stCondLst>
                            <p:childTnLst>
                              <p:par>
                                <p:cTn id="49" presetID="53" presetClass="entr" presetSubtype="16" fill="hold" nodeType="after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 calcmode="lin" valueType="num">
                                      <p:cBhvr>
                                        <p:cTn id="51"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2"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3" dur="500"/>
                                        <p:tgtEl>
                                          <p:spTgt spid="3">
                                            <p:txEl>
                                              <p:pRg st="6" end="6"/>
                                            </p:txEl>
                                          </p:spTgt>
                                        </p:tgtEl>
                                      </p:cBhvr>
                                    </p:animEffect>
                                  </p:childTnLst>
                                </p:cTn>
                              </p:par>
                            </p:childTnLst>
                          </p:cTn>
                        </p:par>
                        <p:par>
                          <p:cTn id="54" fill="hold">
                            <p:stCondLst>
                              <p:cond delay="9000"/>
                            </p:stCondLst>
                            <p:childTnLst>
                              <p:par>
                                <p:cTn id="55" presetID="55" presetClass="entr" presetSubtype="0" fill="hold" nodeType="afterEffect">
                                  <p:stCondLst>
                                    <p:cond delay="0"/>
                                  </p:stCondLst>
                                  <p:childTnLst>
                                    <p:set>
                                      <p:cBhvr>
                                        <p:cTn id="56" dur="1" fill="hold">
                                          <p:stCondLst>
                                            <p:cond delay="0"/>
                                          </p:stCondLst>
                                        </p:cTn>
                                        <p:tgtEl>
                                          <p:spTgt spid="5">
                                            <p:txEl>
                                              <p:pRg st="0" end="0"/>
                                            </p:txEl>
                                          </p:spTgt>
                                        </p:tgtEl>
                                        <p:attrNameLst>
                                          <p:attrName>style.visibility</p:attrName>
                                        </p:attrNameLst>
                                      </p:cBhvr>
                                      <p:to>
                                        <p:strVal val="visible"/>
                                      </p:to>
                                    </p:set>
                                    <p:anim calcmode="lin" valueType="num">
                                      <p:cBhvr>
                                        <p:cTn id="57" dur="2000" fill="hold"/>
                                        <p:tgtEl>
                                          <p:spTgt spid="5">
                                            <p:txEl>
                                              <p:pRg st="0" end="0"/>
                                            </p:txEl>
                                          </p:spTgt>
                                        </p:tgtEl>
                                        <p:attrNameLst>
                                          <p:attrName>ppt_w</p:attrName>
                                        </p:attrNameLst>
                                      </p:cBhvr>
                                      <p:tavLst>
                                        <p:tav tm="0">
                                          <p:val>
                                            <p:strVal val="#ppt_w*0.70"/>
                                          </p:val>
                                        </p:tav>
                                        <p:tav tm="100000">
                                          <p:val>
                                            <p:strVal val="#ppt_w"/>
                                          </p:val>
                                        </p:tav>
                                      </p:tavLst>
                                    </p:anim>
                                    <p:anim calcmode="lin" valueType="num">
                                      <p:cBhvr>
                                        <p:cTn id="58" dur="2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59" dur="2000"/>
                                        <p:tgtEl>
                                          <p:spTgt spid="5">
                                            <p:txEl>
                                              <p:pRg st="0" end="0"/>
                                            </p:txEl>
                                          </p:spTgt>
                                        </p:tgtEl>
                                      </p:cBhvr>
                                    </p:animEffect>
                                  </p:childTnLst>
                                </p:cTn>
                              </p:par>
                            </p:childTnLst>
                          </p:cTn>
                        </p:par>
                        <p:par>
                          <p:cTn id="60" fill="hold">
                            <p:stCondLst>
                              <p:cond delay="11000"/>
                            </p:stCondLst>
                            <p:childTnLst>
                              <p:par>
                                <p:cTn id="61" presetID="43" presetClass="entr" presetSubtype="0" fill="hold" nodeType="afterEffect">
                                  <p:stCondLst>
                                    <p:cond delay="0"/>
                                  </p:stCondLst>
                                  <p:childTnLst>
                                    <p:set>
                                      <p:cBhvr>
                                        <p:cTn id="62" dur="1" fill="hold">
                                          <p:stCondLst>
                                            <p:cond delay="0"/>
                                          </p:stCondLst>
                                        </p:cTn>
                                        <p:tgtEl>
                                          <p:spTgt spid="5">
                                            <p:txEl>
                                              <p:pRg st="1" end="1"/>
                                            </p:txEl>
                                          </p:spTgt>
                                        </p:tgtEl>
                                        <p:attrNameLst>
                                          <p:attrName>style.visibility</p:attrName>
                                        </p:attrNameLst>
                                      </p:cBhvr>
                                      <p:to>
                                        <p:strVal val="visible"/>
                                      </p:to>
                                    </p:set>
                                    <p:animEffect transition="in" filter="fade">
                                      <p:cBhvr>
                                        <p:cTn id="63" dur="50"/>
                                        <p:tgtEl>
                                          <p:spTgt spid="5">
                                            <p:txEl>
                                              <p:pRg st="1" end="1"/>
                                            </p:txEl>
                                          </p:spTgt>
                                        </p:tgtEl>
                                      </p:cBhvr>
                                    </p:animEffect>
                                    <p:anim calcmode="lin" valueType="num">
                                      <p:cBhvr>
                                        <p:cTn id="64" dur="2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65" dur="200" fill="hold"/>
                                        <p:tgtEl>
                                          <p:spTgt spid="5">
                                            <p:txEl>
                                              <p:pRg st="1" end="1"/>
                                            </p:txEl>
                                          </p:spTgt>
                                        </p:tgtEl>
                                        <p:attrNameLst>
                                          <p:attrName>ppt_y</p:attrName>
                                        </p:attrNameLst>
                                      </p:cBhvr>
                                      <p:tavLst>
                                        <p:tav tm="0">
                                          <p:val>
                                            <p:strVal val="#ppt_y+0.31"/>
                                          </p:val>
                                        </p:tav>
                                        <p:tav tm="100000">
                                          <p:val>
                                            <p:strVal val="#ppt_y+0.31"/>
                                          </p:val>
                                        </p:tav>
                                      </p:tavLst>
                                    </p:anim>
                                    <p:anim calcmode="lin" valueType="num">
                                      <p:cBhvr>
                                        <p:cTn id="66" dur="300" decel="50000" fill="hold">
                                          <p:stCondLst>
                                            <p:cond delay="200"/>
                                          </p:stCondLst>
                                        </p:cTn>
                                        <p:tgtEl>
                                          <p:spTgt spid="5">
                                            <p:txEl>
                                              <p:pRg st="1" end="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7" dur="300" decel="50000" fill="hold">
                                          <p:stCondLst>
                                            <p:cond delay="200"/>
                                          </p:stCondLst>
                                        </p:cTn>
                                        <p:tgtEl>
                                          <p:spTgt spid="5">
                                            <p:txEl>
                                              <p:pRg st="1" end="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68" fill="hold">
                            <p:stCondLst>
                              <p:cond delay="11500"/>
                            </p:stCondLst>
                            <p:childTnLst>
                              <p:par>
                                <p:cTn id="69" presetID="43" presetClass="entr" presetSubtype="0" fill="hold" nodeType="afterEffect">
                                  <p:stCondLst>
                                    <p:cond delay="0"/>
                                  </p:stCondLst>
                                  <p:childTnLst>
                                    <p:set>
                                      <p:cBhvr>
                                        <p:cTn id="70" dur="1" fill="hold">
                                          <p:stCondLst>
                                            <p:cond delay="0"/>
                                          </p:stCondLst>
                                        </p:cTn>
                                        <p:tgtEl>
                                          <p:spTgt spid="5">
                                            <p:txEl>
                                              <p:pRg st="2" end="2"/>
                                            </p:txEl>
                                          </p:spTgt>
                                        </p:tgtEl>
                                        <p:attrNameLst>
                                          <p:attrName>style.visibility</p:attrName>
                                        </p:attrNameLst>
                                      </p:cBhvr>
                                      <p:to>
                                        <p:strVal val="visible"/>
                                      </p:to>
                                    </p:set>
                                    <p:animEffect transition="in" filter="fade">
                                      <p:cBhvr>
                                        <p:cTn id="71" dur="50"/>
                                        <p:tgtEl>
                                          <p:spTgt spid="5">
                                            <p:txEl>
                                              <p:pRg st="2" end="2"/>
                                            </p:txEl>
                                          </p:spTgt>
                                        </p:tgtEl>
                                      </p:cBhvr>
                                    </p:animEffect>
                                    <p:anim calcmode="lin" valueType="num">
                                      <p:cBhvr>
                                        <p:cTn id="72" dur="2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73" dur="200" fill="hold"/>
                                        <p:tgtEl>
                                          <p:spTgt spid="5">
                                            <p:txEl>
                                              <p:pRg st="2" end="2"/>
                                            </p:txEl>
                                          </p:spTgt>
                                        </p:tgtEl>
                                        <p:attrNameLst>
                                          <p:attrName>ppt_y</p:attrName>
                                        </p:attrNameLst>
                                      </p:cBhvr>
                                      <p:tavLst>
                                        <p:tav tm="0">
                                          <p:val>
                                            <p:strVal val="#ppt_y+0.31"/>
                                          </p:val>
                                        </p:tav>
                                        <p:tav tm="100000">
                                          <p:val>
                                            <p:strVal val="#ppt_y+0.31"/>
                                          </p:val>
                                        </p:tav>
                                      </p:tavLst>
                                    </p:anim>
                                    <p:anim calcmode="lin" valueType="num">
                                      <p:cBhvr>
                                        <p:cTn id="74" dur="300" decel="50000" fill="hold">
                                          <p:stCondLst>
                                            <p:cond delay="200"/>
                                          </p:stCondLst>
                                        </p:cTn>
                                        <p:tgtEl>
                                          <p:spTgt spid="5">
                                            <p:txEl>
                                              <p:pRg st="2" end="2"/>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75" dur="300" decel="50000" fill="hold">
                                          <p:stCondLst>
                                            <p:cond delay="200"/>
                                          </p:stCondLst>
                                        </p:cTn>
                                        <p:tgtEl>
                                          <p:spTgt spid="5">
                                            <p:txEl>
                                              <p:pRg st="2" end="2"/>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76" fill="hold">
                            <p:stCondLst>
                              <p:cond delay="12000"/>
                            </p:stCondLst>
                            <p:childTnLst>
                              <p:par>
                                <p:cTn id="77" presetID="43" presetClass="entr" presetSubtype="0" fill="hold" nodeType="afterEffect">
                                  <p:stCondLst>
                                    <p:cond delay="0"/>
                                  </p:stCondLst>
                                  <p:childTnLst>
                                    <p:set>
                                      <p:cBhvr>
                                        <p:cTn id="78" dur="1" fill="hold">
                                          <p:stCondLst>
                                            <p:cond delay="0"/>
                                          </p:stCondLst>
                                        </p:cTn>
                                        <p:tgtEl>
                                          <p:spTgt spid="5">
                                            <p:txEl>
                                              <p:pRg st="3" end="3"/>
                                            </p:txEl>
                                          </p:spTgt>
                                        </p:tgtEl>
                                        <p:attrNameLst>
                                          <p:attrName>style.visibility</p:attrName>
                                        </p:attrNameLst>
                                      </p:cBhvr>
                                      <p:to>
                                        <p:strVal val="visible"/>
                                      </p:to>
                                    </p:set>
                                    <p:animEffect transition="in" filter="fade">
                                      <p:cBhvr>
                                        <p:cTn id="79" dur="50"/>
                                        <p:tgtEl>
                                          <p:spTgt spid="5">
                                            <p:txEl>
                                              <p:pRg st="3" end="3"/>
                                            </p:txEl>
                                          </p:spTgt>
                                        </p:tgtEl>
                                      </p:cBhvr>
                                    </p:animEffect>
                                    <p:anim calcmode="lin" valueType="num">
                                      <p:cBhvr>
                                        <p:cTn id="80" dur="2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81" dur="200" fill="hold"/>
                                        <p:tgtEl>
                                          <p:spTgt spid="5">
                                            <p:txEl>
                                              <p:pRg st="3" end="3"/>
                                            </p:txEl>
                                          </p:spTgt>
                                        </p:tgtEl>
                                        <p:attrNameLst>
                                          <p:attrName>ppt_y</p:attrName>
                                        </p:attrNameLst>
                                      </p:cBhvr>
                                      <p:tavLst>
                                        <p:tav tm="0">
                                          <p:val>
                                            <p:strVal val="#ppt_y+0.31"/>
                                          </p:val>
                                        </p:tav>
                                        <p:tav tm="100000">
                                          <p:val>
                                            <p:strVal val="#ppt_y+0.31"/>
                                          </p:val>
                                        </p:tav>
                                      </p:tavLst>
                                    </p:anim>
                                    <p:anim calcmode="lin" valueType="num">
                                      <p:cBhvr>
                                        <p:cTn id="82" dur="300" decel="50000" fill="hold">
                                          <p:stCondLst>
                                            <p:cond delay="200"/>
                                          </p:stCondLst>
                                        </p:cTn>
                                        <p:tgtEl>
                                          <p:spTgt spid="5">
                                            <p:txEl>
                                              <p:pRg st="3" end="3"/>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83" dur="300" decel="50000" fill="hold">
                                          <p:stCondLst>
                                            <p:cond delay="200"/>
                                          </p:stCondLst>
                                        </p:cTn>
                                        <p:tgtEl>
                                          <p:spTgt spid="5">
                                            <p:txEl>
                                              <p:pRg st="3" end="3"/>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84" fill="hold">
                            <p:stCondLst>
                              <p:cond delay="12500"/>
                            </p:stCondLst>
                            <p:childTnLst>
                              <p:par>
                                <p:cTn id="85" presetID="43" presetClass="entr" presetSubtype="0" fill="hold" nodeType="afterEffect">
                                  <p:stCondLst>
                                    <p:cond delay="0"/>
                                  </p:stCondLst>
                                  <p:childTnLst>
                                    <p:set>
                                      <p:cBhvr>
                                        <p:cTn id="86" dur="1" fill="hold">
                                          <p:stCondLst>
                                            <p:cond delay="0"/>
                                          </p:stCondLst>
                                        </p:cTn>
                                        <p:tgtEl>
                                          <p:spTgt spid="5">
                                            <p:txEl>
                                              <p:pRg st="4" end="4"/>
                                            </p:txEl>
                                          </p:spTgt>
                                        </p:tgtEl>
                                        <p:attrNameLst>
                                          <p:attrName>style.visibility</p:attrName>
                                        </p:attrNameLst>
                                      </p:cBhvr>
                                      <p:to>
                                        <p:strVal val="visible"/>
                                      </p:to>
                                    </p:set>
                                    <p:animEffect transition="in" filter="fade">
                                      <p:cBhvr>
                                        <p:cTn id="87" dur="50"/>
                                        <p:tgtEl>
                                          <p:spTgt spid="5">
                                            <p:txEl>
                                              <p:pRg st="4" end="4"/>
                                            </p:txEl>
                                          </p:spTgt>
                                        </p:tgtEl>
                                      </p:cBhvr>
                                    </p:animEffect>
                                    <p:anim calcmode="lin" valueType="num">
                                      <p:cBhvr>
                                        <p:cTn id="88" dur="2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89" dur="200" fill="hold"/>
                                        <p:tgtEl>
                                          <p:spTgt spid="5">
                                            <p:txEl>
                                              <p:pRg st="4" end="4"/>
                                            </p:txEl>
                                          </p:spTgt>
                                        </p:tgtEl>
                                        <p:attrNameLst>
                                          <p:attrName>ppt_y</p:attrName>
                                        </p:attrNameLst>
                                      </p:cBhvr>
                                      <p:tavLst>
                                        <p:tav tm="0">
                                          <p:val>
                                            <p:strVal val="#ppt_y+0.31"/>
                                          </p:val>
                                        </p:tav>
                                        <p:tav tm="100000">
                                          <p:val>
                                            <p:strVal val="#ppt_y+0.31"/>
                                          </p:val>
                                        </p:tav>
                                      </p:tavLst>
                                    </p:anim>
                                    <p:anim calcmode="lin" valueType="num">
                                      <p:cBhvr>
                                        <p:cTn id="90" dur="300" decel="50000" fill="hold">
                                          <p:stCondLst>
                                            <p:cond delay="200"/>
                                          </p:stCondLst>
                                        </p:cTn>
                                        <p:tgtEl>
                                          <p:spTgt spid="5">
                                            <p:txEl>
                                              <p:pRg st="4" end="4"/>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91" dur="300" decel="50000" fill="hold">
                                          <p:stCondLst>
                                            <p:cond delay="200"/>
                                          </p:stCondLst>
                                        </p:cTn>
                                        <p:tgtEl>
                                          <p:spTgt spid="5">
                                            <p:txEl>
                                              <p:pRg st="4" end="4"/>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4"/>
                                        </p:tgtEl>
                                        <p:attrNameLst>
                                          <p:attrName>style.visibility</p:attrName>
                                        </p:attrNameLst>
                                      </p:cBhvr>
                                      <p:to>
                                        <p:strVal val="visible"/>
                                      </p:to>
                                    </p:set>
                                    <p:animEffect transition="in" filter="fade">
                                      <p:cBhvr>
                                        <p:cTn id="9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1F9575-F481-1AF9-B34A-BFABEFC7B17F}"/>
              </a:ext>
            </a:extLst>
          </p:cNvPr>
          <p:cNvSpPr txBox="1"/>
          <p:nvPr/>
        </p:nvSpPr>
        <p:spPr>
          <a:xfrm>
            <a:off x="5721618" y="319513"/>
            <a:ext cx="8849032" cy="707886"/>
          </a:xfrm>
          <a:prstGeom prst="rect">
            <a:avLst/>
          </a:prstGeom>
          <a:noFill/>
        </p:spPr>
        <p:txBody>
          <a:bodyPr wrap="square">
            <a:spAutoFit/>
          </a:bodyPr>
          <a:lstStyle/>
          <a:p>
            <a:r>
              <a:rPr lang="en-US" sz="4000" b="1" err="1"/>
              <a:t>CubeSAT</a:t>
            </a:r>
            <a:r>
              <a:rPr lang="en-US" sz="4000" b="1"/>
              <a:t> Overview</a:t>
            </a:r>
            <a:endParaRPr lang="en-US" sz="4000"/>
          </a:p>
        </p:txBody>
      </p:sp>
      <p:pic>
        <p:nvPicPr>
          <p:cNvPr id="2" name="Picture 1">
            <a:extLst>
              <a:ext uri="{FF2B5EF4-FFF2-40B4-BE49-F238E27FC236}">
                <a16:creationId xmlns:a16="http://schemas.microsoft.com/office/drawing/2014/main" id="{303AE5D8-B5DA-D6E8-0D32-1955CC1224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343" y="2219632"/>
            <a:ext cx="7895983" cy="4293572"/>
          </a:xfrm>
          <a:prstGeom prst="rect">
            <a:avLst/>
          </a:prstGeom>
        </p:spPr>
      </p:pic>
      <p:sp>
        <p:nvSpPr>
          <p:cNvPr id="4" name="TextBox 3">
            <a:extLst>
              <a:ext uri="{FF2B5EF4-FFF2-40B4-BE49-F238E27FC236}">
                <a16:creationId xmlns:a16="http://schemas.microsoft.com/office/drawing/2014/main" id="{0EB92DB6-29F8-11B0-7B0A-0D3D3DD62754}"/>
              </a:ext>
            </a:extLst>
          </p:cNvPr>
          <p:cNvSpPr txBox="1"/>
          <p:nvPr/>
        </p:nvSpPr>
        <p:spPr>
          <a:xfrm>
            <a:off x="222343" y="1565373"/>
            <a:ext cx="6349815" cy="830997"/>
          </a:xfrm>
          <a:prstGeom prst="rect">
            <a:avLst/>
          </a:prstGeom>
          <a:noFill/>
        </p:spPr>
        <p:txBody>
          <a:bodyPr wrap="none" rtlCol="0">
            <a:spAutoFit/>
          </a:bodyPr>
          <a:lstStyle/>
          <a:p>
            <a:r>
              <a:rPr lang="en-US" sz="2400">
                <a:latin typeface="Algerian" panose="04020705040A02060702" pitchFamily="82" charset="0"/>
              </a:rPr>
              <a:t>3D model of the </a:t>
            </a:r>
            <a:r>
              <a:rPr lang="en-US" sz="2400" err="1">
                <a:latin typeface="Algerian" panose="04020705040A02060702" pitchFamily="82" charset="0"/>
              </a:rPr>
              <a:t>CubeSAT</a:t>
            </a:r>
            <a:r>
              <a:rPr lang="en-US" sz="2400">
                <a:latin typeface="Algerian" panose="04020705040A02060702" pitchFamily="82" charset="0"/>
              </a:rPr>
              <a:t> </a:t>
            </a:r>
            <a:r>
              <a:rPr lang="en-US" sz="1800"/>
              <a:t>(basic design sketch).</a:t>
            </a:r>
          </a:p>
          <a:p>
            <a:endParaRPr lang="en-IN" sz="2400"/>
          </a:p>
        </p:txBody>
      </p:sp>
      <p:sp>
        <p:nvSpPr>
          <p:cNvPr id="5" name="TextBox 4">
            <a:extLst>
              <a:ext uri="{FF2B5EF4-FFF2-40B4-BE49-F238E27FC236}">
                <a16:creationId xmlns:a16="http://schemas.microsoft.com/office/drawing/2014/main" id="{C807F291-FF38-6E09-A109-8A054FF28648}"/>
              </a:ext>
            </a:extLst>
          </p:cNvPr>
          <p:cNvSpPr txBox="1"/>
          <p:nvPr/>
        </p:nvSpPr>
        <p:spPr>
          <a:xfrm>
            <a:off x="8833916" y="2617785"/>
            <a:ext cx="2624436" cy="3139321"/>
          </a:xfrm>
          <a:prstGeom prst="rect">
            <a:avLst/>
          </a:prstGeom>
          <a:noFill/>
        </p:spPr>
        <p:txBody>
          <a:bodyPr wrap="none" rtlCol="0">
            <a:spAutoFit/>
          </a:bodyPr>
          <a:lstStyle/>
          <a:p>
            <a:r>
              <a:rPr lang="en-US" sz="3600">
                <a:latin typeface="Bahnschrift Condensed" panose="020B0502040204020203" pitchFamily="34" charset="0"/>
              </a:rPr>
              <a:t>Subsystems:</a:t>
            </a:r>
          </a:p>
          <a:p>
            <a:r>
              <a:rPr lang="en-US" sz="3600">
                <a:latin typeface="Bahnschrift Condensed" panose="020B0502040204020203" pitchFamily="34" charset="0"/>
              </a:rPr>
              <a:t>Communication,</a:t>
            </a:r>
          </a:p>
          <a:p>
            <a:r>
              <a:rPr lang="en-US" sz="3600">
                <a:latin typeface="Bahnschrift Condensed" panose="020B0502040204020203" pitchFamily="34" charset="0"/>
              </a:rPr>
              <a:t>Sensor, </a:t>
            </a:r>
          </a:p>
          <a:p>
            <a:r>
              <a:rPr lang="en-US" sz="3600">
                <a:latin typeface="Bahnschrift Condensed" panose="020B0502040204020203" pitchFamily="34" charset="0"/>
              </a:rPr>
              <a:t>Power, </a:t>
            </a:r>
          </a:p>
          <a:p>
            <a:r>
              <a:rPr lang="en-US" sz="3600">
                <a:latin typeface="Bahnschrift Condensed" panose="020B0502040204020203" pitchFamily="34" charset="0"/>
              </a:rPr>
              <a:t>Mechanical.</a:t>
            </a:r>
          </a:p>
          <a:p>
            <a:endParaRPr lang="en-IN"/>
          </a:p>
        </p:txBody>
      </p:sp>
    </p:spTree>
    <p:extLst>
      <p:ext uri="{BB962C8B-B14F-4D97-AF65-F5344CB8AC3E}">
        <p14:creationId xmlns:p14="http://schemas.microsoft.com/office/powerpoint/2010/main" val="682543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750"/>
                                        <p:tgtEl>
                                          <p:spTgt spid="4"/>
                                        </p:tgtEl>
                                      </p:cBhvr>
                                    </p:animEffect>
                                  </p:childTnLst>
                                </p:cTn>
                              </p:par>
                            </p:childTnLst>
                          </p:cTn>
                        </p:par>
                        <p:par>
                          <p:cTn id="12" fill="hold">
                            <p:stCondLst>
                              <p:cond delay="1750"/>
                            </p:stCondLst>
                            <p:childTnLst>
                              <p:par>
                                <p:cTn id="13" presetID="14" presetClass="entr" presetSubtype="1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randombar(horizontal)">
                                      <p:cBhvr>
                                        <p:cTn id="15" dur="3000"/>
                                        <p:tgtEl>
                                          <p:spTgt spid="2"/>
                                        </p:tgtEl>
                                      </p:cBhvr>
                                    </p:animEffect>
                                  </p:childTnLst>
                                </p:cTn>
                              </p:par>
                            </p:childTnLst>
                          </p:cTn>
                        </p:par>
                        <p:par>
                          <p:cTn id="16" fill="hold">
                            <p:stCondLst>
                              <p:cond delay="475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F2833B-E458-07F6-F308-8CD165C91B47}"/>
              </a:ext>
            </a:extLst>
          </p:cNvPr>
          <p:cNvSpPr txBox="1"/>
          <p:nvPr/>
        </p:nvSpPr>
        <p:spPr>
          <a:xfrm>
            <a:off x="5652689" y="414816"/>
            <a:ext cx="6925796" cy="830997"/>
          </a:xfrm>
          <a:prstGeom prst="rect">
            <a:avLst/>
          </a:prstGeom>
          <a:noFill/>
        </p:spPr>
        <p:txBody>
          <a:bodyPr wrap="square">
            <a:spAutoFit/>
          </a:bodyPr>
          <a:lstStyle/>
          <a:p>
            <a:r>
              <a:rPr lang="en-US" sz="4800" b="1" dirty="0">
                <a:latin typeface="Edwardian Script ITC" panose="030303020407070D0804" pitchFamily="66" charset="0"/>
              </a:rPr>
              <a:t>Power Subsystem Design</a:t>
            </a:r>
            <a:endParaRPr lang="en-US" sz="4800" dirty="0">
              <a:latin typeface="Edwardian Script ITC" panose="030303020407070D0804" pitchFamily="66" charset="0"/>
            </a:endParaRPr>
          </a:p>
        </p:txBody>
      </p:sp>
      <p:graphicFrame>
        <p:nvGraphicFramePr>
          <p:cNvPr id="5" name="Table 4">
            <a:extLst>
              <a:ext uri="{FF2B5EF4-FFF2-40B4-BE49-F238E27FC236}">
                <a16:creationId xmlns:a16="http://schemas.microsoft.com/office/drawing/2014/main" id="{F65FA6E3-CA41-32E1-1C44-5C20F7AA1D28}"/>
              </a:ext>
            </a:extLst>
          </p:cNvPr>
          <p:cNvGraphicFramePr>
            <a:graphicFrameLocks noGrp="1"/>
          </p:cNvGraphicFramePr>
          <p:nvPr>
            <p:extLst>
              <p:ext uri="{D42A27DB-BD31-4B8C-83A1-F6EECF244321}">
                <p14:modId xmlns:p14="http://schemas.microsoft.com/office/powerpoint/2010/main" val="1132272174"/>
              </p:ext>
            </p:extLst>
          </p:nvPr>
        </p:nvGraphicFramePr>
        <p:xfrm>
          <a:off x="111843" y="1355759"/>
          <a:ext cx="12231328" cy="2650970"/>
        </p:xfrm>
        <a:graphic>
          <a:graphicData uri="http://schemas.openxmlformats.org/drawingml/2006/table">
            <a:tbl>
              <a:tblPr>
                <a:tableStyleId>{5940675A-B579-460E-94D1-54222C63F5DA}</a:tableStyleId>
              </a:tblPr>
              <a:tblGrid>
                <a:gridCol w="1528916">
                  <a:extLst>
                    <a:ext uri="{9D8B030D-6E8A-4147-A177-3AD203B41FA5}">
                      <a16:colId xmlns:a16="http://schemas.microsoft.com/office/drawing/2014/main" val="812601669"/>
                    </a:ext>
                  </a:extLst>
                </a:gridCol>
                <a:gridCol w="1528916">
                  <a:extLst>
                    <a:ext uri="{9D8B030D-6E8A-4147-A177-3AD203B41FA5}">
                      <a16:colId xmlns:a16="http://schemas.microsoft.com/office/drawing/2014/main" val="3370136443"/>
                    </a:ext>
                  </a:extLst>
                </a:gridCol>
                <a:gridCol w="1528916">
                  <a:extLst>
                    <a:ext uri="{9D8B030D-6E8A-4147-A177-3AD203B41FA5}">
                      <a16:colId xmlns:a16="http://schemas.microsoft.com/office/drawing/2014/main" val="2266504359"/>
                    </a:ext>
                  </a:extLst>
                </a:gridCol>
                <a:gridCol w="1528916">
                  <a:extLst>
                    <a:ext uri="{9D8B030D-6E8A-4147-A177-3AD203B41FA5}">
                      <a16:colId xmlns:a16="http://schemas.microsoft.com/office/drawing/2014/main" val="2092567258"/>
                    </a:ext>
                  </a:extLst>
                </a:gridCol>
                <a:gridCol w="1528916">
                  <a:extLst>
                    <a:ext uri="{9D8B030D-6E8A-4147-A177-3AD203B41FA5}">
                      <a16:colId xmlns:a16="http://schemas.microsoft.com/office/drawing/2014/main" val="1628236991"/>
                    </a:ext>
                  </a:extLst>
                </a:gridCol>
                <a:gridCol w="1528916">
                  <a:extLst>
                    <a:ext uri="{9D8B030D-6E8A-4147-A177-3AD203B41FA5}">
                      <a16:colId xmlns:a16="http://schemas.microsoft.com/office/drawing/2014/main" val="4180090515"/>
                    </a:ext>
                  </a:extLst>
                </a:gridCol>
                <a:gridCol w="1528916">
                  <a:extLst>
                    <a:ext uri="{9D8B030D-6E8A-4147-A177-3AD203B41FA5}">
                      <a16:colId xmlns:a16="http://schemas.microsoft.com/office/drawing/2014/main" val="3691740603"/>
                    </a:ext>
                  </a:extLst>
                </a:gridCol>
                <a:gridCol w="1528916">
                  <a:extLst>
                    <a:ext uri="{9D8B030D-6E8A-4147-A177-3AD203B41FA5}">
                      <a16:colId xmlns:a16="http://schemas.microsoft.com/office/drawing/2014/main" val="2797442338"/>
                    </a:ext>
                  </a:extLst>
                </a:gridCol>
              </a:tblGrid>
              <a:tr h="266554">
                <a:tc>
                  <a:txBody>
                    <a:bodyPr/>
                    <a:lstStyle/>
                    <a:p>
                      <a:r>
                        <a:rPr lang="en-IN" sz="1200" b="1"/>
                        <a:t>Subsystem</a:t>
                      </a:r>
                      <a:endParaRPr lang="en-IN" sz="1200"/>
                    </a:p>
                  </a:txBody>
                  <a:tcPr marL="18131" marR="18131" marT="9065" marB="9065" anchor="ctr"/>
                </a:tc>
                <a:tc>
                  <a:txBody>
                    <a:bodyPr/>
                    <a:lstStyle/>
                    <a:p>
                      <a:r>
                        <a:rPr lang="en-IN" sz="1200" b="1"/>
                        <a:t>Component</a:t>
                      </a:r>
                      <a:endParaRPr lang="en-IN" sz="1200"/>
                    </a:p>
                  </a:txBody>
                  <a:tcPr marL="18131" marR="18131" marT="9065" marB="9065" anchor="ctr"/>
                </a:tc>
                <a:tc>
                  <a:txBody>
                    <a:bodyPr/>
                    <a:lstStyle/>
                    <a:p>
                      <a:r>
                        <a:rPr lang="en-IN" sz="1200" b="1"/>
                        <a:t>Standard Option</a:t>
                      </a:r>
                      <a:endParaRPr lang="en-IN" sz="1200"/>
                    </a:p>
                  </a:txBody>
                  <a:tcPr marL="18131" marR="18131" marT="9065" marB="9065" anchor="ctr"/>
                </a:tc>
                <a:tc>
                  <a:txBody>
                    <a:bodyPr/>
                    <a:lstStyle/>
                    <a:p>
                      <a:r>
                        <a:rPr lang="en-IN" sz="1200" b="1"/>
                        <a:t>Enhanced Option for Venus Orbit</a:t>
                      </a:r>
                      <a:endParaRPr lang="en-IN" sz="1200"/>
                    </a:p>
                  </a:txBody>
                  <a:tcPr marL="18131" marR="18131" marT="9065" marB="9065" anchor="ctr"/>
                </a:tc>
                <a:tc>
                  <a:txBody>
                    <a:bodyPr/>
                    <a:lstStyle/>
                    <a:p>
                      <a:r>
                        <a:rPr lang="en-IN" sz="1200" b="1"/>
                        <a:t>Weight (Standard) (grams)</a:t>
                      </a:r>
                      <a:endParaRPr lang="en-IN" sz="1200"/>
                    </a:p>
                  </a:txBody>
                  <a:tcPr marL="18131" marR="18131" marT="9065" marB="9065" anchor="ctr"/>
                </a:tc>
                <a:tc>
                  <a:txBody>
                    <a:bodyPr/>
                    <a:lstStyle/>
                    <a:p>
                      <a:r>
                        <a:rPr lang="en-IN" sz="1200" b="1"/>
                        <a:t>Weight (Enhanced) (grams)</a:t>
                      </a:r>
                      <a:endParaRPr lang="en-IN" sz="1200"/>
                    </a:p>
                  </a:txBody>
                  <a:tcPr marL="18131" marR="18131" marT="9065" marB="9065" anchor="ctr"/>
                </a:tc>
                <a:tc>
                  <a:txBody>
                    <a:bodyPr/>
                    <a:lstStyle/>
                    <a:p>
                      <a:r>
                        <a:rPr lang="en-IN" sz="1200" b="1"/>
                        <a:t>Cost (Standard) (INR)</a:t>
                      </a:r>
                      <a:endParaRPr lang="en-IN" sz="1200"/>
                    </a:p>
                  </a:txBody>
                  <a:tcPr marL="18131" marR="18131" marT="9065" marB="9065" anchor="ctr"/>
                </a:tc>
                <a:tc>
                  <a:txBody>
                    <a:bodyPr/>
                    <a:lstStyle/>
                    <a:p>
                      <a:r>
                        <a:rPr lang="en-IN" sz="1200" b="1"/>
                        <a:t>Cost (Enhanced) (INR)</a:t>
                      </a:r>
                      <a:endParaRPr lang="en-IN" sz="1200"/>
                    </a:p>
                  </a:txBody>
                  <a:tcPr marL="18131" marR="18131" marT="9065" marB="9065" anchor="ctr"/>
                </a:tc>
                <a:extLst>
                  <a:ext uri="{0D108BD9-81ED-4DB2-BD59-A6C34878D82A}">
                    <a16:rowId xmlns:a16="http://schemas.microsoft.com/office/drawing/2014/main" val="1146538761"/>
                  </a:ext>
                </a:extLst>
              </a:tr>
              <a:tr h="452633">
                <a:tc>
                  <a:txBody>
                    <a:bodyPr/>
                    <a:lstStyle/>
                    <a:p>
                      <a:r>
                        <a:rPr lang="en-IN" sz="1200" b="1" dirty="0"/>
                        <a:t>Electrical</a:t>
                      </a:r>
                      <a:endParaRPr lang="en-IN" sz="1200" dirty="0"/>
                    </a:p>
                  </a:txBody>
                  <a:tcPr marL="18131" marR="18131" marT="9065" marB="9065" anchor="ctr"/>
                </a:tc>
                <a:tc>
                  <a:txBody>
                    <a:bodyPr/>
                    <a:lstStyle/>
                    <a:p>
                      <a:r>
                        <a:rPr lang="en-IN" sz="1200"/>
                        <a:t>Batteries</a:t>
                      </a:r>
                    </a:p>
                  </a:txBody>
                  <a:tcPr marL="18131" marR="18131" marT="9065" marB="9065" anchor="ctr"/>
                </a:tc>
                <a:tc>
                  <a:txBody>
                    <a:bodyPr/>
                    <a:lstStyle/>
                    <a:p>
                      <a:r>
                        <a:rPr lang="en-IN" sz="1200"/>
                        <a:t>18650 Li-ion cells</a:t>
                      </a:r>
                    </a:p>
                  </a:txBody>
                  <a:tcPr marL="18131" marR="18131" marT="9065" marB="9065" anchor="ctr"/>
                </a:tc>
                <a:tc>
                  <a:txBody>
                    <a:bodyPr/>
                    <a:lstStyle/>
                    <a:p>
                      <a:r>
                        <a:rPr lang="en-IN" sz="1200"/>
                        <a:t>High-temperature Lithium-Polymer batteries</a:t>
                      </a:r>
                    </a:p>
                  </a:txBody>
                  <a:tcPr marL="18131" marR="18131" marT="9065" marB="9065" anchor="ctr"/>
                </a:tc>
                <a:tc>
                  <a:txBody>
                    <a:bodyPr/>
                    <a:lstStyle/>
                    <a:p>
                      <a:r>
                        <a:rPr lang="en-IN" sz="1200" dirty="0"/>
                        <a:t>100</a:t>
                      </a:r>
                    </a:p>
                  </a:txBody>
                  <a:tcPr marL="18131" marR="18131" marT="9065" marB="9065" anchor="ctr"/>
                </a:tc>
                <a:tc>
                  <a:txBody>
                    <a:bodyPr/>
                    <a:lstStyle/>
                    <a:p>
                      <a:r>
                        <a:rPr lang="en-IN" sz="1200"/>
                        <a:t>150</a:t>
                      </a:r>
                    </a:p>
                  </a:txBody>
                  <a:tcPr marL="18131" marR="18131" marT="9065" marB="9065" anchor="ctr"/>
                </a:tc>
                <a:tc>
                  <a:txBody>
                    <a:bodyPr/>
                    <a:lstStyle/>
                    <a:p>
                      <a:r>
                        <a:rPr lang="en-IN" sz="1200"/>
                        <a:t>₹2,500</a:t>
                      </a:r>
                    </a:p>
                  </a:txBody>
                  <a:tcPr marL="18131" marR="18131" marT="9065" marB="9065" anchor="ctr"/>
                </a:tc>
                <a:tc>
                  <a:txBody>
                    <a:bodyPr/>
                    <a:lstStyle/>
                    <a:p>
                      <a:r>
                        <a:rPr lang="en-IN" sz="1200"/>
                        <a:t>₹10,000</a:t>
                      </a:r>
                    </a:p>
                  </a:txBody>
                  <a:tcPr marL="18131" marR="18131" marT="9065" marB="9065" anchor="ctr"/>
                </a:tc>
                <a:extLst>
                  <a:ext uri="{0D108BD9-81ED-4DB2-BD59-A6C34878D82A}">
                    <a16:rowId xmlns:a16="http://schemas.microsoft.com/office/drawing/2014/main" val="1843837710"/>
                  </a:ext>
                </a:extLst>
              </a:tr>
              <a:tr h="328580">
                <a:tc>
                  <a:txBody>
                    <a:bodyPr/>
                    <a:lstStyle/>
                    <a:p>
                      <a:endParaRPr lang="en-IN" sz="1200"/>
                    </a:p>
                  </a:txBody>
                  <a:tcPr marL="18131" marR="18131" marT="9065" marB="9065" anchor="ctr"/>
                </a:tc>
                <a:tc>
                  <a:txBody>
                    <a:bodyPr/>
                    <a:lstStyle/>
                    <a:p>
                      <a:r>
                        <a:rPr lang="en-IN" sz="1200" dirty="0"/>
                        <a:t>Solar Panels</a:t>
                      </a:r>
                    </a:p>
                  </a:txBody>
                  <a:tcPr marL="18131" marR="18131" marT="9065" marB="9065" anchor="ctr"/>
                </a:tc>
                <a:tc>
                  <a:txBody>
                    <a:bodyPr/>
                    <a:lstStyle/>
                    <a:p>
                      <a:r>
                        <a:rPr lang="en-IN" sz="1200"/>
                        <a:t>Standard COTS solar panels</a:t>
                      </a:r>
                    </a:p>
                  </a:txBody>
                  <a:tcPr marL="18131" marR="18131" marT="9065" marB="9065" anchor="ctr"/>
                </a:tc>
                <a:tc>
                  <a:txBody>
                    <a:bodyPr/>
                    <a:lstStyle/>
                    <a:p>
                      <a:r>
                        <a:rPr lang="en-US" sz="1200"/>
                        <a:t>High-efficiency GaAs or InP cells with rad-hard tech</a:t>
                      </a:r>
                    </a:p>
                  </a:txBody>
                  <a:tcPr marL="18131" marR="18131" marT="9065" marB="9065" anchor="ctr"/>
                </a:tc>
                <a:tc>
                  <a:txBody>
                    <a:bodyPr/>
                    <a:lstStyle/>
                    <a:p>
                      <a:r>
                        <a:rPr lang="en-IN" sz="1200"/>
                        <a:t>50</a:t>
                      </a:r>
                    </a:p>
                  </a:txBody>
                  <a:tcPr marL="18131" marR="18131" marT="9065" marB="9065" anchor="ctr"/>
                </a:tc>
                <a:tc>
                  <a:txBody>
                    <a:bodyPr/>
                    <a:lstStyle/>
                    <a:p>
                      <a:r>
                        <a:rPr lang="en-IN" sz="1200"/>
                        <a:t>50</a:t>
                      </a:r>
                    </a:p>
                  </a:txBody>
                  <a:tcPr marL="18131" marR="18131" marT="9065" marB="9065" anchor="ctr"/>
                </a:tc>
                <a:tc>
                  <a:txBody>
                    <a:bodyPr/>
                    <a:lstStyle/>
                    <a:p>
                      <a:r>
                        <a:rPr lang="en-IN" sz="1200"/>
                        <a:t>₹6,000</a:t>
                      </a:r>
                    </a:p>
                  </a:txBody>
                  <a:tcPr marL="18131" marR="18131" marT="9065" marB="9065" anchor="ctr"/>
                </a:tc>
                <a:tc>
                  <a:txBody>
                    <a:bodyPr/>
                    <a:lstStyle/>
                    <a:p>
                      <a:r>
                        <a:rPr lang="en-IN" sz="1200"/>
                        <a:t>₹15,000</a:t>
                      </a:r>
                    </a:p>
                  </a:txBody>
                  <a:tcPr marL="18131" marR="18131" marT="9065" marB="9065" anchor="ctr"/>
                </a:tc>
                <a:extLst>
                  <a:ext uri="{0D108BD9-81ED-4DB2-BD59-A6C34878D82A}">
                    <a16:rowId xmlns:a16="http://schemas.microsoft.com/office/drawing/2014/main" val="307743943"/>
                  </a:ext>
                </a:extLst>
              </a:tr>
              <a:tr h="328580">
                <a:tc>
                  <a:txBody>
                    <a:bodyPr/>
                    <a:lstStyle/>
                    <a:p>
                      <a:endParaRPr lang="en-IN" sz="1200"/>
                    </a:p>
                  </a:txBody>
                  <a:tcPr marL="18131" marR="18131" marT="9065" marB="9065" anchor="ctr"/>
                </a:tc>
                <a:tc>
                  <a:txBody>
                    <a:bodyPr/>
                    <a:lstStyle/>
                    <a:p>
                      <a:r>
                        <a:rPr lang="en-IN" sz="1200"/>
                        <a:t>Power Management System (PMS)</a:t>
                      </a:r>
                    </a:p>
                  </a:txBody>
                  <a:tcPr marL="18131" marR="18131" marT="9065" marB="9065" anchor="ctr"/>
                </a:tc>
                <a:tc>
                  <a:txBody>
                    <a:bodyPr/>
                    <a:lstStyle/>
                    <a:p>
                      <a:r>
                        <a:rPr lang="en-IN" sz="1200"/>
                        <a:t>Off-the-shelf power distribution board</a:t>
                      </a:r>
                    </a:p>
                  </a:txBody>
                  <a:tcPr marL="18131" marR="18131" marT="9065" marB="9065" anchor="ctr"/>
                </a:tc>
                <a:tc>
                  <a:txBody>
                    <a:bodyPr/>
                    <a:lstStyle/>
                    <a:p>
                      <a:r>
                        <a:rPr lang="en-IN" sz="1200"/>
                        <a:t>Custom PDB with radiation-hardening</a:t>
                      </a:r>
                    </a:p>
                  </a:txBody>
                  <a:tcPr marL="18131" marR="18131" marT="9065" marB="9065" anchor="ctr"/>
                </a:tc>
                <a:tc>
                  <a:txBody>
                    <a:bodyPr/>
                    <a:lstStyle/>
                    <a:p>
                      <a:r>
                        <a:rPr lang="en-IN" sz="1200"/>
                        <a:t>30</a:t>
                      </a:r>
                    </a:p>
                  </a:txBody>
                  <a:tcPr marL="18131" marR="18131" marT="9065" marB="9065" anchor="ctr"/>
                </a:tc>
                <a:tc>
                  <a:txBody>
                    <a:bodyPr/>
                    <a:lstStyle/>
                    <a:p>
                      <a:r>
                        <a:rPr lang="en-IN" sz="1200"/>
                        <a:t>30</a:t>
                      </a:r>
                    </a:p>
                  </a:txBody>
                  <a:tcPr marL="18131" marR="18131" marT="9065" marB="9065" anchor="ctr"/>
                </a:tc>
                <a:tc>
                  <a:txBody>
                    <a:bodyPr/>
                    <a:lstStyle/>
                    <a:p>
                      <a:r>
                        <a:rPr lang="en-IN" sz="1200"/>
                        <a:t>₹3,000</a:t>
                      </a:r>
                    </a:p>
                  </a:txBody>
                  <a:tcPr marL="18131" marR="18131" marT="9065" marB="9065" anchor="ctr"/>
                </a:tc>
                <a:tc>
                  <a:txBody>
                    <a:bodyPr/>
                    <a:lstStyle/>
                    <a:p>
                      <a:r>
                        <a:rPr lang="en-IN" sz="1200"/>
                        <a:t>₹8,000</a:t>
                      </a:r>
                    </a:p>
                  </a:txBody>
                  <a:tcPr marL="18131" marR="18131" marT="9065" marB="9065" anchor="ctr"/>
                </a:tc>
                <a:extLst>
                  <a:ext uri="{0D108BD9-81ED-4DB2-BD59-A6C34878D82A}">
                    <a16:rowId xmlns:a16="http://schemas.microsoft.com/office/drawing/2014/main" val="3457535814"/>
                  </a:ext>
                </a:extLst>
              </a:tr>
              <a:tr h="328580">
                <a:tc>
                  <a:txBody>
                    <a:bodyPr/>
                    <a:lstStyle/>
                    <a:p>
                      <a:endParaRPr lang="en-IN" sz="1200"/>
                    </a:p>
                  </a:txBody>
                  <a:tcPr marL="18131" marR="18131" marT="9065" marB="9065" anchor="ctr"/>
                </a:tc>
                <a:tc>
                  <a:txBody>
                    <a:bodyPr/>
                    <a:lstStyle/>
                    <a:p>
                      <a:r>
                        <a:rPr lang="en-IN" sz="1200"/>
                        <a:t>Microcontroller</a:t>
                      </a:r>
                    </a:p>
                  </a:txBody>
                  <a:tcPr marL="18131" marR="18131" marT="9065" marB="9065" anchor="ctr"/>
                </a:tc>
                <a:tc>
                  <a:txBody>
                    <a:bodyPr/>
                    <a:lstStyle/>
                    <a:p>
                      <a:r>
                        <a:rPr lang="en-IN" sz="1200"/>
                        <a:t>Arduino Nano/Raspberry Pi Zero</a:t>
                      </a:r>
                    </a:p>
                  </a:txBody>
                  <a:tcPr marL="18131" marR="18131" marT="9065" marB="9065" anchor="ctr"/>
                </a:tc>
                <a:tc>
                  <a:txBody>
                    <a:bodyPr/>
                    <a:lstStyle/>
                    <a:p>
                      <a:r>
                        <a:rPr lang="en-IN" sz="1200"/>
                        <a:t>Radiation-hardened microcontroller</a:t>
                      </a:r>
                    </a:p>
                  </a:txBody>
                  <a:tcPr marL="18131" marR="18131" marT="9065" marB="9065" anchor="ctr"/>
                </a:tc>
                <a:tc>
                  <a:txBody>
                    <a:bodyPr/>
                    <a:lstStyle/>
                    <a:p>
                      <a:r>
                        <a:rPr lang="en-IN" sz="1200"/>
                        <a:t>20</a:t>
                      </a:r>
                    </a:p>
                  </a:txBody>
                  <a:tcPr marL="18131" marR="18131" marT="9065" marB="9065" anchor="ctr"/>
                </a:tc>
                <a:tc>
                  <a:txBody>
                    <a:bodyPr/>
                    <a:lstStyle/>
                    <a:p>
                      <a:r>
                        <a:rPr lang="en-IN" sz="1200"/>
                        <a:t>20</a:t>
                      </a:r>
                    </a:p>
                  </a:txBody>
                  <a:tcPr marL="18131" marR="18131" marT="9065" marB="9065" anchor="ctr"/>
                </a:tc>
                <a:tc>
                  <a:txBody>
                    <a:bodyPr/>
                    <a:lstStyle/>
                    <a:p>
                      <a:r>
                        <a:rPr lang="en-IN" sz="1200"/>
                        <a:t>₹2,500</a:t>
                      </a:r>
                    </a:p>
                  </a:txBody>
                  <a:tcPr marL="18131" marR="18131" marT="9065" marB="9065" anchor="ctr"/>
                </a:tc>
                <a:tc>
                  <a:txBody>
                    <a:bodyPr/>
                    <a:lstStyle/>
                    <a:p>
                      <a:r>
                        <a:rPr lang="en-IN" sz="1200" dirty="0"/>
                        <a:t>₹6,000</a:t>
                      </a:r>
                    </a:p>
                  </a:txBody>
                  <a:tcPr marL="18131" marR="18131" marT="9065" marB="9065" anchor="ctr"/>
                </a:tc>
                <a:extLst>
                  <a:ext uri="{0D108BD9-81ED-4DB2-BD59-A6C34878D82A}">
                    <a16:rowId xmlns:a16="http://schemas.microsoft.com/office/drawing/2014/main" val="3801825950"/>
                  </a:ext>
                </a:extLst>
              </a:tr>
            </a:tbl>
          </a:graphicData>
        </a:graphic>
      </p:graphicFrame>
      <p:sp>
        <p:nvSpPr>
          <p:cNvPr id="4" name="TextBox 3">
            <a:extLst>
              <a:ext uri="{FF2B5EF4-FFF2-40B4-BE49-F238E27FC236}">
                <a16:creationId xmlns:a16="http://schemas.microsoft.com/office/drawing/2014/main" id="{E9D60A56-7004-3EC3-56FC-E4BF97B26D65}"/>
              </a:ext>
            </a:extLst>
          </p:cNvPr>
          <p:cNvSpPr txBox="1"/>
          <p:nvPr/>
        </p:nvSpPr>
        <p:spPr>
          <a:xfrm>
            <a:off x="627114" y="4532671"/>
            <a:ext cx="10051149" cy="2492990"/>
          </a:xfrm>
          <a:prstGeom prst="rect">
            <a:avLst/>
          </a:prstGeom>
          <a:noFill/>
        </p:spPr>
        <p:txBody>
          <a:bodyPr wrap="none" rtlCol="0">
            <a:spAutoFit/>
          </a:bodyPr>
          <a:lstStyle/>
          <a:p>
            <a:r>
              <a:rPr lang="en-US" sz="2400" b="1" dirty="0">
                <a:latin typeface="Magneto" panose="04030805050802020D02" pitchFamily="82" charset="0"/>
              </a:rPr>
              <a:t>Primary Power Source : High-Temperature Solar Panels</a:t>
            </a:r>
            <a:r>
              <a:rPr lang="en-US" sz="2400" dirty="0">
                <a:latin typeface="Magneto" panose="04030805050802020D02" pitchFamily="82" charset="0"/>
              </a:rPr>
              <a:t>:</a:t>
            </a:r>
          </a:p>
          <a:p>
            <a:pPr marL="742950" lvl="1" indent="-285750">
              <a:buFont typeface="Arial" panose="020B0604020202020204" pitchFamily="34" charset="0"/>
              <a:buChar char="•"/>
            </a:pPr>
            <a:r>
              <a:rPr lang="en-US" sz="1600" dirty="0"/>
              <a:t>operate efficiently in the extreme conditions of Venus</a:t>
            </a:r>
          </a:p>
          <a:p>
            <a:pPr marL="742950" lvl="1" indent="-285750">
              <a:buFont typeface="Arial" panose="020B0604020202020204" pitchFamily="34" charset="0"/>
              <a:buChar char="•"/>
            </a:pPr>
            <a:r>
              <a:rPr lang="en-US" sz="1600" dirty="0"/>
              <a:t>can withstand temperatures exceeding 400°C </a:t>
            </a:r>
          </a:p>
          <a:p>
            <a:pPr marL="742950" lvl="1" indent="-285750">
              <a:buFont typeface="Arial" panose="020B0604020202020204" pitchFamily="34" charset="0"/>
              <a:buChar char="•"/>
            </a:pPr>
            <a:r>
              <a:rPr lang="en-US" sz="1600" dirty="0"/>
              <a:t>maintains their efficiency </a:t>
            </a:r>
          </a:p>
          <a:p>
            <a:pPr marL="742950" lvl="1" indent="-285750">
              <a:buFont typeface="Arial" panose="020B0604020202020204" pitchFamily="34" charset="0"/>
              <a:buChar char="•"/>
            </a:pPr>
            <a:r>
              <a:rPr lang="en-US" sz="1600" b="1" dirty="0"/>
              <a:t>Purpose:</a:t>
            </a:r>
            <a:r>
              <a:rPr lang="en-US" sz="1600" dirty="0"/>
              <a:t> Continuous energy generation</a:t>
            </a:r>
          </a:p>
          <a:p>
            <a:pPr marL="742950" lvl="1" indent="-285750">
              <a:buFont typeface="Arial" panose="020B0604020202020204" pitchFamily="34" charset="0"/>
              <a:buChar char="•"/>
            </a:pPr>
            <a:r>
              <a:rPr lang="en-IN" b="1" dirty="0"/>
              <a:t>Solar Panel Optimization</a:t>
            </a:r>
            <a:r>
              <a:rPr lang="en-IN" dirty="0"/>
              <a:t>: </a:t>
            </a:r>
            <a:r>
              <a:rPr lang="en-IN" sz="1600" dirty="0">
                <a:solidFill>
                  <a:schemeClr val="tx1">
                    <a:lumMod val="85000"/>
                  </a:schemeClr>
                </a:solidFill>
              </a:rPr>
              <a:t>Maximize sunlight exposure through adjustable solar panels</a:t>
            </a:r>
            <a:r>
              <a:rPr lang="en-IN" sz="1600" dirty="0"/>
              <a:t>.</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endParaRPr lang="en-US" sz="1600" dirty="0"/>
          </a:p>
          <a:p>
            <a:endParaRPr lang="en-IN" dirty="0"/>
          </a:p>
        </p:txBody>
      </p:sp>
    </p:spTree>
    <p:extLst>
      <p:ext uri="{BB962C8B-B14F-4D97-AF65-F5344CB8AC3E}">
        <p14:creationId xmlns:p14="http://schemas.microsoft.com/office/powerpoint/2010/main" val="3824766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A87A4F-4914-6369-BEFF-EBA46C032271}"/>
              </a:ext>
            </a:extLst>
          </p:cNvPr>
          <p:cNvSpPr txBox="1"/>
          <p:nvPr/>
        </p:nvSpPr>
        <p:spPr>
          <a:xfrm>
            <a:off x="290050" y="102811"/>
            <a:ext cx="10903975" cy="2523768"/>
          </a:xfrm>
          <a:prstGeom prst="rect">
            <a:avLst/>
          </a:prstGeom>
          <a:noFill/>
        </p:spPr>
        <p:txBody>
          <a:bodyPr wrap="square">
            <a:spAutoFit/>
          </a:bodyPr>
          <a:lstStyle/>
          <a:p>
            <a:pPr marL="742950" lvl="1" indent="-285750">
              <a:buFont typeface="Arial" panose="020B0604020202020204" pitchFamily="34" charset="0"/>
              <a:buChar char="•"/>
            </a:pPr>
            <a:endParaRPr lang="en-US" dirty="0"/>
          </a:p>
          <a:p>
            <a:r>
              <a:rPr lang="en-US" sz="2800" b="1" dirty="0">
                <a:latin typeface="Magneto" panose="04030805050802020D02" pitchFamily="82" charset="0"/>
              </a:rPr>
              <a:t>Backup Power Source : </a:t>
            </a:r>
            <a:r>
              <a:rPr lang="en-US" sz="2400" b="1" dirty="0">
                <a:latin typeface="Magneto" panose="04030805050802020D02" pitchFamily="82" charset="0"/>
              </a:rPr>
              <a:t>Lithium Polymer (LiPo) Batteries</a:t>
            </a:r>
            <a:r>
              <a:rPr lang="en-US" sz="2400" dirty="0">
                <a:latin typeface="Magneto" panose="04030805050802020D02" pitchFamily="82" charset="0"/>
              </a:rPr>
              <a:t>:</a:t>
            </a:r>
          </a:p>
          <a:p>
            <a:pPr marL="742950" lvl="1" indent="-285750">
              <a:buFont typeface="Arial" panose="020B0604020202020204" pitchFamily="34" charset="0"/>
              <a:buChar char="•"/>
            </a:pPr>
            <a:r>
              <a:rPr lang="en-US" sz="1600" dirty="0"/>
              <a:t>Provides energy during eclipse periods when the solar panels are not receiving direct sunlight.</a:t>
            </a:r>
          </a:p>
          <a:p>
            <a:pPr marL="742950" lvl="1" indent="-285750">
              <a:buFont typeface="Arial" panose="020B0604020202020204" pitchFamily="34" charset="0"/>
              <a:buChar char="•"/>
            </a:pPr>
            <a:r>
              <a:rPr lang="en-US" sz="1600" dirty="0"/>
              <a:t>Lightweight</a:t>
            </a:r>
          </a:p>
          <a:p>
            <a:pPr marL="742950" lvl="1" indent="-285750">
              <a:buFont typeface="Arial" panose="020B0604020202020204" pitchFamily="34" charset="0"/>
              <a:buChar char="•"/>
            </a:pPr>
            <a:r>
              <a:rPr lang="en-US" sz="1600" dirty="0"/>
              <a:t>High energy density</a:t>
            </a:r>
          </a:p>
          <a:p>
            <a:pPr marL="742950" lvl="1" indent="-285750">
              <a:buFont typeface="Arial" panose="020B0604020202020204" pitchFamily="34" charset="0"/>
              <a:buChar char="•"/>
            </a:pPr>
            <a:r>
              <a:rPr lang="en-US" sz="1600" dirty="0"/>
              <a:t>Can discharge at high rates</a:t>
            </a:r>
          </a:p>
          <a:p>
            <a:pPr marL="742950" lvl="1" indent="-285750">
              <a:buFont typeface="Arial" panose="020B0604020202020204" pitchFamily="34" charset="0"/>
              <a:buChar char="•"/>
            </a:pPr>
            <a:r>
              <a:rPr lang="en-US" sz="1600" dirty="0"/>
              <a:t>Suitable for space applications.</a:t>
            </a:r>
          </a:p>
          <a:p>
            <a:pPr marL="742950" lvl="1" indent="-285750">
              <a:buFont typeface="Arial" panose="020B0604020202020204" pitchFamily="34" charset="0"/>
              <a:buChar char="•"/>
            </a:pPr>
            <a:r>
              <a:rPr lang="en-US" sz="1600" b="1" dirty="0"/>
              <a:t>Purpose:</a:t>
            </a:r>
            <a:r>
              <a:rPr lang="en-US" sz="1600" dirty="0"/>
              <a:t> Ensures uninterrupted operation of critical subsystems during periods of limited solar exposure, enhancing the reliability of the </a:t>
            </a:r>
            <a:r>
              <a:rPr lang="en-US" sz="1600" dirty="0" err="1"/>
              <a:t>CubeSAT's</a:t>
            </a:r>
            <a:r>
              <a:rPr lang="en-US" sz="1600" dirty="0"/>
              <a:t> overall functionality.</a:t>
            </a:r>
          </a:p>
        </p:txBody>
      </p:sp>
      <p:sp>
        <p:nvSpPr>
          <p:cNvPr id="6" name="TextBox 5">
            <a:extLst>
              <a:ext uri="{FF2B5EF4-FFF2-40B4-BE49-F238E27FC236}">
                <a16:creationId xmlns:a16="http://schemas.microsoft.com/office/drawing/2014/main" id="{99140EBF-3868-A820-993B-CC8DF5E9A45E}"/>
              </a:ext>
            </a:extLst>
          </p:cNvPr>
          <p:cNvSpPr txBox="1"/>
          <p:nvPr/>
        </p:nvSpPr>
        <p:spPr>
          <a:xfrm>
            <a:off x="580101" y="5159379"/>
            <a:ext cx="10323871" cy="1815882"/>
          </a:xfrm>
          <a:prstGeom prst="rect">
            <a:avLst/>
          </a:prstGeom>
          <a:noFill/>
        </p:spPr>
        <p:txBody>
          <a:bodyPr wrap="square">
            <a:spAutoFit/>
          </a:bodyPr>
          <a:lstStyle/>
          <a:p>
            <a:r>
              <a:rPr lang="en-US" sz="2800" b="1" dirty="0">
                <a:latin typeface="Magneto" panose="04030805050802020D02" pitchFamily="82" charset="0"/>
              </a:rPr>
              <a:t>Distribution Strategy</a:t>
            </a:r>
            <a:r>
              <a:rPr lang="en-US" sz="1600" b="1" dirty="0">
                <a:latin typeface="Aptos" panose="020B0004020202020204" pitchFamily="34" charset="0"/>
              </a:rPr>
              <a:t>(</a:t>
            </a:r>
            <a:r>
              <a:rPr lang="en-US" sz="1600" dirty="0">
                <a:latin typeface="Aptos" panose="020B0004020202020204" pitchFamily="34" charset="0"/>
              </a:rPr>
              <a:t>hierarchical approach):</a:t>
            </a:r>
          </a:p>
          <a:p>
            <a:pPr marL="1143000" lvl="2" indent="-228600">
              <a:buFont typeface="Arial" panose="020B0604020202020204" pitchFamily="34" charset="0"/>
              <a:buChar char="•"/>
            </a:pPr>
            <a:r>
              <a:rPr lang="en-US" sz="2000" b="1" dirty="0"/>
              <a:t>Critical Subsystems</a:t>
            </a:r>
            <a:r>
              <a:rPr lang="en-US" sz="2000" dirty="0">
                <a:solidFill>
                  <a:schemeClr val="tx1">
                    <a:lumMod val="85000"/>
                  </a:schemeClr>
                </a:solidFill>
              </a:rPr>
              <a:t>:</a:t>
            </a:r>
            <a:r>
              <a:rPr lang="en-US" sz="1200" dirty="0">
                <a:solidFill>
                  <a:schemeClr val="tx1">
                    <a:lumMod val="85000"/>
                  </a:schemeClr>
                </a:solidFill>
              </a:rPr>
              <a:t> Sensors and communication systems receive power immediately upon demand.</a:t>
            </a:r>
          </a:p>
          <a:p>
            <a:pPr marL="1143000" lvl="2" indent="-228600">
              <a:buFont typeface="Arial" panose="020B0604020202020204" pitchFamily="34" charset="0"/>
              <a:buChar char="•"/>
            </a:pPr>
            <a:r>
              <a:rPr lang="en-US" sz="2000" b="1" dirty="0"/>
              <a:t>Secondary Subsystems</a:t>
            </a:r>
            <a:r>
              <a:rPr lang="en-US" sz="2000" dirty="0">
                <a:solidFill>
                  <a:schemeClr val="tx1">
                    <a:lumMod val="85000"/>
                  </a:schemeClr>
                </a:solidFill>
              </a:rPr>
              <a:t>: </a:t>
            </a:r>
            <a:r>
              <a:rPr lang="en-US" sz="1200" dirty="0">
                <a:solidFill>
                  <a:schemeClr val="tx1">
                    <a:lumMod val="85000"/>
                  </a:schemeClr>
                </a:solidFill>
              </a:rPr>
              <a:t>Data processing units and thermal management systems receive power next.</a:t>
            </a:r>
          </a:p>
          <a:p>
            <a:pPr marL="1143000" lvl="2" indent="-228600">
              <a:buFont typeface="Arial" panose="020B0604020202020204" pitchFamily="34" charset="0"/>
              <a:buChar char="•"/>
            </a:pPr>
            <a:r>
              <a:rPr lang="en-US" sz="2000" b="1" dirty="0"/>
              <a:t>Non-Essential Systems</a:t>
            </a:r>
            <a:r>
              <a:rPr lang="en-US" sz="2000" dirty="0">
                <a:solidFill>
                  <a:schemeClr val="tx1">
                    <a:lumMod val="85000"/>
                  </a:schemeClr>
                </a:solidFill>
              </a:rPr>
              <a:t>: </a:t>
            </a:r>
            <a:r>
              <a:rPr lang="en-US" sz="1200" dirty="0">
                <a:solidFill>
                  <a:schemeClr val="tx1">
                    <a:lumMod val="85000"/>
                  </a:schemeClr>
                </a:solidFill>
              </a:rPr>
              <a:t>Any remaining power can be allocated to non-essential functions or scientific experiments</a:t>
            </a:r>
            <a:r>
              <a:rPr lang="en-US" sz="1200" dirty="0"/>
              <a:t>.</a:t>
            </a:r>
          </a:p>
          <a:p>
            <a:pPr marL="1143000" lvl="2" indent="-228600">
              <a:buFont typeface="Arial" panose="020B0604020202020204" pitchFamily="34" charset="0"/>
              <a:buChar char="•"/>
            </a:pPr>
            <a:endParaRPr lang="en-US" sz="1200" dirty="0"/>
          </a:p>
        </p:txBody>
      </p:sp>
      <p:pic>
        <p:nvPicPr>
          <p:cNvPr id="5" name="Picture 4">
            <a:extLst>
              <a:ext uri="{FF2B5EF4-FFF2-40B4-BE49-F238E27FC236}">
                <a16:creationId xmlns:a16="http://schemas.microsoft.com/office/drawing/2014/main" id="{0C359FCF-3ED3-4872-78CD-16546ED37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2726" y="2404108"/>
            <a:ext cx="2331299" cy="2049783"/>
          </a:xfrm>
          <a:prstGeom prst="rect">
            <a:avLst/>
          </a:prstGeom>
        </p:spPr>
      </p:pic>
      <p:sp>
        <p:nvSpPr>
          <p:cNvPr id="7" name="TextBox 6">
            <a:extLst>
              <a:ext uri="{FF2B5EF4-FFF2-40B4-BE49-F238E27FC236}">
                <a16:creationId xmlns:a16="http://schemas.microsoft.com/office/drawing/2014/main" id="{5D077C71-839C-756F-3E49-39434EC07916}"/>
              </a:ext>
            </a:extLst>
          </p:cNvPr>
          <p:cNvSpPr txBox="1"/>
          <p:nvPr/>
        </p:nvSpPr>
        <p:spPr>
          <a:xfrm>
            <a:off x="451413" y="3046482"/>
            <a:ext cx="9823523" cy="2369880"/>
          </a:xfrm>
          <a:prstGeom prst="rect">
            <a:avLst/>
          </a:prstGeom>
          <a:noFill/>
        </p:spPr>
        <p:txBody>
          <a:bodyPr wrap="none" rtlCol="0">
            <a:spAutoFit/>
          </a:bodyPr>
          <a:lstStyle/>
          <a:p>
            <a:r>
              <a:rPr lang="en-US" sz="2800" b="1" dirty="0">
                <a:latin typeface="Magneto" panose="04030805050802020D02" pitchFamily="82" charset="0"/>
              </a:rPr>
              <a:t>Estimated Power Requirements:</a:t>
            </a:r>
          </a:p>
          <a:p>
            <a:pPr marL="742950" lvl="1" indent="-285750">
              <a:buFont typeface="Arial" panose="020B0604020202020204" pitchFamily="34" charset="0"/>
              <a:buChar char="•"/>
            </a:pPr>
            <a:r>
              <a:rPr lang="en-US" sz="2000" b="1" dirty="0"/>
              <a:t>Sensors</a:t>
            </a:r>
            <a:r>
              <a:rPr lang="en-US" sz="2000" dirty="0"/>
              <a:t>: </a:t>
            </a:r>
            <a:r>
              <a:rPr lang="en-US" sz="1200" dirty="0">
                <a:solidFill>
                  <a:schemeClr val="tx1">
                    <a:lumMod val="85000"/>
                  </a:schemeClr>
                </a:solidFill>
              </a:rPr>
              <a:t>Atmospheric sensors, radiation detectors, and temperature probes</a:t>
            </a:r>
            <a:r>
              <a:rPr lang="en-US" sz="1200" dirty="0"/>
              <a:t>.</a:t>
            </a:r>
          </a:p>
          <a:p>
            <a:pPr marL="742950" lvl="1" indent="-285750">
              <a:buFont typeface="Arial" panose="020B0604020202020204" pitchFamily="34" charset="0"/>
              <a:buChar char="•"/>
            </a:pPr>
            <a:r>
              <a:rPr lang="en-US" sz="2000" b="1" dirty="0"/>
              <a:t>Communication</a:t>
            </a:r>
            <a:r>
              <a:rPr lang="en-US" sz="2000" dirty="0"/>
              <a:t>: </a:t>
            </a:r>
            <a:r>
              <a:rPr lang="en-US" sz="1200" dirty="0">
                <a:solidFill>
                  <a:schemeClr val="tx1">
                    <a:lumMod val="85000"/>
                  </a:schemeClr>
                </a:solidFill>
              </a:rPr>
              <a:t>Transmitters and receivers for data relay to Earth.</a:t>
            </a:r>
          </a:p>
          <a:p>
            <a:pPr marL="742950" lvl="1" indent="-285750">
              <a:buFont typeface="Arial" panose="020B0604020202020204" pitchFamily="34" charset="0"/>
              <a:buChar char="•"/>
            </a:pPr>
            <a:r>
              <a:rPr lang="en-US" sz="2000" b="1" dirty="0"/>
              <a:t>Data Processing</a:t>
            </a:r>
            <a:r>
              <a:rPr lang="en-US" sz="2000" dirty="0"/>
              <a:t>: </a:t>
            </a:r>
            <a:r>
              <a:rPr lang="en-US" sz="1200" dirty="0">
                <a:solidFill>
                  <a:schemeClr val="tx1">
                    <a:lumMod val="85000"/>
                  </a:schemeClr>
                </a:solidFill>
              </a:rPr>
              <a:t>Onboard processors for analyzing data and executing commands</a:t>
            </a:r>
            <a:r>
              <a:rPr lang="en-US" sz="1200" dirty="0"/>
              <a:t>.</a:t>
            </a:r>
          </a:p>
          <a:p>
            <a:pPr marL="742950" lvl="1" indent="-285750">
              <a:buFont typeface="Arial" panose="020B0604020202020204" pitchFamily="34" charset="0"/>
              <a:buChar char="•"/>
            </a:pPr>
            <a:r>
              <a:rPr lang="en-US" sz="2000" b="1" dirty="0"/>
              <a:t>Thermal Management</a:t>
            </a:r>
            <a:r>
              <a:rPr lang="en-US" sz="2000" dirty="0"/>
              <a:t>: </a:t>
            </a:r>
            <a:r>
              <a:rPr lang="en-US" sz="1200" dirty="0">
                <a:solidFill>
                  <a:schemeClr val="tx1">
                    <a:lumMod val="85000"/>
                  </a:schemeClr>
                </a:solidFill>
              </a:rPr>
              <a:t>Systems to regulate temperature within the </a:t>
            </a:r>
            <a:r>
              <a:rPr lang="en-US" sz="1200" dirty="0" err="1">
                <a:solidFill>
                  <a:schemeClr val="tx1">
                    <a:lumMod val="85000"/>
                  </a:schemeClr>
                </a:solidFill>
              </a:rPr>
              <a:t>CubeSAT</a:t>
            </a:r>
            <a:r>
              <a:rPr lang="en-US" sz="1200" dirty="0">
                <a:solidFill>
                  <a:schemeClr val="tx1">
                    <a:lumMod val="85000"/>
                  </a:schemeClr>
                </a:solidFill>
              </a:rPr>
              <a:t> to protect sensitive components.</a:t>
            </a:r>
            <a:endParaRPr lang="en-US" sz="2200" dirty="0"/>
          </a:p>
          <a:p>
            <a:pPr marL="742950" lvl="1" indent="-285750">
              <a:buFont typeface="Arial" panose="020B0604020202020204" pitchFamily="34" charset="0"/>
              <a:buChar char="•"/>
            </a:pPr>
            <a:endParaRPr lang="en-US" sz="2200" dirty="0"/>
          </a:p>
          <a:p>
            <a:endParaRPr lang="en-IN" dirty="0"/>
          </a:p>
        </p:txBody>
      </p:sp>
    </p:spTree>
    <p:extLst>
      <p:ext uri="{BB962C8B-B14F-4D97-AF65-F5344CB8AC3E}">
        <p14:creationId xmlns:p14="http://schemas.microsoft.com/office/powerpoint/2010/main" val="12959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14" presetClass="entr" presetSubtype="1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randombar(horizontal)">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939A83-3E64-ED96-CCF9-5BB0290E8D88}"/>
              </a:ext>
            </a:extLst>
          </p:cNvPr>
          <p:cNvSpPr txBox="1"/>
          <p:nvPr/>
        </p:nvSpPr>
        <p:spPr>
          <a:xfrm>
            <a:off x="314756" y="943152"/>
            <a:ext cx="12103509" cy="5232202"/>
          </a:xfrm>
          <a:prstGeom prst="rect">
            <a:avLst/>
          </a:prstGeom>
          <a:noFill/>
        </p:spPr>
        <p:txBody>
          <a:bodyPr wrap="square">
            <a:spAutoFit/>
          </a:bodyPr>
          <a:lstStyle/>
          <a:p>
            <a:r>
              <a:rPr lang="en-US" sz="2800" b="1" dirty="0">
                <a:latin typeface="Magneto" panose="04030805050802020D02" pitchFamily="82" charset="0"/>
              </a:rPr>
              <a:t>Power Management System (PMS): </a:t>
            </a:r>
          </a:p>
          <a:p>
            <a:r>
              <a:rPr lang="en-US" dirty="0"/>
              <a:t>essential for maintaining a stable and efficient power supply. Key functions of the PMS include:</a:t>
            </a:r>
          </a:p>
          <a:p>
            <a:pPr>
              <a:buFont typeface="Arial" panose="020B0604020202020204" pitchFamily="34" charset="0"/>
              <a:buChar char="•"/>
            </a:pPr>
            <a:r>
              <a:rPr lang="en-US" sz="2000" b="1" dirty="0"/>
              <a:t>Monitoring</a:t>
            </a:r>
            <a:r>
              <a:rPr lang="en-US" sz="2000" dirty="0">
                <a:solidFill>
                  <a:schemeClr val="tx1">
                    <a:lumMod val="85000"/>
                  </a:schemeClr>
                </a:solidFill>
              </a:rPr>
              <a:t>: </a:t>
            </a:r>
            <a:r>
              <a:rPr lang="en-US" sz="1200" dirty="0">
                <a:solidFill>
                  <a:schemeClr val="tx1">
                    <a:lumMod val="85000"/>
                  </a:schemeClr>
                </a:solidFill>
              </a:rPr>
              <a:t>Constantly tracks power levels from solar panels and batteries, ensuring all systems stay within</a:t>
            </a:r>
          </a:p>
          <a:p>
            <a:r>
              <a:rPr lang="en-US" sz="1200" dirty="0">
                <a:solidFill>
                  <a:schemeClr val="tx1">
                    <a:lumMod val="85000"/>
                  </a:schemeClr>
                </a:solidFill>
              </a:rPr>
              <a:t> required voltage and current ranges</a:t>
            </a:r>
            <a:r>
              <a:rPr lang="en-US" sz="1600" dirty="0">
                <a:solidFill>
                  <a:schemeClr val="tx1">
                    <a:lumMod val="85000"/>
                  </a:schemeClr>
                </a:solidFill>
              </a:rPr>
              <a:t>.</a:t>
            </a:r>
          </a:p>
          <a:p>
            <a:pPr>
              <a:buFont typeface="Arial" panose="020B0604020202020204" pitchFamily="34" charset="0"/>
              <a:buChar char="•"/>
            </a:pPr>
            <a:r>
              <a:rPr lang="en-US" sz="2000" b="1" dirty="0"/>
              <a:t>Optimization</a:t>
            </a:r>
            <a:r>
              <a:rPr lang="en-US" sz="2000" dirty="0"/>
              <a:t>: </a:t>
            </a:r>
            <a:r>
              <a:rPr lang="en-US" sz="1200" dirty="0">
                <a:solidFill>
                  <a:schemeClr val="tx1">
                    <a:lumMod val="85000"/>
                  </a:schemeClr>
                </a:solidFill>
              </a:rPr>
              <a:t>Dynamically adjusts power distribution based on subsystem demands, solar output, and battery charge levels</a:t>
            </a:r>
            <a:r>
              <a:rPr lang="en-US" sz="1600" dirty="0">
                <a:solidFill>
                  <a:schemeClr val="tx1">
                    <a:lumMod val="85000"/>
                  </a:schemeClr>
                </a:solidFill>
              </a:rPr>
              <a:t>.</a:t>
            </a:r>
          </a:p>
          <a:p>
            <a:pPr>
              <a:buFont typeface="Arial" panose="020B0604020202020204" pitchFamily="34" charset="0"/>
              <a:buChar char="•"/>
            </a:pPr>
            <a:r>
              <a:rPr lang="en-US" sz="2000" b="1" dirty="0"/>
              <a:t>Protection</a:t>
            </a:r>
            <a:r>
              <a:rPr lang="en-US" sz="1600" dirty="0"/>
              <a:t>: </a:t>
            </a:r>
            <a:r>
              <a:rPr lang="en-US" sz="1200" dirty="0">
                <a:solidFill>
                  <a:schemeClr val="tx1">
                    <a:lumMod val="85000"/>
                  </a:schemeClr>
                </a:solidFill>
              </a:rPr>
              <a:t>Safeguards against overvoltage, undervoltage, and overcurrent, protecting electronic components.</a:t>
            </a:r>
          </a:p>
          <a:p>
            <a:pPr>
              <a:buFont typeface="Arial" panose="020B0604020202020204" pitchFamily="34" charset="0"/>
              <a:buChar char="•"/>
            </a:pPr>
            <a:r>
              <a:rPr lang="en-US" sz="2000" b="1" dirty="0"/>
              <a:t>Data Logging</a:t>
            </a:r>
            <a:r>
              <a:rPr lang="en-US" sz="2000" dirty="0"/>
              <a:t>: </a:t>
            </a:r>
            <a:r>
              <a:rPr lang="en-US" sz="1200" dirty="0">
                <a:solidFill>
                  <a:schemeClr val="tx1">
                    <a:lumMod val="85000"/>
                  </a:schemeClr>
                </a:solidFill>
              </a:rPr>
              <a:t>Records power usage for analysis and planning.</a:t>
            </a:r>
          </a:p>
          <a:p>
            <a:pPr>
              <a:buFont typeface="Arial" panose="020B0604020202020204" pitchFamily="34" charset="0"/>
              <a:buChar char="•"/>
            </a:pPr>
            <a:endParaRPr lang="en-US" sz="1600"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r>
              <a:rPr lang="en-US" sz="2400" b="1" dirty="0">
                <a:latin typeface="Magneto" panose="04030805050802020D02" pitchFamily="82" charset="0"/>
              </a:rPr>
              <a:t>Operational Functions</a:t>
            </a:r>
            <a:r>
              <a:rPr lang="en-US" sz="2400" dirty="0">
                <a:latin typeface="Magneto" panose="04030805050802020D02" pitchFamily="82" charset="0"/>
              </a:rPr>
              <a:t>:</a:t>
            </a:r>
          </a:p>
          <a:p>
            <a:pPr>
              <a:buFont typeface="Arial" panose="020B0604020202020204" pitchFamily="34" charset="0"/>
              <a:buChar char="•"/>
            </a:pPr>
            <a:r>
              <a:rPr lang="en-US" sz="2000" b="1" dirty="0"/>
              <a:t>Power Flow Control</a:t>
            </a:r>
            <a:r>
              <a:rPr lang="en-US" sz="2000" dirty="0">
                <a:solidFill>
                  <a:schemeClr val="tx1">
                    <a:lumMod val="85000"/>
                  </a:schemeClr>
                </a:solidFill>
              </a:rPr>
              <a:t>: </a:t>
            </a:r>
            <a:r>
              <a:rPr lang="en-US" sz="1200" dirty="0">
                <a:solidFill>
                  <a:schemeClr val="tx1">
                    <a:lumMod val="85000"/>
                  </a:schemeClr>
                </a:solidFill>
              </a:rPr>
              <a:t>Uses algorithms to efficiently allocate power in real-time.</a:t>
            </a:r>
          </a:p>
          <a:p>
            <a:pPr>
              <a:buFont typeface="Arial" panose="020B0604020202020204" pitchFamily="34" charset="0"/>
              <a:buChar char="•"/>
            </a:pPr>
            <a:r>
              <a:rPr lang="en-US" sz="2000" b="1" dirty="0"/>
              <a:t>Battery Management</a:t>
            </a:r>
            <a:r>
              <a:rPr lang="en-US" sz="1600" dirty="0">
                <a:solidFill>
                  <a:schemeClr val="tx1">
                    <a:lumMod val="85000"/>
                  </a:schemeClr>
                </a:solidFill>
              </a:rPr>
              <a:t>: </a:t>
            </a:r>
            <a:r>
              <a:rPr lang="en-US" sz="1200" dirty="0">
                <a:solidFill>
                  <a:schemeClr val="tx1">
                    <a:lumMod val="85000"/>
                  </a:schemeClr>
                </a:solidFill>
              </a:rPr>
              <a:t>Regulates battery charge cycles to extend lifespan and prevent damage.</a:t>
            </a:r>
          </a:p>
          <a:p>
            <a:pPr>
              <a:buFont typeface="Arial" panose="020B0604020202020204" pitchFamily="34" charset="0"/>
              <a:buChar char="•"/>
            </a:pPr>
            <a:r>
              <a:rPr lang="en-US" sz="2000" b="1" dirty="0"/>
              <a:t>Thermal Management Integration</a:t>
            </a:r>
            <a:r>
              <a:rPr lang="en-US" sz="2000" dirty="0"/>
              <a:t>: </a:t>
            </a:r>
            <a:r>
              <a:rPr lang="en-US" sz="1200" dirty="0">
                <a:solidFill>
                  <a:schemeClr val="tx1">
                    <a:lumMod val="85000"/>
                  </a:schemeClr>
                </a:solidFill>
              </a:rPr>
              <a:t>Works with thermal systems to maintain optimal temperatures for electronics</a:t>
            </a:r>
            <a:r>
              <a:rPr lang="en-US" sz="1600" dirty="0">
                <a:solidFill>
                  <a:schemeClr val="tx1">
                    <a:lumMod val="85000"/>
                  </a:schemeClr>
                </a:solidFill>
              </a:rPr>
              <a:t>.</a:t>
            </a:r>
          </a:p>
          <a:p>
            <a:pPr>
              <a:buFont typeface="Arial" panose="020B0604020202020204" pitchFamily="34" charset="0"/>
              <a:buChar char="•"/>
            </a:pPr>
            <a:r>
              <a:rPr lang="en-US" sz="2000" b="1" dirty="0"/>
              <a:t>Communication</a:t>
            </a:r>
            <a:r>
              <a:rPr lang="en-US" sz="2000" dirty="0"/>
              <a:t>: </a:t>
            </a:r>
            <a:r>
              <a:rPr lang="en-US" sz="1200" dirty="0">
                <a:solidFill>
                  <a:schemeClr val="tx1">
                    <a:lumMod val="85000"/>
                  </a:schemeClr>
                </a:solidFill>
              </a:rPr>
              <a:t>Provides ground stations with power status updates and receives commands for power adjustments</a:t>
            </a:r>
            <a:r>
              <a:rPr lang="en-US" sz="1600" dirty="0">
                <a:solidFill>
                  <a:schemeClr val="tx1">
                    <a:lumMod val="85000"/>
                  </a:schemeClr>
                </a:solidFill>
              </a:rPr>
              <a:t>.</a:t>
            </a:r>
          </a:p>
        </p:txBody>
      </p:sp>
      <p:pic>
        <p:nvPicPr>
          <p:cNvPr id="2" name="Picture 1">
            <a:extLst>
              <a:ext uri="{FF2B5EF4-FFF2-40B4-BE49-F238E27FC236}">
                <a16:creationId xmlns:a16="http://schemas.microsoft.com/office/drawing/2014/main" id="{D2927183-86B1-EE9A-3F54-8BAB90A2A3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3795" y="2964836"/>
            <a:ext cx="3345466" cy="2163485"/>
          </a:xfrm>
          <a:prstGeom prst="rect">
            <a:avLst/>
          </a:prstGeom>
        </p:spPr>
      </p:pic>
    </p:spTree>
    <p:extLst>
      <p:ext uri="{BB962C8B-B14F-4D97-AF65-F5344CB8AC3E}">
        <p14:creationId xmlns:p14="http://schemas.microsoft.com/office/powerpoint/2010/main" val="67221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88ADC0-F5FE-B94F-0102-60F8EDD2007B}"/>
              </a:ext>
            </a:extLst>
          </p:cNvPr>
          <p:cNvSpPr txBox="1"/>
          <p:nvPr/>
        </p:nvSpPr>
        <p:spPr>
          <a:xfrm>
            <a:off x="6715434" y="206080"/>
            <a:ext cx="4920558" cy="769441"/>
          </a:xfrm>
          <a:prstGeom prst="rect">
            <a:avLst/>
          </a:prstGeom>
          <a:noFill/>
        </p:spPr>
        <p:txBody>
          <a:bodyPr wrap="square">
            <a:spAutoFit/>
          </a:bodyPr>
          <a:lstStyle/>
          <a:p>
            <a:r>
              <a:rPr lang="en-US" sz="4400" b="1" dirty="0">
                <a:latin typeface="Edwardian Script ITC" panose="030303020407070D0804" pitchFamily="66" charset="0"/>
              </a:rPr>
              <a:t>Sensor Subsystem Design</a:t>
            </a:r>
            <a:endParaRPr lang="en-US" sz="4400" dirty="0">
              <a:latin typeface="Edwardian Script ITC" panose="030303020407070D0804" pitchFamily="66" charset="0"/>
            </a:endParaRPr>
          </a:p>
        </p:txBody>
      </p:sp>
      <p:graphicFrame>
        <p:nvGraphicFramePr>
          <p:cNvPr id="13" name="Table 12">
            <a:extLst>
              <a:ext uri="{FF2B5EF4-FFF2-40B4-BE49-F238E27FC236}">
                <a16:creationId xmlns:a16="http://schemas.microsoft.com/office/drawing/2014/main" id="{B6219528-D481-F95A-DA77-2D97166FFF9D}"/>
              </a:ext>
            </a:extLst>
          </p:cNvPr>
          <p:cNvGraphicFramePr>
            <a:graphicFrameLocks noGrp="1"/>
          </p:cNvGraphicFramePr>
          <p:nvPr>
            <p:extLst>
              <p:ext uri="{D42A27DB-BD31-4B8C-83A1-F6EECF244321}">
                <p14:modId xmlns:p14="http://schemas.microsoft.com/office/powerpoint/2010/main" val="3114364049"/>
              </p:ext>
            </p:extLst>
          </p:nvPr>
        </p:nvGraphicFramePr>
        <p:xfrm>
          <a:off x="172065" y="1099957"/>
          <a:ext cx="11336592" cy="5663807"/>
        </p:xfrm>
        <a:graphic>
          <a:graphicData uri="http://schemas.openxmlformats.org/drawingml/2006/table">
            <a:tbl>
              <a:tblPr>
                <a:tableStyleId>{5940675A-B579-460E-94D1-54222C63F5DA}</a:tableStyleId>
              </a:tblPr>
              <a:tblGrid>
                <a:gridCol w="1417074">
                  <a:extLst>
                    <a:ext uri="{9D8B030D-6E8A-4147-A177-3AD203B41FA5}">
                      <a16:colId xmlns:a16="http://schemas.microsoft.com/office/drawing/2014/main" val="4237216902"/>
                    </a:ext>
                  </a:extLst>
                </a:gridCol>
                <a:gridCol w="1417074">
                  <a:extLst>
                    <a:ext uri="{9D8B030D-6E8A-4147-A177-3AD203B41FA5}">
                      <a16:colId xmlns:a16="http://schemas.microsoft.com/office/drawing/2014/main" val="2559301445"/>
                    </a:ext>
                  </a:extLst>
                </a:gridCol>
                <a:gridCol w="1417074">
                  <a:extLst>
                    <a:ext uri="{9D8B030D-6E8A-4147-A177-3AD203B41FA5}">
                      <a16:colId xmlns:a16="http://schemas.microsoft.com/office/drawing/2014/main" val="782614010"/>
                    </a:ext>
                  </a:extLst>
                </a:gridCol>
                <a:gridCol w="1417074">
                  <a:extLst>
                    <a:ext uri="{9D8B030D-6E8A-4147-A177-3AD203B41FA5}">
                      <a16:colId xmlns:a16="http://schemas.microsoft.com/office/drawing/2014/main" val="3852460637"/>
                    </a:ext>
                  </a:extLst>
                </a:gridCol>
                <a:gridCol w="1417074">
                  <a:extLst>
                    <a:ext uri="{9D8B030D-6E8A-4147-A177-3AD203B41FA5}">
                      <a16:colId xmlns:a16="http://schemas.microsoft.com/office/drawing/2014/main" val="4245103958"/>
                    </a:ext>
                  </a:extLst>
                </a:gridCol>
                <a:gridCol w="1417074">
                  <a:extLst>
                    <a:ext uri="{9D8B030D-6E8A-4147-A177-3AD203B41FA5}">
                      <a16:colId xmlns:a16="http://schemas.microsoft.com/office/drawing/2014/main" val="650190961"/>
                    </a:ext>
                  </a:extLst>
                </a:gridCol>
                <a:gridCol w="1417074">
                  <a:extLst>
                    <a:ext uri="{9D8B030D-6E8A-4147-A177-3AD203B41FA5}">
                      <a16:colId xmlns:a16="http://schemas.microsoft.com/office/drawing/2014/main" val="1428424248"/>
                    </a:ext>
                  </a:extLst>
                </a:gridCol>
                <a:gridCol w="1417074">
                  <a:extLst>
                    <a:ext uri="{9D8B030D-6E8A-4147-A177-3AD203B41FA5}">
                      <a16:colId xmlns:a16="http://schemas.microsoft.com/office/drawing/2014/main" val="894805622"/>
                    </a:ext>
                  </a:extLst>
                </a:gridCol>
              </a:tblGrid>
              <a:tr h="475050">
                <a:tc>
                  <a:txBody>
                    <a:bodyPr/>
                    <a:lstStyle/>
                    <a:p>
                      <a:r>
                        <a:rPr lang="en-IN" sz="1200" b="1" dirty="0"/>
                        <a:t>Subsystem</a:t>
                      </a:r>
                      <a:endParaRPr lang="en-IN" sz="1200" dirty="0"/>
                    </a:p>
                  </a:txBody>
                  <a:tcPr marL="15652" marR="15652" marT="7826" marB="7826" anchor="ctr"/>
                </a:tc>
                <a:tc>
                  <a:txBody>
                    <a:bodyPr/>
                    <a:lstStyle/>
                    <a:p>
                      <a:r>
                        <a:rPr lang="en-IN" sz="1200" b="1" dirty="0"/>
                        <a:t>Component</a:t>
                      </a:r>
                      <a:endParaRPr lang="en-IN" sz="1200" dirty="0"/>
                    </a:p>
                  </a:txBody>
                  <a:tcPr marL="15652" marR="15652" marT="7826" marB="7826" anchor="ctr"/>
                </a:tc>
                <a:tc>
                  <a:txBody>
                    <a:bodyPr/>
                    <a:lstStyle/>
                    <a:p>
                      <a:r>
                        <a:rPr lang="en-IN" sz="1200" b="1" dirty="0"/>
                        <a:t>Standard Option</a:t>
                      </a:r>
                      <a:endParaRPr lang="en-IN" sz="1200" dirty="0"/>
                    </a:p>
                  </a:txBody>
                  <a:tcPr marL="15652" marR="15652" marT="7826" marB="7826" anchor="ctr"/>
                </a:tc>
                <a:tc>
                  <a:txBody>
                    <a:bodyPr/>
                    <a:lstStyle/>
                    <a:p>
                      <a:r>
                        <a:rPr lang="en-IN" sz="1200" b="1"/>
                        <a:t>Enhanced Option for Venus Orbit</a:t>
                      </a:r>
                      <a:endParaRPr lang="en-IN" sz="1200"/>
                    </a:p>
                  </a:txBody>
                  <a:tcPr marL="15652" marR="15652" marT="7826" marB="7826" anchor="ctr"/>
                </a:tc>
                <a:tc>
                  <a:txBody>
                    <a:bodyPr/>
                    <a:lstStyle/>
                    <a:p>
                      <a:r>
                        <a:rPr lang="en-IN" sz="1200" b="1"/>
                        <a:t>Weight (Standard) (grams)</a:t>
                      </a:r>
                      <a:endParaRPr lang="en-IN" sz="1200"/>
                    </a:p>
                  </a:txBody>
                  <a:tcPr marL="15652" marR="15652" marT="7826" marB="7826" anchor="ctr"/>
                </a:tc>
                <a:tc>
                  <a:txBody>
                    <a:bodyPr/>
                    <a:lstStyle/>
                    <a:p>
                      <a:r>
                        <a:rPr lang="en-IN" sz="1200" b="1"/>
                        <a:t>Weight (Enhanced) (grams)</a:t>
                      </a:r>
                      <a:endParaRPr lang="en-IN" sz="1200"/>
                    </a:p>
                  </a:txBody>
                  <a:tcPr marL="15652" marR="15652" marT="7826" marB="7826" anchor="ctr"/>
                </a:tc>
                <a:tc>
                  <a:txBody>
                    <a:bodyPr/>
                    <a:lstStyle/>
                    <a:p>
                      <a:r>
                        <a:rPr lang="en-IN" sz="1200" b="1"/>
                        <a:t>Cost (Standard) (INR)</a:t>
                      </a:r>
                      <a:endParaRPr lang="en-IN" sz="1200"/>
                    </a:p>
                  </a:txBody>
                  <a:tcPr marL="15652" marR="15652" marT="7826" marB="7826" anchor="ctr"/>
                </a:tc>
                <a:tc>
                  <a:txBody>
                    <a:bodyPr/>
                    <a:lstStyle/>
                    <a:p>
                      <a:r>
                        <a:rPr lang="en-IN" sz="1200" b="1"/>
                        <a:t>Cost (Enhanced) (INR)</a:t>
                      </a:r>
                      <a:endParaRPr lang="en-IN" sz="1200"/>
                    </a:p>
                  </a:txBody>
                  <a:tcPr marL="15652" marR="15652" marT="7826" marB="7826" anchor="ctr"/>
                </a:tc>
                <a:extLst>
                  <a:ext uri="{0D108BD9-81ED-4DB2-BD59-A6C34878D82A}">
                    <a16:rowId xmlns:a16="http://schemas.microsoft.com/office/drawing/2014/main" val="648629882"/>
                  </a:ext>
                </a:extLst>
              </a:tr>
              <a:tr h="760080">
                <a:tc>
                  <a:txBody>
                    <a:bodyPr/>
                    <a:lstStyle/>
                    <a:p>
                      <a:r>
                        <a:rPr lang="en-IN" sz="1200" b="1"/>
                        <a:t>Sensors</a:t>
                      </a:r>
                      <a:endParaRPr lang="en-IN" sz="1200"/>
                    </a:p>
                  </a:txBody>
                  <a:tcPr marL="15652" marR="15652" marT="7826" marB="7826" anchor="ctr"/>
                </a:tc>
                <a:tc>
                  <a:txBody>
                    <a:bodyPr/>
                    <a:lstStyle/>
                    <a:p>
                      <a:r>
                        <a:rPr lang="en-IN" sz="1200"/>
                        <a:t>Atmospheric Composition Analyzer</a:t>
                      </a:r>
                    </a:p>
                  </a:txBody>
                  <a:tcPr marL="15652" marR="15652" marT="7826" marB="7826" anchor="ctr"/>
                </a:tc>
                <a:tc>
                  <a:txBody>
                    <a:bodyPr/>
                    <a:lstStyle/>
                    <a:p>
                      <a:r>
                        <a:rPr lang="en-IN" sz="1200"/>
                        <a:t>None</a:t>
                      </a:r>
                    </a:p>
                  </a:txBody>
                  <a:tcPr marL="15652" marR="15652" marT="7826" marB="7826" anchor="ctr"/>
                </a:tc>
                <a:tc>
                  <a:txBody>
                    <a:bodyPr/>
                    <a:lstStyle/>
                    <a:p>
                      <a:r>
                        <a:rPr lang="en-US" sz="1200"/>
                        <a:t>Compact mass spectrometer for gas analysis</a:t>
                      </a:r>
                    </a:p>
                  </a:txBody>
                  <a:tcPr marL="15652" marR="15652" marT="7826" marB="7826" anchor="ctr"/>
                </a:tc>
                <a:tc>
                  <a:txBody>
                    <a:bodyPr/>
                    <a:lstStyle/>
                    <a:p>
                      <a:r>
                        <a:rPr lang="en-IN" sz="1200"/>
                        <a:t>-</a:t>
                      </a:r>
                    </a:p>
                  </a:txBody>
                  <a:tcPr marL="15652" marR="15652" marT="7826" marB="7826" anchor="ctr"/>
                </a:tc>
                <a:tc>
                  <a:txBody>
                    <a:bodyPr/>
                    <a:lstStyle/>
                    <a:p>
                      <a:r>
                        <a:rPr lang="en-IN" sz="1200"/>
                        <a:t>100</a:t>
                      </a:r>
                    </a:p>
                  </a:txBody>
                  <a:tcPr marL="15652" marR="15652" marT="7826" marB="7826" anchor="ctr"/>
                </a:tc>
                <a:tc>
                  <a:txBody>
                    <a:bodyPr/>
                    <a:lstStyle/>
                    <a:p>
                      <a:r>
                        <a:rPr lang="en-IN" sz="1200"/>
                        <a:t>-</a:t>
                      </a:r>
                    </a:p>
                  </a:txBody>
                  <a:tcPr marL="15652" marR="15652" marT="7826" marB="7826" anchor="ctr"/>
                </a:tc>
                <a:tc>
                  <a:txBody>
                    <a:bodyPr/>
                    <a:lstStyle/>
                    <a:p>
                      <a:r>
                        <a:rPr lang="en-IN" sz="1200"/>
                        <a:t>₹40,000</a:t>
                      </a:r>
                    </a:p>
                  </a:txBody>
                  <a:tcPr marL="15652" marR="15652" marT="7826" marB="7826" anchor="ctr"/>
                </a:tc>
                <a:extLst>
                  <a:ext uri="{0D108BD9-81ED-4DB2-BD59-A6C34878D82A}">
                    <a16:rowId xmlns:a16="http://schemas.microsoft.com/office/drawing/2014/main" val="2797019726"/>
                  </a:ext>
                </a:extLst>
              </a:tr>
              <a:tr h="902595">
                <a:tc>
                  <a:txBody>
                    <a:bodyPr/>
                    <a:lstStyle/>
                    <a:p>
                      <a:endParaRPr lang="en-IN" sz="1200"/>
                    </a:p>
                  </a:txBody>
                  <a:tcPr marL="15652" marR="15652" marT="7826" marB="7826" anchor="ctr"/>
                </a:tc>
                <a:tc>
                  <a:txBody>
                    <a:bodyPr/>
                    <a:lstStyle/>
                    <a:p>
                      <a:r>
                        <a:rPr lang="en-IN" sz="1200"/>
                        <a:t>Pressure and Temperature Sensors</a:t>
                      </a:r>
                    </a:p>
                  </a:txBody>
                  <a:tcPr marL="15652" marR="15652" marT="7826" marB="7826" anchor="ctr"/>
                </a:tc>
                <a:tc>
                  <a:txBody>
                    <a:bodyPr/>
                    <a:lstStyle/>
                    <a:p>
                      <a:r>
                        <a:rPr lang="en-IN" sz="1200"/>
                        <a:t>BMP280, DHT22</a:t>
                      </a:r>
                    </a:p>
                  </a:txBody>
                  <a:tcPr marL="15652" marR="15652" marT="7826" marB="7826" anchor="ctr"/>
                </a:tc>
                <a:tc>
                  <a:txBody>
                    <a:bodyPr/>
                    <a:lstStyle/>
                    <a:p>
                      <a:r>
                        <a:rPr lang="en-IN" sz="1200"/>
                        <a:t>High-temperature-resistant pressure/thermal sensors</a:t>
                      </a:r>
                    </a:p>
                  </a:txBody>
                  <a:tcPr marL="15652" marR="15652" marT="7826" marB="7826" anchor="ctr"/>
                </a:tc>
                <a:tc>
                  <a:txBody>
                    <a:bodyPr/>
                    <a:lstStyle/>
                    <a:p>
                      <a:r>
                        <a:rPr lang="en-IN" sz="1200"/>
                        <a:t>50</a:t>
                      </a:r>
                    </a:p>
                  </a:txBody>
                  <a:tcPr marL="15652" marR="15652" marT="7826" marB="7826" anchor="ctr"/>
                </a:tc>
                <a:tc>
                  <a:txBody>
                    <a:bodyPr/>
                    <a:lstStyle/>
                    <a:p>
                      <a:r>
                        <a:rPr lang="en-IN" sz="1200"/>
                        <a:t>50</a:t>
                      </a:r>
                    </a:p>
                  </a:txBody>
                  <a:tcPr marL="15652" marR="15652" marT="7826" marB="7826" anchor="ctr"/>
                </a:tc>
                <a:tc>
                  <a:txBody>
                    <a:bodyPr/>
                    <a:lstStyle/>
                    <a:p>
                      <a:r>
                        <a:rPr lang="en-IN" sz="1200"/>
                        <a:t>₹5,000</a:t>
                      </a:r>
                    </a:p>
                  </a:txBody>
                  <a:tcPr marL="15652" marR="15652" marT="7826" marB="7826" anchor="ctr"/>
                </a:tc>
                <a:tc>
                  <a:txBody>
                    <a:bodyPr/>
                    <a:lstStyle/>
                    <a:p>
                      <a:r>
                        <a:rPr lang="en-IN" sz="1200"/>
                        <a:t>₹10,000</a:t>
                      </a:r>
                    </a:p>
                  </a:txBody>
                  <a:tcPr marL="15652" marR="15652" marT="7826" marB="7826" anchor="ctr"/>
                </a:tc>
                <a:extLst>
                  <a:ext uri="{0D108BD9-81ED-4DB2-BD59-A6C34878D82A}">
                    <a16:rowId xmlns:a16="http://schemas.microsoft.com/office/drawing/2014/main" val="2434539466"/>
                  </a:ext>
                </a:extLst>
              </a:tr>
              <a:tr h="902595">
                <a:tc>
                  <a:txBody>
                    <a:bodyPr/>
                    <a:lstStyle/>
                    <a:p>
                      <a:endParaRPr lang="en-IN" sz="1200" dirty="0"/>
                    </a:p>
                  </a:txBody>
                  <a:tcPr marL="15652" marR="15652" marT="7826" marB="7826" anchor="ctr"/>
                </a:tc>
                <a:tc>
                  <a:txBody>
                    <a:bodyPr/>
                    <a:lstStyle/>
                    <a:p>
                      <a:r>
                        <a:rPr lang="en-IN" sz="1200"/>
                        <a:t>UV-Vis Spectrometer (optional)</a:t>
                      </a:r>
                    </a:p>
                  </a:txBody>
                  <a:tcPr marL="15652" marR="15652" marT="7826" marB="7826" anchor="ctr"/>
                </a:tc>
                <a:tc>
                  <a:txBody>
                    <a:bodyPr/>
                    <a:lstStyle/>
                    <a:p>
                      <a:r>
                        <a:rPr lang="en-IN" sz="1200"/>
                        <a:t>None</a:t>
                      </a:r>
                    </a:p>
                  </a:txBody>
                  <a:tcPr marL="15652" marR="15652" marT="7826" marB="7826" anchor="ctr"/>
                </a:tc>
                <a:tc>
                  <a:txBody>
                    <a:bodyPr/>
                    <a:lstStyle/>
                    <a:p>
                      <a:r>
                        <a:rPr lang="en-US" sz="1200"/>
                        <a:t>Compact UV-Vis spectrometer for atmosphere study</a:t>
                      </a:r>
                    </a:p>
                  </a:txBody>
                  <a:tcPr marL="15652" marR="15652" marT="7826" marB="7826" anchor="ctr"/>
                </a:tc>
                <a:tc>
                  <a:txBody>
                    <a:bodyPr/>
                    <a:lstStyle/>
                    <a:p>
                      <a:r>
                        <a:rPr lang="en-IN" sz="1200"/>
                        <a:t>-</a:t>
                      </a:r>
                    </a:p>
                  </a:txBody>
                  <a:tcPr marL="15652" marR="15652" marT="7826" marB="7826" anchor="ctr"/>
                </a:tc>
                <a:tc>
                  <a:txBody>
                    <a:bodyPr/>
                    <a:lstStyle/>
                    <a:p>
                      <a:r>
                        <a:rPr lang="en-IN" sz="1200"/>
                        <a:t>50</a:t>
                      </a:r>
                    </a:p>
                  </a:txBody>
                  <a:tcPr marL="15652" marR="15652" marT="7826" marB="7826" anchor="ctr"/>
                </a:tc>
                <a:tc>
                  <a:txBody>
                    <a:bodyPr/>
                    <a:lstStyle/>
                    <a:p>
                      <a:r>
                        <a:rPr lang="en-IN" sz="1200"/>
                        <a:t>-</a:t>
                      </a:r>
                    </a:p>
                  </a:txBody>
                  <a:tcPr marL="15652" marR="15652" marT="7826" marB="7826" anchor="ctr"/>
                </a:tc>
                <a:tc>
                  <a:txBody>
                    <a:bodyPr/>
                    <a:lstStyle/>
                    <a:p>
                      <a:r>
                        <a:rPr lang="en-IN" sz="1200"/>
                        <a:t>₹30,000</a:t>
                      </a:r>
                    </a:p>
                  </a:txBody>
                  <a:tcPr marL="15652" marR="15652" marT="7826" marB="7826" anchor="ctr"/>
                </a:tc>
                <a:extLst>
                  <a:ext uri="{0D108BD9-81ED-4DB2-BD59-A6C34878D82A}">
                    <a16:rowId xmlns:a16="http://schemas.microsoft.com/office/drawing/2014/main" val="4017248374"/>
                  </a:ext>
                </a:extLst>
              </a:tr>
              <a:tr h="902595">
                <a:tc>
                  <a:txBody>
                    <a:bodyPr/>
                    <a:lstStyle/>
                    <a:p>
                      <a:endParaRPr lang="en-IN" sz="1200"/>
                    </a:p>
                  </a:txBody>
                  <a:tcPr marL="15652" marR="15652" marT="7826" marB="7826" anchor="ctr"/>
                </a:tc>
                <a:tc>
                  <a:txBody>
                    <a:bodyPr/>
                    <a:lstStyle/>
                    <a:p>
                      <a:r>
                        <a:rPr lang="en-IN" sz="1200"/>
                        <a:t>Cloud Dynamics Sensor</a:t>
                      </a:r>
                    </a:p>
                  </a:txBody>
                  <a:tcPr marL="15652" marR="15652" marT="7826" marB="7826" anchor="ctr"/>
                </a:tc>
                <a:tc>
                  <a:txBody>
                    <a:bodyPr/>
                    <a:lstStyle/>
                    <a:p>
                      <a:r>
                        <a:rPr lang="en-IN" sz="1200"/>
                        <a:t>None</a:t>
                      </a:r>
                    </a:p>
                  </a:txBody>
                  <a:tcPr marL="15652" marR="15652" marT="7826" marB="7826" anchor="ctr"/>
                </a:tc>
                <a:tc>
                  <a:txBody>
                    <a:bodyPr/>
                    <a:lstStyle/>
                    <a:p>
                      <a:r>
                        <a:rPr lang="en-IN" sz="1200"/>
                        <a:t>LIDAR or Doppler radar for cloud movement tracking</a:t>
                      </a:r>
                    </a:p>
                  </a:txBody>
                  <a:tcPr marL="15652" marR="15652" marT="7826" marB="7826" anchor="ctr"/>
                </a:tc>
                <a:tc>
                  <a:txBody>
                    <a:bodyPr/>
                    <a:lstStyle/>
                    <a:p>
                      <a:r>
                        <a:rPr lang="en-IN" sz="1200"/>
                        <a:t>-</a:t>
                      </a:r>
                    </a:p>
                  </a:txBody>
                  <a:tcPr marL="15652" marR="15652" marT="7826" marB="7826" anchor="ctr"/>
                </a:tc>
                <a:tc>
                  <a:txBody>
                    <a:bodyPr/>
                    <a:lstStyle/>
                    <a:p>
                      <a:r>
                        <a:rPr lang="en-IN" sz="1200"/>
                        <a:t>60</a:t>
                      </a:r>
                    </a:p>
                  </a:txBody>
                  <a:tcPr marL="15652" marR="15652" marT="7826" marB="7826" anchor="ctr"/>
                </a:tc>
                <a:tc>
                  <a:txBody>
                    <a:bodyPr/>
                    <a:lstStyle/>
                    <a:p>
                      <a:r>
                        <a:rPr lang="en-IN" sz="1200"/>
                        <a:t>-</a:t>
                      </a:r>
                    </a:p>
                  </a:txBody>
                  <a:tcPr marL="15652" marR="15652" marT="7826" marB="7826" anchor="ctr"/>
                </a:tc>
                <a:tc>
                  <a:txBody>
                    <a:bodyPr/>
                    <a:lstStyle/>
                    <a:p>
                      <a:r>
                        <a:rPr lang="en-IN" sz="1200"/>
                        <a:t>₹25,000</a:t>
                      </a:r>
                    </a:p>
                  </a:txBody>
                  <a:tcPr marL="15652" marR="15652" marT="7826" marB="7826" anchor="ctr"/>
                </a:tc>
                <a:extLst>
                  <a:ext uri="{0D108BD9-81ED-4DB2-BD59-A6C34878D82A}">
                    <a16:rowId xmlns:a16="http://schemas.microsoft.com/office/drawing/2014/main" val="2942757728"/>
                  </a:ext>
                </a:extLst>
              </a:tr>
              <a:tr h="760080">
                <a:tc>
                  <a:txBody>
                    <a:bodyPr/>
                    <a:lstStyle/>
                    <a:p>
                      <a:endParaRPr lang="en-IN" sz="1200"/>
                    </a:p>
                  </a:txBody>
                  <a:tcPr marL="15652" marR="15652" marT="7826" marB="7826" anchor="ctr"/>
                </a:tc>
                <a:tc>
                  <a:txBody>
                    <a:bodyPr/>
                    <a:lstStyle/>
                    <a:p>
                      <a:r>
                        <a:rPr lang="en-IN" sz="1200"/>
                        <a:t>Radiation Detector</a:t>
                      </a:r>
                    </a:p>
                  </a:txBody>
                  <a:tcPr marL="15652" marR="15652" marT="7826" marB="7826" anchor="ctr"/>
                </a:tc>
                <a:tc>
                  <a:txBody>
                    <a:bodyPr/>
                    <a:lstStyle/>
                    <a:p>
                      <a:r>
                        <a:rPr lang="en-IN" sz="1200"/>
                        <a:t>Basic radiation sensor</a:t>
                      </a:r>
                    </a:p>
                  </a:txBody>
                  <a:tcPr marL="15652" marR="15652" marT="7826" marB="7826" anchor="ctr"/>
                </a:tc>
                <a:tc>
                  <a:txBody>
                    <a:bodyPr/>
                    <a:lstStyle/>
                    <a:p>
                      <a:r>
                        <a:rPr lang="en-US" sz="1200"/>
                        <a:t>Geiger-Müller counter for radiation mapping</a:t>
                      </a:r>
                    </a:p>
                  </a:txBody>
                  <a:tcPr marL="15652" marR="15652" marT="7826" marB="7826" anchor="ctr"/>
                </a:tc>
                <a:tc>
                  <a:txBody>
                    <a:bodyPr/>
                    <a:lstStyle/>
                    <a:p>
                      <a:r>
                        <a:rPr lang="en-IN" sz="1200"/>
                        <a:t>20</a:t>
                      </a:r>
                    </a:p>
                  </a:txBody>
                  <a:tcPr marL="15652" marR="15652" marT="7826" marB="7826" anchor="ctr"/>
                </a:tc>
                <a:tc>
                  <a:txBody>
                    <a:bodyPr/>
                    <a:lstStyle/>
                    <a:p>
                      <a:r>
                        <a:rPr lang="en-IN" sz="1200"/>
                        <a:t>30</a:t>
                      </a:r>
                    </a:p>
                  </a:txBody>
                  <a:tcPr marL="15652" marR="15652" marT="7826" marB="7826" anchor="ctr"/>
                </a:tc>
                <a:tc>
                  <a:txBody>
                    <a:bodyPr/>
                    <a:lstStyle/>
                    <a:p>
                      <a:r>
                        <a:rPr lang="en-IN" sz="1200"/>
                        <a:t>₹3,000</a:t>
                      </a:r>
                    </a:p>
                  </a:txBody>
                  <a:tcPr marL="15652" marR="15652" marT="7826" marB="7826" anchor="ctr"/>
                </a:tc>
                <a:tc>
                  <a:txBody>
                    <a:bodyPr/>
                    <a:lstStyle/>
                    <a:p>
                      <a:r>
                        <a:rPr lang="en-IN" sz="1200"/>
                        <a:t>₹8,000</a:t>
                      </a:r>
                    </a:p>
                  </a:txBody>
                  <a:tcPr marL="15652" marR="15652" marT="7826" marB="7826" anchor="ctr"/>
                </a:tc>
                <a:extLst>
                  <a:ext uri="{0D108BD9-81ED-4DB2-BD59-A6C34878D82A}">
                    <a16:rowId xmlns:a16="http://schemas.microsoft.com/office/drawing/2014/main" val="1984540536"/>
                  </a:ext>
                </a:extLst>
              </a:tr>
              <a:tr h="760080">
                <a:tc>
                  <a:txBody>
                    <a:bodyPr/>
                    <a:lstStyle/>
                    <a:p>
                      <a:endParaRPr lang="en-IN" sz="1400"/>
                    </a:p>
                  </a:txBody>
                  <a:tcPr marL="18131" marR="18131" marT="9065" marB="9065" anchor="ctr"/>
                </a:tc>
                <a:tc>
                  <a:txBody>
                    <a:bodyPr/>
                    <a:lstStyle/>
                    <a:p>
                      <a:r>
                        <a:rPr lang="en-IN" sz="1400"/>
                        <a:t>Camera Module</a:t>
                      </a:r>
                    </a:p>
                  </a:txBody>
                  <a:tcPr marL="18131" marR="18131" marT="9065" marB="9065" anchor="ctr"/>
                </a:tc>
                <a:tc>
                  <a:txBody>
                    <a:bodyPr/>
                    <a:lstStyle/>
                    <a:p>
                      <a:r>
                        <a:rPr lang="en-IN" sz="1400"/>
                        <a:t>Basic CMOS camera</a:t>
                      </a:r>
                    </a:p>
                  </a:txBody>
                  <a:tcPr marL="18131" marR="18131" marT="9065" marB="9065" anchor="ctr"/>
                </a:tc>
                <a:tc>
                  <a:txBody>
                    <a:bodyPr/>
                    <a:lstStyle/>
                    <a:p>
                      <a:r>
                        <a:rPr lang="en-US" sz="1400"/>
                        <a:t>High-resolution CMOS with thermal shielding</a:t>
                      </a:r>
                    </a:p>
                  </a:txBody>
                  <a:tcPr marL="18131" marR="18131" marT="9065" marB="9065" anchor="ctr"/>
                </a:tc>
                <a:tc>
                  <a:txBody>
                    <a:bodyPr/>
                    <a:lstStyle/>
                    <a:p>
                      <a:r>
                        <a:rPr lang="en-IN" sz="1400"/>
                        <a:t>20</a:t>
                      </a:r>
                    </a:p>
                  </a:txBody>
                  <a:tcPr marL="18131" marR="18131" marT="9065" marB="9065" anchor="ctr"/>
                </a:tc>
                <a:tc>
                  <a:txBody>
                    <a:bodyPr/>
                    <a:lstStyle/>
                    <a:p>
                      <a:r>
                        <a:rPr lang="en-IN" sz="1400"/>
                        <a:t>30</a:t>
                      </a:r>
                    </a:p>
                  </a:txBody>
                  <a:tcPr marL="18131" marR="18131" marT="9065" marB="9065" anchor="ctr"/>
                </a:tc>
                <a:tc>
                  <a:txBody>
                    <a:bodyPr/>
                    <a:lstStyle/>
                    <a:p>
                      <a:r>
                        <a:rPr lang="en-IN" sz="1400"/>
                        <a:t>₹6,000</a:t>
                      </a:r>
                    </a:p>
                  </a:txBody>
                  <a:tcPr marL="18131" marR="18131" marT="9065" marB="9065" anchor="ctr"/>
                </a:tc>
                <a:tc>
                  <a:txBody>
                    <a:bodyPr/>
                    <a:lstStyle/>
                    <a:p>
                      <a:r>
                        <a:rPr lang="en-IN" sz="1400" dirty="0"/>
                        <a:t>₹15,000</a:t>
                      </a:r>
                    </a:p>
                  </a:txBody>
                  <a:tcPr marL="18131" marR="18131" marT="9065" marB="9065" anchor="ctr"/>
                </a:tc>
                <a:extLst>
                  <a:ext uri="{0D108BD9-81ED-4DB2-BD59-A6C34878D82A}">
                    <a16:rowId xmlns:a16="http://schemas.microsoft.com/office/drawing/2014/main" val="3390390641"/>
                  </a:ext>
                </a:extLst>
              </a:tr>
            </a:tbl>
          </a:graphicData>
        </a:graphic>
      </p:graphicFrame>
    </p:spTree>
    <p:extLst>
      <p:ext uri="{BB962C8B-B14F-4D97-AF65-F5344CB8AC3E}">
        <p14:creationId xmlns:p14="http://schemas.microsoft.com/office/powerpoint/2010/main" val="74532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par>
                          <p:cTn id="8" fill="hold">
                            <p:stCondLst>
                              <p:cond delay="2000"/>
                            </p:stCondLst>
                            <p:childTnLst>
                              <p:par>
                                <p:cTn id="9" presetID="42"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735CB6-D1D0-2701-0F24-9A88D42C76BF}"/>
              </a:ext>
            </a:extLst>
          </p:cNvPr>
          <p:cNvSpPr txBox="1"/>
          <p:nvPr/>
        </p:nvSpPr>
        <p:spPr>
          <a:xfrm>
            <a:off x="6312309" y="222097"/>
            <a:ext cx="6843252" cy="707886"/>
          </a:xfrm>
          <a:prstGeom prst="rect">
            <a:avLst/>
          </a:prstGeom>
          <a:noFill/>
        </p:spPr>
        <p:txBody>
          <a:bodyPr wrap="square">
            <a:spAutoFit/>
          </a:bodyPr>
          <a:lstStyle/>
          <a:p>
            <a:r>
              <a:rPr lang="en-IN" sz="4000" b="1" dirty="0">
                <a:latin typeface="Edwardian Script ITC" panose="030303020407070D0804" pitchFamily="66" charset="0"/>
              </a:rPr>
              <a:t>Mechanical Subsystem Design</a:t>
            </a:r>
            <a:endParaRPr lang="en-IN" sz="4000" dirty="0">
              <a:latin typeface="Edwardian Script ITC" panose="030303020407070D0804" pitchFamily="66" charset="0"/>
            </a:endParaRPr>
          </a:p>
        </p:txBody>
      </p:sp>
      <p:graphicFrame>
        <p:nvGraphicFramePr>
          <p:cNvPr id="2" name="Table 1">
            <a:extLst>
              <a:ext uri="{FF2B5EF4-FFF2-40B4-BE49-F238E27FC236}">
                <a16:creationId xmlns:a16="http://schemas.microsoft.com/office/drawing/2014/main" id="{42CD4534-5A40-077F-FE2A-DA023E5B3E2C}"/>
              </a:ext>
            </a:extLst>
          </p:cNvPr>
          <p:cNvGraphicFramePr>
            <a:graphicFrameLocks noGrp="1"/>
          </p:cNvGraphicFramePr>
          <p:nvPr>
            <p:extLst>
              <p:ext uri="{D42A27DB-BD31-4B8C-83A1-F6EECF244321}">
                <p14:modId xmlns:p14="http://schemas.microsoft.com/office/powerpoint/2010/main" val="1039935711"/>
              </p:ext>
            </p:extLst>
          </p:nvPr>
        </p:nvGraphicFramePr>
        <p:xfrm>
          <a:off x="270388" y="929983"/>
          <a:ext cx="11651224" cy="2650970"/>
        </p:xfrm>
        <a:graphic>
          <a:graphicData uri="http://schemas.openxmlformats.org/drawingml/2006/table">
            <a:tbl>
              <a:tblPr>
                <a:tableStyleId>{5940675A-B579-460E-94D1-54222C63F5DA}</a:tableStyleId>
              </a:tblPr>
              <a:tblGrid>
                <a:gridCol w="1456403">
                  <a:extLst>
                    <a:ext uri="{9D8B030D-6E8A-4147-A177-3AD203B41FA5}">
                      <a16:colId xmlns:a16="http://schemas.microsoft.com/office/drawing/2014/main" val="4231576126"/>
                    </a:ext>
                  </a:extLst>
                </a:gridCol>
                <a:gridCol w="1456403">
                  <a:extLst>
                    <a:ext uri="{9D8B030D-6E8A-4147-A177-3AD203B41FA5}">
                      <a16:colId xmlns:a16="http://schemas.microsoft.com/office/drawing/2014/main" val="3896759798"/>
                    </a:ext>
                  </a:extLst>
                </a:gridCol>
                <a:gridCol w="1456403">
                  <a:extLst>
                    <a:ext uri="{9D8B030D-6E8A-4147-A177-3AD203B41FA5}">
                      <a16:colId xmlns:a16="http://schemas.microsoft.com/office/drawing/2014/main" val="86928674"/>
                    </a:ext>
                  </a:extLst>
                </a:gridCol>
                <a:gridCol w="1456403">
                  <a:extLst>
                    <a:ext uri="{9D8B030D-6E8A-4147-A177-3AD203B41FA5}">
                      <a16:colId xmlns:a16="http://schemas.microsoft.com/office/drawing/2014/main" val="2818806267"/>
                    </a:ext>
                  </a:extLst>
                </a:gridCol>
                <a:gridCol w="1456403">
                  <a:extLst>
                    <a:ext uri="{9D8B030D-6E8A-4147-A177-3AD203B41FA5}">
                      <a16:colId xmlns:a16="http://schemas.microsoft.com/office/drawing/2014/main" val="3805813189"/>
                    </a:ext>
                  </a:extLst>
                </a:gridCol>
                <a:gridCol w="1456403">
                  <a:extLst>
                    <a:ext uri="{9D8B030D-6E8A-4147-A177-3AD203B41FA5}">
                      <a16:colId xmlns:a16="http://schemas.microsoft.com/office/drawing/2014/main" val="4161073615"/>
                    </a:ext>
                  </a:extLst>
                </a:gridCol>
                <a:gridCol w="1456403">
                  <a:extLst>
                    <a:ext uri="{9D8B030D-6E8A-4147-A177-3AD203B41FA5}">
                      <a16:colId xmlns:a16="http://schemas.microsoft.com/office/drawing/2014/main" val="3270855731"/>
                    </a:ext>
                  </a:extLst>
                </a:gridCol>
                <a:gridCol w="1456403">
                  <a:extLst>
                    <a:ext uri="{9D8B030D-6E8A-4147-A177-3AD203B41FA5}">
                      <a16:colId xmlns:a16="http://schemas.microsoft.com/office/drawing/2014/main" val="2279532364"/>
                    </a:ext>
                  </a:extLst>
                </a:gridCol>
              </a:tblGrid>
              <a:tr h="507481">
                <a:tc>
                  <a:txBody>
                    <a:bodyPr/>
                    <a:lstStyle/>
                    <a:p>
                      <a:r>
                        <a:rPr lang="en-IN" sz="1200" b="1" dirty="0"/>
                        <a:t>Subsystem</a:t>
                      </a:r>
                      <a:endParaRPr lang="en-IN" sz="1200" dirty="0"/>
                    </a:p>
                  </a:txBody>
                  <a:tcPr marL="18131" marR="18131" marT="9065" marB="9065" anchor="ctr"/>
                </a:tc>
                <a:tc>
                  <a:txBody>
                    <a:bodyPr/>
                    <a:lstStyle/>
                    <a:p>
                      <a:r>
                        <a:rPr lang="en-IN" sz="1200" b="1"/>
                        <a:t>Component</a:t>
                      </a:r>
                      <a:endParaRPr lang="en-IN" sz="1200"/>
                    </a:p>
                  </a:txBody>
                  <a:tcPr marL="18131" marR="18131" marT="9065" marB="9065" anchor="ctr"/>
                </a:tc>
                <a:tc>
                  <a:txBody>
                    <a:bodyPr/>
                    <a:lstStyle/>
                    <a:p>
                      <a:r>
                        <a:rPr lang="en-IN" sz="1200" b="1"/>
                        <a:t>Standard Option</a:t>
                      </a:r>
                      <a:endParaRPr lang="en-IN" sz="1200"/>
                    </a:p>
                  </a:txBody>
                  <a:tcPr marL="18131" marR="18131" marT="9065" marB="9065" anchor="ctr"/>
                </a:tc>
                <a:tc>
                  <a:txBody>
                    <a:bodyPr/>
                    <a:lstStyle/>
                    <a:p>
                      <a:r>
                        <a:rPr lang="en-IN" sz="1200" b="1"/>
                        <a:t>Enhanced Option for Venus Orbit</a:t>
                      </a:r>
                      <a:endParaRPr lang="en-IN" sz="1200"/>
                    </a:p>
                  </a:txBody>
                  <a:tcPr marL="18131" marR="18131" marT="9065" marB="9065" anchor="ctr"/>
                </a:tc>
                <a:tc>
                  <a:txBody>
                    <a:bodyPr/>
                    <a:lstStyle/>
                    <a:p>
                      <a:r>
                        <a:rPr lang="en-IN" sz="1200" b="1" dirty="0"/>
                        <a:t>Weight (Standard) (grams)</a:t>
                      </a:r>
                      <a:endParaRPr lang="en-IN" sz="1200" dirty="0"/>
                    </a:p>
                  </a:txBody>
                  <a:tcPr marL="18131" marR="18131" marT="9065" marB="9065" anchor="ctr"/>
                </a:tc>
                <a:tc>
                  <a:txBody>
                    <a:bodyPr/>
                    <a:lstStyle/>
                    <a:p>
                      <a:r>
                        <a:rPr lang="en-IN" sz="1200" b="1"/>
                        <a:t>Weight (Enhanced) (grams)</a:t>
                      </a:r>
                      <a:endParaRPr lang="en-IN" sz="1200"/>
                    </a:p>
                  </a:txBody>
                  <a:tcPr marL="18131" marR="18131" marT="9065" marB="9065" anchor="ctr"/>
                </a:tc>
                <a:tc>
                  <a:txBody>
                    <a:bodyPr/>
                    <a:lstStyle/>
                    <a:p>
                      <a:r>
                        <a:rPr lang="en-IN" sz="1200" b="1"/>
                        <a:t>Cost (Standard) (INR)</a:t>
                      </a:r>
                      <a:endParaRPr lang="en-IN" sz="1200"/>
                    </a:p>
                  </a:txBody>
                  <a:tcPr marL="18131" marR="18131" marT="9065" marB="9065" anchor="ctr"/>
                </a:tc>
                <a:tc>
                  <a:txBody>
                    <a:bodyPr/>
                    <a:lstStyle/>
                    <a:p>
                      <a:r>
                        <a:rPr lang="en-IN" sz="1200" b="1"/>
                        <a:t>Cost (Enhanced) (INR)</a:t>
                      </a:r>
                      <a:endParaRPr lang="en-IN" sz="1200"/>
                    </a:p>
                  </a:txBody>
                  <a:tcPr marL="18131" marR="18131" marT="9065" marB="9065" anchor="ctr"/>
                </a:tc>
                <a:extLst>
                  <a:ext uri="{0D108BD9-81ED-4DB2-BD59-A6C34878D82A}">
                    <a16:rowId xmlns:a16="http://schemas.microsoft.com/office/drawing/2014/main" val="1096865124"/>
                  </a:ext>
                </a:extLst>
              </a:tr>
              <a:tr h="507481">
                <a:tc>
                  <a:txBody>
                    <a:bodyPr/>
                    <a:lstStyle/>
                    <a:p>
                      <a:r>
                        <a:rPr lang="en-IN" sz="1200" b="1" dirty="0"/>
                        <a:t>Mechanical</a:t>
                      </a:r>
                      <a:endParaRPr lang="en-IN" sz="1200" dirty="0"/>
                    </a:p>
                  </a:txBody>
                  <a:tcPr marL="18131" marR="18131" marT="9065" marB="9065" anchor="ctr"/>
                </a:tc>
                <a:tc>
                  <a:txBody>
                    <a:bodyPr/>
                    <a:lstStyle/>
                    <a:p>
                      <a:r>
                        <a:rPr lang="en-IN" sz="1200" dirty="0"/>
                        <a:t>Structural Frame</a:t>
                      </a:r>
                    </a:p>
                  </a:txBody>
                  <a:tcPr marL="18131" marR="18131" marT="9065" marB="9065" anchor="ctr"/>
                </a:tc>
                <a:tc>
                  <a:txBody>
                    <a:bodyPr/>
                    <a:lstStyle/>
                    <a:p>
                      <a:r>
                        <a:rPr lang="en-IN" sz="1200" err="1"/>
                        <a:t>Aluminum</a:t>
                      </a:r>
                      <a:r>
                        <a:rPr lang="en-IN" sz="1200"/>
                        <a:t> alloy (Al 6061-T6)</a:t>
                      </a:r>
                    </a:p>
                  </a:txBody>
                  <a:tcPr marL="18131" marR="18131" marT="9065" marB="9065" anchor="ctr"/>
                </a:tc>
                <a:tc>
                  <a:txBody>
                    <a:bodyPr/>
                    <a:lstStyle/>
                    <a:p>
                      <a:r>
                        <a:rPr lang="en-US" sz="1200"/>
                        <a:t>Carbon fiber or titanium with corrosion resistance</a:t>
                      </a:r>
                    </a:p>
                  </a:txBody>
                  <a:tcPr marL="18131" marR="18131" marT="9065" marB="9065" anchor="ctr"/>
                </a:tc>
                <a:tc>
                  <a:txBody>
                    <a:bodyPr/>
                    <a:lstStyle/>
                    <a:p>
                      <a:r>
                        <a:rPr lang="en-IN" sz="1200"/>
                        <a:t>150</a:t>
                      </a:r>
                    </a:p>
                  </a:txBody>
                  <a:tcPr marL="18131" marR="18131" marT="9065" marB="9065" anchor="ctr"/>
                </a:tc>
                <a:tc>
                  <a:txBody>
                    <a:bodyPr/>
                    <a:lstStyle/>
                    <a:p>
                      <a:r>
                        <a:rPr lang="en-IN" sz="1200"/>
                        <a:t>200</a:t>
                      </a:r>
                    </a:p>
                  </a:txBody>
                  <a:tcPr marL="18131" marR="18131" marT="9065" marB="9065" anchor="ctr"/>
                </a:tc>
                <a:tc>
                  <a:txBody>
                    <a:bodyPr/>
                    <a:lstStyle/>
                    <a:p>
                      <a:r>
                        <a:rPr lang="en-IN" sz="1200"/>
                        <a:t>₹8,000</a:t>
                      </a:r>
                    </a:p>
                  </a:txBody>
                  <a:tcPr marL="18131" marR="18131" marT="9065" marB="9065" anchor="ctr"/>
                </a:tc>
                <a:tc>
                  <a:txBody>
                    <a:bodyPr/>
                    <a:lstStyle/>
                    <a:p>
                      <a:r>
                        <a:rPr lang="en-IN" sz="1200" dirty="0"/>
                        <a:t>₹20,000</a:t>
                      </a:r>
                    </a:p>
                  </a:txBody>
                  <a:tcPr marL="18131" marR="18131" marT="9065" marB="9065" anchor="ctr"/>
                </a:tc>
                <a:extLst>
                  <a:ext uri="{0D108BD9-81ED-4DB2-BD59-A6C34878D82A}">
                    <a16:rowId xmlns:a16="http://schemas.microsoft.com/office/drawing/2014/main" val="1249896472"/>
                  </a:ext>
                </a:extLst>
              </a:tr>
              <a:tr h="343732">
                <a:tc>
                  <a:txBody>
                    <a:bodyPr/>
                    <a:lstStyle/>
                    <a:p>
                      <a:endParaRPr lang="en-IN" sz="1200" dirty="0"/>
                    </a:p>
                  </a:txBody>
                  <a:tcPr marL="18131" marR="18131" marT="9065" marB="9065" anchor="ctr"/>
                </a:tc>
                <a:tc>
                  <a:txBody>
                    <a:bodyPr/>
                    <a:lstStyle/>
                    <a:p>
                      <a:r>
                        <a:rPr lang="en-IN" sz="1200" dirty="0"/>
                        <a:t>Fasteners and Mounts</a:t>
                      </a:r>
                    </a:p>
                  </a:txBody>
                  <a:tcPr marL="18131" marR="18131" marT="9065" marB="9065" anchor="ctr"/>
                </a:tc>
                <a:tc>
                  <a:txBody>
                    <a:bodyPr/>
                    <a:lstStyle/>
                    <a:p>
                      <a:r>
                        <a:rPr lang="en-IN" sz="1200" dirty="0" err="1"/>
                        <a:t>Aluminum</a:t>
                      </a:r>
                      <a:r>
                        <a:rPr lang="en-IN" sz="1200" dirty="0"/>
                        <a:t> screws and brackets</a:t>
                      </a:r>
                    </a:p>
                  </a:txBody>
                  <a:tcPr marL="18131" marR="18131" marT="9065" marB="9065" anchor="ctr"/>
                </a:tc>
                <a:tc>
                  <a:txBody>
                    <a:bodyPr/>
                    <a:lstStyle/>
                    <a:p>
                      <a:r>
                        <a:rPr lang="en-IN" sz="1200" dirty="0"/>
                        <a:t>Acid-resistant, high-temperature alloy</a:t>
                      </a:r>
                    </a:p>
                  </a:txBody>
                  <a:tcPr marL="18131" marR="18131" marT="9065" marB="9065" anchor="ctr"/>
                </a:tc>
                <a:tc>
                  <a:txBody>
                    <a:bodyPr/>
                    <a:lstStyle/>
                    <a:p>
                      <a:r>
                        <a:rPr lang="en-IN" sz="1200"/>
                        <a:t>50</a:t>
                      </a:r>
                    </a:p>
                  </a:txBody>
                  <a:tcPr marL="18131" marR="18131" marT="9065" marB="9065" anchor="ctr"/>
                </a:tc>
                <a:tc>
                  <a:txBody>
                    <a:bodyPr/>
                    <a:lstStyle/>
                    <a:p>
                      <a:r>
                        <a:rPr lang="en-IN" sz="1200"/>
                        <a:t>50</a:t>
                      </a:r>
                    </a:p>
                  </a:txBody>
                  <a:tcPr marL="18131" marR="18131" marT="9065" marB="9065" anchor="ctr"/>
                </a:tc>
                <a:tc>
                  <a:txBody>
                    <a:bodyPr/>
                    <a:lstStyle/>
                    <a:p>
                      <a:r>
                        <a:rPr lang="en-IN" sz="1200"/>
                        <a:t>₹1,500</a:t>
                      </a:r>
                    </a:p>
                  </a:txBody>
                  <a:tcPr marL="18131" marR="18131" marT="9065" marB="9065" anchor="ctr"/>
                </a:tc>
                <a:tc>
                  <a:txBody>
                    <a:bodyPr/>
                    <a:lstStyle/>
                    <a:p>
                      <a:r>
                        <a:rPr lang="en-IN" sz="1200"/>
                        <a:t>₹5,000</a:t>
                      </a:r>
                    </a:p>
                  </a:txBody>
                  <a:tcPr marL="18131" marR="18131" marT="9065" marB="9065" anchor="ctr"/>
                </a:tc>
                <a:extLst>
                  <a:ext uri="{0D108BD9-81ED-4DB2-BD59-A6C34878D82A}">
                    <a16:rowId xmlns:a16="http://schemas.microsoft.com/office/drawing/2014/main" val="4228845178"/>
                  </a:ext>
                </a:extLst>
              </a:tr>
              <a:tr h="507481">
                <a:tc>
                  <a:txBody>
                    <a:bodyPr/>
                    <a:lstStyle/>
                    <a:p>
                      <a:endParaRPr lang="en-IN" sz="1200"/>
                    </a:p>
                  </a:txBody>
                  <a:tcPr marL="18131" marR="18131" marT="9065" marB="9065" anchor="ctr"/>
                </a:tc>
                <a:tc>
                  <a:txBody>
                    <a:bodyPr/>
                    <a:lstStyle/>
                    <a:p>
                      <a:r>
                        <a:rPr lang="en-IN" sz="1200"/>
                        <a:t>Thermal Control (MLI)</a:t>
                      </a:r>
                    </a:p>
                  </a:txBody>
                  <a:tcPr marL="18131" marR="18131" marT="9065" marB="9065" anchor="ctr"/>
                </a:tc>
                <a:tc>
                  <a:txBody>
                    <a:bodyPr/>
                    <a:lstStyle/>
                    <a:p>
                      <a:r>
                        <a:rPr lang="en-IN" sz="1200"/>
                        <a:t>Basic Mylar sheets</a:t>
                      </a:r>
                    </a:p>
                  </a:txBody>
                  <a:tcPr marL="18131" marR="18131" marT="9065" marB="9065" anchor="ctr"/>
                </a:tc>
                <a:tc>
                  <a:txBody>
                    <a:bodyPr/>
                    <a:lstStyle/>
                    <a:p>
                      <a:r>
                        <a:rPr lang="en-US" sz="1200" dirty="0"/>
                        <a:t>Multi-layer insulation with radiative coatings</a:t>
                      </a:r>
                    </a:p>
                  </a:txBody>
                  <a:tcPr marL="18131" marR="18131" marT="9065" marB="9065" anchor="ctr"/>
                </a:tc>
                <a:tc>
                  <a:txBody>
                    <a:bodyPr/>
                    <a:lstStyle/>
                    <a:p>
                      <a:r>
                        <a:rPr lang="en-IN" sz="1200" dirty="0"/>
                        <a:t>20</a:t>
                      </a:r>
                    </a:p>
                  </a:txBody>
                  <a:tcPr marL="18131" marR="18131" marT="9065" marB="9065" anchor="ctr"/>
                </a:tc>
                <a:tc>
                  <a:txBody>
                    <a:bodyPr/>
                    <a:lstStyle/>
                    <a:p>
                      <a:r>
                        <a:rPr lang="en-IN" sz="1200" dirty="0"/>
                        <a:t>30</a:t>
                      </a:r>
                    </a:p>
                  </a:txBody>
                  <a:tcPr marL="18131" marR="18131" marT="9065" marB="9065" anchor="ctr"/>
                </a:tc>
                <a:tc>
                  <a:txBody>
                    <a:bodyPr/>
                    <a:lstStyle/>
                    <a:p>
                      <a:r>
                        <a:rPr lang="en-IN" sz="1200" dirty="0"/>
                        <a:t>₹2,000</a:t>
                      </a:r>
                    </a:p>
                  </a:txBody>
                  <a:tcPr marL="18131" marR="18131" marT="9065" marB="9065" anchor="ctr"/>
                </a:tc>
                <a:tc>
                  <a:txBody>
                    <a:bodyPr/>
                    <a:lstStyle/>
                    <a:p>
                      <a:r>
                        <a:rPr lang="en-IN" sz="1200" dirty="0"/>
                        <a:t>₹10,000</a:t>
                      </a:r>
                    </a:p>
                  </a:txBody>
                  <a:tcPr marL="18131" marR="18131" marT="9065" marB="9065" anchor="ctr"/>
                </a:tc>
                <a:extLst>
                  <a:ext uri="{0D108BD9-81ED-4DB2-BD59-A6C34878D82A}">
                    <a16:rowId xmlns:a16="http://schemas.microsoft.com/office/drawing/2014/main" val="3787069079"/>
                  </a:ext>
                </a:extLst>
              </a:tr>
              <a:tr h="507481">
                <a:tc>
                  <a:txBody>
                    <a:bodyPr/>
                    <a:lstStyle/>
                    <a:p>
                      <a:endParaRPr lang="en-IN" sz="1200"/>
                    </a:p>
                  </a:txBody>
                  <a:tcPr marL="18131" marR="18131" marT="9065" marB="9065" anchor="ctr"/>
                </a:tc>
                <a:tc>
                  <a:txBody>
                    <a:bodyPr/>
                    <a:lstStyle/>
                    <a:p>
                      <a:r>
                        <a:rPr lang="en-IN" sz="1200"/>
                        <a:t>Antenna Deployment Mechanism</a:t>
                      </a:r>
                    </a:p>
                  </a:txBody>
                  <a:tcPr marL="18131" marR="18131" marT="9065" marB="9065" anchor="ctr"/>
                </a:tc>
                <a:tc>
                  <a:txBody>
                    <a:bodyPr/>
                    <a:lstStyle/>
                    <a:p>
                      <a:r>
                        <a:rPr lang="en-IN" sz="1200"/>
                        <a:t>Spring-loaded deployment</a:t>
                      </a:r>
                    </a:p>
                  </a:txBody>
                  <a:tcPr marL="18131" marR="18131" marT="9065" marB="9065" anchor="ctr"/>
                </a:tc>
                <a:tc>
                  <a:txBody>
                    <a:bodyPr/>
                    <a:lstStyle/>
                    <a:p>
                      <a:r>
                        <a:rPr lang="en-IN" sz="1200"/>
                        <a:t>Burn-wire deployment for reliability</a:t>
                      </a:r>
                    </a:p>
                  </a:txBody>
                  <a:tcPr marL="18131" marR="18131" marT="9065" marB="9065" anchor="ctr"/>
                </a:tc>
                <a:tc>
                  <a:txBody>
                    <a:bodyPr/>
                    <a:lstStyle/>
                    <a:p>
                      <a:r>
                        <a:rPr lang="en-IN" sz="1200" dirty="0"/>
                        <a:t>10</a:t>
                      </a:r>
                    </a:p>
                  </a:txBody>
                  <a:tcPr marL="18131" marR="18131" marT="9065" marB="9065" anchor="ctr"/>
                </a:tc>
                <a:tc>
                  <a:txBody>
                    <a:bodyPr/>
                    <a:lstStyle/>
                    <a:p>
                      <a:r>
                        <a:rPr lang="en-IN" sz="1200"/>
                        <a:t>10</a:t>
                      </a:r>
                    </a:p>
                  </a:txBody>
                  <a:tcPr marL="18131" marR="18131" marT="9065" marB="9065" anchor="ctr"/>
                </a:tc>
                <a:tc>
                  <a:txBody>
                    <a:bodyPr/>
                    <a:lstStyle/>
                    <a:p>
                      <a:r>
                        <a:rPr lang="en-IN" sz="1200"/>
                        <a:t>₹3,000</a:t>
                      </a:r>
                    </a:p>
                  </a:txBody>
                  <a:tcPr marL="18131" marR="18131" marT="9065" marB="9065" anchor="ctr"/>
                </a:tc>
                <a:tc>
                  <a:txBody>
                    <a:bodyPr/>
                    <a:lstStyle/>
                    <a:p>
                      <a:r>
                        <a:rPr lang="en-IN" sz="1200" dirty="0"/>
                        <a:t>₹6,000</a:t>
                      </a:r>
                    </a:p>
                  </a:txBody>
                  <a:tcPr marL="18131" marR="18131" marT="9065" marB="9065" anchor="ctr"/>
                </a:tc>
                <a:extLst>
                  <a:ext uri="{0D108BD9-81ED-4DB2-BD59-A6C34878D82A}">
                    <a16:rowId xmlns:a16="http://schemas.microsoft.com/office/drawing/2014/main" val="1917267380"/>
                  </a:ext>
                </a:extLst>
              </a:tr>
            </a:tbl>
          </a:graphicData>
        </a:graphic>
      </p:graphicFrame>
      <p:graphicFrame>
        <p:nvGraphicFramePr>
          <p:cNvPr id="4" name="Table 3">
            <a:extLst>
              <a:ext uri="{FF2B5EF4-FFF2-40B4-BE49-F238E27FC236}">
                <a16:creationId xmlns:a16="http://schemas.microsoft.com/office/drawing/2014/main" id="{0A4FC7F8-E42E-F330-98D1-841A86F4B2E6}"/>
              </a:ext>
            </a:extLst>
          </p:cNvPr>
          <p:cNvGraphicFramePr>
            <a:graphicFrameLocks noGrp="1"/>
          </p:cNvGraphicFramePr>
          <p:nvPr>
            <p:extLst>
              <p:ext uri="{D42A27DB-BD31-4B8C-83A1-F6EECF244321}">
                <p14:modId xmlns:p14="http://schemas.microsoft.com/office/powerpoint/2010/main" val="3712907445"/>
              </p:ext>
            </p:extLst>
          </p:nvPr>
        </p:nvGraphicFramePr>
        <p:xfrm>
          <a:off x="2524433" y="3808090"/>
          <a:ext cx="9397179" cy="2906471"/>
        </p:xfrm>
        <a:graphic>
          <a:graphicData uri="http://schemas.openxmlformats.org/drawingml/2006/table">
            <a:tbl>
              <a:tblPr>
                <a:tableStyleId>{5940675A-B579-460E-94D1-54222C63F5DA}</a:tableStyleId>
              </a:tblPr>
              <a:tblGrid>
                <a:gridCol w="3132393">
                  <a:extLst>
                    <a:ext uri="{9D8B030D-6E8A-4147-A177-3AD203B41FA5}">
                      <a16:colId xmlns:a16="http://schemas.microsoft.com/office/drawing/2014/main" val="636162968"/>
                    </a:ext>
                  </a:extLst>
                </a:gridCol>
                <a:gridCol w="3132393">
                  <a:extLst>
                    <a:ext uri="{9D8B030D-6E8A-4147-A177-3AD203B41FA5}">
                      <a16:colId xmlns:a16="http://schemas.microsoft.com/office/drawing/2014/main" val="4209111935"/>
                    </a:ext>
                  </a:extLst>
                </a:gridCol>
                <a:gridCol w="3132393">
                  <a:extLst>
                    <a:ext uri="{9D8B030D-6E8A-4147-A177-3AD203B41FA5}">
                      <a16:colId xmlns:a16="http://schemas.microsoft.com/office/drawing/2014/main" val="150676340"/>
                    </a:ext>
                  </a:extLst>
                </a:gridCol>
              </a:tblGrid>
              <a:tr h="283558">
                <a:tc>
                  <a:txBody>
                    <a:bodyPr/>
                    <a:lstStyle/>
                    <a:p>
                      <a:r>
                        <a:rPr lang="en-IN" sz="1200" b="1"/>
                        <a:t>Component</a:t>
                      </a:r>
                      <a:endParaRPr lang="en-IN" sz="1200"/>
                    </a:p>
                  </a:txBody>
                  <a:tcPr anchor="ctr"/>
                </a:tc>
                <a:tc>
                  <a:txBody>
                    <a:bodyPr/>
                    <a:lstStyle/>
                    <a:p>
                      <a:r>
                        <a:rPr lang="en-IN" sz="1200" b="1"/>
                        <a:t>Placement</a:t>
                      </a:r>
                      <a:endParaRPr lang="en-IN" sz="1200"/>
                    </a:p>
                  </a:txBody>
                  <a:tcPr anchor="ctr"/>
                </a:tc>
                <a:tc>
                  <a:txBody>
                    <a:bodyPr/>
                    <a:lstStyle/>
                    <a:p>
                      <a:r>
                        <a:rPr lang="en-IN" sz="1200" b="1"/>
                        <a:t>Function</a:t>
                      </a:r>
                      <a:endParaRPr lang="en-IN" sz="1200"/>
                    </a:p>
                  </a:txBody>
                  <a:tcPr anchor="ctr"/>
                </a:tc>
                <a:extLst>
                  <a:ext uri="{0D108BD9-81ED-4DB2-BD59-A6C34878D82A}">
                    <a16:rowId xmlns:a16="http://schemas.microsoft.com/office/drawing/2014/main" val="957506362"/>
                  </a:ext>
                </a:extLst>
              </a:tr>
              <a:tr h="496227">
                <a:tc>
                  <a:txBody>
                    <a:bodyPr/>
                    <a:lstStyle/>
                    <a:p>
                      <a:r>
                        <a:rPr lang="en-IN" sz="1200" dirty="0"/>
                        <a:t>Battery Pack</a:t>
                      </a:r>
                    </a:p>
                  </a:txBody>
                  <a:tcPr anchor="ctr"/>
                </a:tc>
                <a:tc>
                  <a:txBody>
                    <a:bodyPr/>
                    <a:lstStyle/>
                    <a:p>
                      <a:r>
                        <a:rPr lang="en-IN" sz="1200"/>
                        <a:t>Center, lower layer</a:t>
                      </a:r>
                    </a:p>
                  </a:txBody>
                  <a:tcPr anchor="ctr"/>
                </a:tc>
                <a:tc>
                  <a:txBody>
                    <a:bodyPr/>
                    <a:lstStyle/>
                    <a:p>
                      <a:r>
                        <a:rPr lang="en-US" sz="1200"/>
                        <a:t>Provides balance and stable power source</a:t>
                      </a:r>
                    </a:p>
                  </a:txBody>
                  <a:tcPr anchor="ctr"/>
                </a:tc>
                <a:extLst>
                  <a:ext uri="{0D108BD9-81ED-4DB2-BD59-A6C34878D82A}">
                    <a16:rowId xmlns:a16="http://schemas.microsoft.com/office/drawing/2014/main" val="1416212282"/>
                  </a:ext>
                </a:extLst>
              </a:tr>
              <a:tr h="283558">
                <a:tc>
                  <a:txBody>
                    <a:bodyPr/>
                    <a:lstStyle/>
                    <a:p>
                      <a:r>
                        <a:rPr lang="en-IN" sz="1200"/>
                        <a:t>Power Management System (PMS)</a:t>
                      </a:r>
                    </a:p>
                  </a:txBody>
                  <a:tcPr anchor="ctr"/>
                </a:tc>
                <a:tc>
                  <a:txBody>
                    <a:bodyPr/>
                    <a:lstStyle/>
                    <a:p>
                      <a:r>
                        <a:rPr lang="en-IN" sz="1200"/>
                        <a:t>Adjacent to battery, center-left</a:t>
                      </a:r>
                    </a:p>
                  </a:txBody>
                  <a:tcPr anchor="ctr"/>
                </a:tc>
                <a:tc>
                  <a:txBody>
                    <a:bodyPr/>
                    <a:lstStyle/>
                    <a:p>
                      <a:r>
                        <a:rPr lang="en-IN" sz="1200"/>
                        <a:t>Controls power flow</a:t>
                      </a:r>
                    </a:p>
                  </a:txBody>
                  <a:tcPr anchor="ctr"/>
                </a:tc>
                <a:extLst>
                  <a:ext uri="{0D108BD9-81ED-4DB2-BD59-A6C34878D82A}">
                    <a16:rowId xmlns:a16="http://schemas.microsoft.com/office/drawing/2014/main" val="615343728"/>
                  </a:ext>
                </a:extLst>
              </a:tr>
              <a:tr h="496227">
                <a:tc>
                  <a:txBody>
                    <a:bodyPr/>
                    <a:lstStyle/>
                    <a:p>
                      <a:r>
                        <a:rPr lang="en-IN" sz="1200"/>
                        <a:t>Communication Module</a:t>
                      </a:r>
                    </a:p>
                  </a:txBody>
                  <a:tcPr anchor="ctr"/>
                </a:tc>
                <a:tc>
                  <a:txBody>
                    <a:bodyPr/>
                    <a:lstStyle/>
                    <a:p>
                      <a:r>
                        <a:rPr lang="en-IN" sz="1200" err="1"/>
                        <a:t>Center</a:t>
                      </a:r>
                      <a:r>
                        <a:rPr lang="en-IN" sz="1200"/>
                        <a:t>-right</a:t>
                      </a:r>
                    </a:p>
                  </a:txBody>
                  <a:tcPr anchor="ctr"/>
                </a:tc>
                <a:tc>
                  <a:txBody>
                    <a:bodyPr/>
                    <a:lstStyle/>
                    <a:p>
                      <a:r>
                        <a:rPr lang="en-IN" sz="1200"/>
                        <a:t>Supports symmetrical mass distribution</a:t>
                      </a:r>
                    </a:p>
                  </a:txBody>
                  <a:tcPr anchor="ctr"/>
                </a:tc>
                <a:extLst>
                  <a:ext uri="{0D108BD9-81ED-4DB2-BD59-A6C34878D82A}">
                    <a16:rowId xmlns:a16="http://schemas.microsoft.com/office/drawing/2014/main" val="742445677"/>
                  </a:ext>
                </a:extLst>
              </a:tr>
              <a:tr h="283558">
                <a:tc>
                  <a:txBody>
                    <a:bodyPr/>
                    <a:lstStyle/>
                    <a:p>
                      <a:r>
                        <a:rPr lang="en-IN" sz="1200"/>
                        <a:t>Data Storage Unit</a:t>
                      </a:r>
                    </a:p>
                  </a:txBody>
                  <a:tcPr anchor="ctr"/>
                </a:tc>
                <a:tc>
                  <a:txBody>
                    <a:bodyPr/>
                    <a:lstStyle/>
                    <a:p>
                      <a:r>
                        <a:rPr lang="en-IN" sz="1200"/>
                        <a:t>Near PMS, </a:t>
                      </a:r>
                      <a:r>
                        <a:rPr lang="en-IN" sz="1200" err="1"/>
                        <a:t>center</a:t>
                      </a:r>
                      <a:r>
                        <a:rPr lang="en-IN" sz="1200"/>
                        <a:t>-right</a:t>
                      </a:r>
                    </a:p>
                  </a:txBody>
                  <a:tcPr anchor="ctr"/>
                </a:tc>
                <a:tc>
                  <a:txBody>
                    <a:bodyPr/>
                    <a:lstStyle/>
                    <a:p>
                      <a:r>
                        <a:rPr lang="en-IN" sz="1200"/>
                        <a:t>Stores collected data</a:t>
                      </a:r>
                    </a:p>
                  </a:txBody>
                  <a:tcPr anchor="ctr"/>
                </a:tc>
                <a:extLst>
                  <a:ext uri="{0D108BD9-81ED-4DB2-BD59-A6C34878D82A}">
                    <a16:rowId xmlns:a16="http://schemas.microsoft.com/office/drawing/2014/main" val="2460820427"/>
                  </a:ext>
                </a:extLst>
              </a:tr>
              <a:tr h="496227">
                <a:tc>
                  <a:txBody>
                    <a:bodyPr/>
                    <a:lstStyle/>
                    <a:p>
                      <a:r>
                        <a:rPr lang="en-IN" sz="1200"/>
                        <a:t>External Sensors (Spectrometers, Temperature)</a:t>
                      </a:r>
                    </a:p>
                  </a:txBody>
                  <a:tcPr anchor="ctr"/>
                </a:tc>
                <a:tc>
                  <a:txBody>
                    <a:bodyPr/>
                    <a:lstStyle/>
                    <a:p>
                      <a:r>
                        <a:rPr lang="en-IN" sz="1200"/>
                        <a:t>Outer faces</a:t>
                      </a:r>
                    </a:p>
                  </a:txBody>
                  <a:tcPr anchor="ctr"/>
                </a:tc>
                <a:tc>
                  <a:txBody>
                    <a:bodyPr/>
                    <a:lstStyle/>
                    <a:p>
                      <a:r>
                        <a:rPr lang="en-US" sz="1200"/>
                        <a:t>Collects data while maintaining balance</a:t>
                      </a:r>
                    </a:p>
                  </a:txBody>
                  <a:tcPr anchor="ctr"/>
                </a:tc>
                <a:extLst>
                  <a:ext uri="{0D108BD9-81ED-4DB2-BD59-A6C34878D82A}">
                    <a16:rowId xmlns:a16="http://schemas.microsoft.com/office/drawing/2014/main" val="4021761534"/>
                  </a:ext>
                </a:extLst>
              </a:tr>
              <a:tr h="283558">
                <a:tc>
                  <a:txBody>
                    <a:bodyPr/>
                    <a:lstStyle/>
                    <a:p>
                      <a:r>
                        <a:rPr lang="en-IN" sz="1200"/>
                        <a:t>Passive Radiators</a:t>
                      </a:r>
                    </a:p>
                  </a:txBody>
                  <a:tcPr anchor="ctr"/>
                </a:tc>
                <a:tc>
                  <a:txBody>
                    <a:bodyPr/>
                    <a:lstStyle/>
                    <a:p>
                      <a:r>
                        <a:rPr lang="en-IN" sz="1200"/>
                        <a:t>External faces, evenly spaced</a:t>
                      </a:r>
                    </a:p>
                  </a:txBody>
                  <a:tcPr anchor="ctr"/>
                </a:tc>
                <a:tc>
                  <a:txBody>
                    <a:bodyPr/>
                    <a:lstStyle/>
                    <a:p>
                      <a:r>
                        <a:rPr lang="en-IN" sz="1200"/>
                        <a:t>Dissipates excess heat</a:t>
                      </a:r>
                    </a:p>
                  </a:txBody>
                  <a:tcPr anchor="ctr"/>
                </a:tc>
                <a:extLst>
                  <a:ext uri="{0D108BD9-81ED-4DB2-BD59-A6C34878D82A}">
                    <a16:rowId xmlns:a16="http://schemas.microsoft.com/office/drawing/2014/main" val="221017854"/>
                  </a:ext>
                </a:extLst>
              </a:tr>
              <a:tr h="283558">
                <a:tc>
                  <a:txBody>
                    <a:bodyPr/>
                    <a:lstStyle/>
                    <a:p>
                      <a:r>
                        <a:rPr lang="en-IN" sz="1200"/>
                        <a:t>Heat Sinks</a:t>
                      </a:r>
                    </a:p>
                  </a:txBody>
                  <a:tcPr anchor="ctr"/>
                </a:tc>
                <a:tc>
                  <a:txBody>
                    <a:bodyPr/>
                    <a:lstStyle/>
                    <a:p>
                      <a:r>
                        <a:rPr lang="en-IN" sz="1200"/>
                        <a:t>Near high-heat components</a:t>
                      </a:r>
                    </a:p>
                  </a:txBody>
                  <a:tcPr anchor="ctr"/>
                </a:tc>
                <a:tc>
                  <a:txBody>
                    <a:bodyPr/>
                    <a:lstStyle/>
                    <a:p>
                      <a:r>
                        <a:rPr lang="en-IN" sz="1200" dirty="0"/>
                        <a:t>Regulates internal temperatures</a:t>
                      </a:r>
                    </a:p>
                  </a:txBody>
                  <a:tcPr anchor="ctr"/>
                </a:tc>
                <a:extLst>
                  <a:ext uri="{0D108BD9-81ED-4DB2-BD59-A6C34878D82A}">
                    <a16:rowId xmlns:a16="http://schemas.microsoft.com/office/drawing/2014/main" val="2005370456"/>
                  </a:ext>
                </a:extLst>
              </a:tr>
            </a:tbl>
          </a:graphicData>
        </a:graphic>
      </p:graphicFrame>
      <p:sp>
        <p:nvSpPr>
          <p:cNvPr id="5" name="TextBox 4">
            <a:extLst>
              <a:ext uri="{FF2B5EF4-FFF2-40B4-BE49-F238E27FC236}">
                <a16:creationId xmlns:a16="http://schemas.microsoft.com/office/drawing/2014/main" id="{575C1B58-E7A1-7F93-8018-D552C2CAAA0C}"/>
              </a:ext>
            </a:extLst>
          </p:cNvPr>
          <p:cNvSpPr txBox="1"/>
          <p:nvPr/>
        </p:nvSpPr>
        <p:spPr>
          <a:xfrm>
            <a:off x="339619" y="3704303"/>
            <a:ext cx="2184814" cy="2862322"/>
          </a:xfrm>
          <a:prstGeom prst="rect">
            <a:avLst/>
          </a:prstGeom>
          <a:noFill/>
        </p:spPr>
        <p:txBody>
          <a:bodyPr wrap="square" rtlCol="0">
            <a:spAutoFit/>
          </a:bodyPr>
          <a:lstStyle/>
          <a:p>
            <a:r>
              <a:rPr kumimoji="0" lang="en-US" altLang="en-US" b="0" i="0" u="none" strike="noStrike" cap="none" normalizeH="0" baseline="0" dirty="0">
                <a:ln>
                  <a:noFill/>
                </a:ln>
                <a:solidFill>
                  <a:schemeClr val="tx1"/>
                </a:solidFill>
                <a:effectLst/>
                <a:latin typeface="Informal Roman" panose="030604020304060B0204" pitchFamily="66" charset="0"/>
              </a:rPr>
              <a:t>The mechanical subsystem design must address weight constraints, structural strength, and optimal placement of components to achieve balance. Here’s a detailed schema:</a:t>
            </a:r>
            <a:endParaRPr kumimoji="0" lang="en-US" altLang="en-US" b="1" i="0" u="none" strike="noStrike" cap="none" normalizeH="0" baseline="0" dirty="0">
              <a:ln>
                <a:noFill/>
              </a:ln>
              <a:solidFill>
                <a:schemeClr val="tx1"/>
              </a:solidFill>
              <a:effectLst/>
              <a:latin typeface="Informal Roman" panose="030604020304060B0204" pitchFamily="66" charset="0"/>
            </a:endParaRPr>
          </a:p>
          <a:p>
            <a:endParaRPr lang="en-IN" dirty="0"/>
          </a:p>
        </p:txBody>
      </p:sp>
    </p:spTree>
    <p:extLst>
      <p:ext uri="{BB962C8B-B14F-4D97-AF65-F5344CB8AC3E}">
        <p14:creationId xmlns:p14="http://schemas.microsoft.com/office/powerpoint/2010/main" val="347283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par>
                          <p:cTn id="8" fill="hold">
                            <p:stCondLst>
                              <p:cond delay="2000"/>
                            </p:stCondLst>
                            <p:childTnLst>
                              <p:par>
                                <p:cTn id="9" presetID="42"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10"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par>
                          <p:cTn id="18" fill="hold">
                            <p:stCondLst>
                              <p:cond delay="3500"/>
                            </p:stCondLst>
                            <p:childTnLst>
                              <p:par>
                                <p:cTn id="19" presetID="42"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12F790-534C-4414-A0D0-8B68C94DC27D}"/>
              </a:ext>
            </a:extLst>
          </p:cNvPr>
          <p:cNvSpPr txBox="1"/>
          <p:nvPr/>
        </p:nvSpPr>
        <p:spPr>
          <a:xfrm>
            <a:off x="98322" y="0"/>
            <a:ext cx="12093678" cy="2123658"/>
          </a:xfrm>
          <a:prstGeom prst="rect">
            <a:avLst/>
          </a:prstGeom>
          <a:noFill/>
        </p:spPr>
        <p:txBody>
          <a:bodyPr wrap="square">
            <a:spAutoFit/>
          </a:bodyPr>
          <a:lstStyle/>
          <a:p>
            <a:r>
              <a:rPr lang="en-US" sz="2400" b="1" dirty="0">
                <a:latin typeface="Magneto" panose="04030805050802020D02" pitchFamily="82" charset="0"/>
              </a:rPr>
              <a:t>Structural Layout and Material Selection</a:t>
            </a:r>
            <a:r>
              <a:rPr lang="en-US" sz="2400" dirty="0">
                <a:latin typeface="Magneto" panose="04030805050802020D02" pitchFamily="82" charset="0"/>
              </a:rPr>
              <a:t>:</a:t>
            </a:r>
          </a:p>
          <a:p>
            <a:pPr marL="742950" lvl="1" indent="-285750">
              <a:buFont typeface="+mj-lt"/>
              <a:buAutoNum type="arabicPeriod"/>
            </a:pPr>
            <a:r>
              <a:rPr lang="en-US" b="1" dirty="0"/>
              <a:t>Primary Material</a:t>
            </a:r>
            <a:r>
              <a:rPr lang="en-US" dirty="0"/>
              <a:t>: </a:t>
            </a:r>
            <a:r>
              <a:rPr lang="en-US" sz="1200" dirty="0">
                <a:solidFill>
                  <a:schemeClr val="tx1">
                    <a:lumMod val="85000"/>
                  </a:schemeClr>
                </a:solidFill>
              </a:rPr>
              <a:t>Lightweight Aluminum 6061-T6 alloy is used for its high strength-to-weight ratio and corrosion resistance.</a:t>
            </a:r>
          </a:p>
          <a:p>
            <a:pPr marL="742950" lvl="1" indent="-285750">
              <a:buFont typeface="+mj-lt"/>
              <a:buAutoNum type="arabicPeriod"/>
            </a:pPr>
            <a:r>
              <a:rPr lang="en-US" b="1" dirty="0"/>
              <a:t>Reinforcements</a:t>
            </a:r>
            <a:r>
              <a:rPr lang="en-US" dirty="0"/>
              <a:t>: </a:t>
            </a:r>
            <a:r>
              <a:rPr lang="en-US" sz="1200" dirty="0">
                <a:solidFill>
                  <a:schemeClr val="tx1">
                    <a:lumMod val="85000"/>
                  </a:schemeClr>
                </a:solidFill>
              </a:rPr>
              <a:t>Carbon fiber is added around high-stress points to enhance durability without significantly increasing weight.</a:t>
            </a:r>
          </a:p>
          <a:p>
            <a:pPr marL="742950" lvl="1" indent="-285750">
              <a:buFont typeface="+mj-lt"/>
              <a:buAutoNum type="arabicPeriod"/>
            </a:pPr>
            <a:endParaRPr lang="en-US" sz="1200" dirty="0">
              <a:solidFill>
                <a:schemeClr val="tx1">
                  <a:lumMod val="85000"/>
                </a:schemeClr>
              </a:solidFill>
            </a:endParaRPr>
          </a:p>
          <a:p>
            <a:r>
              <a:rPr lang="en-US" sz="1200" dirty="0">
                <a:solidFill>
                  <a:schemeClr val="tx1">
                    <a:lumMod val="85000"/>
                  </a:schemeClr>
                </a:solidFill>
              </a:rPr>
              <a:t>.</a:t>
            </a:r>
          </a:p>
          <a:p>
            <a:pPr marL="742950" lvl="1" indent="-285750">
              <a:buFont typeface="+mj-lt"/>
              <a:buAutoNum type="arabicPeriod"/>
            </a:pPr>
            <a:endParaRPr lang="en-US" sz="1200" dirty="0">
              <a:solidFill>
                <a:schemeClr val="tx1">
                  <a:lumMod val="85000"/>
                </a:schemeClr>
              </a:solidFill>
            </a:endParaRPr>
          </a:p>
          <a:p>
            <a:r>
              <a:rPr lang="en-US" sz="1200" dirty="0">
                <a:solidFill>
                  <a:schemeClr val="tx1">
                    <a:lumMod val="85000"/>
                  </a:schemeClr>
                </a:solidFill>
              </a:rPr>
              <a:t>.</a:t>
            </a:r>
          </a:p>
          <a:p>
            <a:pPr lvl="1"/>
            <a:endParaRPr lang="en-US" sz="2400" dirty="0">
              <a:solidFill>
                <a:schemeClr val="tx1">
                  <a:lumMod val="85000"/>
                </a:schemeClr>
              </a:solidFill>
            </a:endParaRPr>
          </a:p>
        </p:txBody>
      </p:sp>
      <p:pic>
        <p:nvPicPr>
          <p:cNvPr id="4" name="Picture 3">
            <a:extLst>
              <a:ext uri="{FF2B5EF4-FFF2-40B4-BE49-F238E27FC236}">
                <a16:creationId xmlns:a16="http://schemas.microsoft.com/office/drawing/2014/main" id="{83A9C5BC-5556-3409-D4B7-E220055292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1711" y="4546801"/>
            <a:ext cx="2550289" cy="2311199"/>
          </a:xfrm>
          <a:prstGeom prst="rect">
            <a:avLst/>
          </a:prstGeom>
        </p:spPr>
      </p:pic>
      <p:sp>
        <p:nvSpPr>
          <p:cNvPr id="5" name="TextBox 4">
            <a:extLst>
              <a:ext uri="{FF2B5EF4-FFF2-40B4-BE49-F238E27FC236}">
                <a16:creationId xmlns:a16="http://schemas.microsoft.com/office/drawing/2014/main" id="{17A927D2-EDA5-5DEB-5BF5-DA4B8BF67DAC}"/>
              </a:ext>
            </a:extLst>
          </p:cNvPr>
          <p:cNvSpPr txBox="1"/>
          <p:nvPr/>
        </p:nvSpPr>
        <p:spPr>
          <a:xfrm>
            <a:off x="259080" y="5288280"/>
            <a:ext cx="10034182" cy="1569660"/>
          </a:xfrm>
          <a:prstGeom prst="rect">
            <a:avLst/>
          </a:prstGeom>
          <a:noFill/>
        </p:spPr>
        <p:txBody>
          <a:bodyPr wrap="square" rtlCol="0">
            <a:spAutoFit/>
          </a:bodyPr>
          <a:lstStyle/>
          <a:p>
            <a:r>
              <a:rPr lang="en-US" sz="2400" b="1" dirty="0">
                <a:latin typeface="Magneto" panose="04030805050802020D02" pitchFamily="82" charset="0"/>
              </a:rPr>
              <a:t>Key Design Considerations:</a:t>
            </a:r>
          </a:p>
          <a:p>
            <a:pPr>
              <a:buFont typeface="Arial" panose="020B0604020202020204" pitchFamily="34" charset="0"/>
              <a:buChar char="•"/>
            </a:pPr>
            <a:r>
              <a:rPr lang="en-US" b="1" dirty="0"/>
              <a:t>Symmetry</a:t>
            </a:r>
            <a:r>
              <a:rPr lang="en-US" sz="1800" dirty="0">
                <a:solidFill>
                  <a:schemeClr val="tx1">
                    <a:lumMod val="85000"/>
                  </a:schemeClr>
                </a:solidFill>
              </a:rPr>
              <a:t>: Minimizes torque-induced rotations</a:t>
            </a:r>
            <a:r>
              <a:rPr lang="en-US" dirty="0"/>
              <a:t>.</a:t>
            </a:r>
          </a:p>
          <a:p>
            <a:pPr>
              <a:buFont typeface="Arial" panose="020B0604020202020204" pitchFamily="34" charset="0"/>
              <a:buChar char="•"/>
            </a:pPr>
            <a:r>
              <a:rPr lang="en-US" b="1" dirty="0"/>
              <a:t>Thermal Protection</a:t>
            </a:r>
            <a:r>
              <a:rPr lang="en-US" dirty="0"/>
              <a:t>: </a:t>
            </a:r>
            <a:r>
              <a:rPr lang="en-US" sz="1800" dirty="0">
                <a:solidFill>
                  <a:schemeClr val="tx1">
                    <a:lumMod val="85000"/>
                  </a:schemeClr>
                </a:solidFill>
              </a:rPr>
              <a:t>Ensures longevity in extreme temperatures.</a:t>
            </a:r>
          </a:p>
          <a:p>
            <a:pPr>
              <a:buFont typeface="Arial" panose="020B0604020202020204" pitchFamily="34" charset="0"/>
              <a:buChar char="•"/>
            </a:pPr>
            <a:r>
              <a:rPr lang="en-US" b="1" dirty="0"/>
              <a:t>Modularity</a:t>
            </a:r>
            <a:r>
              <a:rPr lang="en-US" dirty="0"/>
              <a:t>: </a:t>
            </a:r>
            <a:r>
              <a:rPr lang="en-US" sz="1800" dirty="0">
                <a:solidFill>
                  <a:schemeClr val="tx1">
                    <a:lumMod val="85000"/>
                  </a:schemeClr>
                </a:solidFill>
              </a:rPr>
              <a:t>Allows for easy adjustments to mass distribution for additional payloads.</a:t>
            </a:r>
          </a:p>
          <a:p>
            <a:endParaRPr lang="en-IN" dirty="0"/>
          </a:p>
        </p:txBody>
      </p:sp>
      <p:sp>
        <p:nvSpPr>
          <p:cNvPr id="6" name="TextBox 5">
            <a:extLst>
              <a:ext uri="{FF2B5EF4-FFF2-40B4-BE49-F238E27FC236}">
                <a16:creationId xmlns:a16="http://schemas.microsoft.com/office/drawing/2014/main" id="{1440D532-146B-8D5E-7F93-F44F5D6CE0F0}"/>
              </a:ext>
            </a:extLst>
          </p:cNvPr>
          <p:cNvSpPr txBox="1"/>
          <p:nvPr/>
        </p:nvSpPr>
        <p:spPr>
          <a:xfrm>
            <a:off x="0" y="3707377"/>
            <a:ext cx="12054903" cy="1015663"/>
          </a:xfrm>
          <a:prstGeom prst="rect">
            <a:avLst/>
          </a:prstGeom>
          <a:noFill/>
        </p:spPr>
        <p:txBody>
          <a:bodyPr wrap="none" rtlCol="0">
            <a:spAutoFit/>
          </a:bodyPr>
          <a:lstStyle/>
          <a:p>
            <a:r>
              <a:rPr lang="en-US" sz="2400" b="1" dirty="0">
                <a:latin typeface="Magneto" panose="04030805050802020D02" pitchFamily="82" charset="0"/>
              </a:rPr>
              <a:t>Thermal Control Mechanisms</a:t>
            </a:r>
            <a:r>
              <a:rPr lang="en-US" sz="2400" dirty="0">
                <a:latin typeface="Magneto" panose="04030805050802020D02" pitchFamily="82" charset="0"/>
              </a:rPr>
              <a:t>:</a:t>
            </a:r>
          </a:p>
          <a:p>
            <a:pPr marL="742950" lvl="1" indent="-285750">
              <a:buFont typeface="+mj-lt"/>
              <a:buAutoNum type="arabicPeriod"/>
            </a:pPr>
            <a:r>
              <a:rPr lang="en-US" b="1" dirty="0"/>
              <a:t>Heat Sinks and Passive Radiators</a:t>
            </a:r>
            <a:r>
              <a:rPr lang="en-US" dirty="0"/>
              <a:t>: </a:t>
            </a:r>
            <a:r>
              <a:rPr lang="en-US" sz="1200" dirty="0">
                <a:solidFill>
                  <a:schemeClr val="tx1">
                    <a:lumMod val="85000"/>
                  </a:schemeClr>
                </a:solidFill>
              </a:rPr>
              <a:t>Heat sinks are attached to high-power components, and passive radiators help dissipate heat into space.</a:t>
            </a:r>
          </a:p>
          <a:p>
            <a:pPr marL="742950" lvl="1" indent="-285750">
              <a:buFont typeface="+mj-lt"/>
              <a:buAutoNum type="arabicPeriod"/>
            </a:pPr>
            <a:r>
              <a:rPr lang="en-US" b="1" dirty="0"/>
              <a:t>Multi-Layer Insulation (MLI)</a:t>
            </a:r>
            <a:r>
              <a:rPr lang="en-US" dirty="0"/>
              <a:t>: </a:t>
            </a:r>
            <a:r>
              <a:rPr lang="en-US" sz="1200" dirty="0">
                <a:solidFill>
                  <a:schemeClr val="tx1">
                    <a:lumMod val="85000"/>
                  </a:schemeClr>
                </a:solidFill>
              </a:rPr>
              <a:t>Reflective materials insulate heat-sensitive components from solar radiation</a:t>
            </a:r>
            <a:endParaRPr lang="en-IN" dirty="0"/>
          </a:p>
        </p:txBody>
      </p:sp>
      <p:sp>
        <p:nvSpPr>
          <p:cNvPr id="7" name="TextBox 6">
            <a:extLst>
              <a:ext uri="{FF2B5EF4-FFF2-40B4-BE49-F238E27FC236}">
                <a16:creationId xmlns:a16="http://schemas.microsoft.com/office/drawing/2014/main" id="{974FEA58-E87A-DB0E-B911-EE9843E993A5}"/>
              </a:ext>
            </a:extLst>
          </p:cNvPr>
          <p:cNvSpPr txBox="1"/>
          <p:nvPr/>
        </p:nvSpPr>
        <p:spPr>
          <a:xfrm>
            <a:off x="98322" y="2596566"/>
            <a:ext cx="10865475" cy="1015663"/>
          </a:xfrm>
          <a:prstGeom prst="rect">
            <a:avLst/>
          </a:prstGeom>
          <a:noFill/>
        </p:spPr>
        <p:txBody>
          <a:bodyPr wrap="none" rtlCol="0">
            <a:spAutoFit/>
          </a:bodyPr>
          <a:lstStyle/>
          <a:p>
            <a:r>
              <a:rPr lang="en-US" sz="2400" b="1" dirty="0">
                <a:latin typeface="Magneto" panose="04030805050802020D02" pitchFamily="82" charset="0"/>
              </a:rPr>
              <a:t>Balancing Mechanisms</a:t>
            </a:r>
            <a:r>
              <a:rPr lang="en-US" sz="2400" dirty="0">
                <a:latin typeface="Magneto" panose="04030805050802020D02" pitchFamily="82" charset="0"/>
              </a:rPr>
              <a:t>:</a:t>
            </a:r>
          </a:p>
          <a:p>
            <a:pPr marL="742950" lvl="1" indent="-285750">
              <a:buFont typeface="+mj-lt"/>
              <a:buAutoNum type="arabicPeriod"/>
            </a:pPr>
            <a:r>
              <a:rPr lang="en-US" b="1" dirty="0"/>
              <a:t>Center of Mass Optimization</a:t>
            </a:r>
            <a:r>
              <a:rPr lang="en-US" dirty="0"/>
              <a:t>: </a:t>
            </a:r>
            <a:r>
              <a:rPr lang="en-US" sz="1200" dirty="0">
                <a:solidFill>
                  <a:schemeClr val="tx1">
                    <a:lumMod val="85000"/>
                  </a:schemeClr>
                </a:solidFill>
              </a:rPr>
              <a:t>The center of mass aligns with the geometric center, with counterweights used if necessary.</a:t>
            </a:r>
          </a:p>
          <a:p>
            <a:pPr marL="742950" lvl="1" indent="-285750">
              <a:buFont typeface="+mj-lt"/>
              <a:buAutoNum type="arabicPeriod"/>
            </a:pPr>
            <a:r>
              <a:rPr lang="en-US" b="1" dirty="0"/>
              <a:t>Moment of Inertia Control</a:t>
            </a:r>
            <a:r>
              <a:rPr lang="en-US" dirty="0"/>
              <a:t>: </a:t>
            </a:r>
            <a:r>
              <a:rPr lang="en-US" sz="1200" dirty="0">
                <a:solidFill>
                  <a:schemeClr val="tx1">
                    <a:lumMod val="85000"/>
                  </a:schemeClr>
                </a:solidFill>
              </a:rPr>
              <a:t>Heavier components are centrally located to minimize the moment of inertia and stabilize rotation</a:t>
            </a:r>
            <a:endParaRPr lang="en-IN" dirty="0"/>
          </a:p>
        </p:txBody>
      </p:sp>
      <p:sp>
        <p:nvSpPr>
          <p:cNvPr id="8" name="TextBox 7">
            <a:extLst>
              <a:ext uri="{FF2B5EF4-FFF2-40B4-BE49-F238E27FC236}">
                <a16:creationId xmlns:a16="http://schemas.microsoft.com/office/drawing/2014/main" id="{0960D5E9-4AF5-3DCD-61D0-10260E0331AE}"/>
              </a:ext>
            </a:extLst>
          </p:cNvPr>
          <p:cNvSpPr txBox="1"/>
          <p:nvPr/>
        </p:nvSpPr>
        <p:spPr>
          <a:xfrm>
            <a:off x="127165" y="1061829"/>
            <a:ext cx="10298012" cy="1938992"/>
          </a:xfrm>
          <a:prstGeom prst="rect">
            <a:avLst/>
          </a:prstGeom>
          <a:noFill/>
        </p:spPr>
        <p:txBody>
          <a:bodyPr wrap="none" rtlCol="0">
            <a:spAutoFit/>
          </a:bodyPr>
          <a:lstStyle/>
          <a:p>
            <a:r>
              <a:rPr lang="en-US" sz="2400" b="1" dirty="0">
                <a:latin typeface="Magneto" panose="04030805050802020D02" pitchFamily="82" charset="0"/>
              </a:rPr>
              <a:t>Mass Distribution</a:t>
            </a:r>
            <a:r>
              <a:rPr lang="en-US" sz="2400" dirty="0">
                <a:latin typeface="Magneto" panose="04030805050802020D02" pitchFamily="82" charset="0"/>
              </a:rPr>
              <a:t>:</a:t>
            </a:r>
          </a:p>
          <a:p>
            <a:pPr marL="742950" lvl="1" indent="-285750">
              <a:buFont typeface="+mj-lt"/>
              <a:buAutoNum type="arabicPeriod"/>
            </a:pPr>
            <a:r>
              <a:rPr lang="en-US" b="1" dirty="0"/>
              <a:t>Centralized Power and Battery Pack</a:t>
            </a:r>
            <a:r>
              <a:rPr lang="en-US" dirty="0"/>
              <a:t>:</a:t>
            </a:r>
            <a:r>
              <a:rPr lang="en-US" sz="1200" dirty="0">
                <a:solidFill>
                  <a:schemeClr val="tx1">
                    <a:lumMod val="85000"/>
                  </a:schemeClr>
                </a:solidFill>
              </a:rPr>
              <a:t> for balance and reduced torque during rotation.</a:t>
            </a:r>
          </a:p>
          <a:p>
            <a:pPr marL="742950" lvl="1" indent="-285750">
              <a:buFont typeface="+mj-lt"/>
              <a:buAutoNum type="arabicPeriod"/>
            </a:pPr>
            <a:r>
              <a:rPr lang="en-US" b="1" dirty="0"/>
              <a:t>Subsystem Modules</a:t>
            </a:r>
            <a:r>
              <a:rPr lang="en-US" dirty="0"/>
              <a:t>: </a:t>
            </a:r>
            <a:r>
              <a:rPr lang="en-US" sz="1200" dirty="0">
                <a:solidFill>
                  <a:schemeClr val="tx1">
                    <a:lumMod val="85000"/>
                  </a:schemeClr>
                </a:solidFill>
              </a:rPr>
              <a:t>Major subsystems (PMS, communication, data storage) are symmetrically distributed around the</a:t>
            </a:r>
          </a:p>
          <a:p>
            <a:pPr lvl="1"/>
            <a:r>
              <a:rPr lang="en-US" sz="1200" dirty="0">
                <a:solidFill>
                  <a:schemeClr val="tx1">
                    <a:lumMod val="85000"/>
                  </a:schemeClr>
                </a:solidFill>
              </a:rPr>
              <a:t>          battery to minimize wire length and save weight.</a:t>
            </a:r>
          </a:p>
          <a:p>
            <a:pPr lvl="1"/>
            <a:r>
              <a:rPr lang="en-US" b="1" dirty="0"/>
              <a:t>3.Sensor Placement</a:t>
            </a:r>
            <a:r>
              <a:rPr lang="en-US" sz="1200" dirty="0">
                <a:solidFill>
                  <a:schemeClr val="tx1">
                    <a:lumMod val="85000"/>
                  </a:schemeClr>
                </a:solidFill>
              </a:rPr>
              <a:t>: External sensors are balanced on opposite faces, while internal sensors are closer to the center for stability.</a:t>
            </a:r>
          </a:p>
          <a:p>
            <a:pPr marL="742950" lvl="1" indent="-285750">
              <a:buFont typeface="+mj-lt"/>
              <a:buAutoNum type="arabicPeriod"/>
            </a:pPr>
            <a:endParaRPr lang="en-US" sz="1200" dirty="0">
              <a:solidFill>
                <a:schemeClr val="tx1">
                  <a:lumMod val="85000"/>
                </a:schemeClr>
              </a:solidFill>
            </a:endParaRPr>
          </a:p>
          <a:p>
            <a:endParaRPr lang="en-IN" dirty="0"/>
          </a:p>
        </p:txBody>
      </p:sp>
    </p:spTree>
    <p:extLst>
      <p:ext uri="{BB962C8B-B14F-4D97-AF65-F5344CB8AC3E}">
        <p14:creationId xmlns:p14="http://schemas.microsoft.com/office/powerpoint/2010/main" val="321361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14" presetClass="entr" presetSubtype="10"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randombar(horizontal)">
                                      <p:cBhvr>
                                        <p:cTn id="3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0</TotalTime>
  <Words>2354</Words>
  <Application>Microsoft Office PowerPoint</Application>
  <PresentationFormat>Widescreen</PresentationFormat>
  <Paragraphs>356</Paragraphs>
  <Slides>15</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Agency FB</vt:lpstr>
      <vt:lpstr>Algerian</vt:lpstr>
      <vt:lpstr>Aptos</vt:lpstr>
      <vt:lpstr>Arial</vt:lpstr>
      <vt:lpstr>Bahnschrift Condensed</vt:lpstr>
      <vt:lpstr>Calibri</vt:lpstr>
      <vt:lpstr>Copperplate Gothic Light</vt:lpstr>
      <vt:lpstr>Edwardian Script ITC</vt:lpstr>
      <vt:lpstr>Georgia</vt:lpstr>
      <vt:lpstr>Informal Roman</vt:lpstr>
      <vt:lpstr>Magneto</vt:lpstr>
      <vt:lpstr>Vapor Trail</vt:lpstr>
      <vt:lpstr> Olympus 2.0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malkaiahgari shailaja reddy</dc:creator>
  <cp:lastModifiedBy>malkaiahgari shailaja reddy</cp:lastModifiedBy>
  <cp:revision>1</cp:revision>
  <dcterms:created xsi:type="dcterms:W3CDTF">2024-10-15T16:33:01Z</dcterms:created>
  <dcterms:modified xsi:type="dcterms:W3CDTF">2024-11-02T15:06:55Z</dcterms:modified>
</cp:coreProperties>
</file>