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b0d3fa2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b0d3fa2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b0d3fa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b0d3fa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b0d3fa2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b0d3fa2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b0d3fa2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b0d3fa2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b0d3fa2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b0d3fa2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0d3fa28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b0d3fa28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AGENT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00" y="887275"/>
            <a:ext cx="473535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List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092277" cy="326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Customer List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customer id to edit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bar to look up for customer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filters - Gender, Income Group and Region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r>
              <a:rPr lang="en"/>
              <a:t> List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2725"/>
            <a:ext cx="8189450" cy="38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Policy List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lick on the policy id to edit details except - date of purchase and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bar to look up for customer id and policy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filters - Date of Purchase, Vehicle Segment and Fuel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Wise Chart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13524" l="0" r="0" t="0"/>
          <a:stretch/>
        </p:blipFill>
        <p:spPr>
          <a:xfrm>
            <a:off x="382700" y="1017800"/>
            <a:ext cx="8530073" cy="330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393175" y="254872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