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ADFE4A-BA00-7124-C679-95B6316D9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8C52AF0-A94E-F038-579B-A34F070C4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FFD0324-D03F-4E6B-1EE3-F5A54DAC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CAEB-F48E-47D1-99A1-6B5325C43BD9}" type="datetimeFigureOut">
              <a:rPr lang="he-IL" smtClean="0"/>
              <a:t>כ"ב/כסלו/תשפ"ה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1032801-2A58-87C2-8686-E52D6917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4042046-A866-67F1-428E-5E57E46E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069A-6BB3-4593-A399-47B32BA72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794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A69757-6C9F-3ECA-E377-A36D06B6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07E7918-2246-83FB-3660-42E7047C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A47C8F-954F-3C87-2C4C-425AB1A3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CAEB-F48E-47D1-99A1-6B5325C43BD9}" type="datetimeFigureOut">
              <a:rPr lang="he-IL" smtClean="0"/>
              <a:t>כ"ב/כסלו/תשפ"ה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2709F8-7357-0A9A-9F91-F8A34CC1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4A896A-31CE-544A-CC79-86A2A0BE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069A-6BB3-4593-A399-47B32BA72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821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D31ACCA-01BA-A4FF-931B-FC34A63DC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DFAF24-5146-0327-3397-383719F9D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6DDF57-115A-493D-EBFC-75F67F58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CAEB-F48E-47D1-99A1-6B5325C43BD9}" type="datetimeFigureOut">
              <a:rPr lang="he-IL" smtClean="0"/>
              <a:t>כ"ב/כסלו/תשפ"ה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6CF58ED-3FA5-8744-CB17-2383C83A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2D6B12D-CA9F-0296-9641-67610658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069A-6BB3-4593-A399-47B32BA72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382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5013B3-E573-0405-A297-A942A00D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50BCE5-AE95-AACB-F1B7-F0B6ED3FC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AAC967A-5E47-28FB-A811-45ADD4F2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CAEB-F48E-47D1-99A1-6B5325C43BD9}" type="datetimeFigureOut">
              <a:rPr lang="he-IL" smtClean="0"/>
              <a:t>כ"ב/כסלו/תשפ"ה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1511440-1105-729A-B4E8-AB5AA730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4E8F0A-4934-DC0C-B472-C26F4741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069A-6BB3-4593-A399-47B32BA72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454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BEC53B-269B-54DA-AA4A-074B990B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7C999F2-2749-54C7-92E2-2E83FCF85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2E9A43-68C1-5427-3AD3-38B59DF0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CAEB-F48E-47D1-99A1-6B5325C43BD9}" type="datetimeFigureOut">
              <a:rPr lang="he-IL" smtClean="0"/>
              <a:t>כ"ב/כסלו/תשפ"ה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D0B40C-D49E-651F-2197-B84BA925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D97208D-FEA0-5AA2-E3FA-D47778A1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069A-6BB3-4593-A399-47B32BA72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549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26AFD8-B1A1-519C-0174-8D80C10F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C6BB39-4EC6-A4F3-1608-79CC0DB84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D11BAED-5A47-0DEA-2DBC-BE18E06FE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6DD4FE1-E81B-7F9E-A9B5-6AC5BF0F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CAEB-F48E-47D1-99A1-6B5325C43BD9}" type="datetimeFigureOut">
              <a:rPr lang="he-IL" smtClean="0"/>
              <a:t>כ"ב/כסלו/תשפ"ה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B737D16-3A41-0140-F76A-E9A416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3E94CD2-2BA7-AADC-13F9-4DDF76DB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069A-6BB3-4593-A399-47B32BA72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914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EEDEFB-7954-6A35-9F26-2F47A19E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128A6A0-5090-9169-1D4B-7954ED8B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CBB3F43-84D9-5084-9A9B-F80E5C1AD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FF10167-EDEE-0571-AAE6-A61A727C2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AE2D560-51CD-CBA6-3C86-F87E6DF04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B6CD3BF-A36A-2C19-98F4-BDD3F4A5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CAEB-F48E-47D1-99A1-6B5325C43BD9}" type="datetimeFigureOut">
              <a:rPr lang="he-IL" smtClean="0"/>
              <a:t>כ"ב/כסלו/תשפ"ה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744CAE1-CCB1-B7C9-72D6-C504C90E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C6C3B13-7BEE-F640-B796-54AA73BE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069A-6BB3-4593-A399-47B32BA72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111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B9BC0D-8373-2AA8-102F-A108CCC0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8490198-29C7-1079-5828-BFDDF569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CAEB-F48E-47D1-99A1-6B5325C43BD9}" type="datetimeFigureOut">
              <a:rPr lang="he-IL" smtClean="0"/>
              <a:t>כ"ב/כסלו/תשפ"ה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0A06041-9666-3032-3AE1-90E40E85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03496BC-EA6D-1657-9293-998D2884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069A-6BB3-4593-A399-47B32BA72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818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B24B9D5-CCB5-5E27-38C6-FB639479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CAEB-F48E-47D1-99A1-6B5325C43BD9}" type="datetimeFigureOut">
              <a:rPr lang="he-IL" smtClean="0"/>
              <a:t>כ"ב/כסלו/תשפ"ה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DF557BC-35AC-20D6-1E4B-BD570DD5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EBDA00B-5BB0-3947-B004-B478B4B3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069A-6BB3-4593-A399-47B32BA72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070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412475-6843-6599-9B7A-883D6891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095531E-DE6C-E827-1277-0E9110332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5BE65D2-7A6C-E96F-6ACE-08D1E5787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1142C1-7810-A78D-1A90-EC9DEE3E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CAEB-F48E-47D1-99A1-6B5325C43BD9}" type="datetimeFigureOut">
              <a:rPr lang="he-IL" smtClean="0"/>
              <a:t>כ"ב/כסלו/תשפ"ה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965EB42-0A89-CA7F-77E9-DB0A0EBE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9430BA0-E770-3BAC-803A-AAB4451D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069A-6BB3-4593-A399-47B32BA72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083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65B2E4-3A4C-0D19-C1E2-4B747380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FF876F9-2A39-654E-3DAE-4C7976898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09293A5-7EED-CFD4-1134-78DAF992C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830D582-E0FD-92D7-2DD7-31776E43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CAEB-F48E-47D1-99A1-6B5325C43BD9}" type="datetimeFigureOut">
              <a:rPr lang="he-IL" smtClean="0"/>
              <a:t>כ"ב/כסלו/תשפ"ה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F547F03-D6D9-54A6-5C32-88643801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CADEF5D-E78F-FB9A-5B3D-0315A6C0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069A-6BB3-4593-A399-47B32BA72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79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99F62E1-7715-52D9-27FD-5824DE49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D333911-014E-95BE-117E-64DD20B42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A3027A-CEE9-5FA9-A153-5A7D74160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ACAEB-F48E-47D1-99A1-6B5325C43BD9}" type="datetimeFigureOut">
              <a:rPr lang="he-IL" smtClean="0"/>
              <a:t>כ"ב/כסלו/תשפ"ה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2AA53C7-B5DF-3E20-A9CC-6D7CFBD92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6249042-FFD9-455B-8DC9-DBAE0CB53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2069A-6BB3-4593-A399-47B32BA72C4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708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21D979-7445-3319-44F9-EDA3B8034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B40627E-214A-19B1-18BC-913E20E00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כוכב: 5 פינות 3">
            <a:extLst>
              <a:ext uri="{FF2B5EF4-FFF2-40B4-BE49-F238E27FC236}">
                <a16:creationId xmlns:a16="http://schemas.microsoft.com/office/drawing/2014/main" id="{0E044982-7CF2-E18A-B32B-C4D129D1A958}"/>
              </a:ext>
            </a:extLst>
          </p:cNvPr>
          <p:cNvSpPr/>
          <p:nvPr/>
        </p:nvSpPr>
        <p:spPr>
          <a:xfrm>
            <a:off x="2045110" y="334297"/>
            <a:ext cx="9330813" cy="618449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682747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מלכי</dc:creator>
  <cp:lastModifiedBy>מלכי</cp:lastModifiedBy>
  <cp:revision>1</cp:revision>
  <dcterms:created xsi:type="dcterms:W3CDTF">2024-12-23T18:12:43Z</dcterms:created>
  <dcterms:modified xsi:type="dcterms:W3CDTF">2024-12-23T18:13:00Z</dcterms:modified>
</cp:coreProperties>
</file>