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77" r:id="rId7"/>
    <p:sldId id="278" r:id="rId8"/>
    <p:sldId id="279" r:id="rId9"/>
    <p:sldId id="276" r:id="rId10"/>
    <p:sldId id="282" r:id="rId11"/>
    <p:sldId id="280" r:id="rId12"/>
    <p:sldId id="283" r:id="rId13"/>
    <p:sldId id="281" r:id="rId14"/>
    <p:sldId id="261" r:id="rId15"/>
    <p:sldId id="263" r:id="rId16"/>
    <p:sldId id="262" r:id="rId17"/>
    <p:sldId id="274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84" autoAdjust="0"/>
  </p:normalViewPr>
  <p:slideViewPr>
    <p:cSldViewPr snapToGrid="0" snapToObjects="1">
      <p:cViewPr varScale="1">
        <p:scale>
          <a:sx n="105" d="100"/>
          <a:sy n="105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정" userId="76e40750-9619-419b-8a73-9f9aa43bfdb9" providerId="ADAL" clId="{702148DA-9960-4441-8BE7-63ED2D7285A2}"/>
    <pc:docChg chg="undo custSel addSld delSld modSld sldOrd">
      <pc:chgData name="김현정" userId="76e40750-9619-419b-8a73-9f9aa43bfdb9" providerId="ADAL" clId="{702148DA-9960-4441-8BE7-63ED2D7285A2}" dt="2022-04-29T08:48:10.548" v="1464"/>
      <pc:docMkLst>
        <pc:docMk/>
      </pc:docMkLst>
      <pc:sldChg chg="modSp">
        <pc:chgData name="김현정" userId="76e40750-9619-419b-8a73-9f9aa43bfdb9" providerId="ADAL" clId="{702148DA-9960-4441-8BE7-63ED2D7285A2}" dt="2022-04-26T04:46:06.683" v="89" actId="2710"/>
        <pc:sldMkLst>
          <pc:docMk/>
          <pc:sldMk cId="2430621321" sldId="256"/>
        </pc:sldMkLst>
        <pc:spChg chg="mod">
          <ac:chgData name="김현정" userId="76e40750-9619-419b-8a73-9f9aa43bfdb9" providerId="ADAL" clId="{702148DA-9960-4441-8BE7-63ED2D7285A2}" dt="2022-04-26T04:46:06.683" v="89" actId="2710"/>
          <ac:spMkLst>
            <pc:docMk/>
            <pc:sldMk cId="2430621321" sldId="256"/>
            <ac:spMk id="2" creationId="{7C885669-42B6-3641-9EA9-2555F598FB30}"/>
          </ac:spMkLst>
        </pc:spChg>
        <pc:spChg chg="mod">
          <ac:chgData name="김현정" userId="76e40750-9619-419b-8a73-9f9aa43bfdb9" providerId="ADAL" clId="{702148DA-9960-4441-8BE7-63ED2D7285A2}" dt="2022-04-26T04:45:57.790" v="87" actId="1076"/>
          <ac:spMkLst>
            <pc:docMk/>
            <pc:sldMk cId="2430621321" sldId="256"/>
            <ac:spMk id="3" creationId="{12EE4D89-958A-1E4F-8E09-E1DB48626D2A}"/>
          </ac:spMkLst>
        </pc:spChg>
      </pc:sldChg>
      <pc:sldChg chg="modSp">
        <pc:chgData name="김현정" userId="76e40750-9619-419b-8a73-9f9aa43bfdb9" providerId="ADAL" clId="{702148DA-9960-4441-8BE7-63ED2D7285A2}" dt="2022-04-29T08:45:44.663" v="1450"/>
        <pc:sldMkLst>
          <pc:docMk/>
          <pc:sldMk cId="208105400" sldId="257"/>
        </pc:sldMkLst>
        <pc:spChg chg="mod">
          <ac:chgData name="김현정" userId="76e40750-9619-419b-8a73-9f9aa43bfdb9" providerId="ADAL" clId="{702148DA-9960-4441-8BE7-63ED2D7285A2}" dt="2022-04-29T08:45:44.663" v="1450"/>
          <ac:spMkLst>
            <pc:docMk/>
            <pc:sldMk cId="208105400" sldId="257"/>
            <ac:spMk id="3" creationId="{5564B731-603A-2E46-92FC-F27718197A12}"/>
          </ac:spMkLst>
        </pc:spChg>
      </pc:sldChg>
      <pc:sldChg chg="addSp delSp modSp">
        <pc:chgData name="김현정" userId="76e40750-9619-419b-8a73-9f9aa43bfdb9" providerId="ADAL" clId="{702148DA-9960-4441-8BE7-63ED2D7285A2}" dt="2022-04-29T07:25:15.165" v="444" actId="1076"/>
        <pc:sldMkLst>
          <pc:docMk/>
          <pc:sldMk cId="3436335485" sldId="261"/>
        </pc:sldMkLst>
        <pc:spChg chg="add del mod">
          <ac:chgData name="김현정" userId="76e40750-9619-419b-8a73-9f9aa43bfdb9" providerId="ADAL" clId="{702148DA-9960-4441-8BE7-63ED2D7285A2}" dt="2022-04-26T03:58:23.240" v="42"/>
          <ac:spMkLst>
            <pc:docMk/>
            <pc:sldMk cId="3436335485" sldId="261"/>
            <ac:spMk id="3" creationId="{0AF6A99E-8B61-4585-A069-CC437A1AD35D}"/>
          </ac:spMkLst>
        </pc:spChg>
        <pc:spChg chg="add del mod">
          <ac:chgData name="김현정" userId="76e40750-9619-419b-8a73-9f9aa43bfdb9" providerId="ADAL" clId="{702148DA-9960-4441-8BE7-63ED2D7285A2}" dt="2022-04-29T06:38:55.964" v="436" actId="478"/>
          <ac:spMkLst>
            <pc:docMk/>
            <pc:sldMk cId="3436335485" sldId="261"/>
            <ac:spMk id="6" creationId="{37A40720-2763-4DFF-8F0F-9DC21CB6B468}"/>
          </ac:spMkLst>
        </pc:spChg>
        <pc:picChg chg="add del mod">
          <ac:chgData name="김현정" userId="76e40750-9619-419b-8a73-9f9aa43bfdb9" providerId="ADAL" clId="{702148DA-9960-4441-8BE7-63ED2D7285A2}" dt="2022-04-29T07:25:10.283" v="442" actId="478"/>
          <ac:picMkLst>
            <pc:docMk/>
            <pc:sldMk cId="3436335485" sldId="261"/>
            <ac:picMk id="3" creationId="{A6BB3466-20FB-4F8C-9DCA-B938358C652A}"/>
          </ac:picMkLst>
        </pc:picChg>
        <pc:picChg chg="add mod">
          <ac:chgData name="김현정" userId="76e40750-9619-419b-8a73-9f9aa43bfdb9" providerId="ADAL" clId="{702148DA-9960-4441-8BE7-63ED2D7285A2}" dt="2022-04-29T07:25:15.165" v="444" actId="1076"/>
          <ac:picMkLst>
            <pc:docMk/>
            <pc:sldMk cId="3436335485" sldId="261"/>
            <ac:picMk id="4" creationId="{0D7101BD-8F06-4CB1-A40B-F1691D7CC468}"/>
          </ac:picMkLst>
        </pc:picChg>
        <pc:picChg chg="add del">
          <ac:chgData name="김현정" userId="76e40750-9619-419b-8a73-9f9aa43bfdb9" providerId="ADAL" clId="{702148DA-9960-4441-8BE7-63ED2D7285A2}" dt="2022-04-26T03:59:25.019" v="61" actId="478"/>
          <ac:picMkLst>
            <pc:docMk/>
            <pc:sldMk cId="3436335485" sldId="261"/>
            <ac:picMk id="8" creationId="{14860BF7-6729-41F4-846A-25951212D868}"/>
          </ac:picMkLst>
        </pc:picChg>
      </pc:sldChg>
      <pc:sldChg chg="addSp delSp modSp add del">
        <pc:chgData name="김현정" userId="76e40750-9619-419b-8a73-9f9aa43bfdb9" providerId="ADAL" clId="{702148DA-9960-4441-8BE7-63ED2D7285A2}" dt="2022-04-29T08:11:58.854" v="455" actId="1076"/>
        <pc:sldMkLst>
          <pc:docMk/>
          <pc:sldMk cId="3557658949" sldId="262"/>
        </pc:sldMkLst>
        <pc:spChg chg="add del mod">
          <ac:chgData name="김현정" userId="76e40750-9619-419b-8a73-9f9aa43bfdb9" providerId="ADAL" clId="{702148DA-9960-4441-8BE7-63ED2D7285A2}" dt="2022-04-29T07:25:31.036" v="446" actId="478"/>
          <ac:spMkLst>
            <pc:docMk/>
            <pc:sldMk cId="3557658949" sldId="262"/>
            <ac:spMk id="4" creationId="{3F113E53-9CDD-4DA9-A548-676B7097A65F}"/>
          </ac:spMkLst>
        </pc:spChg>
        <pc:picChg chg="add mod">
          <ac:chgData name="김현정" userId="76e40750-9619-419b-8a73-9f9aa43bfdb9" providerId="ADAL" clId="{702148DA-9960-4441-8BE7-63ED2D7285A2}" dt="2022-04-29T08:11:58.854" v="455" actId="1076"/>
          <ac:picMkLst>
            <pc:docMk/>
            <pc:sldMk cId="3557658949" sldId="262"/>
            <ac:picMk id="3" creationId="{87FF6A99-1C7A-42AC-BDF4-1ACBC42850CC}"/>
          </ac:picMkLst>
        </pc:picChg>
        <pc:picChg chg="del">
          <ac:chgData name="김현정" userId="76e40750-9619-419b-8a73-9f9aa43bfdb9" providerId="ADAL" clId="{702148DA-9960-4441-8BE7-63ED2D7285A2}" dt="2022-04-26T03:59:29.379" v="65" actId="478"/>
          <ac:picMkLst>
            <pc:docMk/>
            <pc:sldMk cId="3557658949" sldId="262"/>
            <ac:picMk id="9" creationId="{871E716D-4684-451C-8B75-6B6E3B27BC4B}"/>
          </ac:picMkLst>
        </pc:picChg>
      </pc:sldChg>
      <pc:sldChg chg="addSp delSp modSp">
        <pc:chgData name="김현정" userId="76e40750-9619-419b-8a73-9f9aa43bfdb9" providerId="ADAL" clId="{702148DA-9960-4441-8BE7-63ED2D7285A2}" dt="2022-04-29T07:25:20.042" v="445" actId="1076"/>
        <pc:sldMkLst>
          <pc:docMk/>
          <pc:sldMk cId="3851275126" sldId="263"/>
        </pc:sldMkLst>
        <pc:spChg chg="add del mod">
          <ac:chgData name="김현정" userId="76e40750-9619-419b-8a73-9f9aa43bfdb9" providerId="ADAL" clId="{702148DA-9960-4441-8BE7-63ED2D7285A2}" dt="2022-04-29T07:24:55.955" v="440" actId="478"/>
          <ac:spMkLst>
            <pc:docMk/>
            <pc:sldMk cId="3851275126" sldId="263"/>
            <ac:spMk id="4" creationId="{5D97D3DE-ABBA-4351-B010-9ACD85AECABB}"/>
          </ac:spMkLst>
        </pc:spChg>
        <pc:picChg chg="add mod">
          <ac:chgData name="김현정" userId="76e40750-9619-419b-8a73-9f9aa43bfdb9" providerId="ADAL" clId="{702148DA-9960-4441-8BE7-63ED2D7285A2}" dt="2022-04-29T07:25:20.042" v="445" actId="1076"/>
          <ac:picMkLst>
            <pc:docMk/>
            <pc:sldMk cId="3851275126" sldId="263"/>
            <ac:picMk id="3" creationId="{2462E89E-2531-49D9-947C-EF1507C3AE6E}"/>
          </ac:picMkLst>
        </pc:picChg>
        <pc:picChg chg="del">
          <ac:chgData name="김현정" userId="76e40750-9619-419b-8a73-9f9aa43bfdb9" providerId="ADAL" clId="{702148DA-9960-4441-8BE7-63ED2D7285A2}" dt="2022-04-26T03:59:26.060" v="62" actId="478"/>
          <ac:picMkLst>
            <pc:docMk/>
            <pc:sldMk cId="3851275126" sldId="263"/>
            <ac:picMk id="9" creationId="{DD11F2F1-CE24-40C4-8DC7-34596B71B6B0}"/>
          </ac:picMkLst>
        </pc:picChg>
      </pc:sldChg>
      <pc:sldChg chg="modSp">
        <pc:chgData name="김현정" userId="76e40750-9619-419b-8a73-9f9aa43bfdb9" providerId="ADAL" clId="{702148DA-9960-4441-8BE7-63ED2D7285A2}" dt="2022-04-26T03:57:04.899" v="28"/>
        <pc:sldMkLst>
          <pc:docMk/>
          <pc:sldMk cId="3427425544" sldId="274"/>
        </pc:sldMkLst>
        <pc:spChg chg="mod">
          <ac:chgData name="김현정" userId="76e40750-9619-419b-8a73-9f9aa43bfdb9" providerId="ADAL" clId="{702148DA-9960-4441-8BE7-63ED2D7285A2}" dt="2022-04-26T03:57:04.899" v="28"/>
          <ac:spMkLst>
            <pc:docMk/>
            <pc:sldMk cId="3427425544" sldId="274"/>
            <ac:spMk id="3" creationId="{1F085B70-BE78-D548-B2D9-4A0741625788}"/>
          </ac:spMkLst>
        </pc:spChg>
      </pc:sldChg>
      <pc:sldChg chg="addSp delSp modSp">
        <pc:chgData name="김현정" userId="76e40750-9619-419b-8a73-9f9aa43bfdb9" providerId="ADAL" clId="{702148DA-9960-4441-8BE7-63ED2D7285A2}" dt="2022-04-28T13:22:25.237" v="395" actId="404"/>
        <pc:sldMkLst>
          <pc:docMk/>
          <pc:sldMk cId="3699926402" sldId="276"/>
        </pc:sldMkLst>
        <pc:spChg chg="mod">
          <ac:chgData name="김현정" userId="76e40750-9619-419b-8a73-9f9aa43bfdb9" providerId="ADAL" clId="{702148DA-9960-4441-8BE7-63ED2D7285A2}" dt="2022-04-28T13:09:34.684" v="135"/>
          <ac:spMkLst>
            <pc:docMk/>
            <pc:sldMk cId="3699926402" sldId="276"/>
            <ac:spMk id="2" creationId="{5059AD38-6652-D34F-83DD-A376E7A427FA}"/>
          </ac:spMkLst>
        </pc:spChg>
        <pc:spChg chg="add mod">
          <ac:chgData name="김현정" userId="76e40750-9619-419b-8a73-9f9aa43bfdb9" providerId="ADAL" clId="{702148DA-9960-4441-8BE7-63ED2D7285A2}" dt="2022-04-28T13:22:25.237" v="395" actId="404"/>
          <ac:spMkLst>
            <pc:docMk/>
            <pc:sldMk cId="3699926402" sldId="276"/>
            <ac:spMk id="4" creationId="{387A462F-494E-4D6A-BAA1-A95BBFBFB059}"/>
          </ac:spMkLst>
        </pc:spChg>
        <pc:picChg chg="add mod">
          <ac:chgData name="김현정" userId="76e40750-9619-419b-8a73-9f9aa43bfdb9" providerId="ADAL" clId="{702148DA-9960-4441-8BE7-63ED2D7285A2}" dt="2022-04-28T13:15:06.318" v="358" actId="1076"/>
          <ac:picMkLst>
            <pc:docMk/>
            <pc:sldMk cId="3699926402" sldId="276"/>
            <ac:picMk id="3" creationId="{D86675E2-2490-4D9F-AB3E-E6FC26FD0B48}"/>
          </ac:picMkLst>
        </pc:picChg>
        <pc:picChg chg="add mod">
          <ac:chgData name="김현정" userId="76e40750-9619-419b-8a73-9f9aa43bfdb9" providerId="ADAL" clId="{702148DA-9960-4441-8BE7-63ED2D7285A2}" dt="2022-04-28T13:15:43.092" v="367" actId="1076"/>
          <ac:picMkLst>
            <pc:docMk/>
            <pc:sldMk cId="3699926402" sldId="276"/>
            <ac:picMk id="5" creationId="{E42E98FA-63A2-4D8D-AE0F-BB3450E89943}"/>
          </ac:picMkLst>
        </pc:picChg>
        <pc:picChg chg="del">
          <ac:chgData name="김현정" userId="76e40750-9619-419b-8a73-9f9aa43bfdb9" providerId="ADAL" clId="{702148DA-9960-4441-8BE7-63ED2D7285A2}" dt="2022-04-26T04:45:13.928" v="66" actId="478"/>
          <ac:picMkLst>
            <pc:docMk/>
            <pc:sldMk cId="3699926402" sldId="276"/>
            <ac:picMk id="8" creationId="{D570BB4A-36E9-4715-93B3-92B1725F7326}"/>
          </ac:picMkLst>
        </pc:picChg>
        <pc:picChg chg="add mod">
          <ac:chgData name="김현정" userId="76e40750-9619-419b-8a73-9f9aa43bfdb9" providerId="ADAL" clId="{702148DA-9960-4441-8BE7-63ED2D7285A2}" dt="2022-04-28T13:15:40.797" v="366" actId="1076"/>
          <ac:picMkLst>
            <pc:docMk/>
            <pc:sldMk cId="3699926402" sldId="276"/>
            <ac:picMk id="1026" creationId="{3F60BB25-9AC0-4F68-84B3-2CB13EC7E1C2}"/>
          </ac:picMkLst>
        </pc:picChg>
      </pc:sldChg>
      <pc:sldChg chg="addSp delSp modSp">
        <pc:chgData name="김현정" userId="76e40750-9619-419b-8a73-9f9aa43bfdb9" providerId="ADAL" clId="{702148DA-9960-4441-8BE7-63ED2D7285A2}" dt="2022-04-28T12:52:42.875" v="98" actId="1076"/>
        <pc:sldMkLst>
          <pc:docMk/>
          <pc:sldMk cId="4013859135" sldId="277"/>
        </pc:sldMkLst>
        <pc:spChg chg="mod">
          <ac:chgData name="김현정" userId="76e40750-9619-419b-8a73-9f9aa43bfdb9" providerId="ADAL" clId="{702148DA-9960-4441-8BE7-63ED2D7285A2}" dt="2022-04-26T03:58:13.700" v="32"/>
          <ac:spMkLst>
            <pc:docMk/>
            <pc:sldMk cId="4013859135" sldId="277"/>
            <ac:spMk id="2" creationId="{8D608F81-21D2-5848-8018-43D4DC1BBB4C}"/>
          </ac:spMkLst>
        </pc:spChg>
        <pc:spChg chg="add del mod">
          <ac:chgData name="김현정" userId="76e40750-9619-419b-8a73-9f9aa43bfdb9" providerId="ADAL" clId="{702148DA-9960-4441-8BE7-63ED2D7285A2}" dt="2022-04-26T03:58:55.016" v="49" actId="478"/>
          <ac:spMkLst>
            <pc:docMk/>
            <pc:sldMk cId="4013859135" sldId="277"/>
            <ac:spMk id="6" creationId="{443D6DEB-5B9C-44CF-8B20-01A63D906AAF}"/>
          </ac:spMkLst>
        </pc:spChg>
        <pc:picChg chg="add mod">
          <ac:chgData name="김현정" userId="76e40750-9619-419b-8a73-9f9aa43bfdb9" providerId="ADAL" clId="{702148DA-9960-4441-8BE7-63ED2D7285A2}" dt="2022-04-28T12:51:46.585" v="93" actId="1076"/>
          <ac:picMkLst>
            <pc:docMk/>
            <pc:sldMk cId="4013859135" sldId="277"/>
            <ac:picMk id="3" creationId="{54D15BF2-D2C4-41E9-9A9A-3EB5CC65F0BE}"/>
          </ac:picMkLst>
        </pc:picChg>
        <pc:picChg chg="del">
          <ac:chgData name="김현정" userId="76e40750-9619-419b-8a73-9f9aa43bfdb9" providerId="ADAL" clId="{702148DA-9960-4441-8BE7-63ED2D7285A2}" dt="2022-04-26T03:58:26.404" v="43" actId="478"/>
          <ac:picMkLst>
            <pc:docMk/>
            <pc:sldMk cId="4013859135" sldId="277"/>
            <ac:picMk id="4" creationId="{76A27E76-AC6F-A346-BDEE-8BDF149E4209}"/>
          </ac:picMkLst>
        </pc:picChg>
        <pc:picChg chg="add mod">
          <ac:chgData name="김현정" userId="76e40750-9619-419b-8a73-9f9aa43bfdb9" providerId="ADAL" clId="{702148DA-9960-4441-8BE7-63ED2D7285A2}" dt="2022-04-28T12:52:42.875" v="98" actId="1076"/>
          <ac:picMkLst>
            <pc:docMk/>
            <pc:sldMk cId="4013859135" sldId="277"/>
            <ac:picMk id="4" creationId="{D1B83946-0609-4A59-800E-32035D491CFB}"/>
          </ac:picMkLst>
        </pc:picChg>
        <pc:picChg chg="del">
          <ac:chgData name="김현정" userId="76e40750-9619-419b-8a73-9f9aa43bfdb9" providerId="ADAL" clId="{702148DA-9960-4441-8BE7-63ED2D7285A2}" dt="2022-04-26T03:58:55.712" v="50" actId="478"/>
          <ac:picMkLst>
            <pc:docMk/>
            <pc:sldMk cId="4013859135" sldId="277"/>
            <ac:picMk id="7" creationId="{EE447554-93FC-41BD-9B2D-3AEDEFF0850C}"/>
          </ac:picMkLst>
        </pc:picChg>
        <pc:picChg chg="add mod">
          <ac:chgData name="김현정" userId="76e40750-9619-419b-8a73-9f9aa43bfdb9" providerId="ADAL" clId="{702148DA-9960-4441-8BE7-63ED2D7285A2}" dt="2022-04-26T03:58:36.471" v="45" actId="1076"/>
          <ac:picMkLst>
            <pc:docMk/>
            <pc:sldMk cId="4013859135" sldId="277"/>
            <ac:picMk id="8" creationId="{DA3A0DF8-7D99-4ABF-A71F-59A2959338C5}"/>
          </ac:picMkLst>
        </pc:picChg>
      </pc:sldChg>
      <pc:sldChg chg="addSp delSp modSp">
        <pc:chgData name="김현정" userId="76e40750-9619-419b-8a73-9f9aa43bfdb9" providerId="ADAL" clId="{702148DA-9960-4441-8BE7-63ED2D7285A2}" dt="2022-04-28T12:55:17.556" v="104" actId="1076"/>
        <pc:sldMkLst>
          <pc:docMk/>
          <pc:sldMk cId="2371921927" sldId="278"/>
        </pc:sldMkLst>
        <pc:spChg chg="mod">
          <ac:chgData name="김현정" userId="76e40750-9619-419b-8a73-9f9aa43bfdb9" providerId="ADAL" clId="{702148DA-9960-4441-8BE7-63ED2D7285A2}" dt="2022-04-26T03:58:16.571" v="36"/>
          <ac:spMkLst>
            <pc:docMk/>
            <pc:sldMk cId="2371921927" sldId="278"/>
            <ac:spMk id="2" creationId="{4591FFBC-4A9C-D146-B22E-ED2FFCEE7080}"/>
          </ac:spMkLst>
        </pc:spChg>
        <pc:spChg chg="del">
          <ac:chgData name="김현정" userId="76e40750-9619-419b-8a73-9f9aa43bfdb9" providerId="ADAL" clId="{702148DA-9960-4441-8BE7-63ED2D7285A2}" dt="2022-04-26T03:59:10.009" v="54" actId="478"/>
          <ac:spMkLst>
            <pc:docMk/>
            <pc:sldMk cId="2371921927" sldId="278"/>
            <ac:spMk id="7" creationId="{7D7D43A3-4875-4F0C-8FBA-787F3313A31D}"/>
          </ac:spMkLst>
        </pc:spChg>
        <pc:spChg chg="add del mod">
          <ac:chgData name="김현정" userId="76e40750-9619-419b-8a73-9f9aa43bfdb9" providerId="ADAL" clId="{702148DA-9960-4441-8BE7-63ED2D7285A2}" dt="2022-04-26T03:59:08.705" v="53" actId="478"/>
          <ac:spMkLst>
            <pc:docMk/>
            <pc:sldMk cId="2371921927" sldId="278"/>
            <ac:spMk id="8" creationId="{331DEBB7-611B-4F15-9666-D5D63B97C655}"/>
          </ac:spMkLst>
        </pc:spChg>
        <pc:picChg chg="add mod">
          <ac:chgData name="김현정" userId="76e40750-9619-419b-8a73-9f9aa43bfdb9" providerId="ADAL" clId="{702148DA-9960-4441-8BE7-63ED2D7285A2}" dt="2022-04-28T12:54:20.800" v="100" actId="1076"/>
          <ac:picMkLst>
            <pc:docMk/>
            <pc:sldMk cId="2371921927" sldId="278"/>
            <ac:picMk id="3" creationId="{4AA1677E-0492-479E-AEEB-D1FD00B133C9}"/>
          </ac:picMkLst>
        </pc:picChg>
        <pc:picChg chg="del">
          <ac:chgData name="김현정" userId="76e40750-9619-419b-8a73-9f9aa43bfdb9" providerId="ADAL" clId="{702148DA-9960-4441-8BE7-63ED2D7285A2}" dt="2022-04-26T03:59:03.531" v="52" actId="478"/>
          <ac:picMkLst>
            <pc:docMk/>
            <pc:sldMk cId="2371921927" sldId="278"/>
            <ac:picMk id="4" creationId="{B0FA6537-1BBD-FA40-829A-54537CF206B8}"/>
          </ac:picMkLst>
        </pc:picChg>
        <pc:picChg chg="add mod">
          <ac:chgData name="김현정" userId="76e40750-9619-419b-8a73-9f9aa43bfdb9" providerId="ADAL" clId="{702148DA-9960-4441-8BE7-63ED2D7285A2}" dt="2022-04-28T12:55:17.556" v="104" actId="1076"/>
          <ac:picMkLst>
            <pc:docMk/>
            <pc:sldMk cId="2371921927" sldId="278"/>
            <ac:picMk id="4" creationId="{F4902BDC-5C4B-40E8-B87B-7CF96F447A88}"/>
          </ac:picMkLst>
        </pc:picChg>
        <pc:picChg chg="del">
          <ac:chgData name="김현정" userId="76e40750-9619-419b-8a73-9f9aa43bfdb9" providerId="ADAL" clId="{702148DA-9960-4441-8BE7-63ED2D7285A2}" dt="2022-04-26T03:59:21.049" v="59" actId="478"/>
          <ac:picMkLst>
            <pc:docMk/>
            <pc:sldMk cId="2371921927" sldId="278"/>
            <ac:picMk id="5" creationId="{19189B94-5FAE-43A4-AD15-AE64C2D942BF}"/>
          </ac:picMkLst>
        </pc:picChg>
        <pc:picChg chg="add">
          <ac:chgData name="김현정" userId="76e40750-9619-419b-8a73-9f9aa43bfdb9" providerId="ADAL" clId="{702148DA-9960-4441-8BE7-63ED2D7285A2}" dt="2022-04-26T03:59:10.876" v="55"/>
          <ac:picMkLst>
            <pc:docMk/>
            <pc:sldMk cId="2371921927" sldId="278"/>
            <ac:picMk id="9" creationId="{4C8E25FA-08CA-4A6C-A3C1-0ABDB99C9D91}"/>
          </ac:picMkLst>
        </pc:picChg>
      </pc:sldChg>
      <pc:sldChg chg="addSp delSp modSp">
        <pc:chgData name="김현정" userId="76e40750-9619-419b-8a73-9f9aa43bfdb9" providerId="ADAL" clId="{702148DA-9960-4441-8BE7-63ED2D7285A2}" dt="2022-04-29T07:27:43.622" v="452" actId="1076"/>
        <pc:sldMkLst>
          <pc:docMk/>
          <pc:sldMk cId="763002524" sldId="279"/>
        </pc:sldMkLst>
        <pc:spChg chg="mod">
          <ac:chgData name="김현정" userId="76e40750-9619-419b-8a73-9f9aa43bfdb9" providerId="ADAL" clId="{702148DA-9960-4441-8BE7-63ED2D7285A2}" dt="2022-04-26T03:58:19.145" v="40"/>
          <ac:spMkLst>
            <pc:docMk/>
            <pc:sldMk cId="763002524" sldId="279"/>
            <ac:spMk id="2" creationId="{90C1850B-C3DF-0742-9839-FF561C084D0F}"/>
          </ac:spMkLst>
        </pc:spChg>
        <pc:spChg chg="add del mod">
          <ac:chgData name="김현정" userId="76e40750-9619-419b-8a73-9f9aa43bfdb9" providerId="ADAL" clId="{702148DA-9960-4441-8BE7-63ED2D7285A2}" dt="2022-04-26T03:59:18.626" v="58" actId="478"/>
          <ac:spMkLst>
            <pc:docMk/>
            <pc:sldMk cId="763002524" sldId="279"/>
            <ac:spMk id="6" creationId="{5AAF8BC4-E022-4F71-9E53-45BD2A2C4CEB}"/>
          </ac:spMkLst>
        </pc:spChg>
        <pc:picChg chg="del">
          <ac:chgData name="김현정" userId="76e40750-9619-419b-8a73-9f9aa43bfdb9" providerId="ADAL" clId="{702148DA-9960-4441-8BE7-63ED2D7285A2}" dt="2022-04-26T03:59:22.201" v="60" actId="478"/>
          <ac:picMkLst>
            <pc:docMk/>
            <pc:sldMk cId="763002524" sldId="279"/>
            <ac:picMk id="3" creationId="{A4A2B1A8-B629-460C-9509-5BBD1FB8F5D5}"/>
          </ac:picMkLst>
        </pc:picChg>
        <pc:picChg chg="add mod">
          <ac:chgData name="김현정" userId="76e40750-9619-419b-8a73-9f9aa43bfdb9" providerId="ADAL" clId="{702148DA-9960-4441-8BE7-63ED2D7285A2}" dt="2022-04-28T12:57:06.650" v="108" actId="1076"/>
          <ac:picMkLst>
            <pc:docMk/>
            <pc:sldMk cId="763002524" sldId="279"/>
            <ac:picMk id="3" creationId="{F24C8B04-B410-4860-80EA-C696ED61E398}"/>
          </ac:picMkLst>
        </pc:picChg>
        <pc:picChg chg="del">
          <ac:chgData name="김현정" userId="76e40750-9619-419b-8a73-9f9aa43bfdb9" providerId="ADAL" clId="{702148DA-9960-4441-8BE7-63ED2D7285A2}" dt="2022-04-26T03:59:16.675" v="56" actId="478"/>
          <ac:picMkLst>
            <pc:docMk/>
            <pc:sldMk cId="763002524" sldId="279"/>
            <ac:picMk id="4" creationId="{3CD8000A-BB44-1D49-9FF8-8947C8F6AB51}"/>
          </ac:picMkLst>
        </pc:picChg>
        <pc:picChg chg="add del mod">
          <ac:chgData name="김현정" userId="76e40750-9619-419b-8a73-9f9aa43bfdb9" providerId="ADAL" clId="{702148DA-9960-4441-8BE7-63ED2D7285A2}" dt="2022-04-29T07:27:37.520" v="447" actId="478"/>
          <ac:picMkLst>
            <pc:docMk/>
            <pc:sldMk cId="763002524" sldId="279"/>
            <ac:picMk id="4" creationId="{F5676FEC-F7DE-4648-9BEE-FC5C36EC7137}"/>
          </ac:picMkLst>
        </pc:picChg>
        <pc:picChg chg="add mod">
          <ac:chgData name="김현정" userId="76e40750-9619-419b-8a73-9f9aa43bfdb9" providerId="ADAL" clId="{702148DA-9960-4441-8BE7-63ED2D7285A2}" dt="2022-04-29T07:27:43.622" v="452" actId="1076"/>
          <ac:picMkLst>
            <pc:docMk/>
            <pc:sldMk cId="763002524" sldId="279"/>
            <ac:picMk id="5" creationId="{72D8B5CE-2E49-48B2-AAD2-4FE2BE7E632F}"/>
          </ac:picMkLst>
        </pc:picChg>
        <pc:picChg chg="add">
          <ac:chgData name="김현정" userId="76e40750-9619-419b-8a73-9f9aa43bfdb9" providerId="ADAL" clId="{702148DA-9960-4441-8BE7-63ED2D7285A2}" dt="2022-04-26T03:59:16.884" v="57"/>
          <ac:picMkLst>
            <pc:docMk/>
            <pc:sldMk cId="763002524" sldId="279"/>
            <ac:picMk id="8" creationId="{8A6FE1E8-8FCF-4FDF-A7C8-2ADAF98374BE}"/>
          </ac:picMkLst>
        </pc:picChg>
      </pc:sldChg>
      <pc:sldChg chg="addSp delSp modSp add del modAnim">
        <pc:chgData name="김현정" userId="76e40750-9619-419b-8a73-9f9aa43bfdb9" providerId="ADAL" clId="{702148DA-9960-4441-8BE7-63ED2D7285A2}" dt="2022-04-29T08:40:31.662" v="1283" actId="1076"/>
        <pc:sldMkLst>
          <pc:docMk/>
          <pc:sldMk cId="4044589126" sldId="280"/>
        </pc:sldMkLst>
        <pc:spChg chg="mod">
          <ac:chgData name="김현정" userId="76e40750-9619-419b-8a73-9f9aa43bfdb9" providerId="ADAL" clId="{702148DA-9960-4441-8BE7-63ED2D7285A2}" dt="2022-04-29T08:15:41.691" v="482"/>
          <ac:spMkLst>
            <pc:docMk/>
            <pc:sldMk cId="4044589126" sldId="280"/>
            <ac:spMk id="2" creationId="{5059AD38-6652-D34F-83DD-A376E7A427FA}"/>
          </ac:spMkLst>
        </pc:spChg>
        <pc:spChg chg="add mod">
          <ac:chgData name="김현정" userId="76e40750-9619-419b-8a73-9f9aa43bfdb9" providerId="ADAL" clId="{702148DA-9960-4441-8BE7-63ED2D7285A2}" dt="2022-04-29T08:16:15.574" v="611" actId="404"/>
          <ac:spMkLst>
            <pc:docMk/>
            <pc:sldMk cId="4044589126" sldId="280"/>
            <ac:spMk id="4" creationId="{55A6AC47-0884-4235-AA70-71D50AC447B2}"/>
          </ac:spMkLst>
        </pc:spChg>
        <pc:picChg chg="add mod">
          <ac:chgData name="김현정" userId="76e40750-9619-419b-8a73-9f9aa43bfdb9" providerId="ADAL" clId="{702148DA-9960-4441-8BE7-63ED2D7285A2}" dt="2022-04-29T08:22:47.999" v="646" actId="1076"/>
          <ac:picMkLst>
            <pc:docMk/>
            <pc:sldMk cId="4044589126" sldId="280"/>
            <ac:picMk id="3" creationId="{A2F3CAF4-3C6F-45B2-A9BD-8E53AA27300D}"/>
          </ac:picMkLst>
        </pc:picChg>
        <pc:picChg chg="del">
          <ac:chgData name="김현정" userId="76e40750-9619-419b-8a73-9f9aa43bfdb9" providerId="ADAL" clId="{702148DA-9960-4441-8BE7-63ED2D7285A2}" dt="2022-04-26T04:45:17.191" v="69" actId="478"/>
          <ac:picMkLst>
            <pc:docMk/>
            <pc:sldMk cId="4044589126" sldId="280"/>
            <ac:picMk id="5" creationId="{0E88D384-A65D-42C7-98BB-35291EA38EC9}"/>
          </ac:picMkLst>
        </pc:picChg>
        <pc:picChg chg="add mod modCrop">
          <ac:chgData name="김현정" userId="76e40750-9619-419b-8a73-9f9aa43bfdb9" providerId="ADAL" clId="{702148DA-9960-4441-8BE7-63ED2D7285A2}" dt="2022-04-29T08:23:04.980" v="651" actId="1076"/>
          <ac:picMkLst>
            <pc:docMk/>
            <pc:sldMk cId="4044589126" sldId="280"/>
            <ac:picMk id="5" creationId="{E67C39B5-8C98-4DD2-8415-1CEEF6FDCD13}"/>
          </ac:picMkLst>
        </pc:picChg>
        <pc:picChg chg="add mod">
          <ac:chgData name="김현정" userId="76e40750-9619-419b-8a73-9f9aa43bfdb9" providerId="ADAL" clId="{702148DA-9960-4441-8BE7-63ED2D7285A2}" dt="2022-04-29T08:40:31.662" v="1283" actId="1076"/>
          <ac:picMkLst>
            <pc:docMk/>
            <pc:sldMk cId="4044589126" sldId="280"/>
            <ac:picMk id="3074" creationId="{94ED8C56-0686-46CD-A0C3-4E75D062126D}"/>
          </ac:picMkLst>
        </pc:picChg>
      </pc:sldChg>
      <pc:sldChg chg="addSp delSp modSp add del">
        <pc:chgData name="김현정" userId="76e40750-9619-419b-8a73-9f9aa43bfdb9" providerId="ADAL" clId="{702148DA-9960-4441-8BE7-63ED2D7285A2}" dt="2022-04-29T08:43:37.795" v="1364" actId="478"/>
        <pc:sldMkLst>
          <pc:docMk/>
          <pc:sldMk cId="2445295895" sldId="281"/>
        </pc:sldMkLst>
        <pc:spChg chg="mod">
          <ac:chgData name="김현정" userId="76e40750-9619-419b-8a73-9f9aa43bfdb9" providerId="ADAL" clId="{702148DA-9960-4441-8BE7-63ED2D7285A2}" dt="2022-04-29T08:33:52.086" v="692" actId="20577"/>
          <ac:spMkLst>
            <pc:docMk/>
            <pc:sldMk cId="2445295895" sldId="281"/>
            <ac:spMk id="2" creationId="{5059AD38-6652-D34F-83DD-A376E7A427FA}"/>
          </ac:spMkLst>
        </pc:spChg>
        <pc:spChg chg="add del mod">
          <ac:chgData name="김현정" userId="76e40750-9619-419b-8a73-9f9aa43bfdb9" providerId="ADAL" clId="{702148DA-9960-4441-8BE7-63ED2D7285A2}" dt="2022-04-26T04:45:23.078" v="73" actId="478"/>
          <ac:spMkLst>
            <pc:docMk/>
            <pc:sldMk cId="2445295895" sldId="281"/>
            <ac:spMk id="4" creationId="{B0060CAB-326D-495B-9211-38E631AE77A3}"/>
          </ac:spMkLst>
        </pc:spChg>
        <pc:spChg chg="add mod">
          <ac:chgData name="김현정" userId="76e40750-9619-419b-8a73-9f9aa43bfdb9" providerId="ADAL" clId="{702148DA-9960-4441-8BE7-63ED2D7285A2}" dt="2022-04-29T08:34:52.403" v="702" actId="14100"/>
          <ac:spMkLst>
            <pc:docMk/>
            <pc:sldMk cId="2445295895" sldId="281"/>
            <ac:spMk id="8" creationId="{7820573F-2854-41DE-A813-0226D5838D02}"/>
          </ac:spMkLst>
        </pc:spChg>
        <pc:spChg chg="add del mod">
          <ac:chgData name="김현정" userId="76e40750-9619-419b-8a73-9f9aa43bfdb9" providerId="ADAL" clId="{702148DA-9960-4441-8BE7-63ED2D7285A2}" dt="2022-04-29T08:43:35.520" v="1363" actId="478"/>
          <ac:spMkLst>
            <pc:docMk/>
            <pc:sldMk cId="2445295895" sldId="281"/>
            <ac:spMk id="9" creationId="{73AA6B5A-D09B-44AE-9515-4C5897AF338E}"/>
          </ac:spMkLst>
        </pc:spChg>
        <pc:spChg chg="add del mod">
          <ac:chgData name="김현정" userId="76e40750-9619-419b-8a73-9f9aa43bfdb9" providerId="ADAL" clId="{702148DA-9960-4441-8BE7-63ED2D7285A2}" dt="2022-04-29T08:43:37.795" v="1364" actId="478"/>
          <ac:spMkLst>
            <pc:docMk/>
            <pc:sldMk cId="2445295895" sldId="281"/>
            <ac:spMk id="11" creationId="{8374CFBC-C346-4F65-9E79-18FB7B38BBA1}"/>
          </ac:spMkLst>
        </pc:spChg>
        <pc:spChg chg="del">
          <ac:chgData name="김현정" userId="76e40750-9619-419b-8a73-9f9aa43bfdb9" providerId="ADAL" clId="{702148DA-9960-4441-8BE7-63ED2D7285A2}" dt="2022-04-26T04:45:27.494" v="75" actId="478"/>
          <ac:spMkLst>
            <pc:docMk/>
            <pc:sldMk cId="2445295895" sldId="281"/>
            <ac:spMk id="13" creationId="{4CE4A04A-8665-42CB-B2A5-2BC72E0CBF1E}"/>
          </ac:spMkLst>
        </pc:spChg>
        <pc:spChg chg="del">
          <ac:chgData name="김현정" userId="76e40750-9619-419b-8a73-9f9aa43bfdb9" providerId="ADAL" clId="{702148DA-9960-4441-8BE7-63ED2D7285A2}" dt="2022-04-26T04:45:28.502" v="76" actId="478"/>
          <ac:spMkLst>
            <pc:docMk/>
            <pc:sldMk cId="2445295895" sldId="281"/>
            <ac:spMk id="17" creationId="{588C7B1E-9229-4E36-8BF3-50D9B44C0836}"/>
          </ac:spMkLst>
        </pc:spChg>
        <pc:spChg chg="del">
          <ac:chgData name="김현정" userId="76e40750-9619-419b-8a73-9f9aa43bfdb9" providerId="ADAL" clId="{702148DA-9960-4441-8BE7-63ED2D7285A2}" dt="2022-04-26T04:45:25.014" v="74" actId="478"/>
          <ac:spMkLst>
            <pc:docMk/>
            <pc:sldMk cId="2445295895" sldId="281"/>
            <ac:spMk id="23" creationId="{7459C290-F7BA-47A7-ABD6-FC5CD5B4A5D2}"/>
          </ac:spMkLst>
        </pc:spChg>
        <pc:spChg chg="del">
          <ac:chgData name="김현정" userId="76e40750-9619-419b-8a73-9f9aa43bfdb9" providerId="ADAL" clId="{702148DA-9960-4441-8BE7-63ED2D7285A2}" dt="2022-04-26T04:45:25.014" v="74" actId="478"/>
          <ac:spMkLst>
            <pc:docMk/>
            <pc:sldMk cId="2445295895" sldId="281"/>
            <ac:spMk id="24" creationId="{C32A9274-4448-45F8-B7CC-BDDE068DCE34}"/>
          </ac:spMkLst>
        </pc:spChg>
        <pc:picChg chg="add mod">
          <ac:chgData name="김현정" userId="76e40750-9619-419b-8a73-9f9aa43bfdb9" providerId="ADAL" clId="{702148DA-9960-4441-8BE7-63ED2D7285A2}" dt="2022-04-29T08:30:46.316" v="658" actId="1076"/>
          <ac:picMkLst>
            <pc:docMk/>
            <pc:sldMk cId="2445295895" sldId="281"/>
            <ac:picMk id="3" creationId="{79C40E18-A578-4157-B696-2E33CC362642}"/>
          </ac:picMkLst>
        </pc:picChg>
        <pc:picChg chg="add mod">
          <ac:chgData name="김현정" userId="76e40750-9619-419b-8a73-9f9aa43bfdb9" providerId="ADAL" clId="{702148DA-9960-4441-8BE7-63ED2D7285A2}" dt="2022-04-29T08:31:29.780" v="677" actId="1076"/>
          <ac:picMkLst>
            <pc:docMk/>
            <pc:sldMk cId="2445295895" sldId="281"/>
            <ac:picMk id="4" creationId="{D132AA60-6778-4240-83F9-CBF433969BBB}"/>
          </ac:picMkLst>
        </pc:picChg>
        <pc:picChg chg="add del mod">
          <ac:chgData name="김현정" userId="76e40750-9619-419b-8a73-9f9aa43bfdb9" providerId="ADAL" clId="{702148DA-9960-4441-8BE7-63ED2D7285A2}" dt="2022-04-29T08:31:32.535" v="679" actId="478"/>
          <ac:picMkLst>
            <pc:docMk/>
            <pc:sldMk cId="2445295895" sldId="281"/>
            <ac:picMk id="5" creationId="{398C6F4E-8F8C-4E52-B33C-C58C08ED25A8}"/>
          </ac:picMkLst>
        </pc:picChg>
        <pc:picChg chg="add mod">
          <ac:chgData name="김현정" userId="76e40750-9619-419b-8a73-9f9aa43bfdb9" providerId="ADAL" clId="{702148DA-9960-4441-8BE7-63ED2D7285A2}" dt="2022-04-29T08:32:05.159" v="683" actId="1076"/>
          <ac:picMkLst>
            <pc:docMk/>
            <pc:sldMk cId="2445295895" sldId="281"/>
            <ac:picMk id="7" creationId="{E1F08BD4-BA55-4971-BF6D-A488F3436DC3}"/>
          </ac:picMkLst>
        </pc:picChg>
        <pc:picChg chg="del">
          <ac:chgData name="김현정" userId="76e40750-9619-419b-8a73-9f9aa43bfdb9" providerId="ADAL" clId="{702148DA-9960-4441-8BE7-63ED2D7285A2}" dt="2022-04-26T04:45:19.736" v="72" actId="478"/>
          <ac:picMkLst>
            <pc:docMk/>
            <pc:sldMk cId="2445295895" sldId="281"/>
            <ac:picMk id="11" creationId="{E12D07E0-9B40-4722-A263-D9B3A3E625AE}"/>
          </ac:picMkLst>
        </pc:picChg>
        <pc:picChg chg="del">
          <ac:chgData name="김현정" userId="76e40750-9619-419b-8a73-9f9aa43bfdb9" providerId="ADAL" clId="{702148DA-9960-4441-8BE7-63ED2D7285A2}" dt="2022-04-26T04:45:25.014" v="74" actId="478"/>
          <ac:picMkLst>
            <pc:docMk/>
            <pc:sldMk cId="2445295895" sldId="281"/>
            <ac:picMk id="22" creationId="{68424E16-9F5A-4973-A4BE-52106E54B4B5}"/>
          </ac:picMkLst>
        </pc:picChg>
      </pc:sldChg>
      <pc:sldChg chg="addSp delSp modSp add modAnim">
        <pc:chgData name="김현정" userId="76e40750-9619-419b-8a73-9f9aa43bfdb9" providerId="ADAL" clId="{702148DA-9960-4441-8BE7-63ED2D7285A2}" dt="2022-04-29T08:48:10.548" v="1464"/>
        <pc:sldMkLst>
          <pc:docMk/>
          <pc:sldMk cId="1123992111" sldId="282"/>
        </pc:sldMkLst>
        <pc:spChg chg="del mod ord">
          <ac:chgData name="김현정" userId="76e40750-9619-419b-8a73-9f9aa43bfdb9" providerId="ADAL" clId="{702148DA-9960-4441-8BE7-63ED2D7285A2}" dt="2022-04-29T08:47:54.606" v="1459" actId="478"/>
          <ac:spMkLst>
            <pc:docMk/>
            <pc:sldMk cId="1123992111" sldId="282"/>
            <ac:spMk id="4" creationId="{387A462F-494E-4D6A-BAA1-A95BBFBFB059}"/>
          </ac:spMkLst>
        </pc:spChg>
        <pc:spChg chg="add del mod">
          <ac:chgData name="김현정" userId="76e40750-9619-419b-8a73-9f9aa43bfdb9" providerId="ADAL" clId="{702148DA-9960-4441-8BE7-63ED2D7285A2}" dt="2022-04-29T08:47:56.804" v="1460" actId="478"/>
          <ac:spMkLst>
            <pc:docMk/>
            <pc:sldMk cId="1123992111" sldId="282"/>
            <ac:spMk id="10" creationId="{AC88DB58-ECCD-4DC3-9469-E9C2956B8E15}"/>
          </ac:spMkLst>
        </pc:spChg>
        <pc:picChg chg="del">
          <ac:chgData name="김현정" userId="76e40750-9619-419b-8a73-9f9aa43bfdb9" providerId="ADAL" clId="{702148DA-9960-4441-8BE7-63ED2D7285A2}" dt="2022-04-28T13:17:34.233" v="392" actId="478"/>
          <ac:picMkLst>
            <pc:docMk/>
            <pc:sldMk cId="1123992111" sldId="282"/>
            <ac:picMk id="3" creationId="{D86675E2-2490-4D9F-AB3E-E6FC26FD0B48}"/>
          </ac:picMkLst>
        </pc:picChg>
        <pc:picChg chg="del">
          <ac:chgData name="김현정" userId="76e40750-9619-419b-8a73-9f9aa43bfdb9" providerId="ADAL" clId="{702148DA-9960-4441-8BE7-63ED2D7285A2}" dt="2022-04-28T13:17:35.063" v="393" actId="478"/>
          <ac:picMkLst>
            <pc:docMk/>
            <pc:sldMk cId="1123992111" sldId="282"/>
            <ac:picMk id="5" creationId="{E42E98FA-63A2-4D8D-AE0F-BB3450E89943}"/>
          </ac:picMkLst>
        </pc:picChg>
        <pc:picChg chg="add mod ord">
          <ac:chgData name="김현정" userId="76e40750-9619-419b-8a73-9f9aa43bfdb9" providerId="ADAL" clId="{702148DA-9960-4441-8BE7-63ED2D7285A2}" dt="2022-04-29T05:34:24.665" v="434" actId="167"/>
          <ac:picMkLst>
            <pc:docMk/>
            <pc:sldMk cId="1123992111" sldId="282"/>
            <ac:picMk id="7" creationId="{AFFBE195-1DD1-4EBE-9D86-C988689498BA}"/>
          </ac:picMkLst>
        </pc:picChg>
        <pc:picChg chg="add mod">
          <ac:chgData name="김현정" userId="76e40750-9619-419b-8a73-9f9aa43bfdb9" providerId="ADAL" clId="{702148DA-9960-4441-8BE7-63ED2D7285A2}" dt="2022-04-28T13:24:44.412" v="403" actId="1076"/>
          <ac:picMkLst>
            <pc:docMk/>
            <pc:sldMk cId="1123992111" sldId="282"/>
            <ac:picMk id="8" creationId="{65A30B9E-32A9-4B14-80B9-76600106D498}"/>
          </ac:picMkLst>
        </pc:picChg>
        <pc:picChg chg="del">
          <ac:chgData name="김현정" userId="76e40750-9619-419b-8a73-9f9aa43bfdb9" providerId="ADAL" clId="{702148DA-9960-4441-8BE7-63ED2D7285A2}" dt="2022-04-28T13:17:35.663" v="394" actId="478"/>
          <ac:picMkLst>
            <pc:docMk/>
            <pc:sldMk cId="1123992111" sldId="282"/>
            <ac:picMk id="1026" creationId="{3F60BB25-9AC0-4F68-84B3-2CB13EC7E1C2}"/>
          </ac:picMkLst>
        </pc:picChg>
        <pc:picChg chg="add del mod">
          <ac:chgData name="김현정" userId="76e40750-9619-419b-8a73-9f9aa43bfdb9" providerId="ADAL" clId="{702148DA-9960-4441-8BE7-63ED2D7285A2}" dt="2022-04-28T13:25:01.839" v="408" actId="478"/>
          <ac:picMkLst>
            <pc:docMk/>
            <pc:sldMk cId="1123992111" sldId="282"/>
            <ac:picMk id="2050" creationId="{39E2C283-680D-474B-AF41-B1B6ABE74B36}"/>
          </ac:picMkLst>
        </pc:picChg>
        <pc:picChg chg="add mod ord">
          <ac:chgData name="김현정" userId="76e40750-9619-419b-8a73-9f9aa43bfdb9" providerId="ADAL" clId="{702148DA-9960-4441-8BE7-63ED2D7285A2}" dt="2022-04-28T13:25:51.908" v="429" actId="1076"/>
          <ac:picMkLst>
            <pc:docMk/>
            <pc:sldMk cId="1123992111" sldId="282"/>
            <ac:picMk id="2052" creationId="{4A6BF845-DFCF-4338-BAFA-5FF7C2C7F73D}"/>
          </ac:picMkLst>
        </pc:picChg>
        <pc:picChg chg="add mod">
          <ac:chgData name="김현정" userId="76e40750-9619-419b-8a73-9f9aa43bfdb9" providerId="ADAL" clId="{702148DA-9960-4441-8BE7-63ED2D7285A2}" dt="2022-04-28T13:25:27.194" v="420" actId="1076"/>
          <ac:picMkLst>
            <pc:docMk/>
            <pc:sldMk cId="1123992111" sldId="282"/>
            <ac:picMk id="2054" creationId="{AFE95E50-D1BA-42BE-83AC-4D823DCE0E83}"/>
          </ac:picMkLst>
        </pc:picChg>
        <pc:picChg chg="add del mod">
          <ac:chgData name="김현정" userId="76e40750-9619-419b-8a73-9f9aa43bfdb9" providerId="ADAL" clId="{702148DA-9960-4441-8BE7-63ED2D7285A2}" dt="2022-04-28T13:25:35.737" v="422" actId="478"/>
          <ac:picMkLst>
            <pc:docMk/>
            <pc:sldMk cId="1123992111" sldId="282"/>
            <ac:picMk id="2056" creationId="{FA91B518-4C73-4B6C-B7B8-8AA30CCCBE06}"/>
          </ac:picMkLst>
        </pc:picChg>
        <pc:picChg chg="add mod">
          <ac:chgData name="김현정" userId="76e40750-9619-419b-8a73-9f9aa43bfdb9" providerId="ADAL" clId="{702148DA-9960-4441-8BE7-63ED2D7285A2}" dt="2022-04-28T13:26:02.828" v="431" actId="1076"/>
          <ac:picMkLst>
            <pc:docMk/>
            <pc:sldMk cId="1123992111" sldId="282"/>
            <ac:picMk id="2058" creationId="{D0B528C3-C641-4F80-934A-FDAB64FDFC1A}"/>
          </ac:picMkLst>
        </pc:picChg>
      </pc:sldChg>
      <pc:sldChg chg="delSp modSp add ord">
        <pc:chgData name="김현정" userId="76e40750-9619-419b-8a73-9f9aa43bfdb9" providerId="ADAL" clId="{702148DA-9960-4441-8BE7-63ED2D7285A2}" dt="2022-04-29T08:43:53.700" v="1369" actId="20577"/>
        <pc:sldMkLst>
          <pc:docMk/>
          <pc:sldMk cId="912247126" sldId="283"/>
        </pc:sldMkLst>
        <pc:spChg chg="mod">
          <ac:chgData name="김현정" userId="76e40750-9619-419b-8a73-9f9aa43bfdb9" providerId="ADAL" clId="{702148DA-9960-4441-8BE7-63ED2D7285A2}" dt="2022-04-29T08:40:02.828" v="1277" actId="6549"/>
          <ac:spMkLst>
            <pc:docMk/>
            <pc:sldMk cId="912247126" sldId="283"/>
            <ac:spMk id="6" creationId="{2FB9A3B0-C871-470F-BB71-6BE044866669}"/>
          </ac:spMkLst>
        </pc:spChg>
        <pc:spChg chg="del">
          <ac:chgData name="김현정" userId="76e40750-9619-419b-8a73-9f9aa43bfdb9" providerId="ADAL" clId="{702148DA-9960-4441-8BE7-63ED2D7285A2}" dt="2022-04-29T08:43:50.867" v="1367" actId="478"/>
          <ac:spMkLst>
            <pc:docMk/>
            <pc:sldMk cId="912247126" sldId="283"/>
            <ac:spMk id="8" creationId="{7820573F-2854-41DE-A813-0226D5838D02}"/>
          </ac:spMkLst>
        </pc:spChg>
        <pc:spChg chg="mod ord">
          <ac:chgData name="김현정" userId="76e40750-9619-419b-8a73-9f9aa43bfdb9" providerId="ADAL" clId="{702148DA-9960-4441-8BE7-63ED2D7285A2}" dt="2022-04-29T08:43:53.700" v="1369" actId="20577"/>
          <ac:spMkLst>
            <pc:docMk/>
            <pc:sldMk cId="912247126" sldId="283"/>
            <ac:spMk id="9" creationId="{73AA6B5A-D09B-44AE-9515-4C5897AF338E}"/>
          </ac:spMkLst>
        </pc:spChg>
        <pc:picChg chg="del">
          <ac:chgData name="김현정" userId="76e40750-9619-419b-8a73-9f9aa43bfdb9" providerId="ADAL" clId="{702148DA-9960-4441-8BE7-63ED2D7285A2}" dt="2022-04-29T08:40:00.276" v="1275" actId="478"/>
          <ac:picMkLst>
            <pc:docMk/>
            <pc:sldMk cId="912247126" sldId="283"/>
            <ac:picMk id="3" creationId="{79C40E18-A578-4157-B696-2E33CC362642}"/>
          </ac:picMkLst>
        </pc:picChg>
        <pc:picChg chg="del mod">
          <ac:chgData name="김현정" userId="76e40750-9619-419b-8a73-9f9aa43bfdb9" providerId="ADAL" clId="{702148DA-9960-4441-8BE7-63ED2D7285A2}" dt="2022-04-29T08:40:05.315" v="1280" actId="478"/>
          <ac:picMkLst>
            <pc:docMk/>
            <pc:sldMk cId="912247126" sldId="283"/>
            <ac:picMk id="4" creationId="{D132AA60-6778-4240-83F9-CBF433969BBB}"/>
          </ac:picMkLst>
        </pc:picChg>
        <pc:picChg chg="del">
          <ac:chgData name="김현정" userId="76e40750-9619-419b-8a73-9f9aa43bfdb9" providerId="ADAL" clId="{702148DA-9960-4441-8BE7-63ED2D7285A2}" dt="2022-04-29T08:40:04.362" v="1278" actId="478"/>
          <ac:picMkLst>
            <pc:docMk/>
            <pc:sldMk cId="912247126" sldId="283"/>
            <ac:picMk id="7" creationId="{E1F08BD4-BA55-4971-BF6D-A488F3436D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E0460-983F-A643-BCAE-EAF32AE49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1DCEB4-9FCE-2243-9225-2808A044B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7E44D-405A-3140-AD19-E23F19E8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D24-3A61-2B49-9A7A-F687593A52E6}" type="datetimeFigureOut">
              <a:rPr kumimoji="1" lang="ko-Kore-KR" altLang="en-US" smtClean="0"/>
              <a:t>05/05/2022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C17C7-E356-2E48-ABA4-CE75778A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710E6-5CA3-EB48-846F-CEB79259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657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85421-A9B0-E145-B11C-D2F9D400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5E8263-C902-7040-9276-87AE74208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20C4D-A022-B046-883A-40F56662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D24-3A61-2B49-9A7A-F687593A52E6}" type="datetimeFigureOut">
              <a:rPr kumimoji="1" lang="ko-Kore-KR" altLang="en-US" smtClean="0"/>
              <a:t>05/05/2022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B7B81-B15F-FD47-A233-640905DA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33885-A87F-F44C-9D27-E5BB7531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70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E88AD7-C2DD-5144-AD7B-7B28FCC8C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3E7648-5328-7140-877B-F1ABB4465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ABC9F-84C6-5649-829B-A29049B6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D24-3A61-2B49-9A7A-F687593A52E6}" type="datetimeFigureOut">
              <a:rPr kumimoji="1" lang="ko-Kore-KR" altLang="en-US" smtClean="0"/>
              <a:t>05/05/2022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78EB2E-A91C-2241-BDD5-40A4EA43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78165-C646-6040-946A-4A11235C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652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EDEF2-5A0A-0148-8F00-72E21362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43B8D6-CF83-F449-A804-FA9EE04DB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ADEDF-92F3-E34E-90C0-5A50C680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D24-3A61-2B49-9A7A-F687593A52E6}" type="datetimeFigureOut">
              <a:rPr kumimoji="1" lang="ko-Kore-KR" altLang="en-US" smtClean="0"/>
              <a:t>05/05/2022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2AFB0-66BF-C849-94EA-6A6943DD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DA822-F098-2A47-9A34-45FBE4D2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120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85CB3-80AE-0345-BD52-02462F0D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87E2C2-44E8-4E41-9A0E-FB75050FC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EAA88-ABEF-6542-8F82-B8CBAFAB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D24-3A61-2B49-9A7A-F687593A52E6}" type="datetimeFigureOut">
              <a:rPr kumimoji="1" lang="ko-Kore-KR" altLang="en-US" smtClean="0"/>
              <a:t>05/05/2022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A475FD-14D8-B740-A00A-548D93CE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69A462-7CF5-4E4D-B922-4EB14064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872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26667-1711-E843-A099-4B951B32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6598A-8523-A64B-B63F-0C86A8681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0DDA72-B0DD-3D42-8924-F67EE094A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08303C-AC95-9941-BF2F-183C7172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D24-3A61-2B49-9A7A-F687593A52E6}" type="datetimeFigureOut">
              <a:rPr kumimoji="1" lang="ko-Kore-KR" altLang="en-US" smtClean="0"/>
              <a:t>05/05/2022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22FA08-C306-4444-B733-2565DBC1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2288C-C396-1B4E-99A4-A85E66BC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253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8D257-1A36-D748-B8B7-4593A0A0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07639D-3394-3549-90CF-B77792A8A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6E2725-F8E9-3E4C-8AA0-BAD69B077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23F1AD-735E-D14C-9279-07171926D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9CB3C0-518D-CC44-8921-EB280AF44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BAD850-0309-F340-9C71-6B45D9CD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D24-3A61-2B49-9A7A-F687593A52E6}" type="datetimeFigureOut">
              <a:rPr kumimoji="1" lang="ko-Kore-KR" altLang="en-US" smtClean="0"/>
              <a:t>05/05/2022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FF6C6A-A764-7C43-851B-E737DC0F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662C69-9A6F-DA40-A9D8-AED98D70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901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6DE-C516-2641-8A51-72E5B572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578430-23ED-B444-B5DF-77D5B40A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D24-3A61-2B49-9A7A-F687593A52E6}" type="datetimeFigureOut">
              <a:rPr kumimoji="1" lang="ko-Kore-KR" altLang="en-US" smtClean="0"/>
              <a:t>05/05/2022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AC3096-D55A-834E-85DD-32999F96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CD1E00-8E18-EA4F-84F7-D871E6DA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104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AF34A1-7E01-9A46-ADEE-E170B4D4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D24-3A61-2B49-9A7A-F687593A52E6}" type="datetimeFigureOut">
              <a:rPr kumimoji="1" lang="ko-Kore-KR" altLang="en-US" smtClean="0"/>
              <a:t>05/05/2022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F8744D-C949-3445-8EA5-EAF39128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836676-061A-8C40-90E6-F9BDCE40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049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7704C-1A03-3249-9DBD-93CEF976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FC239-D49F-E846-9D07-A5A3632DF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F4280-D1F2-204F-8F8E-39CC4C393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A44A9-062E-FD4D-AE45-9F96B7F9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D24-3A61-2B49-9A7A-F687593A52E6}" type="datetimeFigureOut">
              <a:rPr kumimoji="1" lang="ko-Kore-KR" altLang="en-US" smtClean="0"/>
              <a:t>05/05/2022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986A8-17B0-034F-86D0-94ECC1C8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0C81F-C412-FA40-B673-5499B529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149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2508D-D686-BF48-88A6-96642DC9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6DC0A4-AD15-9D45-98C7-B0B8FBA38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01F55A-6A1C-194B-9C92-50E1CECD1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74B934-2286-7F43-8F90-4C3F9539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D24-3A61-2B49-9A7A-F687593A52E6}" type="datetimeFigureOut">
              <a:rPr kumimoji="1" lang="ko-Kore-KR" altLang="en-US" smtClean="0"/>
              <a:t>05/05/2022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5E046F-AADF-FB41-98BB-6D31FA2F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4C4E2-4FC1-8746-BA48-4B754110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035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EDCAF6-C106-4A49-8737-12D9340F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D04DF-6D33-A64D-9209-23FA9452A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055ED-5C90-CC43-B37C-74BC601CD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CBD24-3A61-2B49-9A7A-F687593A52E6}" type="datetimeFigureOut">
              <a:rPr kumimoji="1" lang="ko-Kore-KR" altLang="en-US" smtClean="0"/>
              <a:t>05/05/2022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10D44-CF9E-214A-9877-F0443523B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7DA9C6-E26E-4840-8044-D695CBDEA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4C2BE-1AF4-604B-AB5A-EF8903A6CD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439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cp03-01-10-practi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85669-42B6-3641-9EA9-2555F598F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693" y="1161650"/>
            <a:ext cx="9244614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컴퓨터 프로그래밍</a:t>
            </a:r>
            <a:r>
              <a:rPr lang="en-US" altLang="ko-KR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lang="ko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10</a:t>
            </a:r>
            <a:r>
              <a:rPr lang="ko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주차 실습</a:t>
            </a:r>
            <a:r>
              <a:rPr lang="en-US" altLang="ko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/>
            </a:r>
            <a:br>
              <a:rPr lang="en-US" altLang="ko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sz="2800" dirty="0" smtClean="0">
                <a:latin typeface="NanumGothic" panose="020D0604000000000000" pitchFamily="34" charset="-127"/>
                <a:ea typeface="NanumGothic" panose="020D0604000000000000" pitchFamily="34" charset="-127"/>
              </a:rPr>
              <a:t>이중 포인터</a:t>
            </a:r>
            <a:r>
              <a:rPr lang="en-US" altLang="ko-KR" sz="2800" dirty="0" smtClean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2800" dirty="0" smtClean="0">
                <a:latin typeface="NanumGothic" panose="020D0604000000000000" pitchFamily="34" charset="-127"/>
                <a:ea typeface="NanumGothic" panose="020D0604000000000000" pitchFamily="34" charset="-127"/>
              </a:rPr>
              <a:t>포인터의 배열</a:t>
            </a:r>
            <a:r>
              <a:rPr lang="en-US" altLang="ko-KR" sz="2800" dirty="0" smtClean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2800" smtClean="0">
                <a:latin typeface="NanumGothic" panose="020D0604000000000000" pitchFamily="34" charset="-127"/>
                <a:ea typeface="NanumGothic" panose="020D0604000000000000" pitchFamily="34" charset="-127"/>
              </a:rPr>
              <a:t>배열의 포인터</a:t>
            </a:r>
            <a:endParaRPr kumimoji="1" lang="ko-Kore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EE4D89-958A-1E4F-8E09-E1DB48626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7170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2022. 05. 06.</a:t>
            </a:r>
          </a:p>
          <a:p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TA : </a:t>
            </a: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김 현정</a:t>
            </a:r>
            <a:endParaRPr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1800" dirty="0"/>
              <a:t>wonderland6773@gmail.com</a:t>
            </a:r>
            <a:endParaRPr kumimoji="1"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30621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9AD38-6652-D34F-83DD-A376E7A4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b="1" dirty="0"/>
              <a:t>배열의 포인터</a:t>
            </a:r>
            <a:endParaRPr kumimoji="1" lang="ko-Kore-KR" altLang="en-US" b="1" dirty="0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2FB9A3B0-C871-470F-BB71-6BE04486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C40E18-A578-4157-B696-2E33CC362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37" y="1629911"/>
            <a:ext cx="4806616" cy="50915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32AA60-6778-4240-83F9-CBF433969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153" y="1629911"/>
            <a:ext cx="5449060" cy="32008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F08BD4-BA55-4971-BF6D-A488F3436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919" y="5050324"/>
            <a:ext cx="4753066" cy="135633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820573F-2854-41DE-A813-0226D5838D02}"/>
              </a:ext>
            </a:extLst>
          </p:cNvPr>
          <p:cNvSpPr/>
          <p:nvPr/>
        </p:nvSpPr>
        <p:spPr>
          <a:xfrm>
            <a:off x="2905125" y="2162175"/>
            <a:ext cx="508000" cy="314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95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08F81-21D2-5848-8018-43D4DC1B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실습 문제 소개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7FDB48A-23ED-4915-A342-0F6CACE1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7101BD-8F06-4CB1-A40B-F1691D7CC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725589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3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1FFBC-4A9C-D146-B22E-ED2FFCEE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실습 문제 소개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endParaRPr kumimoji="1" lang="ko-Kore-KR" altLang="en-US" dirty="0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AA240875-A3E4-497E-BFEE-C0B0DAEA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62E89E-2531-49D9-947C-EF1507C3A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344800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75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1850B-C3DF-0742-9839-FF561C08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실습 문제 소개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endParaRPr kumimoji="1" lang="ko-Kore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0A0A3EBC-FBF0-47CE-848E-91014114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FF6A99-1C7A-42AC-BDF4-1ACBC4285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6101"/>
            <a:ext cx="6247336" cy="52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58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F3502-8DF8-8848-8A1A-72E176A8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실습 제출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85B70-BE78-D548-B2D9-4A074162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ko-KR" altLang="en-US" sz="2000" dirty="0"/>
              <a:t> </a:t>
            </a:r>
            <a:r>
              <a:rPr lang="en-US" altLang="ko-KR" sz="2000" dirty="0">
                <a:hlinkClick r:id="rId2"/>
              </a:rPr>
              <a:t>https://www.hackerrank.com/cp03-01-10-practice</a:t>
            </a:r>
            <a:r>
              <a:rPr lang="ko-KR" altLang="en-US" sz="2000" dirty="0"/>
              <a:t>에 접속하여 문제 해결 및 제출</a:t>
            </a:r>
            <a:endParaRPr kumimoji="1" lang="en-US" altLang="ko-KR" sz="2000" dirty="0"/>
          </a:p>
          <a:p>
            <a:pPr lvl="1">
              <a:buFont typeface="Wingdings" pitchFamily="2" charset="2"/>
              <a:buChar char="§"/>
            </a:pPr>
            <a:r>
              <a:rPr kumimoji="1" lang="ko-KR" altLang="en-US" sz="1600" dirty="0"/>
              <a:t>등록된 모든 문제의 코드를 작성하고 제출해야 합니다</a:t>
            </a:r>
            <a:r>
              <a:rPr kumimoji="1" lang="en-US" altLang="ko-KR" sz="1600" dirty="0"/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kumimoji="1" lang="ko-KR" altLang="en-US" sz="1200" dirty="0"/>
              <a:t>모든 실습을 통과해야 실습점수를 받을 수 있습니다</a:t>
            </a:r>
            <a:r>
              <a:rPr kumimoji="1" lang="en-US" altLang="ko-KR" sz="1200" dirty="0"/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kumimoji="1" lang="ko-KR" altLang="en-US" sz="1200" dirty="0"/>
              <a:t>카피 적발 시 </a:t>
            </a:r>
            <a:r>
              <a:rPr kumimoji="1" lang="en-US" altLang="ko-KR" sz="1200" dirty="0"/>
              <a:t>0</a:t>
            </a:r>
            <a:r>
              <a:rPr kumimoji="1" lang="ko-KR" altLang="en-US" sz="1200" dirty="0"/>
              <a:t>점 처리됩니다</a:t>
            </a:r>
            <a:r>
              <a:rPr kumimoji="1" lang="en-US" altLang="ko-KR" sz="1200" dirty="0"/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kumimoji="1" lang="ko-KR" altLang="en-US" sz="1200" dirty="0"/>
              <a:t>모든 테스트케이스를 통과해야 만점입니다</a:t>
            </a:r>
            <a:r>
              <a:rPr kumimoji="1" lang="en-US" altLang="ko-KR" sz="1200" dirty="0"/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kumimoji="1" lang="ko-KR" altLang="en-US" sz="1200" dirty="0"/>
              <a:t>분반과 차수를 확인해서 문제를 푸시기 바랍니다</a:t>
            </a:r>
            <a:r>
              <a:rPr kumimoji="1" lang="en-US" altLang="ko-KR" sz="1200" dirty="0"/>
              <a:t>. </a:t>
            </a:r>
            <a:endParaRPr kumimoji="1" lang="en-US" altLang="ko-Kore-KR" sz="1200" dirty="0"/>
          </a:p>
          <a:p>
            <a:pPr lvl="2"/>
            <a:endParaRPr kumimoji="1" lang="en-US" altLang="ko-Kore-KR" sz="1200" dirty="0"/>
          </a:p>
          <a:p>
            <a:r>
              <a:rPr kumimoji="1" lang="ko-KR" altLang="en-US" sz="2000" dirty="0"/>
              <a:t>과제 제출 기한</a:t>
            </a:r>
            <a:endParaRPr kumimoji="1" lang="en-US" altLang="ko-KR" sz="2000" dirty="0"/>
          </a:p>
          <a:p>
            <a:pPr lvl="1">
              <a:buFont typeface="Wingdings" pitchFamily="2" charset="2"/>
              <a:buChar char="§"/>
            </a:pPr>
            <a:r>
              <a:rPr kumimoji="1" lang="ko-KR" altLang="en-US" sz="1600" dirty="0"/>
              <a:t>과제 제출일부터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주일</a:t>
            </a:r>
          </a:p>
          <a:p>
            <a:pPr lvl="1">
              <a:buFont typeface="Wingdings" pitchFamily="2" charset="2"/>
              <a:buChar char="§"/>
            </a:pPr>
            <a:r>
              <a:rPr kumimoji="1" lang="en-US" altLang="ko-KR" sz="1600" dirty="0">
                <a:solidFill>
                  <a:srgbClr val="FF0000"/>
                </a:solidFill>
              </a:rPr>
              <a:t>5</a:t>
            </a:r>
            <a:r>
              <a:rPr kumimoji="1" lang="ko-KR" altLang="en-US" sz="1600" dirty="0">
                <a:solidFill>
                  <a:srgbClr val="FF0000"/>
                </a:solidFill>
              </a:rPr>
              <a:t>월 </a:t>
            </a:r>
            <a:r>
              <a:rPr kumimoji="1" lang="en-US" altLang="ko-KR" sz="1600" dirty="0">
                <a:solidFill>
                  <a:srgbClr val="FF0000"/>
                </a:solidFill>
              </a:rPr>
              <a:t>12</a:t>
            </a:r>
            <a:r>
              <a:rPr kumimoji="1" lang="ko-KR" altLang="en-US" sz="1600" dirty="0">
                <a:solidFill>
                  <a:srgbClr val="FF0000"/>
                </a:solidFill>
              </a:rPr>
              <a:t>일 목요일 </a:t>
            </a:r>
            <a:r>
              <a:rPr kumimoji="1" lang="en-US" altLang="ko-KR" sz="1600" dirty="0">
                <a:solidFill>
                  <a:srgbClr val="FF0000"/>
                </a:solidFill>
              </a:rPr>
              <a:t>23</a:t>
            </a:r>
            <a:r>
              <a:rPr kumimoji="1" lang="ko-KR" altLang="en-US" sz="1600" dirty="0">
                <a:solidFill>
                  <a:srgbClr val="FF0000"/>
                </a:solidFill>
              </a:rPr>
              <a:t>시 </a:t>
            </a:r>
            <a:r>
              <a:rPr kumimoji="1" lang="en-US" altLang="ko-KR" sz="1600" dirty="0">
                <a:solidFill>
                  <a:srgbClr val="FF0000"/>
                </a:solidFill>
              </a:rPr>
              <a:t>59</a:t>
            </a:r>
            <a:r>
              <a:rPr kumimoji="1" lang="ko-KR" altLang="en-US" sz="1600" dirty="0">
                <a:solidFill>
                  <a:srgbClr val="FF0000"/>
                </a:solidFill>
              </a:rPr>
              <a:t>분까지 제출</a:t>
            </a:r>
            <a:endParaRPr kumimoji="1" lang="en-US" altLang="ko-KR" sz="16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rgbClr val="FF0000"/>
                </a:solidFill>
              </a:rPr>
              <a:t>지각 제출 불가</a:t>
            </a:r>
            <a:endParaRPr kumimoji="1" lang="en-US" altLang="ko-KR" sz="16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kumimoji="1" lang="en-US" altLang="ko-Kore-KR" sz="1600" dirty="0">
              <a:solidFill>
                <a:srgbClr val="FF0000"/>
              </a:solidFill>
            </a:endParaRPr>
          </a:p>
          <a:p>
            <a:r>
              <a:rPr kumimoji="1" lang="ko-Kore-KR" altLang="en-US" sz="2000" dirty="0"/>
              <a:t>실습</a:t>
            </a:r>
            <a:r>
              <a:rPr kumimoji="1" lang="ko-KR" altLang="en-US" sz="2000" dirty="0"/>
              <a:t> 질문은 조교 이메일로 문의</a:t>
            </a:r>
            <a:endParaRPr kumimoji="1" lang="en-US" altLang="ko-KR" sz="2000" dirty="0"/>
          </a:p>
          <a:p>
            <a:pPr lvl="1">
              <a:buFont typeface="Wingdings" pitchFamily="2" charset="2"/>
              <a:buChar char="§"/>
            </a:pPr>
            <a:r>
              <a:rPr kumimoji="1" lang="ko-KR" altLang="en-US" sz="1600" dirty="0"/>
              <a:t>김현정</a:t>
            </a:r>
            <a:r>
              <a:rPr kumimoji="1" lang="en-US" altLang="ko-KR" sz="1600" dirty="0"/>
              <a:t> TA: wonderland6773@gmail.com</a:t>
            </a:r>
          </a:p>
          <a:p>
            <a:pPr lvl="1">
              <a:buFont typeface="Wingdings" pitchFamily="2" charset="2"/>
              <a:buChar char="§"/>
            </a:pPr>
            <a:r>
              <a:rPr kumimoji="1" lang="ko-KR" altLang="en-US" sz="1600" dirty="0"/>
              <a:t>이메일 제목 </a:t>
            </a:r>
            <a:r>
              <a:rPr kumimoji="1" lang="en-US" altLang="ko-KR" sz="1600" dirty="0"/>
              <a:t>: </a:t>
            </a:r>
            <a:r>
              <a:rPr kumimoji="1" lang="en-US" altLang="ko-KR" sz="1600" dirty="0">
                <a:solidFill>
                  <a:srgbClr val="FF0000"/>
                </a:solidFill>
              </a:rPr>
              <a:t>[CP03]</a:t>
            </a:r>
            <a:r>
              <a:rPr kumimoji="1" lang="en-US" altLang="ko-KR" sz="1600" dirty="0"/>
              <a:t> ~~~~</a:t>
            </a:r>
            <a:endParaRPr kumimoji="1" lang="en-US" altLang="ko-Kore-KR" sz="1600" dirty="0"/>
          </a:p>
          <a:p>
            <a:pPr lvl="1"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rgbClr val="FF0000"/>
                </a:solidFill>
              </a:rPr>
              <a:t>질문은 과제 </a:t>
            </a:r>
            <a:r>
              <a:rPr kumimoji="1" lang="ko-KR" altLang="en-US" sz="1600" u="sng" dirty="0">
                <a:solidFill>
                  <a:srgbClr val="FF0000"/>
                </a:solidFill>
              </a:rPr>
              <a:t>하루 전</a:t>
            </a:r>
            <a:r>
              <a:rPr kumimoji="1" lang="ko-KR" altLang="en-US" sz="1600" dirty="0">
                <a:solidFill>
                  <a:srgbClr val="FF0000"/>
                </a:solidFill>
              </a:rPr>
              <a:t>에는 받지 않음</a:t>
            </a:r>
            <a:endParaRPr kumimoji="1" lang="en-US" altLang="ko-KR" sz="1600" dirty="0">
              <a:solidFill>
                <a:srgbClr val="FF0000"/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kumimoji="1" lang="ko-KR" altLang="en-US" sz="1200" dirty="0">
                <a:solidFill>
                  <a:srgbClr val="FF0000"/>
                </a:solidFill>
              </a:rPr>
              <a:t>수요일 자정까지 마감인 과제는 화요일 자정까지 문의 받음</a:t>
            </a:r>
            <a:endParaRPr kumimoji="1" lang="ko-Kore-KR" altLang="en-US" sz="1600" strike="sngStrike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10DC58-B4AE-8549-867A-43EC4886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42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6696A-08A3-5F4F-AAF5-DE4EB02C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금일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실습시간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64B731-603A-2E46-92FC-F27718197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ko-KR" sz="3200" dirty="0"/>
              <a:t>1.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9</a:t>
            </a:r>
            <a:r>
              <a:rPr kumimoji="1" lang="ko-KR" altLang="en-US" sz="3200" dirty="0"/>
              <a:t>주차 과제 풀이</a:t>
            </a:r>
            <a:endParaRPr kumimoji="1" lang="en-US" altLang="ko-KR" sz="3200" dirty="0"/>
          </a:p>
          <a:p>
            <a:pPr marL="0" indent="0">
              <a:buNone/>
            </a:pPr>
            <a:endParaRPr kumimoji="1" lang="en-US" altLang="ko-KR" sz="3200" dirty="0"/>
          </a:p>
          <a:p>
            <a:pPr marL="0" indent="0">
              <a:buNone/>
            </a:pPr>
            <a:r>
              <a:rPr kumimoji="1" lang="en-US" altLang="ko-KR" sz="3200" dirty="0"/>
              <a:t>2.</a:t>
            </a:r>
            <a:r>
              <a:rPr kumimoji="1" lang="ko-KR" altLang="en-US" sz="3200" dirty="0"/>
              <a:t> 이중 포인터</a:t>
            </a:r>
            <a:endParaRPr kumimoji="1" lang="en-US" altLang="ko-KR" sz="3200" dirty="0"/>
          </a:p>
          <a:p>
            <a:pPr marL="0" indent="0">
              <a:buNone/>
            </a:pPr>
            <a:endParaRPr kumimoji="1" lang="en-US" altLang="ko-KR" sz="3200" dirty="0"/>
          </a:p>
          <a:p>
            <a:pPr marL="0" indent="0">
              <a:buNone/>
            </a:pPr>
            <a:r>
              <a:rPr kumimoji="1" lang="en-US" altLang="ko-KR" sz="3200" dirty="0"/>
              <a:t>3. </a:t>
            </a:r>
            <a:r>
              <a:rPr kumimoji="1" lang="ko-KR" altLang="en-US" sz="3200" dirty="0"/>
              <a:t>포인터의 배열</a:t>
            </a:r>
            <a:endParaRPr kumimoji="1" lang="en-US" altLang="ko-KR" sz="3200" dirty="0"/>
          </a:p>
          <a:p>
            <a:pPr marL="0" indent="0">
              <a:buNone/>
            </a:pPr>
            <a:endParaRPr kumimoji="1" lang="en-US" altLang="ko-KR" sz="3200" dirty="0"/>
          </a:p>
          <a:p>
            <a:pPr marL="0" indent="0">
              <a:buNone/>
            </a:pPr>
            <a:r>
              <a:rPr kumimoji="1" lang="en-US" altLang="ko-KR" sz="3200" dirty="0"/>
              <a:t>4. </a:t>
            </a:r>
            <a:r>
              <a:rPr kumimoji="1" lang="ko-KR" altLang="en-US" sz="3200" dirty="0"/>
              <a:t>배열 포인터</a:t>
            </a:r>
            <a:endParaRPr kumimoji="1" lang="en-US" altLang="ko-KR" sz="3200" dirty="0"/>
          </a:p>
          <a:p>
            <a:pPr marL="0" indent="0">
              <a:buNone/>
            </a:pPr>
            <a:endParaRPr kumimoji="1" lang="en-US" altLang="ko-KR" sz="3200" dirty="0"/>
          </a:p>
          <a:p>
            <a:pPr marL="0" indent="0">
              <a:buNone/>
            </a:pPr>
            <a:r>
              <a:rPr kumimoji="1" lang="en-US" altLang="ko-KR" sz="3200" dirty="0"/>
              <a:t>5.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10</a:t>
            </a:r>
            <a:r>
              <a:rPr kumimoji="1" lang="ko-KR" altLang="en-US" sz="3200" dirty="0"/>
              <a:t>주차 실습 문제 소개</a:t>
            </a:r>
            <a:endParaRPr kumimoji="1" lang="ko-Kore-KR" altLang="en-US" sz="3200" dirty="0"/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8D8B1423-7B84-4D7E-981E-22377D08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0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08F81-21D2-5848-8018-43D4DC1B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9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주차 과제 풀이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7FDB48A-23ED-4915-A342-0F6CACE1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A3A0DF8-7D99-4ABF-A71F-59A295933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25" y="1395216"/>
            <a:ext cx="5109839" cy="50976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4D15BF2-D2C4-41E9-9A9A-3EB5CC65F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832" y="136526"/>
            <a:ext cx="4402509" cy="65849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B83946-0609-4A59-800E-32035D491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970" y="5213504"/>
            <a:ext cx="4654700" cy="12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5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1FFBC-4A9C-D146-B22E-ED2FFCEE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9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주차 과제 풀이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endParaRPr kumimoji="1" lang="ko-Kore-KR" altLang="en-US" dirty="0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AA240875-A3E4-497E-BFEE-C0B0DAEA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C8E25FA-08CA-4A6C-A3C1-0ABDB99C9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635" y="1325563"/>
            <a:ext cx="5393365" cy="50307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AA1677E-0492-479E-AEEB-D1FD00B13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581" y="262656"/>
            <a:ext cx="4572638" cy="62302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4902BDC-5C4B-40E8-B87B-7CF96F447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798" y="5077085"/>
            <a:ext cx="4664581" cy="91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2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1850B-C3DF-0742-9839-FF561C08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9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주차 과제 풀이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endParaRPr kumimoji="1" lang="ko-Kore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0A0A3EBC-FBF0-47CE-848E-91014114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8" name="내용 개체 틀 8">
            <a:extLst>
              <a:ext uri="{FF2B5EF4-FFF2-40B4-BE49-F238E27FC236}">
                <a16:creationId xmlns:a16="http://schemas.microsoft.com/office/drawing/2014/main" id="{8A6FE1E8-8FCF-4FDF-A7C8-2ADAF9837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7348"/>
            <a:ext cx="4816876" cy="50655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24C8B04-B410-4860-80EA-C696ED61E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772" y="74113"/>
            <a:ext cx="3721986" cy="67097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D8B5CE-2E49-48B2-AAD2-4FE2BE7E6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618" y="4832262"/>
            <a:ext cx="4664635" cy="152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0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9AD38-6652-D34F-83DD-A376E7A4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이중 포인터</a:t>
            </a:r>
            <a:endParaRPr kumimoji="1" lang="ko-Kore-KR" altLang="en-US" b="1" dirty="0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2FB9A3B0-C871-470F-BB71-6BE04486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7A462F-494E-4D6A-BAA1-A95BBFBFB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이중 포인터</a:t>
            </a:r>
            <a:r>
              <a:rPr lang="en-US" altLang="ko-KR" sz="2400" dirty="0"/>
              <a:t>: </a:t>
            </a:r>
            <a:r>
              <a:rPr lang="ko-KR" altLang="en-US" sz="2400" dirty="0"/>
              <a:t>포인터의 포인터</a:t>
            </a:r>
            <a:endParaRPr lang="en-US" altLang="ko-KR" sz="2400" dirty="0"/>
          </a:p>
          <a:p>
            <a:r>
              <a:rPr lang="ko-KR" altLang="en-US" sz="2400" dirty="0"/>
              <a:t>담고 있는 주소 값을 찾아가면 다시 주소가 나오는 변수</a:t>
            </a:r>
            <a:endParaRPr lang="en-US" altLang="ko-KR" sz="2400" dirty="0"/>
          </a:p>
          <a:p>
            <a:r>
              <a:rPr lang="ko-KR" altLang="en-US" sz="2400" dirty="0"/>
              <a:t>선언 방법</a:t>
            </a:r>
            <a:r>
              <a:rPr lang="en-US" altLang="ko-KR" sz="2400" dirty="0"/>
              <a:t>: </a:t>
            </a:r>
            <a:r>
              <a:rPr lang="ko-KR" altLang="en-US" sz="2400" dirty="0"/>
              <a:t>자료형 ** 포인터 이름</a:t>
            </a:r>
            <a:r>
              <a:rPr lang="en-US" altLang="ko-KR" sz="2400" dirty="0"/>
              <a:t>; 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6675E2-2490-4D9F-AB3E-E6FC26FD0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21" y="3521260"/>
            <a:ext cx="7078257" cy="30837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2E98FA-63A2-4D8D-AE0F-BB3450E89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437" y="5031384"/>
            <a:ext cx="4117285" cy="409680"/>
          </a:xfrm>
          <a:prstGeom prst="rect">
            <a:avLst/>
          </a:prstGeom>
        </p:spPr>
      </p:pic>
      <p:pic>
        <p:nvPicPr>
          <p:cNvPr id="1026" name="Picture 2" descr="https://dojang.io/pluginfile.php/342/mod_page/content/18/unit34-25.png">
            <a:extLst>
              <a:ext uri="{FF2B5EF4-FFF2-40B4-BE49-F238E27FC236}">
                <a16:creationId xmlns:a16="http://schemas.microsoft.com/office/drawing/2014/main" id="{3F60BB25-9AC0-4F68-84B3-2CB13EC7E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437" y="3690453"/>
            <a:ext cx="6259791" cy="108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92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FFBE195-1DD1-4EBE-9D86-C98868949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81" y="1330508"/>
            <a:ext cx="7198254" cy="53909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059AD38-6652-D34F-83DD-A376E7A4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이중 포인터</a:t>
            </a:r>
            <a:endParaRPr kumimoji="1" lang="ko-Kore-KR" altLang="en-US" b="1" dirty="0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2FB9A3B0-C871-470F-BB71-6BE04486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A30B9E-32A9-4B14-80B9-76600106D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131" y="5253079"/>
            <a:ext cx="1629920" cy="1468396"/>
          </a:xfrm>
          <a:prstGeom prst="rect">
            <a:avLst/>
          </a:prstGeom>
        </p:spPr>
      </p:pic>
      <p:pic>
        <p:nvPicPr>
          <p:cNvPr id="2054" name="Picture 6" descr="https://t1.daumcdn.net/cfile/tistory/99178E3359D880D61E">
            <a:extLst>
              <a:ext uri="{FF2B5EF4-FFF2-40B4-BE49-F238E27FC236}">
                <a16:creationId xmlns:a16="http://schemas.microsoft.com/office/drawing/2014/main" id="{AFE95E50-D1BA-42BE-83AC-4D823DCE0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330" y="1923256"/>
            <a:ext cx="70580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1.daumcdn.net/cfile/tistory/99D07E3359D882E525">
            <a:extLst>
              <a:ext uri="{FF2B5EF4-FFF2-40B4-BE49-F238E27FC236}">
                <a16:creationId xmlns:a16="http://schemas.microsoft.com/office/drawing/2014/main" id="{4A6BF845-DFCF-4338-BAFA-5FF7C2C7F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330" y="1552199"/>
            <a:ext cx="72961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t1.daumcdn.net/cfile/tistory/99DCBD3359D8836035">
            <a:extLst>
              <a:ext uri="{FF2B5EF4-FFF2-40B4-BE49-F238E27FC236}">
                <a16:creationId xmlns:a16="http://schemas.microsoft.com/office/drawing/2014/main" id="{D0B528C3-C641-4F80-934A-FDAB64FD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329" y="2266365"/>
            <a:ext cx="70580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99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9AD38-6652-D34F-83DD-A376E7A4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포인터 배열</a:t>
            </a:r>
            <a:endParaRPr kumimoji="1" lang="ko-Kore-KR" altLang="en-US" b="1" dirty="0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2FB9A3B0-C871-470F-BB71-6BE04486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A6AC47-0884-4235-AA70-71D50AC44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포인터 배열</a:t>
            </a:r>
            <a:r>
              <a:rPr lang="en-US" altLang="ko-KR" sz="2400" dirty="0"/>
              <a:t>: </a:t>
            </a:r>
            <a:r>
              <a:rPr lang="ko-KR" altLang="en-US" sz="2400" dirty="0"/>
              <a:t>배열 요소로 포인터 변수를 가지는 배열</a:t>
            </a:r>
            <a:endParaRPr lang="en-US" altLang="ko-KR" sz="2400" dirty="0"/>
          </a:p>
          <a:p>
            <a:r>
              <a:rPr lang="ko-KR" altLang="en-US" sz="2400" dirty="0"/>
              <a:t>포인터 변수를 저장할 수 있는 배열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F3CAF4-3C6F-45B2-A9BD-8E53AA273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26" y="2755411"/>
            <a:ext cx="5501249" cy="39192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7C39B5-8C98-4DD2-8415-1CEEF6FDCD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1"/>
          <a:stretch/>
        </p:blipFill>
        <p:spPr>
          <a:xfrm>
            <a:off x="4257675" y="5400541"/>
            <a:ext cx="5085093" cy="776421"/>
          </a:xfrm>
          <a:prstGeom prst="rect">
            <a:avLst/>
          </a:prstGeom>
        </p:spPr>
      </p:pic>
      <p:pic>
        <p:nvPicPr>
          <p:cNvPr id="3074" name="Picture 2" descr="포인터 배열">
            <a:extLst>
              <a:ext uri="{FF2B5EF4-FFF2-40B4-BE49-F238E27FC236}">
                <a16:creationId xmlns:a16="http://schemas.microsoft.com/office/drawing/2014/main" id="{94ED8C56-0686-46CD-A0C3-4E75D0621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396" y="1785772"/>
            <a:ext cx="756285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58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73AA6B5A-D09B-44AE-9515-4C5897AF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배열 포인터</a:t>
            </a:r>
            <a:r>
              <a:rPr lang="en-US" altLang="ko-KR" sz="2400" dirty="0"/>
              <a:t>: </a:t>
            </a:r>
            <a:r>
              <a:rPr lang="ko-KR" altLang="en-US" sz="2400" dirty="0"/>
              <a:t>배열을 가리킬 수 있는 포인터</a:t>
            </a:r>
            <a:endParaRPr lang="en-US" altLang="ko-KR" sz="2400" dirty="0"/>
          </a:p>
          <a:p>
            <a:r>
              <a:rPr lang="ko-KR" altLang="en-US" sz="2400" dirty="0"/>
              <a:t>배열 포인터 선언</a:t>
            </a:r>
            <a:endParaRPr lang="en-US" altLang="ko-KR" sz="2400" dirty="0"/>
          </a:p>
          <a:p>
            <a:pPr lvl="1"/>
            <a:r>
              <a:rPr lang="ko-KR" altLang="en-US" sz="2000" dirty="0"/>
              <a:t>예시</a:t>
            </a:r>
            <a:r>
              <a:rPr lang="en-US" altLang="ko-KR" sz="2000" dirty="0"/>
              <a:t>) int</a:t>
            </a:r>
            <a:r>
              <a:rPr lang="ko-KR" altLang="en-US" sz="2000" dirty="0"/>
              <a:t> </a:t>
            </a:r>
            <a:r>
              <a:rPr lang="en-US" altLang="ko-KR" sz="2000" dirty="0"/>
              <a:t>(*</a:t>
            </a:r>
            <a:r>
              <a:rPr lang="en-US" altLang="ko-KR" sz="2000" dirty="0" err="1"/>
              <a:t>pArr</a:t>
            </a:r>
            <a:r>
              <a:rPr lang="en-US" altLang="ko-KR" sz="2000" dirty="0"/>
              <a:t>) [3];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sz="2400" dirty="0"/>
              <a:t>포인터 배열과 배열 포인터의 차이</a:t>
            </a:r>
            <a:endParaRPr lang="en-US" altLang="ko-KR" sz="2400" dirty="0"/>
          </a:p>
          <a:p>
            <a:pPr lvl="1"/>
            <a:r>
              <a:rPr lang="en-US" altLang="ko-KR" sz="2000" dirty="0"/>
              <a:t>int</a:t>
            </a:r>
            <a:r>
              <a:rPr lang="ko-KR" altLang="en-US" sz="2000" dirty="0"/>
              <a:t> 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[2][3]</a:t>
            </a:r>
            <a:r>
              <a:rPr lang="ko-KR" altLang="en-US" sz="2000" dirty="0"/>
              <a:t> </a:t>
            </a:r>
            <a:r>
              <a:rPr lang="en-US" altLang="ko-KR" sz="2000" dirty="0"/>
              <a:t>=</a:t>
            </a:r>
            <a:r>
              <a:rPr lang="ko-KR" altLang="en-US" sz="2000" dirty="0"/>
              <a:t> </a:t>
            </a:r>
            <a:r>
              <a:rPr lang="en-US" altLang="ko-KR" sz="2000" dirty="0"/>
              <a:t>{ {10,</a:t>
            </a:r>
            <a:r>
              <a:rPr lang="ko-KR" altLang="en-US" sz="2000" dirty="0"/>
              <a:t> </a:t>
            </a:r>
            <a:r>
              <a:rPr lang="en-US" altLang="ko-KR" sz="2000" dirty="0"/>
              <a:t>20,</a:t>
            </a:r>
            <a:r>
              <a:rPr lang="ko-KR" altLang="en-US" sz="2000" dirty="0"/>
              <a:t> </a:t>
            </a:r>
            <a:r>
              <a:rPr lang="en-US" altLang="ko-KR" sz="2000" dirty="0"/>
              <a:t>30},</a:t>
            </a:r>
            <a:r>
              <a:rPr lang="ko-KR" altLang="en-US" sz="2000" dirty="0"/>
              <a:t> </a:t>
            </a:r>
            <a:r>
              <a:rPr lang="en-US" altLang="ko-KR" sz="2000" dirty="0"/>
              <a:t>{40,</a:t>
            </a:r>
            <a:r>
              <a:rPr lang="ko-KR" altLang="en-US" sz="2000" dirty="0"/>
              <a:t> </a:t>
            </a:r>
            <a:r>
              <a:rPr lang="en-US" altLang="ko-KR" sz="2000" dirty="0"/>
              <a:t>50,</a:t>
            </a:r>
            <a:r>
              <a:rPr lang="ko-KR" altLang="en-US" sz="2000" dirty="0"/>
              <a:t> </a:t>
            </a:r>
            <a:r>
              <a:rPr lang="en-US" altLang="ko-KR" sz="2000" dirty="0"/>
              <a:t>60} };</a:t>
            </a:r>
          </a:p>
          <a:p>
            <a:pPr lvl="1"/>
            <a:r>
              <a:rPr lang="ko-KR" altLang="en-US" sz="2000" dirty="0"/>
              <a:t>포인터 배열 </a:t>
            </a:r>
            <a:r>
              <a:rPr lang="en-US" altLang="ko-KR" sz="2000" dirty="0"/>
              <a:t>– </a:t>
            </a:r>
            <a:r>
              <a:rPr lang="ko-KR" altLang="en-US" sz="2000" dirty="0"/>
              <a:t>예시</a:t>
            </a:r>
            <a:r>
              <a:rPr lang="en-US" altLang="ko-KR" sz="2000" dirty="0"/>
              <a:t>) int* </a:t>
            </a:r>
            <a:r>
              <a:rPr lang="en-US" altLang="ko-KR" sz="2000" dirty="0" err="1"/>
              <a:t>pArr</a:t>
            </a:r>
            <a:r>
              <a:rPr lang="en-US" altLang="ko-KR" sz="2000" dirty="0"/>
              <a:t>[3] =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;</a:t>
            </a:r>
          </a:p>
          <a:p>
            <a:pPr lvl="2"/>
            <a:r>
              <a:rPr lang="ko-KR" altLang="en-US" sz="1600" dirty="0"/>
              <a:t> </a:t>
            </a:r>
            <a:r>
              <a:rPr lang="en-US" altLang="ko-KR" sz="1600" dirty="0"/>
              <a:t>int</a:t>
            </a:r>
            <a:r>
              <a:rPr lang="ko-KR" altLang="en-US" sz="1600" dirty="0"/>
              <a:t>형 데이터를 가리킬 수 있는 </a:t>
            </a:r>
            <a:r>
              <a:rPr lang="ko-KR" altLang="en-US" sz="1600" b="1" dirty="0"/>
              <a:t>포인터 변수를 모아 놓은 배열을 가리키는 포인터 배열</a:t>
            </a:r>
            <a:endParaRPr lang="en-US" altLang="ko-KR" sz="1600" b="1" dirty="0"/>
          </a:p>
          <a:p>
            <a:pPr lvl="1"/>
            <a:r>
              <a:rPr lang="ko-KR" altLang="en-US" sz="2000" dirty="0"/>
              <a:t>배열 포인터 </a:t>
            </a:r>
            <a:r>
              <a:rPr lang="en-US" altLang="ko-KR" sz="2000" dirty="0"/>
              <a:t>– </a:t>
            </a:r>
            <a:r>
              <a:rPr lang="ko-KR" altLang="en-US" sz="2000" dirty="0"/>
              <a:t>예시</a:t>
            </a:r>
            <a:r>
              <a:rPr lang="en-US" altLang="ko-KR" sz="2000" dirty="0"/>
              <a:t>) int (*</a:t>
            </a:r>
            <a:r>
              <a:rPr lang="en-US" altLang="ko-KR" sz="2000" dirty="0" err="1"/>
              <a:t>pArr</a:t>
            </a:r>
            <a:r>
              <a:rPr lang="en-US" altLang="ko-KR" sz="2000" dirty="0"/>
              <a:t>)[3] =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;</a:t>
            </a:r>
          </a:p>
          <a:p>
            <a:pPr lvl="2"/>
            <a:r>
              <a:rPr lang="ko-KR" altLang="en-US" sz="1600" dirty="0"/>
              <a:t> </a:t>
            </a:r>
            <a:r>
              <a:rPr lang="en-US" altLang="ko-KR" sz="1600" dirty="0"/>
              <a:t>int</a:t>
            </a:r>
            <a:r>
              <a:rPr lang="ko-KR" altLang="en-US" sz="1600" dirty="0"/>
              <a:t>형 데이터를 저장할 수 있는 </a:t>
            </a:r>
            <a:r>
              <a:rPr lang="en-US" altLang="ko-KR" sz="1600" dirty="0"/>
              <a:t>2</a:t>
            </a:r>
            <a:r>
              <a:rPr lang="ko-KR" altLang="en-US" sz="1600" dirty="0"/>
              <a:t>차원 </a:t>
            </a:r>
            <a:r>
              <a:rPr lang="ko-KR" altLang="en-US" sz="1600" b="1" dirty="0"/>
              <a:t>배열을 가리키는 배열 포인터</a:t>
            </a:r>
            <a:endParaRPr lang="en-US" altLang="ko-KR" sz="2000" b="1" dirty="0"/>
          </a:p>
          <a:p>
            <a:pPr lvl="1"/>
            <a:endParaRPr lang="en-US" altLang="ko-KR" sz="2000" dirty="0"/>
          </a:p>
          <a:p>
            <a:endParaRPr lang="ko-KR" altLang="en-US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59AD38-6652-D34F-83DD-A376E7A4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b="1" dirty="0"/>
              <a:t>배열의 포인터</a:t>
            </a:r>
            <a:endParaRPr kumimoji="1" lang="ko-Kore-KR" altLang="en-US" b="1" dirty="0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2FB9A3B0-C871-470F-BB71-6BE04486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24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571FAE5C9783B409AE973E9951BD30D" ma:contentTypeVersion="8" ma:contentTypeDescription="새 문서를 만듭니다." ma:contentTypeScope="" ma:versionID="a680276e835d01b5d79d2ac148175455">
  <xsd:schema xmlns:xsd="http://www.w3.org/2001/XMLSchema" xmlns:xs="http://www.w3.org/2001/XMLSchema" xmlns:p="http://schemas.microsoft.com/office/2006/metadata/properties" xmlns:ns3="4237baa0-6fbd-4460-82d3-98341173598a" targetNamespace="http://schemas.microsoft.com/office/2006/metadata/properties" ma:root="true" ma:fieldsID="cf09193de451bc1bdc41a58c0efa92dc" ns3:_="">
    <xsd:import namespace="4237baa0-6fbd-4460-82d3-9834117359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37baa0-6fbd-4460-82d3-9834117359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12E68E-8366-413A-B1D9-BE0546861E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37baa0-6fbd-4460-82d3-9834117359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9A6177-1DB0-437D-A1A7-DC39FEB9840C}">
  <ds:schemaRefs>
    <ds:schemaRef ds:uri="http://purl.org/dc/terms/"/>
    <ds:schemaRef ds:uri="4237baa0-6fbd-4460-82d3-98341173598a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615AE52-3766-4754-88CD-D6EB7FA611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2683</TotalTime>
  <Words>254</Words>
  <Application>Microsoft Office PowerPoint</Application>
  <PresentationFormat>와이드스크린</PresentationFormat>
  <Paragraphs>71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NanumGothic</vt:lpstr>
      <vt:lpstr>맑은 고딕</vt:lpstr>
      <vt:lpstr>Arial</vt:lpstr>
      <vt:lpstr>Calibri</vt:lpstr>
      <vt:lpstr>Calibri Light</vt:lpstr>
      <vt:lpstr>Wingdings</vt:lpstr>
      <vt:lpstr>Office 테마</vt:lpstr>
      <vt:lpstr>컴퓨터 프로그래밍3 10주차 실습 이중 포인터, 포인터의 배열, 배열의 포인터</vt:lpstr>
      <vt:lpstr>금일 실습시간</vt:lpstr>
      <vt:lpstr>9주차 과제 풀이 1</vt:lpstr>
      <vt:lpstr>9주차 과제 풀이 2</vt:lpstr>
      <vt:lpstr>9주차 과제 풀이 3</vt:lpstr>
      <vt:lpstr>이중 포인터</vt:lpstr>
      <vt:lpstr>이중 포인터</vt:lpstr>
      <vt:lpstr>포인터 배열</vt:lpstr>
      <vt:lpstr>배열의 포인터</vt:lpstr>
      <vt:lpstr>배열의 포인터</vt:lpstr>
      <vt:lpstr>실습 문제 소개 1</vt:lpstr>
      <vt:lpstr>실습 문제 소개 2</vt:lpstr>
      <vt:lpstr>실습 문제 소개 3</vt:lpstr>
      <vt:lpstr>실습 제출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김정우</dc:creator>
  <cp:lastModifiedBy> </cp:lastModifiedBy>
  <cp:revision>50</cp:revision>
  <dcterms:created xsi:type="dcterms:W3CDTF">2022-04-11T02:32:26Z</dcterms:created>
  <dcterms:modified xsi:type="dcterms:W3CDTF">2022-05-05T01:47:00Z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0x010100D571FAE5C9783B409AE973E9951BD30D</vt:lpwstr>
  </property>
</Properties>
</file>