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7" r:id="rId7"/>
    <p:sldId id="278" r:id="rId8"/>
    <p:sldId id="279" r:id="rId9"/>
    <p:sldId id="283" r:id="rId10"/>
    <p:sldId id="281" r:id="rId11"/>
    <p:sldId id="261" r:id="rId12"/>
    <p:sldId id="263" r:id="rId13"/>
    <p:sldId id="274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4" autoAdjust="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702148DA-9960-4441-8BE7-63ED2D7285A2}"/>
    <pc:docChg chg="undo custSel addSld delSld modSld sldOrd">
      <pc:chgData name="김현정" userId="76e40750-9619-419b-8a73-9f9aa43bfdb9" providerId="ADAL" clId="{702148DA-9960-4441-8BE7-63ED2D7285A2}" dt="2022-04-29T08:48:10.548" v="1464"/>
      <pc:docMkLst>
        <pc:docMk/>
      </pc:docMkLst>
      <pc:sldChg chg="modSp">
        <pc:chgData name="김현정" userId="76e40750-9619-419b-8a73-9f9aa43bfdb9" providerId="ADAL" clId="{702148DA-9960-4441-8BE7-63ED2D7285A2}" dt="2022-04-26T04:46:06.683" v="89" actId="2710"/>
        <pc:sldMkLst>
          <pc:docMk/>
          <pc:sldMk cId="2430621321" sldId="256"/>
        </pc:sldMkLst>
        <pc:spChg chg="mod">
          <ac:chgData name="김현정" userId="76e40750-9619-419b-8a73-9f9aa43bfdb9" providerId="ADAL" clId="{702148DA-9960-4441-8BE7-63ED2D7285A2}" dt="2022-04-26T04:46:06.683" v="89" actId="2710"/>
          <ac:spMkLst>
            <pc:docMk/>
            <pc:sldMk cId="2430621321" sldId="256"/>
            <ac:spMk id="2" creationId="{7C885669-42B6-3641-9EA9-2555F598FB30}"/>
          </ac:spMkLst>
        </pc:spChg>
        <pc:spChg chg="mod">
          <ac:chgData name="김현정" userId="76e40750-9619-419b-8a73-9f9aa43bfdb9" providerId="ADAL" clId="{702148DA-9960-4441-8BE7-63ED2D7285A2}" dt="2022-04-26T04:45:57.790" v="87" actId="1076"/>
          <ac:spMkLst>
            <pc:docMk/>
            <pc:sldMk cId="2430621321" sldId="256"/>
            <ac:spMk id="3" creationId="{12EE4D89-958A-1E4F-8E09-E1DB48626D2A}"/>
          </ac:spMkLst>
        </pc:spChg>
      </pc:sldChg>
      <pc:sldChg chg="modSp">
        <pc:chgData name="김현정" userId="76e40750-9619-419b-8a73-9f9aa43bfdb9" providerId="ADAL" clId="{702148DA-9960-4441-8BE7-63ED2D7285A2}" dt="2022-04-29T08:45:44.663" v="1450"/>
        <pc:sldMkLst>
          <pc:docMk/>
          <pc:sldMk cId="208105400" sldId="257"/>
        </pc:sldMkLst>
        <pc:spChg chg="mod">
          <ac:chgData name="김현정" userId="76e40750-9619-419b-8a73-9f9aa43bfdb9" providerId="ADAL" clId="{702148DA-9960-4441-8BE7-63ED2D7285A2}" dt="2022-04-29T08:45:44.663" v="1450"/>
          <ac:spMkLst>
            <pc:docMk/>
            <pc:sldMk cId="208105400" sldId="257"/>
            <ac:spMk id="3" creationId="{5564B731-603A-2E46-92FC-F27718197A12}"/>
          </ac:spMkLst>
        </pc:spChg>
      </pc:sldChg>
      <pc:sldChg chg="addSp delSp modSp">
        <pc:chgData name="김현정" userId="76e40750-9619-419b-8a73-9f9aa43bfdb9" providerId="ADAL" clId="{702148DA-9960-4441-8BE7-63ED2D7285A2}" dt="2022-04-29T07:25:15.165" v="444" actId="1076"/>
        <pc:sldMkLst>
          <pc:docMk/>
          <pc:sldMk cId="3436335485" sldId="261"/>
        </pc:sldMkLst>
        <pc:spChg chg="add del mod">
          <ac:chgData name="김현정" userId="76e40750-9619-419b-8a73-9f9aa43bfdb9" providerId="ADAL" clId="{702148DA-9960-4441-8BE7-63ED2D7285A2}" dt="2022-04-26T03:58:23.240" v="42"/>
          <ac:spMkLst>
            <pc:docMk/>
            <pc:sldMk cId="3436335485" sldId="261"/>
            <ac:spMk id="3" creationId="{0AF6A99E-8B61-4585-A069-CC437A1AD35D}"/>
          </ac:spMkLst>
        </pc:spChg>
        <pc:spChg chg="add del mod">
          <ac:chgData name="김현정" userId="76e40750-9619-419b-8a73-9f9aa43bfdb9" providerId="ADAL" clId="{702148DA-9960-4441-8BE7-63ED2D7285A2}" dt="2022-04-29T06:38:55.964" v="436" actId="478"/>
          <ac:spMkLst>
            <pc:docMk/>
            <pc:sldMk cId="3436335485" sldId="261"/>
            <ac:spMk id="6" creationId="{37A40720-2763-4DFF-8F0F-9DC21CB6B468}"/>
          </ac:spMkLst>
        </pc:spChg>
        <pc:picChg chg="add del mod">
          <ac:chgData name="김현정" userId="76e40750-9619-419b-8a73-9f9aa43bfdb9" providerId="ADAL" clId="{702148DA-9960-4441-8BE7-63ED2D7285A2}" dt="2022-04-29T07:25:10.283" v="442" actId="478"/>
          <ac:picMkLst>
            <pc:docMk/>
            <pc:sldMk cId="3436335485" sldId="261"/>
            <ac:picMk id="3" creationId="{A6BB3466-20FB-4F8C-9DCA-B938358C652A}"/>
          </ac:picMkLst>
        </pc:picChg>
        <pc:picChg chg="add mod">
          <ac:chgData name="김현정" userId="76e40750-9619-419b-8a73-9f9aa43bfdb9" providerId="ADAL" clId="{702148DA-9960-4441-8BE7-63ED2D7285A2}" dt="2022-04-29T07:25:15.165" v="444" actId="1076"/>
          <ac:picMkLst>
            <pc:docMk/>
            <pc:sldMk cId="3436335485" sldId="261"/>
            <ac:picMk id="4" creationId="{0D7101BD-8F06-4CB1-A40B-F1691D7CC468}"/>
          </ac:picMkLst>
        </pc:picChg>
        <pc:picChg chg="add del">
          <ac:chgData name="김현정" userId="76e40750-9619-419b-8a73-9f9aa43bfdb9" providerId="ADAL" clId="{702148DA-9960-4441-8BE7-63ED2D7285A2}" dt="2022-04-26T03:59:25.019" v="61" actId="478"/>
          <ac:picMkLst>
            <pc:docMk/>
            <pc:sldMk cId="3436335485" sldId="261"/>
            <ac:picMk id="8" creationId="{14860BF7-6729-41F4-846A-25951212D868}"/>
          </ac:picMkLst>
        </pc:picChg>
      </pc:sldChg>
      <pc:sldChg chg="addSp delSp modSp">
        <pc:chgData name="김현정" userId="76e40750-9619-419b-8a73-9f9aa43bfdb9" providerId="ADAL" clId="{702148DA-9960-4441-8BE7-63ED2D7285A2}" dt="2022-04-29T07:25:20.042" v="445" actId="1076"/>
        <pc:sldMkLst>
          <pc:docMk/>
          <pc:sldMk cId="3851275126" sldId="263"/>
        </pc:sldMkLst>
        <pc:spChg chg="add del mod">
          <ac:chgData name="김현정" userId="76e40750-9619-419b-8a73-9f9aa43bfdb9" providerId="ADAL" clId="{702148DA-9960-4441-8BE7-63ED2D7285A2}" dt="2022-04-29T07:24:55.955" v="440" actId="478"/>
          <ac:spMkLst>
            <pc:docMk/>
            <pc:sldMk cId="3851275126" sldId="263"/>
            <ac:spMk id="4" creationId="{5D97D3DE-ABBA-4351-B010-9ACD85AECABB}"/>
          </ac:spMkLst>
        </pc:spChg>
        <pc:picChg chg="add mod">
          <ac:chgData name="김현정" userId="76e40750-9619-419b-8a73-9f9aa43bfdb9" providerId="ADAL" clId="{702148DA-9960-4441-8BE7-63ED2D7285A2}" dt="2022-04-29T07:25:20.042" v="445" actId="1076"/>
          <ac:picMkLst>
            <pc:docMk/>
            <pc:sldMk cId="3851275126" sldId="263"/>
            <ac:picMk id="3" creationId="{2462E89E-2531-49D9-947C-EF1507C3AE6E}"/>
          </ac:picMkLst>
        </pc:picChg>
        <pc:picChg chg="del">
          <ac:chgData name="김현정" userId="76e40750-9619-419b-8a73-9f9aa43bfdb9" providerId="ADAL" clId="{702148DA-9960-4441-8BE7-63ED2D7285A2}" dt="2022-04-26T03:59:26.060" v="62" actId="478"/>
          <ac:picMkLst>
            <pc:docMk/>
            <pc:sldMk cId="3851275126" sldId="263"/>
            <ac:picMk id="9" creationId="{DD11F2F1-CE24-40C4-8DC7-34596B71B6B0}"/>
          </ac:picMkLst>
        </pc:picChg>
      </pc:sldChg>
      <pc:sldChg chg="modSp">
        <pc:chgData name="김현정" userId="76e40750-9619-419b-8a73-9f9aa43bfdb9" providerId="ADAL" clId="{702148DA-9960-4441-8BE7-63ED2D7285A2}" dt="2022-04-26T03:57:04.899" v="28"/>
        <pc:sldMkLst>
          <pc:docMk/>
          <pc:sldMk cId="3427425544" sldId="274"/>
        </pc:sldMkLst>
        <pc:spChg chg="mod">
          <ac:chgData name="김현정" userId="76e40750-9619-419b-8a73-9f9aa43bfdb9" providerId="ADAL" clId="{702148DA-9960-4441-8BE7-63ED2D7285A2}" dt="2022-04-26T03:57:04.899" v="28"/>
          <ac:spMkLst>
            <pc:docMk/>
            <pc:sldMk cId="3427425544" sldId="274"/>
            <ac:spMk id="3" creationId="{1F085B70-BE78-D548-B2D9-4A0741625788}"/>
          </ac:spMkLst>
        </pc:spChg>
      </pc:sldChg>
      <pc:sldChg chg="addSp delSp modSp">
        <pc:chgData name="김현정" userId="76e40750-9619-419b-8a73-9f9aa43bfdb9" providerId="ADAL" clId="{702148DA-9960-4441-8BE7-63ED2D7285A2}" dt="2022-04-28T12:52:42.875" v="98" actId="1076"/>
        <pc:sldMkLst>
          <pc:docMk/>
          <pc:sldMk cId="4013859135" sldId="277"/>
        </pc:sldMkLst>
        <pc:spChg chg="mod">
          <ac:chgData name="김현정" userId="76e40750-9619-419b-8a73-9f9aa43bfdb9" providerId="ADAL" clId="{702148DA-9960-4441-8BE7-63ED2D7285A2}" dt="2022-04-26T03:58:13.700" v="32"/>
          <ac:spMkLst>
            <pc:docMk/>
            <pc:sldMk cId="4013859135" sldId="277"/>
            <ac:spMk id="2" creationId="{8D608F81-21D2-5848-8018-43D4DC1BBB4C}"/>
          </ac:spMkLst>
        </pc:spChg>
        <pc:spChg chg="add del mod">
          <ac:chgData name="김현정" userId="76e40750-9619-419b-8a73-9f9aa43bfdb9" providerId="ADAL" clId="{702148DA-9960-4441-8BE7-63ED2D7285A2}" dt="2022-04-26T03:58:55.016" v="49" actId="478"/>
          <ac:spMkLst>
            <pc:docMk/>
            <pc:sldMk cId="4013859135" sldId="277"/>
            <ac:spMk id="6" creationId="{443D6DEB-5B9C-44CF-8B20-01A63D906AAF}"/>
          </ac:spMkLst>
        </pc:spChg>
        <pc:picChg chg="add mod">
          <ac:chgData name="김현정" userId="76e40750-9619-419b-8a73-9f9aa43bfdb9" providerId="ADAL" clId="{702148DA-9960-4441-8BE7-63ED2D7285A2}" dt="2022-04-28T12:51:46.585" v="93" actId="1076"/>
          <ac:picMkLst>
            <pc:docMk/>
            <pc:sldMk cId="4013859135" sldId="277"/>
            <ac:picMk id="3" creationId="{54D15BF2-D2C4-41E9-9A9A-3EB5CC65F0BE}"/>
          </ac:picMkLst>
        </pc:picChg>
        <pc:picChg chg="del">
          <ac:chgData name="김현정" userId="76e40750-9619-419b-8a73-9f9aa43bfdb9" providerId="ADAL" clId="{702148DA-9960-4441-8BE7-63ED2D7285A2}" dt="2022-04-26T03:58:26.404" v="43" actId="478"/>
          <ac:picMkLst>
            <pc:docMk/>
            <pc:sldMk cId="4013859135" sldId="277"/>
            <ac:picMk id="4" creationId="{76A27E76-AC6F-A346-BDEE-8BDF149E4209}"/>
          </ac:picMkLst>
        </pc:picChg>
        <pc:picChg chg="add mod">
          <ac:chgData name="김현정" userId="76e40750-9619-419b-8a73-9f9aa43bfdb9" providerId="ADAL" clId="{702148DA-9960-4441-8BE7-63ED2D7285A2}" dt="2022-04-28T12:52:42.875" v="98" actId="1076"/>
          <ac:picMkLst>
            <pc:docMk/>
            <pc:sldMk cId="4013859135" sldId="277"/>
            <ac:picMk id="4" creationId="{D1B83946-0609-4A59-800E-32035D491CFB}"/>
          </ac:picMkLst>
        </pc:picChg>
        <pc:picChg chg="del">
          <ac:chgData name="김현정" userId="76e40750-9619-419b-8a73-9f9aa43bfdb9" providerId="ADAL" clId="{702148DA-9960-4441-8BE7-63ED2D7285A2}" dt="2022-04-26T03:58:55.712" v="50" actId="478"/>
          <ac:picMkLst>
            <pc:docMk/>
            <pc:sldMk cId="4013859135" sldId="277"/>
            <ac:picMk id="7" creationId="{EE447554-93FC-41BD-9B2D-3AEDEFF0850C}"/>
          </ac:picMkLst>
        </pc:picChg>
        <pc:picChg chg="add mod">
          <ac:chgData name="김현정" userId="76e40750-9619-419b-8a73-9f9aa43bfdb9" providerId="ADAL" clId="{702148DA-9960-4441-8BE7-63ED2D7285A2}" dt="2022-04-26T03:58:36.471" v="45" actId="1076"/>
          <ac:picMkLst>
            <pc:docMk/>
            <pc:sldMk cId="4013859135" sldId="277"/>
            <ac:picMk id="8" creationId="{DA3A0DF8-7D99-4ABF-A71F-59A2959338C5}"/>
          </ac:picMkLst>
        </pc:picChg>
      </pc:sldChg>
      <pc:sldChg chg="addSp delSp modSp">
        <pc:chgData name="김현정" userId="76e40750-9619-419b-8a73-9f9aa43bfdb9" providerId="ADAL" clId="{702148DA-9960-4441-8BE7-63ED2D7285A2}" dt="2022-04-28T12:55:17.556" v="104" actId="1076"/>
        <pc:sldMkLst>
          <pc:docMk/>
          <pc:sldMk cId="2371921927" sldId="278"/>
        </pc:sldMkLst>
        <pc:spChg chg="mod">
          <ac:chgData name="김현정" userId="76e40750-9619-419b-8a73-9f9aa43bfdb9" providerId="ADAL" clId="{702148DA-9960-4441-8BE7-63ED2D7285A2}" dt="2022-04-26T03:58:16.571" v="36"/>
          <ac:spMkLst>
            <pc:docMk/>
            <pc:sldMk cId="2371921927" sldId="278"/>
            <ac:spMk id="2" creationId="{4591FFBC-4A9C-D146-B22E-ED2FFCEE7080}"/>
          </ac:spMkLst>
        </pc:spChg>
        <pc:spChg chg="del">
          <ac:chgData name="김현정" userId="76e40750-9619-419b-8a73-9f9aa43bfdb9" providerId="ADAL" clId="{702148DA-9960-4441-8BE7-63ED2D7285A2}" dt="2022-04-26T03:59:10.009" v="54" actId="478"/>
          <ac:spMkLst>
            <pc:docMk/>
            <pc:sldMk cId="2371921927" sldId="278"/>
            <ac:spMk id="7" creationId="{7D7D43A3-4875-4F0C-8FBA-787F3313A31D}"/>
          </ac:spMkLst>
        </pc:spChg>
        <pc:spChg chg="add del mod">
          <ac:chgData name="김현정" userId="76e40750-9619-419b-8a73-9f9aa43bfdb9" providerId="ADAL" clId="{702148DA-9960-4441-8BE7-63ED2D7285A2}" dt="2022-04-26T03:59:08.705" v="53" actId="478"/>
          <ac:spMkLst>
            <pc:docMk/>
            <pc:sldMk cId="2371921927" sldId="278"/>
            <ac:spMk id="8" creationId="{331DEBB7-611B-4F15-9666-D5D63B97C655}"/>
          </ac:spMkLst>
        </pc:spChg>
        <pc:picChg chg="add mod">
          <ac:chgData name="김현정" userId="76e40750-9619-419b-8a73-9f9aa43bfdb9" providerId="ADAL" clId="{702148DA-9960-4441-8BE7-63ED2D7285A2}" dt="2022-04-28T12:54:20.800" v="100" actId="1076"/>
          <ac:picMkLst>
            <pc:docMk/>
            <pc:sldMk cId="2371921927" sldId="278"/>
            <ac:picMk id="3" creationId="{4AA1677E-0492-479E-AEEB-D1FD00B133C9}"/>
          </ac:picMkLst>
        </pc:picChg>
        <pc:picChg chg="del">
          <ac:chgData name="김현정" userId="76e40750-9619-419b-8a73-9f9aa43bfdb9" providerId="ADAL" clId="{702148DA-9960-4441-8BE7-63ED2D7285A2}" dt="2022-04-26T03:59:03.531" v="52" actId="478"/>
          <ac:picMkLst>
            <pc:docMk/>
            <pc:sldMk cId="2371921927" sldId="278"/>
            <ac:picMk id="4" creationId="{B0FA6537-1BBD-FA40-829A-54537CF206B8}"/>
          </ac:picMkLst>
        </pc:picChg>
        <pc:picChg chg="add mod">
          <ac:chgData name="김현정" userId="76e40750-9619-419b-8a73-9f9aa43bfdb9" providerId="ADAL" clId="{702148DA-9960-4441-8BE7-63ED2D7285A2}" dt="2022-04-28T12:55:17.556" v="104" actId="1076"/>
          <ac:picMkLst>
            <pc:docMk/>
            <pc:sldMk cId="2371921927" sldId="278"/>
            <ac:picMk id="4" creationId="{F4902BDC-5C4B-40E8-B87B-7CF96F447A88}"/>
          </ac:picMkLst>
        </pc:picChg>
        <pc:picChg chg="del">
          <ac:chgData name="김현정" userId="76e40750-9619-419b-8a73-9f9aa43bfdb9" providerId="ADAL" clId="{702148DA-9960-4441-8BE7-63ED2D7285A2}" dt="2022-04-26T03:59:21.049" v="59" actId="478"/>
          <ac:picMkLst>
            <pc:docMk/>
            <pc:sldMk cId="2371921927" sldId="278"/>
            <ac:picMk id="5" creationId="{19189B94-5FAE-43A4-AD15-AE64C2D942BF}"/>
          </ac:picMkLst>
        </pc:picChg>
        <pc:picChg chg="add">
          <ac:chgData name="김현정" userId="76e40750-9619-419b-8a73-9f9aa43bfdb9" providerId="ADAL" clId="{702148DA-9960-4441-8BE7-63ED2D7285A2}" dt="2022-04-26T03:59:10.876" v="55"/>
          <ac:picMkLst>
            <pc:docMk/>
            <pc:sldMk cId="2371921927" sldId="278"/>
            <ac:picMk id="9" creationId="{4C8E25FA-08CA-4A6C-A3C1-0ABDB99C9D91}"/>
          </ac:picMkLst>
        </pc:picChg>
      </pc:sldChg>
      <pc:sldChg chg="addSp delSp modSp">
        <pc:chgData name="김현정" userId="76e40750-9619-419b-8a73-9f9aa43bfdb9" providerId="ADAL" clId="{702148DA-9960-4441-8BE7-63ED2D7285A2}" dt="2022-04-29T07:27:43.622" v="452" actId="1076"/>
        <pc:sldMkLst>
          <pc:docMk/>
          <pc:sldMk cId="763002524" sldId="279"/>
        </pc:sldMkLst>
        <pc:spChg chg="mod">
          <ac:chgData name="김현정" userId="76e40750-9619-419b-8a73-9f9aa43bfdb9" providerId="ADAL" clId="{702148DA-9960-4441-8BE7-63ED2D7285A2}" dt="2022-04-26T03:58:19.145" v="40"/>
          <ac:spMkLst>
            <pc:docMk/>
            <pc:sldMk cId="763002524" sldId="279"/>
            <ac:spMk id="2" creationId="{90C1850B-C3DF-0742-9839-FF561C084D0F}"/>
          </ac:spMkLst>
        </pc:spChg>
        <pc:spChg chg="add del mod">
          <ac:chgData name="김현정" userId="76e40750-9619-419b-8a73-9f9aa43bfdb9" providerId="ADAL" clId="{702148DA-9960-4441-8BE7-63ED2D7285A2}" dt="2022-04-26T03:59:18.626" v="58" actId="478"/>
          <ac:spMkLst>
            <pc:docMk/>
            <pc:sldMk cId="763002524" sldId="279"/>
            <ac:spMk id="6" creationId="{5AAF8BC4-E022-4F71-9E53-45BD2A2C4CEB}"/>
          </ac:spMkLst>
        </pc:spChg>
        <pc:picChg chg="del">
          <ac:chgData name="김현정" userId="76e40750-9619-419b-8a73-9f9aa43bfdb9" providerId="ADAL" clId="{702148DA-9960-4441-8BE7-63ED2D7285A2}" dt="2022-04-26T03:59:22.201" v="60" actId="478"/>
          <ac:picMkLst>
            <pc:docMk/>
            <pc:sldMk cId="763002524" sldId="279"/>
            <ac:picMk id="3" creationId="{A4A2B1A8-B629-460C-9509-5BBD1FB8F5D5}"/>
          </ac:picMkLst>
        </pc:picChg>
        <pc:picChg chg="add mod">
          <ac:chgData name="김현정" userId="76e40750-9619-419b-8a73-9f9aa43bfdb9" providerId="ADAL" clId="{702148DA-9960-4441-8BE7-63ED2D7285A2}" dt="2022-04-28T12:57:06.650" v="108" actId="1076"/>
          <ac:picMkLst>
            <pc:docMk/>
            <pc:sldMk cId="763002524" sldId="279"/>
            <ac:picMk id="3" creationId="{F24C8B04-B410-4860-80EA-C696ED61E398}"/>
          </ac:picMkLst>
        </pc:picChg>
        <pc:picChg chg="del">
          <ac:chgData name="김현정" userId="76e40750-9619-419b-8a73-9f9aa43bfdb9" providerId="ADAL" clId="{702148DA-9960-4441-8BE7-63ED2D7285A2}" dt="2022-04-26T03:59:16.675" v="56" actId="478"/>
          <ac:picMkLst>
            <pc:docMk/>
            <pc:sldMk cId="763002524" sldId="279"/>
            <ac:picMk id="4" creationId="{3CD8000A-BB44-1D49-9FF8-8947C8F6AB51}"/>
          </ac:picMkLst>
        </pc:picChg>
        <pc:picChg chg="add del mod">
          <ac:chgData name="김현정" userId="76e40750-9619-419b-8a73-9f9aa43bfdb9" providerId="ADAL" clId="{702148DA-9960-4441-8BE7-63ED2D7285A2}" dt="2022-04-29T07:27:37.520" v="447" actId="478"/>
          <ac:picMkLst>
            <pc:docMk/>
            <pc:sldMk cId="763002524" sldId="279"/>
            <ac:picMk id="4" creationId="{F5676FEC-F7DE-4648-9BEE-FC5C36EC7137}"/>
          </ac:picMkLst>
        </pc:picChg>
        <pc:picChg chg="add mod">
          <ac:chgData name="김현정" userId="76e40750-9619-419b-8a73-9f9aa43bfdb9" providerId="ADAL" clId="{702148DA-9960-4441-8BE7-63ED2D7285A2}" dt="2022-04-29T07:27:43.622" v="452" actId="1076"/>
          <ac:picMkLst>
            <pc:docMk/>
            <pc:sldMk cId="763002524" sldId="279"/>
            <ac:picMk id="5" creationId="{72D8B5CE-2E49-48B2-AAD2-4FE2BE7E632F}"/>
          </ac:picMkLst>
        </pc:picChg>
        <pc:picChg chg="add">
          <ac:chgData name="김현정" userId="76e40750-9619-419b-8a73-9f9aa43bfdb9" providerId="ADAL" clId="{702148DA-9960-4441-8BE7-63ED2D7285A2}" dt="2022-04-26T03:59:16.884" v="57"/>
          <ac:picMkLst>
            <pc:docMk/>
            <pc:sldMk cId="763002524" sldId="279"/>
            <ac:picMk id="8" creationId="{8A6FE1E8-8FCF-4FDF-A7C8-2ADAF98374BE}"/>
          </ac:picMkLst>
        </pc:picChg>
      </pc:sldChg>
      <pc:sldChg chg="addSp delSp modSp add del">
        <pc:chgData name="김현정" userId="76e40750-9619-419b-8a73-9f9aa43bfdb9" providerId="ADAL" clId="{702148DA-9960-4441-8BE7-63ED2D7285A2}" dt="2022-04-29T08:43:37.795" v="1364" actId="478"/>
        <pc:sldMkLst>
          <pc:docMk/>
          <pc:sldMk cId="2445295895" sldId="281"/>
        </pc:sldMkLst>
        <pc:spChg chg="mod">
          <ac:chgData name="김현정" userId="76e40750-9619-419b-8a73-9f9aa43bfdb9" providerId="ADAL" clId="{702148DA-9960-4441-8BE7-63ED2D7285A2}" dt="2022-04-29T08:33:52.086" v="692" actId="20577"/>
          <ac:spMkLst>
            <pc:docMk/>
            <pc:sldMk cId="2445295895" sldId="281"/>
            <ac:spMk id="2" creationId="{5059AD38-6652-D34F-83DD-A376E7A427FA}"/>
          </ac:spMkLst>
        </pc:spChg>
        <pc:spChg chg="add del mod">
          <ac:chgData name="김현정" userId="76e40750-9619-419b-8a73-9f9aa43bfdb9" providerId="ADAL" clId="{702148DA-9960-4441-8BE7-63ED2D7285A2}" dt="2022-04-26T04:45:23.078" v="73" actId="478"/>
          <ac:spMkLst>
            <pc:docMk/>
            <pc:sldMk cId="2445295895" sldId="281"/>
            <ac:spMk id="4" creationId="{B0060CAB-326D-495B-9211-38E631AE77A3}"/>
          </ac:spMkLst>
        </pc:spChg>
        <pc:spChg chg="add mod">
          <ac:chgData name="김현정" userId="76e40750-9619-419b-8a73-9f9aa43bfdb9" providerId="ADAL" clId="{702148DA-9960-4441-8BE7-63ED2D7285A2}" dt="2022-04-29T08:34:52.403" v="702" actId="14100"/>
          <ac:spMkLst>
            <pc:docMk/>
            <pc:sldMk cId="2445295895" sldId="281"/>
            <ac:spMk id="8" creationId="{7820573F-2854-41DE-A813-0226D5838D02}"/>
          </ac:spMkLst>
        </pc:spChg>
        <pc:spChg chg="add del mod">
          <ac:chgData name="김현정" userId="76e40750-9619-419b-8a73-9f9aa43bfdb9" providerId="ADAL" clId="{702148DA-9960-4441-8BE7-63ED2D7285A2}" dt="2022-04-29T08:43:35.520" v="1363" actId="478"/>
          <ac:spMkLst>
            <pc:docMk/>
            <pc:sldMk cId="2445295895" sldId="281"/>
            <ac:spMk id="9" creationId="{73AA6B5A-D09B-44AE-9515-4C5897AF338E}"/>
          </ac:spMkLst>
        </pc:spChg>
        <pc:spChg chg="add del mod">
          <ac:chgData name="김현정" userId="76e40750-9619-419b-8a73-9f9aa43bfdb9" providerId="ADAL" clId="{702148DA-9960-4441-8BE7-63ED2D7285A2}" dt="2022-04-29T08:43:37.795" v="1364" actId="478"/>
          <ac:spMkLst>
            <pc:docMk/>
            <pc:sldMk cId="2445295895" sldId="281"/>
            <ac:spMk id="11" creationId="{8374CFBC-C346-4F65-9E79-18FB7B38BBA1}"/>
          </ac:spMkLst>
        </pc:spChg>
        <pc:spChg chg="del">
          <ac:chgData name="김현정" userId="76e40750-9619-419b-8a73-9f9aa43bfdb9" providerId="ADAL" clId="{702148DA-9960-4441-8BE7-63ED2D7285A2}" dt="2022-04-26T04:45:27.494" v="75" actId="478"/>
          <ac:spMkLst>
            <pc:docMk/>
            <pc:sldMk cId="2445295895" sldId="281"/>
            <ac:spMk id="13" creationId="{4CE4A04A-8665-42CB-B2A5-2BC72E0CBF1E}"/>
          </ac:spMkLst>
        </pc:spChg>
        <pc:spChg chg="del">
          <ac:chgData name="김현정" userId="76e40750-9619-419b-8a73-9f9aa43bfdb9" providerId="ADAL" clId="{702148DA-9960-4441-8BE7-63ED2D7285A2}" dt="2022-04-26T04:45:28.502" v="76" actId="478"/>
          <ac:spMkLst>
            <pc:docMk/>
            <pc:sldMk cId="2445295895" sldId="281"/>
            <ac:spMk id="17" creationId="{588C7B1E-9229-4E36-8BF3-50D9B44C0836}"/>
          </ac:spMkLst>
        </pc:spChg>
        <pc:spChg chg="del">
          <ac:chgData name="김현정" userId="76e40750-9619-419b-8a73-9f9aa43bfdb9" providerId="ADAL" clId="{702148DA-9960-4441-8BE7-63ED2D7285A2}" dt="2022-04-26T04:45:25.014" v="74" actId="478"/>
          <ac:spMkLst>
            <pc:docMk/>
            <pc:sldMk cId="2445295895" sldId="281"/>
            <ac:spMk id="23" creationId="{7459C290-F7BA-47A7-ABD6-FC5CD5B4A5D2}"/>
          </ac:spMkLst>
        </pc:spChg>
        <pc:spChg chg="del">
          <ac:chgData name="김현정" userId="76e40750-9619-419b-8a73-9f9aa43bfdb9" providerId="ADAL" clId="{702148DA-9960-4441-8BE7-63ED2D7285A2}" dt="2022-04-26T04:45:25.014" v="74" actId="478"/>
          <ac:spMkLst>
            <pc:docMk/>
            <pc:sldMk cId="2445295895" sldId="281"/>
            <ac:spMk id="24" creationId="{C32A9274-4448-45F8-B7CC-BDDE068DCE34}"/>
          </ac:spMkLst>
        </pc:spChg>
        <pc:picChg chg="add mod">
          <ac:chgData name="김현정" userId="76e40750-9619-419b-8a73-9f9aa43bfdb9" providerId="ADAL" clId="{702148DA-9960-4441-8BE7-63ED2D7285A2}" dt="2022-04-29T08:30:46.316" v="658" actId="1076"/>
          <ac:picMkLst>
            <pc:docMk/>
            <pc:sldMk cId="2445295895" sldId="281"/>
            <ac:picMk id="3" creationId="{79C40E18-A578-4157-B696-2E33CC362642}"/>
          </ac:picMkLst>
        </pc:picChg>
        <pc:picChg chg="add mod">
          <ac:chgData name="김현정" userId="76e40750-9619-419b-8a73-9f9aa43bfdb9" providerId="ADAL" clId="{702148DA-9960-4441-8BE7-63ED2D7285A2}" dt="2022-04-29T08:31:29.780" v="677" actId="1076"/>
          <ac:picMkLst>
            <pc:docMk/>
            <pc:sldMk cId="2445295895" sldId="281"/>
            <ac:picMk id="4" creationId="{D132AA60-6778-4240-83F9-CBF433969BBB}"/>
          </ac:picMkLst>
        </pc:picChg>
        <pc:picChg chg="add del mod">
          <ac:chgData name="김현정" userId="76e40750-9619-419b-8a73-9f9aa43bfdb9" providerId="ADAL" clId="{702148DA-9960-4441-8BE7-63ED2D7285A2}" dt="2022-04-29T08:31:32.535" v="679" actId="478"/>
          <ac:picMkLst>
            <pc:docMk/>
            <pc:sldMk cId="2445295895" sldId="281"/>
            <ac:picMk id="5" creationId="{398C6F4E-8F8C-4E52-B33C-C58C08ED25A8}"/>
          </ac:picMkLst>
        </pc:picChg>
        <pc:picChg chg="add mod">
          <ac:chgData name="김현정" userId="76e40750-9619-419b-8a73-9f9aa43bfdb9" providerId="ADAL" clId="{702148DA-9960-4441-8BE7-63ED2D7285A2}" dt="2022-04-29T08:32:05.159" v="683" actId="1076"/>
          <ac:picMkLst>
            <pc:docMk/>
            <pc:sldMk cId="2445295895" sldId="281"/>
            <ac:picMk id="7" creationId="{E1F08BD4-BA55-4971-BF6D-A488F3436DC3}"/>
          </ac:picMkLst>
        </pc:picChg>
        <pc:picChg chg="del">
          <ac:chgData name="김현정" userId="76e40750-9619-419b-8a73-9f9aa43bfdb9" providerId="ADAL" clId="{702148DA-9960-4441-8BE7-63ED2D7285A2}" dt="2022-04-26T04:45:19.736" v="72" actId="478"/>
          <ac:picMkLst>
            <pc:docMk/>
            <pc:sldMk cId="2445295895" sldId="281"/>
            <ac:picMk id="11" creationId="{E12D07E0-9B40-4722-A263-D9B3A3E625AE}"/>
          </ac:picMkLst>
        </pc:picChg>
        <pc:picChg chg="del">
          <ac:chgData name="김현정" userId="76e40750-9619-419b-8a73-9f9aa43bfdb9" providerId="ADAL" clId="{702148DA-9960-4441-8BE7-63ED2D7285A2}" dt="2022-04-26T04:45:25.014" v="74" actId="478"/>
          <ac:picMkLst>
            <pc:docMk/>
            <pc:sldMk cId="2445295895" sldId="281"/>
            <ac:picMk id="22" creationId="{68424E16-9F5A-4973-A4BE-52106E54B4B5}"/>
          </ac:picMkLst>
        </pc:picChg>
      </pc:sldChg>
      <pc:sldChg chg="delSp modSp add ord">
        <pc:chgData name="김현정" userId="76e40750-9619-419b-8a73-9f9aa43bfdb9" providerId="ADAL" clId="{702148DA-9960-4441-8BE7-63ED2D7285A2}" dt="2022-04-29T08:43:53.700" v="1369" actId="20577"/>
        <pc:sldMkLst>
          <pc:docMk/>
          <pc:sldMk cId="912247126" sldId="283"/>
        </pc:sldMkLst>
        <pc:spChg chg="mod">
          <ac:chgData name="김현정" userId="76e40750-9619-419b-8a73-9f9aa43bfdb9" providerId="ADAL" clId="{702148DA-9960-4441-8BE7-63ED2D7285A2}" dt="2022-04-29T08:40:02.828" v="1277" actId="6549"/>
          <ac:spMkLst>
            <pc:docMk/>
            <pc:sldMk cId="912247126" sldId="283"/>
            <ac:spMk id="6" creationId="{2FB9A3B0-C871-470F-BB71-6BE044866669}"/>
          </ac:spMkLst>
        </pc:spChg>
        <pc:spChg chg="del">
          <ac:chgData name="김현정" userId="76e40750-9619-419b-8a73-9f9aa43bfdb9" providerId="ADAL" clId="{702148DA-9960-4441-8BE7-63ED2D7285A2}" dt="2022-04-29T08:43:50.867" v="1367" actId="478"/>
          <ac:spMkLst>
            <pc:docMk/>
            <pc:sldMk cId="912247126" sldId="283"/>
            <ac:spMk id="8" creationId="{7820573F-2854-41DE-A813-0226D5838D02}"/>
          </ac:spMkLst>
        </pc:spChg>
        <pc:spChg chg="mod ord">
          <ac:chgData name="김현정" userId="76e40750-9619-419b-8a73-9f9aa43bfdb9" providerId="ADAL" clId="{702148DA-9960-4441-8BE7-63ED2D7285A2}" dt="2022-04-29T08:43:53.700" v="1369" actId="20577"/>
          <ac:spMkLst>
            <pc:docMk/>
            <pc:sldMk cId="912247126" sldId="283"/>
            <ac:spMk id="9" creationId="{73AA6B5A-D09B-44AE-9515-4C5897AF338E}"/>
          </ac:spMkLst>
        </pc:spChg>
        <pc:picChg chg="del">
          <ac:chgData name="김현정" userId="76e40750-9619-419b-8a73-9f9aa43bfdb9" providerId="ADAL" clId="{702148DA-9960-4441-8BE7-63ED2D7285A2}" dt="2022-04-29T08:40:00.276" v="1275" actId="478"/>
          <ac:picMkLst>
            <pc:docMk/>
            <pc:sldMk cId="912247126" sldId="283"/>
            <ac:picMk id="3" creationId="{79C40E18-A578-4157-B696-2E33CC362642}"/>
          </ac:picMkLst>
        </pc:picChg>
        <pc:picChg chg="del mod">
          <ac:chgData name="김현정" userId="76e40750-9619-419b-8a73-9f9aa43bfdb9" providerId="ADAL" clId="{702148DA-9960-4441-8BE7-63ED2D7285A2}" dt="2022-04-29T08:40:05.315" v="1280" actId="478"/>
          <ac:picMkLst>
            <pc:docMk/>
            <pc:sldMk cId="912247126" sldId="283"/>
            <ac:picMk id="4" creationId="{D132AA60-6778-4240-83F9-CBF433969BBB}"/>
          </ac:picMkLst>
        </pc:picChg>
        <pc:picChg chg="del">
          <ac:chgData name="김현정" userId="76e40750-9619-419b-8a73-9f9aa43bfdb9" providerId="ADAL" clId="{702148DA-9960-4441-8BE7-63ED2D7285A2}" dt="2022-04-29T08:40:04.362" v="1278" actId="478"/>
          <ac:picMkLst>
            <pc:docMk/>
            <pc:sldMk cId="912247126" sldId="283"/>
            <ac:picMk id="7" creationId="{E1F08BD4-BA55-4971-BF6D-A488F3436DC3}"/>
          </ac:picMkLst>
        </pc:picChg>
      </pc:sldChg>
    </pc:docChg>
  </pc:docChgLst>
  <pc:docChgLst>
    <pc:chgData name="김현정" userId="76e40750-9619-419b-8a73-9f9aa43bfdb9" providerId="ADAL" clId="{05D85024-A809-4064-9A96-4080817B8455}"/>
    <pc:docChg chg="undo modSld">
      <pc:chgData name="김현정" userId="76e40750-9619-419b-8a73-9f9aa43bfdb9" providerId="ADAL" clId="{05D85024-A809-4064-9A96-4080817B8455}" dt="2022-05-11T10:00:59.368" v="80"/>
      <pc:docMkLst>
        <pc:docMk/>
      </pc:docMkLst>
      <pc:sldChg chg="modSp">
        <pc:chgData name="김현정" userId="76e40750-9619-419b-8a73-9f9aa43bfdb9" providerId="ADAL" clId="{05D85024-A809-4064-9A96-4080817B8455}" dt="2022-05-11T10:00:07.157" v="35" actId="20577"/>
        <pc:sldMkLst>
          <pc:docMk/>
          <pc:sldMk cId="2430621321" sldId="256"/>
        </pc:sldMkLst>
        <pc:spChg chg="mod">
          <ac:chgData name="김현정" userId="76e40750-9619-419b-8a73-9f9aa43bfdb9" providerId="ADAL" clId="{05D85024-A809-4064-9A96-4080817B8455}" dt="2022-05-11T10:00:07.157" v="35" actId="20577"/>
          <ac:spMkLst>
            <pc:docMk/>
            <pc:sldMk cId="2430621321" sldId="256"/>
            <ac:spMk id="3" creationId="{12EE4D89-958A-1E4F-8E09-E1DB48626D2A}"/>
          </ac:spMkLst>
        </pc:spChg>
      </pc:sldChg>
      <pc:sldChg chg="modSp">
        <pc:chgData name="김현정" userId="76e40750-9619-419b-8a73-9f9aa43bfdb9" providerId="ADAL" clId="{05D85024-A809-4064-9A96-4080817B8455}" dt="2022-05-11T10:00:59.368" v="80"/>
        <pc:sldMkLst>
          <pc:docMk/>
          <pc:sldMk cId="3427425544" sldId="274"/>
        </pc:sldMkLst>
        <pc:spChg chg="mod">
          <ac:chgData name="김현정" userId="76e40750-9619-419b-8a73-9f9aa43bfdb9" providerId="ADAL" clId="{05D85024-A809-4064-9A96-4080817B8455}" dt="2022-05-11T10:00:59.368" v="80"/>
          <ac:spMkLst>
            <pc:docMk/>
            <pc:sldMk cId="3427425544" sldId="274"/>
            <ac:spMk id="3" creationId="{1F085B70-BE78-D548-B2D9-4A0741625788}"/>
          </ac:spMkLst>
        </pc:spChg>
      </pc:sldChg>
      <pc:sldChg chg="modSp">
        <pc:chgData name="김현정" userId="76e40750-9619-419b-8a73-9f9aa43bfdb9" providerId="ADAL" clId="{05D85024-A809-4064-9A96-4080817B8455}" dt="2022-05-11T10:00:24.111" v="38" actId="1076"/>
        <pc:sldMkLst>
          <pc:docMk/>
          <pc:sldMk cId="4013859135" sldId="277"/>
        </pc:sldMkLst>
        <pc:picChg chg="mod">
          <ac:chgData name="김현정" userId="76e40750-9619-419b-8a73-9f9aa43bfdb9" providerId="ADAL" clId="{05D85024-A809-4064-9A96-4080817B8455}" dt="2022-05-11T10:00:12.981" v="36" actId="1076"/>
          <ac:picMkLst>
            <pc:docMk/>
            <pc:sldMk cId="4013859135" sldId="277"/>
            <ac:picMk id="10" creationId="{3EE56D34-5EB1-8883-957F-413516875E8D}"/>
          </ac:picMkLst>
        </pc:picChg>
        <pc:picChg chg="mod">
          <ac:chgData name="김현정" userId="76e40750-9619-419b-8a73-9f9aa43bfdb9" providerId="ADAL" clId="{05D85024-A809-4064-9A96-4080817B8455}" dt="2022-05-11T10:00:24.111" v="38" actId="1076"/>
          <ac:picMkLst>
            <pc:docMk/>
            <pc:sldMk cId="4013859135" sldId="277"/>
            <ac:picMk id="13" creationId="{026D6821-5D7A-6FE7-6098-588EE0A12297}"/>
          </ac:picMkLst>
        </pc:picChg>
      </pc:sldChg>
      <pc:sldChg chg="modSp">
        <pc:chgData name="김현정" userId="76e40750-9619-419b-8a73-9f9aa43bfdb9" providerId="ADAL" clId="{05D85024-A809-4064-9A96-4080817B8455}" dt="2022-05-11T10:00:19.956" v="37" actId="1076"/>
        <pc:sldMkLst>
          <pc:docMk/>
          <pc:sldMk cId="2371921927" sldId="278"/>
        </pc:sldMkLst>
        <pc:picChg chg="mod">
          <ac:chgData name="김현정" userId="76e40750-9619-419b-8a73-9f9aa43bfdb9" providerId="ADAL" clId="{05D85024-A809-4064-9A96-4080817B8455}" dt="2022-05-11T10:00:19.956" v="37" actId="1076"/>
          <ac:picMkLst>
            <pc:docMk/>
            <pc:sldMk cId="2371921927" sldId="278"/>
            <ac:picMk id="14" creationId="{96A4A564-3A35-8B1D-5D31-AAD7CAD1FD65}"/>
          </ac:picMkLst>
        </pc:picChg>
      </pc:sldChg>
      <pc:sldChg chg="modSp">
        <pc:chgData name="김현정" userId="76e40750-9619-419b-8a73-9f9aa43bfdb9" providerId="ADAL" clId="{05D85024-A809-4064-9A96-4080817B8455}" dt="2022-05-11T10:00:30.704" v="39" actId="1076"/>
        <pc:sldMkLst>
          <pc:docMk/>
          <pc:sldMk cId="763002524" sldId="279"/>
        </pc:sldMkLst>
        <pc:picChg chg="mod">
          <ac:chgData name="김현정" userId="76e40750-9619-419b-8a73-9f9aa43bfdb9" providerId="ADAL" clId="{05D85024-A809-4064-9A96-4080817B8455}" dt="2022-05-11T10:00:30.704" v="39" actId="1076"/>
          <ac:picMkLst>
            <pc:docMk/>
            <pc:sldMk cId="763002524" sldId="279"/>
            <ac:picMk id="10" creationId="{BE982D27-774F-A55E-74FF-29FEEE5B27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E0460-983F-A643-BCAE-EAF32AE4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DCEB4-9FCE-2243-9225-2808A044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7E44D-405A-3140-AD19-E23F19E8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17C7-E356-2E48-ABA4-CE75778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710E6-5CA3-EB48-846F-CEB7925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5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5421-A9B0-E145-B11C-D2F9D40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E8263-C902-7040-9276-87AE7420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20C4D-A022-B046-883A-40F5666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B7B81-B15F-FD47-A233-640905D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33885-A87F-F44C-9D27-E5BB7531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0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88AD7-C2DD-5144-AD7B-7B28FCC8C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E7648-5328-7140-877B-F1ABB446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ABC9F-84C6-5649-829B-A29049B6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8EB2E-A91C-2241-BDD5-40A4EA43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8165-C646-6040-946A-4A11235C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65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DEF2-5A0A-0148-8F00-72E21362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B8D6-CF83-F449-A804-FA9EE04D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ADEDF-92F3-E34E-90C0-5A50C68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AFB0-66BF-C849-94EA-6A6943DD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A822-F098-2A47-9A34-45FBE4D2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2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85CB3-80AE-0345-BD52-02462F0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7E2C2-44E8-4E41-9A0E-FB75050F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EAA88-ABEF-6542-8F82-B8CBAFA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475FD-14D8-B740-A00A-548D93CE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A462-7CF5-4E4D-B922-4EB14064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7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26667-1711-E843-A099-4B951B3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6598A-8523-A64B-B63F-0C86A868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DDA72-B0DD-3D42-8924-F67EE094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8303C-AC95-9941-BF2F-183C717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2FA08-C306-4444-B733-2565DBC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288C-C396-1B4E-99A4-A85E66B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5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8D257-1A36-D748-B8B7-4593A0A0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7639D-3394-3549-90CF-B77792A8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E2725-F8E9-3E4C-8AA0-BAD69B07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3F1AD-735E-D14C-9279-07171926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CB3C0-518D-CC44-8921-EB280AF4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AD850-0309-F340-9C71-6B45D9CD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F6C6A-A764-7C43-851B-E737DC0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62C69-9A6F-DA40-A9D8-AED98D70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0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6DE-C516-2641-8A51-72E5B57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78430-23ED-B444-B5DF-77D5B4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C3096-D55A-834E-85DD-32999F9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D1E00-8E18-EA4F-84F7-D871E6DA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04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F34A1-7E01-9A46-ADEE-E170B4D4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8744D-C949-3445-8EA5-EAF3912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36676-061A-8C40-90E6-F9BDCE4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7704C-1A03-3249-9DBD-93CEF97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FC239-D49F-E846-9D07-A5A3632D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F4280-D1F2-204F-8F8E-39CC4C39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A44A9-062E-FD4D-AE45-9F96B7F9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986A8-17B0-034F-86D0-94ECC1C8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0C81F-C412-FA40-B673-5499B529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4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2508D-D686-BF48-88A6-96642DC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DC0A4-AD15-9D45-98C7-B0B8FBA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1F55A-6A1C-194B-9C92-50E1CECD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4B934-2286-7F43-8F90-4C3F9539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E046F-AADF-FB41-98BB-6D31FA2F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C4E2-4FC1-8746-BA48-4B754110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3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DCAF6-C106-4A49-8737-12D9340F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D04DF-6D33-A64D-9209-23FA945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055ED-5C90-CC43-B37C-74BC601C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BD24-3A61-2B49-9A7A-F687593A52E6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10D44-CF9E-214A-9877-F0443523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DA9C6-E26E-4840-8044-D695CBDE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p03-01-11-pract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5669-42B6-3641-9EA9-2555F598F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93" y="1161650"/>
            <a:ext cx="9244614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b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배열의 포인터 복습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E4D89-958A-1E4F-8E09-E1DB4862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71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2022. 05. 13.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800" dirty="0"/>
              <a:t>wonderland6773@gmail.com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062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실습 제출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sz="2000" dirty="0"/>
              <a:t> </a:t>
            </a:r>
            <a:r>
              <a:rPr lang="en-US" altLang="ko-KR" sz="2000" dirty="0">
                <a:hlinkClick r:id="rId2"/>
              </a:rPr>
              <a:t>https://www.hackerrank.com/cp03-01-11-practice</a:t>
            </a:r>
            <a:r>
              <a:rPr lang="ko-KR" altLang="en-US" sz="2000" dirty="0"/>
              <a:t>에 접속하여 문제 해결 및 제출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등록된 모든 문제의 코드를 작성하고 제출해야 합니다</a:t>
            </a:r>
            <a:r>
              <a:rPr kumimoji="1" lang="en-US" altLang="ko-KR" sz="16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실습을 통과해야 실습점수를 받을 수 있습니다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카피 적발 시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점 처리됩니다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테스트케이스를 통과해야 만점입니다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분반과 차수를 확인해서 문제를 푸시기 바랍니다</a:t>
            </a:r>
            <a:r>
              <a:rPr kumimoji="1" lang="en-US" altLang="ko-KR" sz="1200" dirty="0"/>
              <a:t>. </a:t>
            </a:r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과제 제출 기한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과제 제출일부터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주일</a:t>
            </a:r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rgbClr val="FF0000"/>
                </a:solidFill>
              </a:rPr>
              <a:t>5</a:t>
            </a:r>
            <a:r>
              <a:rPr kumimoji="1" lang="ko-KR" altLang="en-US" sz="1600" dirty="0">
                <a:solidFill>
                  <a:srgbClr val="FF0000"/>
                </a:solidFill>
              </a:rPr>
              <a:t>월 </a:t>
            </a:r>
            <a:r>
              <a:rPr kumimoji="1" lang="en-US" altLang="ko-KR" sz="1600" dirty="0">
                <a:solidFill>
                  <a:srgbClr val="FF0000"/>
                </a:solidFill>
              </a:rPr>
              <a:t>19</a:t>
            </a:r>
            <a:r>
              <a:rPr kumimoji="1" lang="ko-KR" altLang="en-US" sz="1600" dirty="0">
                <a:solidFill>
                  <a:srgbClr val="FF0000"/>
                </a:solidFill>
              </a:rPr>
              <a:t>일 목요일 </a:t>
            </a:r>
            <a:r>
              <a:rPr kumimoji="1" lang="en-US" altLang="ko-KR" sz="1600" dirty="0">
                <a:solidFill>
                  <a:srgbClr val="FF0000"/>
                </a:solidFill>
              </a:rPr>
              <a:t>23</a:t>
            </a:r>
            <a:r>
              <a:rPr kumimoji="1" lang="ko-KR" altLang="en-US" sz="1600" dirty="0">
                <a:solidFill>
                  <a:srgbClr val="FF0000"/>
                </a:solidFill>
              </a:rPr>
              <a:t>시 </a:t>
            </a:r>
            <a:r>
              <a:rPr kumimoji="1" lang="en-US" altLang="ko-KR" sz="1600" dirty="0">
                <a:solidFill>
                  <a:srgbClr val="FF0000"/>
                </a:solidFill>
              </a:rPr>
              <a:t>59</a:t>
            </a:r>
            <a:r>
              <a:rPr kumimoji="1" lang="ko-KR" altLang="en-US" sz="1600" dirty="0">
                <a:solidFill>
                  <a:srgbClr val="FF0000"/>
                </a:solidFill>
              </a:rPr>
              <a:t>분까지 제출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지각 제출 불가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kumimoji="1" lang="en-US" altLang="ko-Kore-KR" sz="1600" dirty="0">
              <a:solidFill>
                <a:srgbClr val="FF0000"/>
              </a:solidFill>
            </a:endParaRPr>
          </a:p>
          <a:p>
            <a:r>
              <a:rPr kumimoji="1" lang="ko-Kore-KR" altLang="en-US" sz="2000" dirty="0"/>
              <a:t>실습</a:t>
            </a:r>
            <a:r>
              <a:rPr kumimoji="1" lang="ko-KR" altLang="en-US" sz="2000" dirty="0"/>
              <a:t> 질문은 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/>
              <a:t>김현정</a:t>
            </a:r>
            <a:r>
              <a:rPr kumimoji="1" lang="en-US" altLang="ko-KR" sz="1600"/>
              <a:t> </a:t>
            </a:r>
            <a:r>
              <a:rPr kumimoji="1" lang="en-US" altLang="ko-KR" sz="1600" dirty="0"/>
              <a:t>TA: wonderland6773@gmail.com</a:t>
            </a: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이메일 제목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[CP03]</a:t>
            </a:r>
            <a:r>
              <a:rPr kumimoji="1" lang="en-US" altLang="ko-KR" sz="1600" dirty="0"/>
              <a:t> ~~~~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질문은 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>
                <a:solidFill>
                  <a:srgbClr val="FF0000"/>
                </a:solidFill>
              </a:rPr>
              <a:t>수요일 자정까지 마감인 과제는 화요일 자정까지 문의 받음</a:t>
            </a:r>
            <a:endParaRPr kumimoji="1" lang="ko-Kore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2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696A-08A3-5F4F-AAF5-DE4EB02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실습시간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4B731-603A-2E46-92FC-F277181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200" dirty="0"/>
              <a:t>1.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10</a:t>
            </a:r>
            <a:r>
              <a:rPr kumimoji="1" lang="ko-KR" altLang="en-US" sz="3200" dirty="0"/>
              <a:t>주차 과제 풀이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2. </a:t>
            </a:r>
            <a:r>
              <a:rPr kumimoji="1" lang="ko-KR" altLang="en-US" sz="3200" dirty="0"/>
              <a:t>배열 포인터 복습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3.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11</a:t>
            </a:r>
            <a:r>
              <a:rPr kumimoji="1" lang="ko-KR" altLang="en-US" sz="3200" dirty="0"/>
              <a:t>주차 실습 문제 소개</a:t>
            </a:r>
            <a:endParaRPr kumimoji="1" lang="ko-Kore-KR" altLang="en-US" sz="32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8D8B1423-7B84-4D7E-981E-22377D08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907E9-A191-7CD1-7CBB-4AF5015B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3" y="1653017"/>
            <a:ext cx="7709887" cy="4741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E56D34-5EB1-8883-957F-41351687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7" y="545092"/>
            <a:ext cx="4683614" cy="51673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6D6821-5D7A-6FE7-6098-588EE0A12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75" y="5438442"/>
            <a:ext cx="5472354" cy="11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26D13B8-D2EF-4AF4-3913-59463E04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" y="1450881"/>
            <a:ext cx="8167659" cy="45369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1A77AE-3E25-8553-F28F-F59C121D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64" y="495232"/>
            <a:ext cx="5282523" cy="52560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A4A564-3A35-8B1D-5D31-AAD7CAD1F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56" y="5423507"/>
            <a:ext cx="4921332" cy="12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0143BF6-79D5-0E2F-194B-C871DA45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46" y="1561526"/>
            <a:ext cx="5675110" cy="50122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C1850B-C3DF-0742-9839-FF561C0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A0A3EBC-FBF0-47CE-848E-9101411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CC64B-58D9-EE63-5861-3412C09C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48" y="872156"/>
            <a:ext cx="4789476" cy="5113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82D27-774F-A55E-74FF-29FEEE5B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48" y="5391029"/>
            <a:ext cx="5492535" cy="1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3AA6B5A-D09B-44AE-9515-4C5897AF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 포인터</a:t>
            </a:r>
            <a:r>
              <a:rPr lang="en-US" altLang="ko-KR" sz="2400" dirty="0"/>
              <a:t>: </a:t>
            </a:r>
            <a:r>
              <a:rPr lang="ko-KR" altLang="en-US" sz="2400" dirty="0"/>
              <a:t>배열을 가리킬 수 있는 포인터</a:t>
            </a:r>
            <a:endParaRPr lang="en-US" altLang="ko-KR" sz="2400" dirty="0"/>
          </a:p>
          <a:p>
            <a:r>
              <a:rPr lang="ko-KR" altLang="en-US" sz="2400" dirty="0"/>
              <a:t>배열 포인터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예시</a:t>
            </a:r>
            <a:r>
              <a:rPr lang="en-US" altLang="ko-KR" sz="2000" dirty="0"/>
              <a:t>) int</a:t>
            </a:r>
            <a:r>
              <a:rPr lang="ko-KR" altLang="en-US" sz="2000" dirty="0"/>
              <a:t> 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) [3];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포인터 배열과 배열 포인터의 차이</a:t>
            </a:r>
            <a:endParaRPr lang="en-US" altLang="ko-KR" sz="2400" dirty="0"/>
          </a:p>
          <a:p>
            <a:pPr lvl="1"/>
            <a:r>
              <a:rPr lang="en-US" altLang="ko-KR" sz="2000" dirty="0"/>
              <a:t>int</a:t>
            </a:r>
            <a:r>
              <a:rPr lang="ko-KR" altLang="en-US" sz="2000" dirty="0"/>
              <a:t> 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[2][3]</a:t>
            </a:r>
            <a:r>
              <a:rPr lang="ko-KR" altLang="en-US" sz="2000" dirty="0"/>
              <a:t> </a:t>
            </a:r>
            <a:r>
              <a:rPr lang="en-US" altLang="ko-KR" sz="2000" dirty="0"/>
              <a:t>=</a:t>
            </a:r>
            <a:r>
              <a:rPr lang="ko-KR" altLang="en-US" sz="2000" dirty="0"/>
              <a:t> </a:t>
            </a:r>
            <a:r>
              <a:rPr lang="en-US" altLang="ko-KR" sz="2000" dirty="0"/>
              <a:t>{ {10,</a:t>
            </a:r>
            <a:r>
              <a:rPr lang="ko-KR" altLang="en-US" sz="2000" dirty="0"/>
              <a:t> </a:t>
            </a:r>
            <a:r>
              <a:rPr lang="en-US" altLang="ko-KR" sz="2000" dirty="0"/>
              <a:t>20,</a:t>
            </a:r>
            <a:r>
              <a:rPr lang="ko-KR" altLang="en-US" sz="2000" dirty="0"/>
              <a:t> </a:t>
            </a:r>
            <a:r>
              <a:rPr lang="en-US" altLang="ko-KR" sz="2000" dirty="0"/>
              <a:t>30},</a:t>
            </a:r>
            <a:r>
              <a:rPr lang="ko-KR" altLang="en-US" sz="2000" dirty="0"/>
              <a:t> </a:t>
            </a:r>
            <a:r>
              <a:rPr lang="en-US" altLang="ko-KR" sz="2000" dirty="0"/>
              <a:t>{40,</a:t>
            </a:r>
            <a:r>
              <a:rPr lang="ko-KR" altLang="en-US" sz="2000" dirty="0"/>
              <a:t> </a:t>
            </a:r>
            <a:r>
              <a:rPr lang="en-US" altLang="ko-KR" sz="2000" dirty="0"/>
              <a:t>50,</a:t>
            </a:r>
            <a:r>
              <a:rPr lang="ko-KR" altLang="en-US" sz="2000" dirty="0"/>
              <a:t> </a:t>
            </a:r>
            <a:r>
              <a:rPr lang="en-US" altLang="ko-KR" sz="2000" dirty="0"/>
              <a:t>60} };</a:t>
            </a:r>
          </a:p>
          <a:p>
            <a:pPr lvl="1"/>
            <a:r>
              <a:rPr lang="ko-KR" altLang="en-US" sz="2000" dirty="0"/>
              <a:t>포인터 배열 </a:t>
            </a:r>
            <a:r>
              <a:rPr lang="en-US" altLang="ko-KR" sz="2000" dirty="0"/>
              <a:t>– </a:t>
            </a:r>
            <a:r>
              <a:rPr lang="ko-KR" altLang="en-US" sz="2000" dirty="0"/>
              <a:t>예시</a:t>
            </a:r>
            <a:r>
              <a:rPr lang="en-US" altLang="ko-KR" sz="2000" dirty="0"/>
              <a:t>) int* 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[3] 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;</a:t>
            </a:r>
          </a:p>
          <a:p>
            <a:pPr lvl="2"/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형 데이터를 가리킬 수 있는 </a:t>
            </a:r>
            <a:r>
              <a:rPr lang="ko-KR" altLang="en-US" sz="1600" b="1" dirty="0"/>
              <a:t>포인터 변수를 모아 놓은 배열을 가리키는 포인터 배열</a:t>
            </a:r>
            <a:endParaRPr lang="en-US" altLang="ko-KR" sz="1600" b="1" dirty="0"/>
          </a:p>
          <a:p>
            <a:pPr lvl="1"/>
            <a:r>
              <a:rPr lang="ko-KR" altLang="en-US" sz="2000" dirty="0"/>
              <a:t>배열 포인터 </a:t>
            </a:r>
            <a:r>
              <a:rPr lang="en-US" altLang="ko-KR" sz="2000" dirty="0"/>
              <a:t>– </a:t>
            </a:r>
            <a:r>
              <a:rPr lang="ko-KR" altLang="en-US" sz="2000" dirty="0"/>
              <a:t>예시</a:t>
            </a:r>
            <a:r>
              <a:rPr lang="en-US" altLang="ko-KR" sz="2000" dirty="0"/>
              <a:t>) int (*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)[3] 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;</a:t>
            </a:r>
          </a:p>
          <a:p>
            <a:pPr lvl="2"/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형 데이터를 저장할 수 있는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ko-KR" altLang="en-US" sz="1600" b="1" dirty="0"/>
              <a:t>배열을 가리키는 배열 포인터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배열의 포인터 복습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24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배열의 포인터 복습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40E18-A578-4157-B696-2E33CC36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7" y="1629911"/>
            <a:ext cx="4806616" cy="5091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32AA60-6778-4240-83F9-CBF43396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53" y="1629911"/>
            <a:ext cx="5449060" cy="320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F08BD4-BA55-4971-BF6D-A488F343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19" y="5050324"/>
            <a:ext cx="4753066" cy="1356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20573F-2854-41DE-A813-0226D5838D02}"/>
              </a:ext>
            </a:extLst>
          </p:cNvPr>
          <p:cNvSpPr/>
          <p:nvPr/>
        </p:nvSpPr>
        <p:spPr>
          <a:xfrm>
            <a:off x="2905125" y="2162175"/>
            <a:ext cx="508000" cy="314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9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2C35B-796D-A1AF-7489-177458F8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97" y="365125"/>
            <a:ext cx="5192532" cy="6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B917B9-C92F-3844-CD1E-C51BF72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27" y="182562"/>
            <a:ext cx="440366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5AE52-3766-4754-88CD-D6EB7FA611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9A6177-1DB0-437D-A1A7-DC39FEB9840C}">
  <ds:schemaRefs>
    <ds:schemaRef ds:uri="http://schemas.openxmlformats.org/package/2006/metadata/core-properties"/>
    <ds:schemaRef ds:uri="http://www.w3.org/XML/1998/namespace"/>
    <ds:schemaRef ds:uri="http://purl.org/dc/elements/1.1/"/>
    <ds:schemaRef ds:uri="4237baa0-6fbd-4460-82d3-98341173598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12E68E-8366-413A-B1D9-BE0546861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302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NanumGothic</vt:lpstr>
      <vt:lpstr>맑은 고딕</vt:lpstr>
      <vt:lpstr>Arial</vt:lpstr>
      <vt:lpstr>Calibri</vt:lpstr>
      <vt:lpstr>Calibri Light</vt:lpstr>
      <vt:lpstr>Wingdings</vt:lpstr>
      <vt:lpstr>Office 테마</vt:lpstr>
      <vt:lpstr>컴퓨터 프로그래밍3 11주차 실습 배열의 포인터 복습</vt:lpstr>
      <vt:lpstr>금일 실습시간</vt:lpstr>
      <vt:lpstr>10주차 과제 풀이 1</vt:lpstr>
      <vt:lpstr>10주차 과제 풀이 2</vt:lpstr>
      <vt:lpstr>10주차 과제 풀이 3</vt:lpstr>
      <vt:lpstr>배열의 포인터 복습</vt:lpstr>
      <vt:lpstr>배열의 포인터 복습</vt:lpstr>
      <vt:lpstr>실습 문제 소개 1</vt:lpstr>
      <vt:lpstr>실습 문제 소개 2</vt:lpstr>
      <vt:lpstr>실습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김현정</cp:lastModifiedBy>
  <cp:revision>60</cp:revision>
  <dcterms:created xsi:type="dcterms:W3CDTF">2022-04-11T02:32:26Z</dcterms:created>
  <dcterms:modified xsi:type="dcterms:W3CDTF">2022-05-11T10:00:59Z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