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7" r:id="rId7"/>
    <p:sldId id="278" r:id="rId8"/>
    <p:sldId id="279" r:id="rId9"/>
    <p:sldId id="276" r:id="rId10"/>
    <p:sldId id="280" r:id="rId11"/>
    <p:sldId id="281" r:id="rId12"/>
    <p:sldId id="261" r:id="rId13"/>
    <p:sldId id="263" r:id="rId14"/>
    <p:sldId id="262" r:id="rId15"/>
    <p:sldId id="27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5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A9098C0E-F2A4-4768-BD3E-56EC6DBAE1CD}"/>
    <pc:docChg chg="modSld">
      <pc:chgData name="김현정" userId="76e40750-9619-419b-8a73-9f9aa43bfdb9" providerId="ADAL" clId="{A9098C0E-F2A4-4768-BD3E-56EC6DBAE1CD}" dt="2022-04-26T03:44:32.717" v="130"/>
      <pc:docMkLst>
        <pc:docMk/>
      </pc:docMkLst>
      <pc:sldChg chg="modSp">
        <pc:chgData name="김현정" userId="76e40750-9619-419b-8a73-9f9aa43bfdb9" providerId="ADAL" clId="{A9098C0E-F2A4-4768-BD3E-56EC6DBAE1CD}" dt="2022-04-26T03:41:02.392" v="55"/>
        <pc:sldMkLst>
          <pc:docMk/>
          <pc:sldMk cId="2430621321" sldId="256"/>
        </pc:sldMkLst>
        <pc:spChg chg="mod">
          <ac:chgData name="김현정" userId="76e40750-9619-419b-8a73-9f9aa43bfdb9" providerId="ADAL" clId="{A9098C0E-F2A4-4768-BD3E-56EC6DBAE1CD}" dt="2022-04-26T03:41:02.392" v="55"/>
          <ac:spMkLst>
            <pc:docMk/>
            <pc:sldMk cId="2430621321" sldId="256"/>
            <ac:spMk id="3" creationId="{12EE4D89-958A-1E4F-8E09-E1DB48626D2A}"/>
          </ac:spMkLst>
        </pc:spChg>
      </pc:sldChg>
      <pc:sldChg chg="modSp">
        <pc:chgData name="김현정" userId="76e40750-9619-419b-8a73-9f9aa43bfdb9" providerId="ADAL" clId="{A9098C0E-F2A4-4768-BD3E-56EC6DBAE1CD}" dt="2022-04-26T03:43:47.617" v="62" actId="1076"/>
        <pc:sldMkLst>
          <pc:docMk/>
          <pc:sldMk cId="3436335485" sldId="261"/>
        </pc:sldMkLst>
        <pc:picChg chg="mod">
          <ac:chgData name="김현정" userId="76e40750-9619-419b-8a73-9f9aa43bfdb9" providerId="ADAL" clId="{A9098C0E-F2A4-4768-BD3E-56EC6DBAE1CD}" dt="2022-04-26T03:43:47.617" v="62" actId="1076"/>
          <ac:picMkLst>
            <pc:docMk/>
            <pc:sldMk cId="3436335485" sldId="261"/>
            <ac:picMk id="8" creationId="{14860BF7-6729-41F4-846A-25951212D868}"/>
          </ac:picMkLst>
        </pc:picChg>
      </pc:sldChg>
      <pc:sldChg chg="modSp">
        <pc:chgData name="김현정" userId="76e40750-9619-419b-8a73-9f9aa43bfdb9" providerId="ADAL" clId="{A9098C0E-F2A4-4768-BD3E-56EC6DBAE1CD}" dt="2022-04-26T03:43:43.603" v="61" actId="1076"/>
        <pc:sldMkLst>
          <pc:docMk/>
          <pc:sldMk cId="3557658949" sldId="262"/>
        </pc:sldMkLst>
        <pc:picChg chg="mod">
          <ac:chgData name="김현정" userId="76e40750-9619-419b-8a73-9f9aa43bfdb9" providerId="ADAL" clId="{A9098C0E-F2A4-4768-BD3E-56EC6DBAE1CD}" dt="2022-04-26T03:43:43.603" v="61" actId="1076"/>
          <ac:picMkLst>
            <pc:docMk/>
            <pc:sldMk cId="3557658949" sldId="262"/>
            <ac:picMk id="9" creationId="{871E716D-4684-451C-8B75-6B6E3B27BC4B}"/>
          </ac:picMkLst>
        </pc:picChg>
      </pc:sldChg>
      <pc:sldChg chg="modSp">
        <pc:chgData name="김현정" userId="76e40750-9619-419b-8a73-9f9aa43bfdb9" providerId="ADAL" clId="{A9098C0E-F2A4-4768-BD3E-56EC6DBAE1CD}" dt="2022-04-26T03:43:38.743" v="59" actId="1076"/>
        <pc:sldMkLst>
          <pc:docMk/>
          <pc:sldMk cId="3851275126" sldId="263"/>
        </pc:sldMkLst>
        <pc:picChg chg="mod">
          <ac:chgData name="김현정" userId="76e40750-9619-419b-8a73-9f9aa43bfdb9" providerId="ADAL" clId="{A9098C0E-F2A4-4768-BD3E-56EC6DBAE1CD}" dt="2022-04-26T03:43:38.743" v="59" actId="1076"/>
          <ac:picMkLst>
            <pc:docMk/>
            <pc:sldMk cId="3851275126" sldId="263"/>
            <ac:picMk id="9" creationId="{DD11F2F1-CE24-40C4-8DC7-34596B71B6B0}"/>
          </ac:picMkLst>
        </pc:picChg>
      </pc:sldChg>
      <pc:sldChg chg="modSp">
        <pc:chgData name="김현정" userId="76e40750-9619-419b-8a73-9f9aa43bfdb9" providerId="ADAL" clId="{A9098C0E-F2A4-4768-BD3E-56EC6DBAE1CD}" dt="2022-04-26T03:44:32.717" v="130"/>
        <pc:sldMkLst>
          <pc:docMk/>
          <pc:sldMk cId="3427425544" sldId="274"/>
        </pc:sldMkLst>
        <pc:spChg chg="mod">
          <ac:chgData name="김현정" userId="76e40750-9619-419b-8a73-9f9aa43bfdb9" providerId="ADAL" clId="{A9098C0E-F2A4-4768-BD3E-56EC6DBAE1CD}" dt="2022-04-26T03:44:32.717" v="130"/>
          <ac:spMkLst>
            <pc:docMk/>
            <pc:sldMk cId="3427425544" sldId="274"/>
            <ac:spMk id="3" creationId="{1F085B70-BE78-D548-B2D9-4A07416257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E0460-983F-A643-BCAE-EAF32AE4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DCEB4-9FCE-2243-9225-2808A044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7E44D-405A-3140-AD19-E23F19E8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17C7-E356-2E48-ABA4-CE75778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710E6-5CA3-EB48-846F-CEB7925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5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5421-A9B0-E145-B11C-D2F9D40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E8263-C902-7040-9276-87AE7420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20C4D-A022-B046-883A-40F5666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B7B81-B15F-FD47-A233-640905D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33885-A87F-F44C-9D27-E5BB7531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0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88AD7-C2DD-5144-AD7B-7B28FCC8C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E7648-5328-7140-877B-F1ABB446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ABC9F-84C6-5649-829B-A29049B6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8EB2E-A91C-2241-BDD5-40A4EA43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8165-C646-6040-946A-4A11235C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65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DEF2-5A0A-0148-8F00-72E21362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B8D6-CF83-F449-A804-FA9EE04D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ADEDF-92F3-E34E-90C0-5A50C68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AFB0-66BF-C849-94EA-6A6943DD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A822-F098-2A47-9A34-45FBE4D2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2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85CB3-80AE-0345-BD52-02462F0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7E2C2-44E8-4E41-9A0E-FB75050F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EAA88-ABEF-6542-8F82-B8CBAFA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475FD-14D8-B740-A00A-548D93CE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A462-7CF5-4E4D-B922-4EB14064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7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26667-1711-E843-A099-4B951B3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6598A-8523-A64B-B63F-0C86A868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DDA72-B0DD-3D42-8924-F67EE094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8303C-AC95-9941-BF2F-183C717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2FA08-C306-4444-B733-2565DBC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288C-C396-1B4E-99A4-A85E66B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5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8D257-1A36-D748-B8B7-4593A0A0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7639D-3394-3549-90CF-B77792A8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E2725-F8E9-3E4C-8AA0-BAD69B07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3F1AD-735E-D14C-9279-07171926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CB3C0-518D-CC44-8921-EB280AF4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AD850-0309-F340-9C71-6B45D9CD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F6C6A-A764-7C43-851B-E737DC0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62C69-9A6F-DA40-A9D8-AED98D70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0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6DE-C516-2641-8A51-72E5B57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78430-23ED-B444-B5DF-77D5B4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C3096-D55A-834E-85DD-32999F9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D1E00-8E18-EA4F-84F7-D871E6DA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04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F34A1-7E01-9A46-ADEE-E170B4D4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8744D-C949-3445-8EA5-EAF3912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36676-061A-8C40-90E6-F9BDCE4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7704C-1A03-3249-9DBD-93CEF97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FC239-D49F-E846-9D07-A5A3632D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F4280-D1F2-204F-8F8E-39CC4C39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A44A9-062E-FD4D-AE45-9F96B7F9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986A8-17B0-034F-86D0-94ECC1C8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0C81F-C412-FA40-B673-5499B529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4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2508D-D686-BF48-88A6-96642DC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DC0A4-AD15-9D45-98C7-B0B8FBA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1F55A-6A1C-194B-9C92-50E1CECD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4B934-2286-7F43-8F90-4C3F9539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E046F-AADF-FB41-98BB-6D31FA2F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C4E2-4FC1-8746-BA48-4B754110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3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DCAF6-C106-4A49-8737-12D9340F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D04DF-6D33-A64D-9209-23FA945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055ED-5C90-CC43-B37C-74BC601C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BD24-3A61-2B49-9A7A-F687593A52E6}" type="datetimeFigureOut">
              <a:rPr kumimoji="1" lang="ko-Kore-KR" altLang="en-US" smtClean="0"/>
              <a:t>04/26/2022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10D44-CF9E-214A-9877-F0443523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DA9C6-E26E-4840-8044-D695CBDE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p03-01-09-pract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5669-42B6-3641-9EA9-2555F598F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b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다차원 배열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E4D89-958A-1E4F-8E09-E1DB48626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2022. 04. 29.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800" dirty="0"/>
              <a:t>wonderland6773@gmail.com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062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D11F2F1-CE24-40C4-8DC7-34596B71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35" y="1325563"/>
            <a:ext cx="5393365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850B-C3DF-0742-9839-FF561C0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A0A3EBC-FBF0-47CE-848E-9101411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71E716D-4684-451C-8B75-6B6E3B27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7348"/>
            <a:ext cx="4816876" cy="50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실습 제출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sz="2000" dirty="0"/>
              <a:t> </a:t>
            </a:r>
            <a:r>
              <a:rPr lang="en-US" altLang="ko-KR" sz="2000" dirty="0">
                <a:hlinkClick r:id="rId2"/>
              </a:rPr>
              <a:t>https://www.hackerrank.com/cp03-01-09-practice</a:t>
            </a:r>
            <a:r>
              <a:rPr lang="ko-KR" altLang="en-US" sz="2000" dirty="0"/>
              <a:t>에 접속하여 문제 해결 및 제출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등록된 모든 문제의 코드를 작성하고 제출해야 합니다</a:t>
            </a:r>
            <a:r>
              <a:rPr kumimoji="1" lang="en-US" altLang="ko-KR" sz="16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실습을 통과해야 실습점수를 받을 수 있습니다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카피 적발 시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점 처리됩니다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테스트케이스를 통과해야 만점입니다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분반과 차수를 확인해서 문제를 푸시기 바랍니다</a:t>
            </a:r>
            <a:r>
              <a:rPr kumimoji="1" lang="en-US" altLang="ko-KR" sz="1200" dirty="0"/>
              <a:t>. </a:t>
            </a:r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과제 제출 기한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과제 제출일부터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주일</a:t>
            </a:r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rgbClr val="FF0000"/>
                </a:solidFill>
              </a:rPr>
              <a:t>5</a:t>
            </a:r>
            <a:r>
              <a:rPr kumimoji="1" lang="ko-KR" altLang="en-US" sz="1600" dirty="0">
                <a:solidFill>
                  <a:srgbClr val="FF0000"/>
                </a:solidFill>
              </a:rPr>
              <a:t>월 </a:t>
            </a:r>
            <a:r>
              <a:rPr kumimoji="1" lang="en-US" altLang="ko-KR" sz="1600" dirty="0">
                <a:solidFill>
                  <a:srgbClr val="FF0000"/>
                </a:solidFill>
              </a:rPr>
              <a:t>5</a:t>
            </a:r>
            <a:r>
              <a:rPr kumimoji="1" lang="ko-KR" altLang="en-US" sz="1600" dirty="0">
                <a:solidFill>
                  <a:srgbClr val="FF0000"/>
                </a:solidFill>
              </a:rPr>
              <a:t>일 목요일 </a:t>
            </a:r>
            <a:r>
              <a:rPr kumimoji="1" lang="en-US" altLang="ko-KR" sz="1600" dirty="0">
                <a:solidFill>
                  <a:srgbClr val="FF0000"/>
                </a:solidFill>
              </a:rPr>
              <a:t>23</a:t>
            </a:r>
            <a:r>
              <a:rPr kumimoji="1" lang="ko-KR" altLang="en-US" sz="1600" dirty="0">
                <a:solidFill>
                  <a:srgbClr val="FF0000"/>
                </a:solidFill>
              </a:rPr>
              <a:t>시 </a:t>
            </a:r>
            <a:r>
              <a:rPr kumimoji="1" lang="en-US" altLang="ko-KR" sz="1600" dirty="0">
                <a:solidFill>
                  <a:srgbClr val="FF0000"/>
                </a:solidFill>
              </a:rPr>
              <a:t>59</a:t>
            </a:r>
            <a:r>
              <a:rPr kumimoji="1" lang="ko-KR" altLang="en-US" sz="1600" dirty="0">
                <a:solidFill>
                  <a:srgbClr val="FF0000"/>
                </a:solidFill>
              </a:rPr>
              <a:t>분까지 제출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지각 제출 불가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kumimoji="1" lang="en-US" altLang="ko-Kore-KR" sz="1600" dirty="0">
              <a:solidFill>
                <a:srgbClr val="FF0000"/>
              </a:solidFill>
            </a:endParaRPr>
          </a:p>
          <a:p>
            <a:r>
              <a:rPr kumimoji="1" lang="ko-Kore-KR" altLang="en-US" sz="2000" dirty="0"/>
              <a:t>실습</a:t>
            </a:r>
            <a:r>
              <a:rPr kumimoji="1" lang="ko-KR" altLang="en-US" sz="2000" dirty="0"/>
              <a:t> 질문은 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김현정</a:t>
            </a:r>
            <a:r>
              <a:rPr kumimoji="1" lang="en-US" altLang="ko-KR" sz="1600" dirty="0"/>
              <a:t> TA: wonderland6773@gmail.com</a:t>
            </a: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이메일 제목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[CP03]</a:t>
            </a:r>
            <a:r>
              <a:rPr kumimoji="1" lang="en-US" altLang="ko-KR" sz="1600" dirty="0"/>
              <a:t> ~~~~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질문은 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>
                <a:solidFill>
                  <a:srgbClr val="FF0000"/>
                </a:solidFill>
              </a:rPr>
              <a:t>수요일 자정까지 마감인 과제는 화요일 자정까지 문의 받음</a:t>
            </a:r>
            <a:endParaRPr kumimoji="1" lang="ko-Kore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2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696A-08A3-5F4F-AAF5-DE4EB02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실습시간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4B731-603A-2E46-92FC-F277181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200" dirty="0"/>
              <a:t>1.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7</a:t>
            </a:r>
            <a:r>
              <a:rPr kumimoji="1" lang="ko-KR" altLang="en-US" sz="3200" dirty="0"/>
              <a:t>주차 과제 풀이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2.</a:t>
            </a:r>
            <a:r>
              <a:rPr kumimoji="1" lang="ko-KR" altLang="en-US" sz="3200" dirty="0"/>
              <a:t> 다차원 배열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3.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9</a:t>
            </a:r>
            <a:r>
              <a:rPr kumimoji="1" lang="ko-KR" altLang="en-US" sz="3200" dirty="0"/>
              <a:t>주차 실습 문제 소개</a:t>
            </a:r>
            <a:endParaRPr kumimoji="1" lang="ko-Kore-KR" altLang="en-US" sz="32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8D8B1423-7B84-4D7E-981E-22377D08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A27E76-AC6F-A346-BDEE-8BDF149E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5780" cy="4351338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447554-93FC-41BD-9B2D-3AEDEFF0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80" y="2355851"/>
            <a:ext cx="4371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FA6537-1BBD-FA40-829A-54537CF20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7525"/>
            <a:ext cx="8286943" cy="4351338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D43A3-4875-4F0C-8FBA-787F3313A31D}"/>
              </a:ext>
            </a:extLst>
          </p:cNvPr>
          <p:cNvSpPr/>
          <p:nvPr/>
        </p:nvSpPr>
        <p:spPr>
          <a:xfrm>
            <a:off x="2053394" y="3839369"/>
            <a:ext cx="981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입력 </a:t>
            </a:r>
            <a:r>
              <a:rPr kumimoji="1" lang="en-US" altLang="ko-KR" dirty="0"/>
              <a:t>: </a:t>
            </a:r>
          </a:p>
          <a:p>
            <a:r>
              <a:rPr kumimoji="1" lang="en-US" altLang="ko-KR" dirty="0"/>
              <a:t>1 2 3 4 5</a:t>
            </a:r>
            <a:br>
              <a:rPr kumimoji="1" lang="en-US" altLang="ko-KR" dirty="0"/>
            </a:br>
            <a:r>
              <a:rPr kumimoji="1" lang="en-US" altLang="ko-KR" dirty="0"/>
              <a:t>10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89B94-5FAE-43A4-AD15-AE64C2D9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717550"/>
            <a:ext cx="4381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850B-C3DF-0742-9839-FF561C0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D8000A-BB44-1D49-9FF8-8947C8F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44371" cy="4351338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A0A3EBC-FBF0-47CE-848E-9101411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2B1A8-B629-460C-9509-5BBD1FB8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23" y="1127126"/>
            <a:ext cx="44291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다차원 배열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70BB4A-36E9-4715-93B3-92B1725F7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758" y="1825625"/>
            <a:ext cx="7958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다차원 배열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88D384-A65D-42C7-98BB-35291EA3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850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다차원 배열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12D07E0-9B40-4722-A263-D9B3A3E62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38487" cy="43513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4A04A-8665-42CB-B2A5-2BC72E0CBF1E}"/>
              </a:ext>
            </a:extLst>
          </p:cNvPr>
          <p:cNvSpPr/>
          <p:nvPr/>
        </p:nvSpPr>
        <p:spPr>
          <a:xfrm>
            <a:off x="1390650" y="5053013"/>
            <a:ext cx="1438275" cy="34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C7B1E-9229-4E36-8BF3-50D9B44C0836}"/>
              </a:ext>
            </a:extLst>
          </p:cNvPr>
          <p:cNvSpPr txBox="1"/>
          <p:nvPr/>
        </p:nvSpPr>
        <p:spPr>
          <a:xfrm>
            <a:off x="8206013" y="1862702"/>
            <a:ext cx="143827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for(j=0; j&lt;2;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popu</a:t>
            </a:r>
            <a:r>
              <a:rPr lang="en-US" altLang="ko-KR" sz="1100" dirty="0"/>
              <a:t> += villa[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][j];</a:t>
            </a:r>
          </a:p>
          <a:p>
            <a:r>
              <a:rPr lang="en-US" altLang="ko-KR" sz="1100" dirty="0"/>
              <a:t>}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424E16-9F5A-4973-A4BE-52106E54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7" y="2028348"/>
            <a:ext cx="1638300" cy="4381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59C290-F7BA-47A7-ABD6-FC5CD5B4A5D2}"/>
              </a:ext>
            </a:extLst>
          </p:cNvPr>
          <p:cNvSpPr/>
          <p:nvPr/>
        </p:nvSpPr>
        <p:spPr>
          <a:xfrm>
            <a:off x="7604760" y="2172652"/>
            <a:ext cx="411480" cy="600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2A9274-4448-45F8-B7CC-BDDE068DCE34}"/>
              </a:ext>
            </a:extLst>
          </p:cNvPr>
          <p:cNvSpPr/>
          <p:nvPr/>
        </p:nvSpPr>
        <p:spPr>
          <a:xfrm>
            <a:off x="7604760" y="2286475"/>
            <a:ext cx="411480" cy="600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9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4860BF7-6729-41F4-846A-25951212D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5216"/>
            <a:ext cx="5109839" cy="50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2E68E-8366-413A-B1D9-BE0546861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15AE52-3766-4754-88CD-D6EB7FA611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A6177-1DB0-437D-A1A7-DC39FEB9840C}">
  <ds:schemaRefs>
    <ds:schemaRef ds:uri="4237baa0-6fbd-4460-82d3-98341173598a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226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NanumGothic</vt:lpstr>
      <vt:lpstr>맑은 고딕</vt:lpstr>
      <vt:lpstr>Arial</vt:lpstr>
      <vt:lpstr>Calibri</vt:lpstr>
      <vt:lpstr>Calibri Light</vt:lpstr>
      <vt:lpstr>Wingdings</vt:lpstr>
      <vt:lpstr>Office 테마</vt:lpstr>
      <vt:lpstr>컴퓨터 프로그래밍3 9주차 실습 다차원 배열</vt:lpstr>
      <vt:lpstr>금일 실습시간</vt:lpstr>
      <vt:lpstr>7주차 과제 풀이 1</vt:lpstr>
      <vt:lpstr>7주차 과제 풀이 2</vt:lpstr>
      <vt:lpstr>7주차 과제 풀이 3</vt:lpstr>
      <vt:lpstr>다차원 배열</vt:lpstr>
      <vt:lpstr>다차원 배열</vt:lpstr>
      <vt:lpstr>다차원 배열</vt:lpstr>
      <vt:lpstr>실습 문제 소개 1</vt:lpstr>
      <vt:lpstr>실습 문제 소개 2</vt:lpstr>
      <vt:lpstr>실습 문제 소개 3</vt:lpstr>
      <vt:lpstr>실습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김현정</cp:lastModifiedBy>
  <cp:revision>43</cp:revision>
  <dcterms:created xsi:type="dcterms:W3CDTF">2022-04-11T02:32:26Z</dcterms:created>
  <dcterms:modified xsi:type="dcterms:W3CDTF">2022-04-26T03:44:34Z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