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9B4C-B624-47C6-B365-77E1C7389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3E77AB-7CAA-43D1-99FE-DEC22D45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C5ABA-FDD2-4201-84EC-D4B7AAE3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2DA62-1258-4341-BD29-570613A4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85EC8-9BF3-4CD4-90EF-C8AAEC6A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495B-BCC2-4713-A9A1-E6DB94E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DDEC6-B889-4F51-9A8D-DF4F5690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2A62-EF34-4C06-BB70-ED0FE898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269C4-C9FF-492E-BA4E-EC79A80D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B837-6D55-431C-B220-BF524C48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FD9A8D-DF80-431F-845E-7DA88B110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222DD-595F-4801-AC2A-C1C2B6C86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09B66-6B64-4AED-9FA5-B7AB170A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67ADE-688E-47A1-83D0-6DFB6F97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C258D-5E20-43E7-AD84-A16365E7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4C10-67B8-4643-A68F-E1AEF0F5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E7EBE-0493-4DE4-9963-D6B414B3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3CEE7-2B2B-4161-8D29-9FDE2713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A936C-C6EA-4973-8323-BF1B6389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58C15-7EAA-48A7-9910-CF4C2DBD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A6B23-B4D2-4764-86B2-24D8D4AD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A9C94-2057-4178-950D-9AC69DDD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32E91-C94F-48B6-B4FB-B91E7E6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54F5D-4654-4588-84FC-037EF43A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8CC2A-02EF-4F74-BF2E-364BD0C0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2E63-84A9-45C6-BE0B-803A2BAB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0B215-3CE9-4398-AA82-963AF58C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C535F-E9B3-4BA7-A810-63C9DE90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C216D-D6C9-41B1-9F6B-DC37EE1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3A47A-536F-410E-A942-F031B5B4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90150-FD0C-4FB5-BB9E-71C61658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7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55D1-6C1C-4183-8774-9FC26690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F1A1C-BF11-4A0E-81A3-8EEF84ED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AA84A-2810-47E8-9857-5883BE7A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0C120-6AAF-474C-98D1-0C0B928A2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BB1E88-BAC6-44A1-A15A-890D07511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3BA70-E253-48D1-AF91-A76739F6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4958E4-0091-4E07-972B-55566972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499EA-AF40-41A6-94F3-B6606B60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0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EC45D-C4E6-49A7-BD68-93010465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2CDE1-14B5-4B38-9B31-CC8949F8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5AD12-B5C6-4D35-82D7-1BEF9E1F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3B8F9-FDCD-40FF-8280-1B0F0D58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05052-5F68-4F30-848A-372CB07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C2FF6-881D-4FCA-9B01-2516BAEF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AF9696-2095-42B3-9986-EE26CD64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1E9B7-F4AF-4B15-800B-B0789B33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9A8F6-E559-494C-ADB9-5F9EF63C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69C821-44D3-4B4E-BD23-28B4ABC76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E18AA-9E77-48FF-B967-F67555C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648B0-A74B-480B-A284-A6E76A4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449E8-F364-4AFB-89EE-3449CC18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3D5D-6C7E-4A87-81F7-F1D1F60B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2BE123-2AC8-44A9-8BE1-AC2F2B79B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021E4-8468-40A7-9F77-E81737D4F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343A2-0942-4DB6-A71E-75F708DF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3453B-5D12-4948-B011-3EF79AEF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75342-6CEE-4EC1-BD85-1238A4A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4E7AAF-6F00-434D-B1A2-CD2BA79C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B615A-E790-459C-83AC-71B3A6F0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2DA83-3795-4430-8433-84AD1796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F0FD-C16C-4724-B69D-D03F9A1143A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E7FF5-B783-4181-8F6B-6560F7D5E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5E1AA-6133-431F-8212-383EA6FB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725C-6F69-4C14-BE38-ABFB1B30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3341F-9B2E-44D0-A394-6BF38A821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계산이론 중간 대체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3EBC1-5897-4F55-96DC-80A7C8AF0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201902699 </a:t>
            </a:r>
            <a:r>
              <a:rPr lang="ko-KR" altLang="en-US" dirty="0"/>
              <a:t>복신영</a:t>
            </a:r>
          </a:p>
        </p:txBody>
      </p:sp>
    </p:spTree>
    <p:extLst>
      <p:ext uri="{BB962C8B-B14F-4D97-AF65-F5344CB8AC3E}">
        <p14:creationId xmlns:p14="http://schemas.microsoft.com/office/powerpoint/2010/main" val="28633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1D3A7B2-4087-49E1-9A9C-D38502485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" y="0"/>
            <a:ext cx="11278870" cy="7049294"/>
          </a:xfrm>
        </p:spPr>
      </p:pic>
    </p:spTree>
    <p:extLst>
      <p:ext uri="{BB962C8B-B14F-4D97-AF65-F5344CB8AC3E}">
        <p14:creationId xmlns:p14="http://schemas.microsoft.com/office/powerpoint/2010/main" val="15861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90B25402-36BF-4769-8E8B-80817DF1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9" y="61274"/>
            <a:ext cx="10874760" cy="6796726"/>
          </a:xfrm>
        </p:spPr>
      </p:pic>
    </p:spTree>
    <p:extLst>
      <p:ext uri="{BB962C8B-B14F-4D97-AF65-F5344CB8AC3E}">
        <p14:creationId xmlns:p14="http://schemas.microsoft.com/office/powerpoint/2010/main" val="172912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B0953CD9-AC5C-4A23-89B5-F272BF4B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9" y="-179110"/>
            <a:ext cx="11085922" cy="6928702"/>
          </a:xfrm>
        </p:spPr>
      </p:pic>
    </p:spTree>
    <p:extLst>
      <p:ext uri="{BB962C8B-B14F-4D97-AF65-F5344CB8AC3E}">
        <p14:creationId xmlns:p14="http://schemas.microsoft.com/office/powerpoint/2010/main" val="217926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939B3057-9352-44DD-A274-82B7F9819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4" y="68912"/>
            <a:ext cx="10752278" cy="6720175"/>
          </a:xfrm>
        </p:spPr>
      </p:pic>
    </p:spTree>
    <p:extLst>
      <p:ext uri="{BB962C8B-B14F-4D97-AF65-F5344CB8AC3E}">
        <p14:creationId xmlns:p14="http://schemas.microsoft.com/office/powerpoint/2010/main" val="21490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계산이론 중간 대체 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계산이론 중간 대체 과제</dc:title>
  <dc:creator>복 신영</dc:creator>
  <cp:lastModifiedBy>김유겸</cp:lastModifiedBy>
  <cp:revision>2</cp:revision>
  <dcterms:created xsi:type="dcterms:W3CDTF">2020-05-30T12:48:01Z</dcterms:created>
  <dcterms:modified xsi:type="dcterms:W3CDTF">2022-03-25T07:29:41Z</dcterms:modified>
</cp:coreProperties>
</file>