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2"/>
  </p:normalViewPr>
  <p:slideViewPr>
    <p:cSldViewPr snapToGrid="0" snapToObjects="1">
      <p:cViewPr varScale="1">
        <p:scale>
          <a:sx n="140" d="100"/>
          <a:sy n="14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24F2-006B-F147-897A-85B18B414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F79F2-4AB3-A843-B3BC-1843E3AF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CST-135 Matt </a:t>
            </a:r>
            <a:r>
              <a:rPr lang="en-US" dirty="0" err="1"/>
              <a:t>SIevers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22AE-90C6-DA42-91FB-E467291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59C9-B196-9B43-9317-9F44CE7E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a high level, changes needed to be made to the </a:t>
            </a:r>
            <a:r>
              <a:rPr lang="en-US" dirty="0" err="1"/>
              <a:t>BaseContact</a:t>
            </a:r>
            <a:r>
              <a:rPr lang="en-US" dirty="0"/>
              <a:t> as well as it’s children to support the creation of a new contact.</a:t>
            </a:r>
          </a:p>
          <a:p>
            <a:r>
              <a:rPr lang="en-US" dirty="0"/>
              <a:t>Added helper classes to the </a:t>
            </a:r>
            <a:r>
              <a:rPr lang="en-US" dirty="0" err="1"/>
              <a:t>AddressBook</a:t>
            </a:r>
            <a:r>
              <a:rPr lang="en-US" dirty="0"/>
              <a:t> class to access the list and perform simple actions.</a:t>
            </a:r>
          </a:p>
          <a:p>
            <a:r>
              <a:rPr lang="en-US" dirty="0"/>
              <a:t>Needed the </a:t>
            </a:r>
            <a:r>
              <a:rPr lang="en-US" dirty="0" err="1"/>
              <a:t>FileAccessService</a:t>
            </a:r>
            <a:r>
              <a:rPr lang="en-US" dirty="0"/>
              <a:t> to work as my “getter” for the list.  Currently I am creating mock data within the class to prefill a list that I can then use the helper functions on from </a:t>
            </a:r>
            <a:r>
              <a:rPr lang="en-US" dirty="0" err="1"/>
              <a:t>AddressBook</a:t>
            </a:r>
            <a:r>
              <a:rPr lang="en-US" dirty="0"/>
              <a:t>.</a:t>
            </a:r>
          </a:p>
          <a:p>
            <a:r>
              <a:rPr lang="en-US" dirty="0" err="1"/>
              <a:t>BusinessContact</a:t>
            </a:r>
            <a:r>
              <a:rPr lang="en-US" dirty="0"/>
              <a:t> was not tested, but is a direct duplicate of </a:t>
            </a:r>
            <a:r>
              <a:rPr lang="en-US" dirty="0" err="1"/>
              <a:t>PersonContact</a:t>
            </a:r>
            <a:r>
              <a:rPr lang="en-US" dirty="0"/>
              <a:t>.</a:t>
            </a:r>
          </a:p>
          <a:p>
            <a:r>
              <a:rPr lang="en-US" dirty="0"/>
              <a:t>Would like to add a type of contact to the list instead of a </a:t>
            </a:r>
            <a:r>
              <a:rPr lang="en-US" dirty="0" err="1"/>
              <a:t>PersonContact</a:t>
            </a:r>
            <a:r>
              <a:rPr lang="en-US" dirty="0"/>
              <a:t> or </a:t>
            </a:r>
            <a:r>
              <a:rPr lang="en-US" dirty="0" err="1"/>
              <a:t>BuesinessContact</a:t>
            </a:r>
            <a:r>
              <a:rPr lang="en-US" dirty="0"/>
              <a:t>.  This will make more sense later to read from file where I need to just read a contact and that contact has a type object that can be assigned.</a:t>
            </a:r>
          </a:p>
        </p:txBody>
      </p:sp>
    </p:spTree>
    <p:extLst>
      <p:ext uri="{BB962C8B-B14F-4D97-AF65-F5344CB8AC3E}">
        <p14:creationId xmlns:p14="http://schemas.microsoft.com/office/powerpoint/2010/main" val="53042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C15E-9583-5742-93BB-4BA5545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A6A86-20CF-5942-AC0A-90751A2E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80" y="2443287"/>
            <a:ext cx="6508377" cy="4338918"/>
          </a:xfrm>
        </p:spPr>
      </p:pic>
    </p:spTree>
    <p:extLst>
      <p:ext uri="{BB962C8B-B14F-4D97-AF65-F5344CB8AC3E}">
        <p14:creationId xmlns:p14="http://schemas.microsoft.com/office/powerpoint/2010/main" val="127907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054-7C72-6A4E-BBC3-23D14ABB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99B7B-7AF9-5740-9ABB-266865CE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741" y="2603500"/>
            <a:ext cx="5652830" cy="3416300"/>
          </a:xfrm>
        </p:spPr>
      </p:pic>
    </p:spTree>
    <p:extLst>
      <p:ext uri="{BB962C8B-B14F-4D97-AF65-F5344CB8AC3E}">
        <p14:creationId xmlns:p14="http://schemas.microsoft.com/office/powerpoint/2010/main" val="194436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154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Milestone 2</vt:lpstr>
      <vt:lpstr>Design Notes</vt:lpstr>
      <vt:lpstr>Updated UML</vt:lpstr>
      <vt:lpstr>Wire Frame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Sievers, Matt</dc:creator>
  <cp:lastModifiedBy>Sievers, Matt</cp:lastModifiedBy>
  <cp:revision>2</cp:revision>
  <dcterms:created xsi:type="dcterms:W3CDTF">2019-12-06T17:29:46Z</dcterms:created>
  <dcterms:modified xsi:type="dcterms:W3CDTF">2019-12-06T17:56:46Z</dcterms:modified>
</cp:coreProperties>
</file>