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18"/>
  </p:normalViewPr>
  <p:slideViewPr>
    <p:cSldViewPr snapToGrid="0" snapToObjects="1">
      <p:cViewPr varScale="1">
        <p:scale>
          <a:sx n="140" d="100"/>
          <a:sy n="140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istertask.com/projects/jzoif109jd/join/" TargetMode="External"/><Relationship Id="rId2" Type="http://schemas.openxmlformats.org/officeDocument/2006/relationships/hyperlink" Target="https://github.com/Malleas/CST-135/tree/master/src/Milest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om.com/share/13777cf75b174a8f972aea9e4d94955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890D-41D5-0A47-AB47-6D0E64780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1B6A7-9C0C-B542-B397-6D6DFF65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CST-135 Matt Sievers</a:t>
            </a:r>
          </a:p>
        </p:txBody>
      </p:sp>
    </p:spTree>
    <p:extLst>
      <p:ext uri="{BB962C8B-B14F-4D97-AF65-F5344CB8AC3E}">
        <p14:creationId xmlns:p14="http://schemas.microsoft.com/office/powerpoint/2010/main" val="193868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A575-A52F-A049-89E3-53F6DB72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6CE3-FF21-BE49-A4CE-C2A8CE67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– </a:t>
            </a:r>
            <a:r>
              <a:rPr lang="en-US" dirty="0">
                <a:hlinkClick r:id="rId2"/>
              </a:rPr>
              <a:t>https://github.com/Malleas/CST-135/tree/master/src/Milestone</a:t>
            </a:r>
            <a:endParaRPr lang="en-US" dirty="0"/>
          </a:p>
          <a:p>
            <a:r>
              <a:rPr lang="en-US" dirty="0"/>
              <a:t>Storyboard - </a:t>
            </a:r>
            <a:r>
              <a:rPr lang="en-US" dirty="0">
                <a:hlinkClick r:id="rId3"/>
              </a:rPr>
              <a:t>https://www.meistertask.com/projects/jzoif109jd/join/</a:t>
            </a:r>
            <a:endParaRPr lang="en-US" dirty="0"/>
          </a:p>
          <a:p>
            <a:r>
              <a:rPr lang="en-US" dirty="0"/>
              <a:t>Video - </a:t>
            </a:r>
            <a:r>
              <a:rPr lang="en-US" dirty="0">
                <a:hlinkClick r:id="rId4"/>
              </a:rPr>
              <a:t>https://www.loom.com</a:t>
            </a:r>
            <a:r>
              <a:rPr lang="en-US">
                <a:hlinkClick r:id="rId4"/>
              </a:rPr>
              <a:t>/share/13777cf75b174a8f972aea9e4d94955d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6DC7-E880-6744-9B20-EAB18DDA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8742-3082-7545-BB79-38BDE358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Research Switch/Case logic as it seems to be the best way to use a console input app.</a:t>
            </a:r>
          </a:p>
          <a:p>
            <a:r>
              <a:rPr lang="en-US" dirty="0"/>
              <a:t>Research Scanner and how to take multiple inputs.</a:t>
            </a:r>
          </a:p>
          <a:p>
            <a:r>
              <a:rPr lang="en-US" dirty="0"/>
              <a:t>Create methods to update contacts as well as create the base menu.  </a:t>
            </a:r>
            <a:r>
              <a:rPr lang="en-US" dirty="0" err="1"/>
              <a:t>updateContacts</a:t>
            </a:r>
            <a:r>
              <a:rPr lang="en-US" dirty="0"/>
              <a:t>() currently lives within the console app, this may change based on requirements going forward.</a:t>
            </a:r>
          </a:p>
          <a:p>
            <a:r>
              <a:rPr lang="en-US" dirty="0"/>
              <a:t>Update helper classes in </a:t>
            </a:r>
            <a:r>
              <a:rPr lang="en-US" dirty="0" err="1"/>
              <a:t>AddressBook</a:t>
            </a:r>
            <a:r>
              <a:rPr lang="en-US" dirty="0"/>
              <a:t> class to accommodate for the new requirements for the console app.</a:t>
            </a:r>
          </a:p>
          <a:p>
            <a:r>
              <a:rPr lang="en-US" dirty="0"/>
              <a:t>Implement a “go back” option to some of the menus and do it implicitly like on the creation of a new contact, should re route back to main menu.</a:t>
            </a:r>
          </a:p>
          <a:p>
            <a:r>
              <a:rPr lang="en-US" dirty="0"/>
              <a:t>Test functionality of app.</a:t>
            </a:r>
          </a:p>
          <a:p>
            <a:r>
              <a:rPr lang="en-US" dirty="0"/>
              <a:t>Wrap main switch/case in a while(true) loop to keep the loop open until user Exits.  All addresses should be held in memory using the </a:t>
            </a:r>
            <a:r>
              <a:rPr lang="en-US" dirty="0" err="1"/>
              <a:t>AddressBook</a:t>
            </a:r>
            <a:r>
              <a:rPr lang="en-US" dirty="0"/>
              <a:t> class and it’s helpers used to access it.</a:t>
            </a:r>
          </a:p>
        </p:txBody>
      </p:sp>
    </p:spTree>
    <p:extLst>
      <p:ext uri="{BB962C8B-B14F-4D97-AF65-F5344CB8AC3E}">
        <p14:creationId xmlns:p14="http://schemas.microsoft.com/office/powerpoint/2010/main" val="206198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BFC6-C6D4-784B-8DCC-DAE47500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Updates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D7305-FC03-A44B-A200-3C1A577D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926" y="2603500"/>
            <a:ext cx="3312461" cy="3416300"/>
          </a:xfrm>
        </p:spPr>
      </p:pic>
    </p:spTree>
    <p:extLst>
      <p:ext uri="{BB962C8B-B14F-4D97-AF65-F5344CB8AC3E}">
        <p14:creationId xmlns:p14="http://schemas.microsoft.com/office/powerpoint/2010/main" val="31548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EA2D-FBFD-164F-9869-17747167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StoryBoard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C2A66-5321-074C-B111-ADBE5596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678" y="2603500"/>
            <a:ext cx="5090956" cy="3416300"/>
          </a:xfrm>
        </p:spPr>
      </p:pic>
    </p:spTree>
    <p:extLst>
      <p:ext uri="{BB962C8B-B14F-4D97-AF65-F5344CB8AC3E}">
        <p14:creationId xmlns:p14="http://schemas.microsoft.com/office/powerpoint/2010/main" val="329840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A28B-7998-B441-A9BC-6A0CDA25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71FD9-1BD2-E14C-8923-F87EEAD19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53" y="2603500"/>
            <a:ext cx="2723806" cy="3416300"/>
          </a:xfrm>
        </p:spPr>
      </p:pic>
    </p:spTree>
    <p:extLst>
      <p:ext uri="{BB962C8B-B14F-4D97-AF65-F5344CB8AC3E}">
        <p14:creationId xmlns:p14="http://schemas.microsoft.com/office/powerpoint/2010/main" val="178881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216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Milestone 3</vt:lpstr>
      <vt:lpstr>Project URLs</vt:lpstr>
      <vt:lpstr>Planning</vt:lpstr>
      <vt:lpstr>UML Updates</vt:lpstr>
      <vt:lpstr>StoryBoard</vt:lpstr>
      <vt:lpstr>Milestone Story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>Sievers, Matt</dc:creator>
  <cp:lastModifiedBy>Sievers, Matt</cp:lastModifiedBy>
  <cp:revision>3</cp:revision>
  <dcterms:created xsi:type="dcterms:W3CDTF">2019-12-11T15:54:40Z</dcterms:created>
  <dcterms:modified xsi:type="dcterms:W3CDTF">2019-12-11T16:18:46Z</dcterms:modified>
</cp:coreProperties>
</file>