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9" r:id="rId4"/>
    <p:sldId id="257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4618"/>
  </p:normalViewPr>
  <p:slideViewPr>
    <p:cSldViewPr snapToGrid="0" snapToObjects="1">
      <p:cViewPr varScale="1">
        <p:scale>
          <a:sx n="140" d="100"/>
          <a:sy n="140" d="100"/>
        </p:scale>
        <p:origin x="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istertask.com/projects/jzoif109jd/join/" TargetMode="External"/><Relationship Id="rId2" Type="http://schemas.openxmlformats.org/officeDocument/2006/relationships/hyperlink" Target="https://github.com/Malleas/CST-135/tree/master/src/Mileston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4B21-F2C1-A241-8742-8100F6BB2A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Milestone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6F3D5-7B15-7746-A5CD-A8703F81F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CST-135 Matt Sievers</a:t>
            </a:r>
          </a:p>
        </p:txBody>
      </p:sp>
    </p:spTree>
    <p:extLst>
      <p:ext uri="{BB962C8B-B14F-4D97-AF65-F5344CB8AC3E}">
        <p14:creationId xmlns:p14="http://schemas.microsoft.com/office/powerpoint/2010/main" val="113914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BE1AB-FBA0-FD46-A55B-3F7EEC75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811BE-A20C-3C45-8553-8BEBF46B2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– </a:t>
            </a:r>
            <a:r>
              <a:rPr lang="en-US" dirty="0">
                <a:hlinkClick r:id="rId2"/>
              </a:rPr>
              <a:t>https://github.com/Malleas/CST-135/tree/master/src/Milestone</a:t>
            </a:r>
            <a:endParaRPr lang="en-US" dirty="0"/>
          </a:p>
          <a:p>
            <a:r>
              <a:rPr lang="en-US" dirty="0"/>
              <a:t>Storyboard - </a:t>
            </a:r>
            <a:r>
              <a:rPr lang="en-US" dirty="0">
                <a:hlinkClick r:id="rId3"/>
              </a:rPr>
              <a:t>https://www.meistertask.com/projects/jzoif109jd/join/</a:t>
            </a:r>
            <a:endParaRPr lang="en-US" dirty="0"/>
          </a:p>
          <a:p>
            <a:r>
              <a:rPr lang="en-US" dirty="0"/>
              <a:t>Video - https://</a:t>
            </a:r>
            <a:r>
              <a:rPr lang="en-US" dirty="0" err="1"/>
              <a:t>www.loom.com</a:t>
            </a:r>
            <a:r>
              <a:rPr lang="en-US"/>
              <a:t>/share/efc37a85239f4bd7a3e94cbc4546159a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0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461F-6137-3249-998F-D192BB93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73B25-E412-F84F-AA30-266289C59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examples from this weeks assignments, implement the same methods used in </a:t>
            </a:r>
            <a:r>
              <a:rPr lang="en-US" dirty="0" err="1"/>
              <a:t>readCarsFromFile</a:t>
            </a:r>
            <a:r>
              <a:rPr lang="en-US" dirty="0"/>
              <a:t> and </a:t>
            </a:r>
            <a:r>
              <a:rPr lang="en-US" dirty="0" err="1"/>
              <a:t>saveCarsToFile</a:t>
            </a:r>
            <a:r>
              <a:rPr lang="en-US" dirty="0"/>
              <a:t>.  Both can be used in the same extend to complete the requirements.  Use them as a framework and adapt as needed.</a:t>
            </a:r>
          </a:p>
          <a:p>
            <a:r>
              <a:rPr lang="en-US" dirty="0"/>
              <a:t>Add type to base contact so that a contact can be specified in the data supplied and logic applied based on type.  Can be used to help add needed items for each type of contact.</a:t>
            </a:r>
          </a:p>
          <a:p>
            <a:r>
              <a:rPr lang="en-US" dirty="0"/>
              <a:t>Add contacts from list to book at the beginning of console app</a:t>
            </a:r>
          </a:p>
          <a:p>
            <a:r>
              <a:rPr lang="en-US" dirty="0"/>
              <a:t>Append new contacts created in app to existing file.</a:t>
            </a:r>
          </a:p>
          <a:p>
            <a:r>
              <a:rPr lang="en-US" dirty="0"/>
              <a:t>Minor updates needed to interface methods.</a:t>
            </a:r>
          </a:p>
        </p:txBody>
      </p:sp>
    </p:spTree>
    <p:extLst>
      <p:ext uri="{BB962C8B-B14F-4D97-AF65-F5344CB8AC3E}">
        <p14:creationId xmlns:p14="http://schemas.microsoft.com/office/powerpoint/2010/main" val="285787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16D7-F9F0-0349-89DD-7543C3A2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9D47AA-F124-B44E-87EE-CAC0E893E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2017" y="2603500"/>
            <a:ext cx="3792278" cy="3416300"/>
          </a:xfrm>
        </p:spPr>
      </p:pic>
    </p:spTree>
    <p:extLst>
      <p:ext uri="{BB962C8B-B14F-4D97-AF65-F5344CB8AC3E}">
        <p14:creationId xmlns:p14="http://schemas.microsoft.com/office/powerpoint/2010/main" val="193931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214A-A6C1-EB4A-A419-3859C3F0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9DC03-FA1D-8549-8E49-DF8A89DC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F33EECF-0CB9-A74E-8D9A-744077CE09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569792"/>
              </p:ext>
            </p:extLst>
          </p:nvPr>
        </p:nvGraphicFramePr>
        <p:xfrm>
          <a:off x="362712" y="3360420"/>
          <a:ext cx="11418570" cy="507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3" imgW="13157200" imgH="584200" progId="Excel.Sheet.12">
                  <p:embed/>
                </p:oleObj>
              </mc:Choice>
              <mc:Fallback>
                <p:oleObj name="Worksheet" r:id="rId3" imgW="13157200" imgH="584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2712" y="3360420"/>
                        <a:ext cx="11418570" cy="5074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442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70F7-E303-A54C-83B9-D4FE82BB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9B762B-9DBA-C74C-8231-0FC948D52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4987" y="2603500"/>
            <a:ext cx="3986338" cy="3416300"/>
          </a:xfrm>
        </p:spPr>
      </p:pic>
    </p:spTree>
    <p:extLst>
      <p:ext uri="{BB962C8B-B14F-4D97-AF65-F5344CB8AC3E}">
        <p14:creationId xmlns:p14="http://schemas.microsoft.com/office/powerpoint/2010/main" val="131244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A703-0169-ED4F-BE14-F03DA77E2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4 Story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073115E-BEB1-8D4F-93F6-6BF647F5D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5831" y="2603500"/>
            <a:ext cx="2784650" cy="3416300"/>
          </a:xfrm>
        </p:spPr>
      </p:pic>
    </p:spTree>
    <p:extLst>
      <p:ext uri="{BB962C8B-B14F-4D97-AF65-F5344CB8AC3E}">
        <p14:creationId xmlns:p14="http://schemas.microsoft.com/office/powerpoint/2010/main" val="4199566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</TotalTime>
  <Words>171</Words>
  <Application>Microsoft Macintosh PowerPoint</Application>
  <PresentationFormat>Widescreen</PresentationFormat>
  <Paragraphs>16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Worksheet</vt:lpstr>
      <vt:lpstr>Milestone 4</vt:lpstr>
      <vt:lpstr>Project URLs</vt:lpstr>
      <vt:lpstr>Design Plans</vt:lpstr>
      <vt:lpstr>UML</vt:lpstr>
      <vt:lpstr>Data Directory</vt:lpstr>
      <vt:lpstr>Story Board</vt:lpstr>
      <vt:lpstr>Milestone 4 Story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4</dc:title>
  <dc:creator>Sievers, Matt</dc:creator>
  <cp:lastModifiedBy>Sievers, Matt</cp:lastModifiedBy>
  <cp:revision>3</cp:revision>
  <dcterms:created xsi:type="dcterms:W3CDTF">2019-12-18T18:21:38Z</dcterms:created>
  <dcterms:modified xsi:type="dcterms:W3CDTF">2019-12-18T18:42:18Z</dcterms:modified>
</cp:coreProperties>
</file>