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7E1-179E-E349-98A4-2789FF963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UI 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8089-08F5-C84D-916C-9FFDBACB8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CST-391</a:t>
            </a:r>
          </a:p>
          <a:p>
            <a:r>
              <a:rPr lang="en-US" dirty="0"/>
              <a:t>Matt </a:t>
            </a:r>
            <a:r>
              <a:rPr lang="en-US" dirty="0" err="1"/>
              <a:t>SIevers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1F51-6CB2-8940-B6C9-4BFD4C2F6C30}"/>
              </a:ext>
            </a:extLst>
          </p:cNvPr>
          <p:cNvSpPr txBox="1"/>
          <p:nvPr/>
        </p:nvSpPr>
        <p:spPr>
          <a:xfrm>
            <a:off x="8676861" y="103208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Login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9602856" y="1046201"/>
            <a:ext cx="91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 action="ppaction://hlinksldjump"/>
              </a:rPr>
              <a:t>Register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4261459" y="1719469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my CST-391 product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FF6DF-7AA1-1B4B-B08C-8A8701D83E66}"/>
              </a:ext>
            </a:extLst>
          </p:cNvPr>
          <p:cNvSpPr txBox="1"/>
          <p:nvPr/>
        </p:nvSpPr>
        <p:spPr>
          <a:xfrm>
            <a:off x="1670751" y="104879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4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4261459" y="1719469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F8DDE-972E-DC4C-9D58-B3012A82C68D}"/>
              </a:ext>
            </a:extLst>
          </p:cNvPr>
          <p:cNvSpPr txBox="1"/>
          <p:nvPr/>
        </p:nvSpPr>
        <p:spPr>
          <a:xfrm>
            <a:off x="4323656" y="2208071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F9409-C714-9349-947A-8718A7D2B6A9}"/>
              </a:ext>
            </a:extLst>
          </p:cNvPr>
          <p:cNvSpPr/>
          <p:nvPr/>
        </p:nvSpPr>
        <p:spPr>
          <a:xfrm>
            <a:off x="5516217" y="171946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B9C4B-4371-2041-9714-01A8F4E58444}"/>
              </a:ext>
            </a:extLst>
          </p:cNvPr>
          <p:cNvSpPr/>
          <p:nvPr/>
        </p:nvSpPr>
        <p:spPr>
          <a:xfrm>
            <a:off x="5516217" y="2208071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1E239-41F9-D149-892C-350BAF8E4180}"/>
              </a:ext>
            </a:extLst>
          </p:cNvPr>
          <p:cNvSpPr txBox="1"/>
          <p:nvPr/>
        </p:nvSpPr>
        <p:spPr>
          <a:xfrm>
            <a:off x="4512365" y="2696673"/>
            <a:ext cx="26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registered?  Click </a:t>
            </a:r>
            <a:r>
              <a:rPr lang="en-US" dirty="0">
                <a:solidFill>
                  <a:schemeClr val="bg1"/>
                </a:solidFill>
                <a:hlinkClick r:id="rId3" action="ppaction://hlinksldjump"/>
              </a:rPr>
              <a:t>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5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4261459" y="17194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F8DDE-972E-DC4C-9D58-B3012A82C68D}"/>
              </a:ext>
            </a:extLst>
          </p:cNvPr>
          <p:cNvSpPr txBox="1"/>
          <p:nvPr/>
        </p:nvSpPr>
        <p:spPr>
          <a:xfrm>
            <a:off x="4323656" y="220807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 Name: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F9409-C714-9349-947A-8718A7D2B6A9}"/>
              </a:ext>
            </a:extLst>
          </p:cNvPr>
          <p:cNvSpPr/>
          <p:nvPr/>
        </p:nvSpPr>
        <p:spPr>
          <a:xfrm>
            <a:off x="5516217" y="171946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B9C4B-4371-2041-9714-01A8F4E58444}"/>
              </a:ext>
            </a:extLst>
          </p:cNvPr>
          <p:cNvSpPr/>
          <p:nvPr/>
        </p:nvSpPr>
        <p:spPr>
          <a:xfrm>
            <a:off x="5516217" y="2208071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5ED53-9FE6-F444-998E-F5D6A9CCE1A9}"/>
              </a:ext>
            </a:extLst>
          </p:cNvPr>
          <p:cNvSpPr txBox="1"/>
          <p:nvPr/>
        </p:nvSpPr>
        <p:spPr>
          <a:xfrm>
            <a:off x="4684854" y="269667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367F8-67BC-9949-BFCE-A4329E4C299B}"/>
              </a:ext>
            </a:extLst>
          </p:cNvPr>
          <p:cNvSpPr/>
          <p:nvPr/>
        </p:nvSpPr>
        <p:spPr>
          <a:xfrm>
            <a:off x="5516217" y="2675427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AAC67-4B23-4A41-BED6-CFE0124CD122}"/>
              </a:ext>
            </a:extLst>
          </p:cNvPr>
          <p:cNvSpPr txBox="1"/>
          <p:nvPr/>
        </p:nvSpPr>
        <p:spPr>
          <a:xfrm>
            <a:off x="3903990" y="316402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Phone Number: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1F9C2-9A22-4645-A970-C39E34A372A2}"/>
              </a:ext>
            </a:extLst>
          </p:cNvPr>
          <p:cNvSpPr/>
          <p:nvPr/>
        </p:nvSpPr>
        <p:spPr>
          <a:xfrm>
            <a:off x="5516217" y="316402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6B549-A6B3-AF41-8796-0D80E029AAA2}"/>
              </a:ext>
            </a:extLst>
          </p:cNvPr>
          <p:cNvSpPr txBox="1"/>
          <p:nvPr/>
        </p:nvSpPr>
        <p:spPr>
          <a:xfrm>
            <a:off x="4273074" y="3652631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76F688-DEFC-3B4C-9747-340C62E2C203}"/>
              </a:ext>
            </a:extLst>
          </p:cNvPr>
          <p:cNvSpPr/>
          <p:nvPr/>
        </p:nvSpPr>
        <p:spPr>
          <a:xfrm>
            <a:off x="5527832" y="3652631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04F694-AE6F-7845-A80E-FD76EEE34BEB}"/>
              </a:ext>
            </a:extLst>
          </p:cNvPr>
          <p:cNvSpPr txBox="1"/>
          <p:nvPr/>
        </p:nvSpPr>
        <p:spPr>
          <a:xfrm>
            <a:off x="4273074" y="4141233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D463A-E61A-A046-A1F5-8172DF39409E}"/>
              </a:ext>
            </a:extLst>
          </p:cNvPr>
          <p:cNvSpPr/>
          <p:nvPr/>
        </p:nvSpPr>
        <p:spPr>
          <a:xfrm>
            <a:off x="5527832" y="4141233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A3742106-0A3E-4E4E-95DF-ACBB77A6A646}"/>
              </a:ext>
            </a:extLst>
          </p:cNvPr>
          <p:cNvSpPr/>
          <p:nvPr/>
        </p:nvSpPr>
        <p:spPr>
          <a:xfrm>
            <a:off x="4046131" y="4741757"/>
            <a:ext cx="1759226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E309117E-BB0E-EC4C-A243-B728F1AA74A1}"/>
              </a:ext>
            </a:extLst>
          </p:cNvPr>
          <p:cNvSpPr/>
          <p:nvPr/>
        </p:nvSpPr>
        <p:spPr>
          <a:xfrm>
            <a:off x="5898893" y="4727859"/>
            <a:ext cx="1759226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6894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 Page Post Login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1F51-6CB2-8940-B6C9-4BFD4C2F6C30}"/>
              </a:ext>
            </a:extLst>
          </p:cNvPr>
          <p:cNvSpPr txBox="1"/>
          <p:nvPr/>
        </p:nvSpPr>
        <p:spPr>
          <a:xfrm>
            <a:off x="8676861" y="1032085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Products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9602856" y="104620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4261459" y="1719469"/>
            <a:ext cx="366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to my CST-391 product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FF6DF-7AA1-1B4B-B08C-8A8701D83E66}"/>
              </a:ext>
            </a:extLst>
          </p:cNvPr>
          <p:cNvSpPr txBox="1"/>
          <p:nvPr/>
        </p:nvSpPr>
        <p:spPr>
          <a:xfrm>
            <a:off x="1670751" y="104879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Products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42106-0A3E-4E4E-95DF-ACBB77A6A646}"/>
              </a:ext>
            </a:extLst>
          </p:cNvPr>
          <p:cNvSpPr/>
          <p:nvPr/>
        </p:nvSpPr>
        <p:spPr>
          <a:xfrm>
            <a:off x="2017572" y="1719469"/>
            <a:ext cx="1560515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09117E-BB0E-EC4C-A243-B728F1AA74A1}"/>
              </a:ext>
            </a:extLst>
          </p:cNvPr>
          <p:cNvSpPr/>
          <p:nvPr/>
        </p:nvSpPr>
        <p:spPr>
          <a:xfrm>
            <a:off x="2017572" y="2240483"/>
            <a:ext cx="1560515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Product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6A3643-03C6-714D-B0F1-CCAE7748E0D1}"/>
              </a:ext>
            </a:extLst>
          </p:cNvPr>
          <p:cNvSpPr/>
          <p:nvPr/>
        </p:nvSpPr>
        <p:spPr>
          <a:xfrm>
            <a:off x="1997582" y="2761497"/>
            <a:ext cx="1560515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93B70C3-EE1C-1A40-8D89-B7D312EE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41893"/>
              </p:ext>
            </p:extLst>
          </p:nvPr>
        </p:nvGraphicFramePr>
        <p:xfrm>
          <a:off x="3717235" y="1719469"/>
          <a:ext cx="661719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439">
                  <a:extLst>
                    <a:ext uri="{9D8B030D-6E8A-4147-A177-3AD203B41FA5}">
                      <a16:colId xmlns:a16="http://schemas.microsoft.com/office/drawing/2014/main" val="4201207824"/>
                    </a:ext>
                  </a:extLst>
                </a:gridCol>
                <a:gridCol w="1323439">
                  <a:extLst>
                    <a:ext uri="{9D8B030D-6E8A-4147-A177-3AD203B41FA5}">
                      <a16:colId xmlns:a16="http://schemas.microsoft.com/office/drawing/2014/main" val="3307450368"/>
                    </a:ext>
                  </a:extLst>
                </a:gridCol>
                <a:gridCol w="1323439">
                  <a:extLst>
                    <a:ext uri="{9D8B030D-6E8A-4147-A177-3AD203B41FA5}">
                      <a16:colId xmlns:a16="http://schemas.microsoft.com/office/drawing/2014/main" val="2126969475"/>
                    </a:ext>
                  </a:extLst>
                </a:gridCol>
                <a:gridCol w="1323439">
                  <a:extLst>
                    <a:ext uri="{9D8B030D-6E8A-4147-A177-3AD203B41FA5}">
                      <a16:colId xmlns:a16="http://schemas.microsoft.com/office/drawing/2014/main" val="474603086"/>
                    </a:ext>
                  </a:extLst>
                </a:gridCol>
                <a:gridCol w="1323439">
                  <a:extLst>
                    <a:ext uri="{9D8B030D-6E8A-4147-A177-3AD203B41FA5}">
                      <a16:colId xmlns:a16="http://schemas.microsoft.com/office/drawing/2014/main" val="21937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5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6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9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8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7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Product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3887969" y="1719469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F8DDE-972E-DC4C-9D58-B3012A82C68D}"/>
              </a:ext>
            </a:extLst>
          </p:cNvPr>
          <p:cNvSpPr txBox="1"/>
          <p:nvPr/>
        </p:nvSpPr>
        <p:spPr>
          <a:xfrm>
            <a:off x="4202284" y="221563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F9409-C714-9349-947A-8718A7D2B6A9}"/>
              </a:ext>
            </a:extLst>
          </p:cNvPr>
          <p:cNvSpPr/>
          <p:nvPr/>
        </p:nvSpPr>
        <p:spPr>
          <a:xfrm>
            <a:off x="5516217" y="171946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B9C4B-4371-2041-9714-01A8F4E58444}"/>
              </a:ext>
            </a:extLst>
          </p:cNvPr>
          <p:cNvSpPr/>
          <p:nvPr/>
        </p:nvSpPr>
        <p:spPr>
          <a:xfrm>
            <a:off x="5516217" y="2208071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5ED53-9FE6-F444-998E-F5D6A9CCE1A9}"/>
              </a:ext>
            </a:extLst>
          </p:cNvPr>
          <p:cNvSpPr txBox="1"/>
          <p:nvPr/>
        </p:nvSpPr>
        <p:spPr>
          <a:xfrm>
            <a:off x="4302602" y="272908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Quantity: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367F8-67BC-9949-BFCE-A4329E4C299B}"/>
              </a:ext>
            </a:extLst>
          </p:cNvPr>
          <p:cNvSpPr/>
          <p:nvPr/>
        </p:nvSpPr>
        <p:spPr>
          <a:xfrm>
            <a:off x="5516217" y="2675427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AAC67-4B23-4A41-BED6-CFE0124CD122}"/>
              </a:ext>
            </a:extLst>
          </p:cNvPr>
          <p:cNvSpPr txBox="1"/>
          <p:nvPr/>
        </p:nvSpPr>
        <p:spPr>
          <a:xfrm>
            <a:off x="4653659" y="319283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1F9C2-9A22-4645-A970-C39E34A372A2}"/>
              </a:ext>
            </a:extLst>
          </p:cNvPr>
          <p:cNvSpPr/>
          <p:nvPr/>
        </p:nvSpPr>
        <p:spPr>
          <a:xfrm>
            <a:off x="5516217" y="316402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A3742106-0A3E-4E4E-95DF-ACBB77A6A646}"/>
              </a:ext>
            </a:extLst>
          </p:cNvPr>
          <p:cNvSpPr/>
          <p:nvPr/>
        </p:nvSpPr>
        <p:spPr>
          <a:xfrm>
            <a:off x="5516217" y="3813242"/>
            <a:ext cx="1759226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1428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 Product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3887969" y="1719469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F8DDE-972E-DC4C-9D58-B3012A82C68D}"/>
              </a:ext>
            </a:extLst>
          </p:cNvPr>
          <p:cNvSpPr txBox="1"/>
          <p:nvPr/>
        </p:nvSpPr>
        <p:spPr>
          <a:xfrm>
            <a:off x="4202284" y="221563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F9409-C714-9349-947A-8718A7D2B6A9}"/>
              </a:ext>
            </a:extLst>
          </p:cNvPr>
          <p:cNvSpPr/>
          <p:nvPr/>
        </p:nvSpPr>
        <p:spPr>
          <a:xfrm>
            <a:off x="5516217" y="171946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B9C4B-4371-2041-9714-01A8F4E58444}"/>
              </a:ext>
            </a:extLst>
          </p:cNvPr>
          <p:cNvSpPr/>
          <p:nvPr/>
        </p:nvSpPr>
        <p:spPr>
          <a:xfrm>
            <a:off x="5516217" y="2208071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5ED53-9FE6-F444-998E-F5D6A9CCE1A9}"/>
              </a:ext>
            </a:extLst>
          </p:cNvPr>
          <p:cNvSpPr txBox="1"/>
          <p:nvPr/>
        </p:nvSpPr>
        <p:spPr>
          <a:xfrm>
            <a:off x="4302602" y="272908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Quantity: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367F8-67BC-9949-BFCE-A4329E4C299B}"/>
              </a:ext>
            </a:extLst>
          </p:cNvPr>
          <p:cNvSpPr/>
          <p:nvPr/>
        </p:nvSpPr>
        <p:spPr>
          <a:xfrm>
            <a:off x="5516217" y="2675427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AAC67-4B23-4A41-BED6-CFE0124CD122}"/>
              </a:ext>
            </a:extLst>
          </p:cNvPr>
          <p:cNvSpPr txBox="1"/>
          <p:nvPr/>
        </p:nvSpPr>
        <p:spPr>
          <a:xfrm>
            <a:off x="4653659" y="319283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1F9C2-9A22-4645-A970-C39E34A372A2}"/>
              </a:ext>
            </a:extLst>
          </p:cNvPr>
          <p:cNvSpPr/>
          <p:nvPr/>
        </p:nvSpPr>
        <p:spPr>
          <a:xfrm>
            <a:off x="5516217" y="316402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A3742106-0A3E-4E4E-95DF-ACBB77A6A646}"/>
              </a:ext>
            </a:extLst>
          </p:cNvPr>
          <p:cNvSpPr/>
          <p:nvPr/>
        </p:nvSpPr>
        <p:spPr>
          <a:xfrm>
            <a:off x="5516217" y="3813242"/>
            <a:ext cx="1759226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2259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57A46A-F3BF-6C49-AF80-6A7737E45B33}"/>
              </a:ext>
            </a:extLst>
          </p:cNvPr>
          <p:cNvSpPr/>
          <p:nvPr/>
        </p:nvSpPr>
        <p:spPr>
          <a:xfrm>
            <a:off x="1663148" y="1415533"/>
            <a:ext cx="8865704" cy="43292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635AD-DD54-B24F-AD00-431FE0D3D5F1}"/>
              </a:ext>
            </a:extLst>
          </p:cNvPr>
          <p:cNvSpPr/>
          <p:nvPr/>
        </p:nvSpPr>
        <p:spPr>
          <a:xfrm>
            <a:off x="1663148" y="487017"/>
            <a:ext cx="8865704" cy="914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 Product Page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11B1F-1409-6840-9C5D-B2C66FD577C6}"/>
              </a:ext>
            </a:extLst>
          </p:cNvPr>
          <p:cNvSpPr txBox="1"/>
          <p:nvPr/>
        </p:nvSpPr>
        <p:spPr>
          <a:xfrm>
            <a:off x="1663148" y="10462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Home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5BD67-A44A-F34B-9CAB-88F14C189B1D}"/>
              </a:ext>
            </a:extLst>
          </p:cNvPr>
          <p:cNvSpPr txBox="1"/>
          <p:nvPr/>
        </p:nvSpPr>
        <p:spPr>
          <a:xfrm>
            <a:off x="4196082" y="1719469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ID: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AF9409-C714-9349-947A-8718A7D2B6A9}"/>
              </a:ext>
            </a:extLst>
          </p:cNvPr>
          <p:cNvSpPr/>
          <p:nvPr/>
        </p:nvSpPr>
        <p:spPr>
          <a:xfrm>
            <a:off x="5516217" y="1719469"/>
            <a:ext cx="17592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3" action="ppaction://hlinksldjump"/>
            <a:extLst>
              <a:ext uri="{FF2B5EF4-FFF2-40B4-BE49-F238E27FC236}">
                <a16:creationId xmlns:a16="http://schemas.microsoft.com/office/drawing/2014/main" id="{A3742106-0A3E-4E4E-95DF-ACBB77A6A646}"/>
              </a:ext>
            </a:extLst>
          </p:cNvPr>
          <p:cNvSpPr/>
          <p:nvPr/>
        </p:nvSpPr>
        <p:spPr>
          <a:xfrm>
            <a:off x="5516217" y="2392737"/>
            <a:ext cx="1759226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447287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</TotalTime>
  <Words>117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Milestone UI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UI Wireframe</dc:title>
  <dc:creator>Sievers, Matt</dc:creator>
  <cp:lastModifiedBy>Sievers, Matt</cp:lastModifiedBy>
  <cp:revision>1</cp:revision>
  <dcterms:created xsi:type="dcterms:W3CDTF">2022-01-27T16:20:44Z</dcterms:created>
  <dcterms:modified xsi:type="dcterms:W3CDTF">2022-01-27T16:37:35Z</dcterms:modified>
</cp:coreProperties>
</file>