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6FF0A-0AB1-45CE-AFE6-CDE4D845DA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BAF903-7287-4AD3-BAD3-37BD275F6D48}">
      <dgm:prSet/>
      <dgm:spPr/>
      <dgm:t>
        <a:bodyPr/>
        <a:lstStyle/>
        <a:p>
          <a:r>
            <a:rPr lang="en-IN"/>
            <a:t>2310030060  -		M ADITI</a:t>
          </a:r>
          <a:endParaRPr lang="en-US"/>
        </a:p>
      </dgm:t>
    </dgm:pt>
    <dgm:pt modelId="{D649178D-B0AE-4EF5-B4D1-E86D5CBA42DE}" type="parTrans" cxnId="{340E61B8-E36B-47BE-9022-E4050C294021}">
      <dgm:prSet/>
      <dgm:spPr/>
      <dgm:t>
        <a:bodyPr/>
        <a:lstStyle/>
        <a:p>
          <a:endParaRPr lang="en-US"/>
        </a:p>
      </dgm:t>
    </dgm:pt>
    <dgm:pt modelId="{94803F65-26CC-4D3C-8891-5E8123716183}" type="sibTrans" cxnId="{340E61B8-E36B-47BE-9022-E4050C294021}">
      <dgm:prSet/>
      <dgm:spPr/>
      <dgm:t>
        <a:bodyPr/>
        <a:lstStyle/>
        <a:p>
          <a:endParaRPr lang="en-US"/>
        </a:p>
      </dgm:t>
    </dgm:pt>
    <dgm:pt modelId="{F0D61816-72C7-467D-8ED2-A2368FFA174F}">
      <dgm:prSet/>
      <dgm:spPr/>
      <dgm:t>
        <a:bodyPr/>
        <a:lstStyle/>
        <a:p>
          <a:r>
            <a:rPr lang="en-IN"/>
            <a:t>2310030179  -		A VEENA</a:t>
          </a:r>
          <a:endParaRPr lang="en-US"/>
        </a:p>
      </dgm:t>
    </dgm:pt>
    <dgm:pt modelId="{2FF17D0F-91F1-4F96-AE86-FC11A9A657B9}" type="parTrans" cxnId="{45FED910-93CC-4379-8F38-72D02B5FF197}">
      <dgm:prSet/>
      <dgm:spPr/>
      <dgm:t>
        <a:bodyPr/>
        <a:lstStyle/>
        <a:p>
          <a:endParaRPr lang="en-US"/>
        </a:p>
      </dgm:t>
    </dgm:pt>
    <dgm:pt modelId="{64DE18F4-3DC5-4584-841C-A28778EEF69C}" type="sibTrans" cxnId="{45FED910-93CC-4379-8F38-72D02B5FF197}">
      <dgm:prSet/>
      <dgm:spPr/>
      <dgm:t>
        <a:bodyPr/>
        <a:lstStyle/>
        <a:p>
          <a:endParaRPr lang="en-US"/>
        </a:p>
      </dgm:t>
    </dgm:pt>
    <dgm:pt modelId="{D8637155-5B2A-4EE6-9026-EAE04A83D31D}">
      <dgm:prSet/>
      <dgm:spPr/>
      <dgm:t>
        <a:bodyPr/>
        <a:lstStyle/>
        <a:p>
          <a:r>
            <a:rPr lang="en-IN"/>
            <a:t>2310030185  - 	JEEVANA</a:t>
          </a:r>
          <a:endParaRPr lang="en-US"/>
        </a:p>
      </dgm:t>
    </dgm:pt>
    <dgm:pt modelId="{A7B917B9-FCAF-49DB-B33A-378BB9FB9933}" type="parTrans" cxnId="{973CE882-8F4F-447A-9776-80359087D2D5}">
      <dgm:prSet/>
      <dgm:spPr/>
      <dgm:t>
        <a:bodyPr/>
        <a:lstStyle/>
        <a:p>
          <a:endParaRPr lang="en-US"/>
        </a:p>
      </dgm:t>
    </dgm:pt>
    <dgm:pt modelId="{360EED28-16F4-4F95-BE40-6AFC64BD37CE}" type="sibTrans" cxnId="{973CE882-8F4F-447A-9776-80359087D2D5}">
      <dgm:prSet/>
      <dgm:spPr/>
      <dgm:t>
        <a:bodyPr/>
        <a:lstStyle/>
        <a:p>
          <a:endParaRPr lang="en-US"/>
        </a:p>
      </dgm:t>
    </dgm:pt>
    <dgm:pt modelId="{46BE16F6-F682-447E-854B-313A4FA80E24}">
      <dgm:prSet/>
      <dgm:spPr/>
      <dgm:t>
        <a:bodyPr/>
        <a:lstStyle/>
        <a:p>
          <a:r>
            <a:rPr lang="en-IN" dirty="0"/>
            <a:t>2310030328  - </a:t>
          </a:r>
        </a:p>
        <a:p>
          <a:r>
            <a:rPr lang="en-IN" dirty="0"/>
            <a:t>V LAVANYA</a:t>
          </a:r>
          <a:endParaRPr lang="en-US" dirty="0"/>
        </a:p>
      </dgm:t>
    </dgm:pt>
    <dgm:pt modelId="{9FA3F3AB-49DC-4DB7-8436-33065389329C}" type="parTrans" cxnId="{F9A1EF25-FDEA-4259-8DD7-405F937437B4}">
      <dgm:prSet/>
      <dgm:spPr/>
      <dgm:t>
        <a:bodyPr/>
        <a:lstStyle/>
        <a:p>
          <a:endParaRPr lang="en-US"/>
        </a:p>
      </dgm:t>
    </dgm:pt>
    <dgm:pt modelId="{57DD8878-EA89-4BBA-8772-EA5D9140091A}" type="sibTrans" cxnId="{F9A1EF25-FDEA-4259-8DD7-405F937437B4}">
      <dgm:prSet/>
      <dgm:spPr/>
      <dgm:t>
        <a:bodyPr/>
        <a:lstStyle/>
        <a:p>
          <a:endParaRPr lang="en-US"/>
        </a:p>
      </dgm:t>
    </dgm:pt>
    <dgm:pt modelId="{720AF166-8AD4-4DEF-A26F-D1F110C88A04}" type="pres">
      <dgm:prSet presAssocID="{6C26FF0A-0AB1-45CE-AFE6-CDE4D845DA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4A0567-4FC0-4C87-83E6-A0AAA45E4D3C}" type="pres">
      <dgm:prSet presAssocID="{C5BAF903-7287-4AD3-BAD3-37BD275F6D48}" presName="hierRoot1" presStyleCnt="0"/>
      <dgm:spPr/>
    </dgm:pt>
    <dgm:pt modelId="{81CEDCD1-9A78-46A6-95C0-7D33B4125EDB}" type="pres">
      <dgm:prSet presAssocID="{C5BAF903-7287-4AD3-BAD3-37BD275F6D48}" presName="composite" presStyleCnt="0"/>
      <dgm:spPr/>
    </dgm:pt>
    <dgm:pt modelId="{6A5CE0DE-1C0B-497F-81B4-1D5C14351AF4}" type="pres">
      <dgm:prSet presAssocID="{C5BAF903-7287-4AD3-BAD3-37BD275F6D48}" presName="background" presStyleLbl="node0" presStyleIdx="0" presStyleCnt="4"/>
      <dgm:spPr/>
    </dgm:pt>
    <dgm:pt modelId="{BD8C4FB6-36A2-4246-916F-8DEB5C48FCDA}" type="pres">
      <dgm:prSet presAssocID="{C5BAF903-7287-4AD3-BAD3-37BD275F6D48}" presName="text" presStyleLbl="fgAcc0" presStyleIdx="0" presStyleCnt="4">
        <dgm:presLayoutVars>
          <dgm:chPref val="3"/>
        </dgm:presLayoutVars>
      </dgm:prSet>
      <dgm:spPr/>
    </dgm:pt>
    <dgm:pt modelId="{0B4ED265-C8FF-42B7-9094-9C90F8B4A0E5}" type="pres">
      <dgm:prSet presAssocID="{C5BAF903-7287-4AD3-BAD3-37BD275F6D48}" presName="hierChild2" presStyleCnt="0"/>
      <dgm:spPr/>
    </dgm:pt>
    <dgm:pt modelId="{7FD5795B-282D-459E-83E1-8C33599ABFE3}" type="pres">
      <dgm:prSet presAssocID="{F0D61816-72C7-467D-8ED2-A2368FFA174F}" presName="hierRoot1" presStyleCnt="0"/>
      <dgm:spPr/>
    </dgm:pt>
    <dgm:pt modelId="{DE6201E3-B1B7-4725-B7B4-B14915CEA1BF}" type="pres">
      <dgm:prSet presAssocID="{F0D61816-72C7-467D-8ED2-A2368FFA174F}" presName="composite" presStyleCnt="0"/>
      <dgm:spPr/>
    </dgm:pt>
    <dgm:pt modelId="{65F43F15-927E-4B44-9943-974EA1C1CEF3}" type="pres">
      <dgm:prSet presAssocID="{F0D61816-72C7-467D-8ED2-A2368FFA174F}" presName="background" presStyleLbl="node0" presStyleIdx="1" presStyleCnt="4"/>
      <dgm:spPr/>
    </dgm:pt>
    <dgm:pt modelId="{96022008-30F4-46DD-A679-2B4D7FF7152F}" type="pres">
      <dgm:prSet presAssocID="{F0D61816-72C7-467D-8ED2-A2368FFA174F}" presName="text" presStyleLbl="fgAcc0" presStyleIdx="1" presStyleCnt="4">
        <dgm:presLayoutVars>
          <dgm:chPref val="3"/>
        </dgm:presLayoutVars>
      </dgm:prSet>
      <dgm:spPr/>
    </dgm:pt>
    <dgm:pt modelId="{E170DBB4-0239-4FE7-882D-A3CCB8ADEBF4}" type="pres">
      <dgm:prSet presAssocID="{F0D61816-72C7-467D-8ED2-A2368FFA174F}" presName="hierChild2" presStyleCnt="0"/>
      <dgm:spPr/>
    </dgm:pt>
    <dgm:pt modelId="{1D6C819F-1388-4FBD-A8B9-36E1F15C3BD5}" type="pres">
      <dgm:prSet presAssocID="{D8637155-5B2A-4EE6-9026-EAE04A83D31D}" presName="hierRoot1" presStyleCnt="0"/>
      <dgm:spPr/>
    </dgm:pt>
    <dgm:pt modelId="{9E4F2B7E-07D7-48D0-8552-2C80223F211E}" type="pres">
      <dgm:prSet presAssocID="{D8637155-5B2A-4EE6-9026-EAE04A83D31D}" presName="composite" presStyleCnt="0"/>
      <dgm:spPr/>
    </dgm:pt>
    <dgm:pt modelId="{E2A5807B-9F0C-405E-A1B6-306C8F1208B1}" type="pres">
      <dgm:prSet presAssocID="{D8637155-5B2A-4EE6-9026-EAE04A83D31D}" presName="background" presStyleLbl="node0" presStyleIdx="2" presStyleCnt="4"/>
      <dgm:spPr/>
    </dgm:pt>
    <dgm:pt modelId="{5E7C52A4-FCD5-4A57-B887-6938B82439C6}" type="pres">
      <dgm:prSet presAssocID="{D8637155-5B2A-4EE6-9026-EAE04A83D31D}" presName="text" presStyleLbl="fgAcc0" presStyleIdx="2" presStyleCnt="4">
        <dgm:presLayoutVars>
          <dgm:chPref val="3"/>
        </dgm:presLayoutVars>
      </dgm:prSet>
      <dgm:spPr/>
    </dgm:pt>
    <dgm:pt modelId="{0D51F1C2-503F-4561-804D-B827882E659A}" type="pres">
      <dgm:prSet presAssocID="{D8637155-5B2A-4EE6-9026-EAE04A83D31D}" presName="hierChild2" presStyleCnt="0"/>
      <dgm:spPr/>
    </dgm:pt>
    <dgm:pt modelId="{A6866C4F-3AA3-4BE3-93EE-5A871AD8D4E8}" type="pres">
      <dgm:prSet presAssocID="{46BE16F6-F682-447E-854B-313A4FA80E24}" presName="hierRoot1" presStyleCnt="0"/>
      <dgm:spPr/>
    </dgm:pt>
    <dgm:pt modelId="{3EEA94F7-48F0-4AC9-BB6B-01D9B01D18FD}" type="pres">
      <dgm:prSet presAssocID="{46BE16F6-F682-447E-854B-313A4FA80E24}" presName="composite" presStyleCnt="0"/>
      <dgm:spPr/>
    </dgm:pt>
    <dgm:pt modelId="{C0FFC35C-A68A-467F-AB20-08450D5A3AFE}" type="pres">
      <dgm:prSet presAssocID="{46BE16F6-F682-447E-854B-313A4FA80E24}" presName="background" presStyleLbl="node0" presStyleIdx="3" presStyleCnt="4"/>
      <dgm:spPr/>
    </dgm:pt>
    <dgm:pt modelId="{B9A968C6-6DC5-43B8-AD78-9FB7D4555A76}" type="pres">
      <dgm:prSet presAssocID="{46BE16F6-F682-447E-854B-313A4FA80E24}" presName="text" presStyleLbl="fgAcc0" presStyleIdx="3" presStyleCnt="4">
        <dgm:presLayoutVars>
          <dgm:chPref val="3"/>
        </dgm:presLayoutVars>
      </dgm:prSet>
      <dgm:spPr/>
    </dgm:pt>
    <dgm:pt modelId="{15312857-8358-435E-9D31-A56215E8446F}" type="pres">
      <dgm:prSet presAssocID="{46BE16F6-F682-447E-854B-313A4FA80E24}" presName="hierChild2" presStyleCnt="0"/>
      <dgm:spPr/>
    </dgm:pt>
  </dgm:ptLst>
  <dgm:cxnLst>
    <dgm:cxn modelId="{45FED910-93CC-4379-8F38-72D02B5FF197}" srcId="{6C26FF0A-0AB1-45CE-AFE6-CDE4D845DAD4}" destId="{F0D61816-72C7-467D-8ED2-A2368FFA174F}" srcOrd="1" destOrd="0" parTransId="{2FF17D0F-91F1-4F96-AE86-FC11A9A657B9}" sibTransId="{64DE18F4-3DC5-4584-841C-A28778EEF69C}"/>
    <dgm:cxn modelId="{F9A1EF25-FDEA-4259-8DD7-405F937437B4}" srcId="{6C26FF0A-0AB1-45CE-AFE6-CDE4D845DAD4}" destId="{46BE16F6-F682-447E-854B-313A4FA80E24}" srcOrd="3" destOrd="0" parTransId="{9FA3F3AB-49DC-4DB7-8436-33065389329C}" sibTransId="{57DD8878-EA89-4BBA-8772-EA5D9140091A}"/>
    <dgm:cxn modelId="{4757F83E-0CE1-4411-8D72-6ED133E35A79}" type="presOf" srcId="{6C26FF0A-0AB1-45CE-AFE6-CDE4D845DAD4}" destId="{720AF166-8AD4-4DEF-A26F-D1F110C88A04}" srcOrd="0" destOrd="0" presId="urn:microsoft.com/office/officeart/2005/8/layout/hierarchy1"/>
    <dgm:cxn modelId="{4618426F-64A6-43E6-B33A-1E4EDE370C70}" type="presOf" srcId="{D8637155-5B2A-4EE6-9026-EAE04A83D31D}" destId="{5E7C52A4-FCD5-4A57-B887-6938B82439C6}" srcOrd="0" destOrd="0" presId="urn:microsoft.com/office/officeart/2005/8/layout/hierarchy1"/>
    <dgm:cxn modelId="{973CE882-8F4F-447A-9776-80359087D2D5}" srcId="{6C26FF0A-0AB1-45CE-AFE6-CDE4D845DAD4}" destId="{D8637155-5B2A-4EE6-9026-EAE04A83D31D}" srcOrd="2" destOrd="0" parTransId="{A7B917B9-FCAF-49DB-B33A-378BB9FB9933}" sibTransId="{360EED28-16F4-4F95-BE40-6AFC64BD37CE}"/>
    <dgm:cxn modelId="{340E61B8-E36B-47BE-9022-E4050C294021}" srcId="{6C26FF0A-0AB1-45CE-AFE6-CDE4D845DAD4}" destId="{C5BAF903-7287-4AD3-BAD3-37BD275F6D48}" srcOrd="0" destOrd="0" parTransId="{D649178D-B0AE-4EF5-B4D1-E86D5CBA42DE}" sibTransId="{94803F65-26CC-4D3C-8891-5E8123716183}"/>
    <dgm:cxn modelId="{39458EC2-F75D-43AA-9922-2CB00C78C4FF}" type="presOf" srcId="{C5BAF903-7287-4AD3-BAD3-37BD275F6D48}" destId="{BD8C4FB6-36A2-4246-916F-8DEB5C48FCDA}" srcOrd="0" destOrd="0" presId="urn:microsoft.com/office/officeart/2005/8/layout/hierarchy1"/>
    <dgm:cxn modelId="{BAEB6DC4-3E03-42F3-B592-A9E551C625CF}" type="presOf" srcId="{F0D61816-72C7-467D-8ED2-A2368FFA174F}" destId="{96022008-30F4-46DD-A679-2B4D7FF7152F}" srcOrd="0" destOrd="0" presId="urn:microsoft.com/office/officeart/2005/8/layout/hierarchy1"/>
    <dgm:cxn modelId="{E65A4CC8-1B77-478C-A5D6-8C98E4D678D3}" type="presOf" srcId="{46BE16F6-F682-447E-854B-313A4FA80E24}" destId="{B9A968C6-6DC5-43B8-AD78-9FB7D4555A76}" srcOrd="0" destOrd="0" presId="urn:microsoft.com/office/officeart/2005/8/layout/hierarchy1"/>
    <dgm:cxn modelId="{26B74C30-AAAE-4387-ABFF-3CDE4C210EC6}" type="presParOf" srcId="{720AF166-8AD4-4DEF-A26F-D1F110C88A04}" destId="{B14A0567-4FC0-4C87-83E6-A0AAA45E4D3C}" srcOrd="0" destOrd="0" presId="urn:microsoft.com/office/officeart/2005/8/layout/hierarchy1"/>
    <dgm:cxn modelId="{A34E0411-E12C-4154-85BA-786D644AFDE8}" type="presParOf" srcId="{B14A0567-4FC0-4C87-83E6-A0AAA45E4D3C}" destId="{81CEDCD1-9A78-46A6-95C0-7D33B4125EDB}" srcOrd="0" destOrd="0" presId="urn:microsoft.com/office/officeart/2005/8/layout/hierarchy1"/>
    <dgm:cxn modelId="{DB424740-EEA9-4CB1-AE9A-C3854179EF42}" type="presParOf" srcId="{81CEDCD1-9A78-46A6-95C0-7D33B4125EDB}" destId="{6A5CE0DE-1C0B-497F-81B4-1D5C14351AF4}" srcOrd="0" destOrd="0" presId="urn:microsoft.com/office/officeart/2005/8/layout/hierarchy1"/>
    <dgm:cxn modelId="{21841002-4937-49EB-BD92-7432C9A0C4EE}" type="presParOf" srcId="{81CEDCD1-9A78-46A6-95C0-7D33B4125EDB}" destId="{BD8C4FB6-36A2-4246-916F-8DEB5C48FCDA}" srcOrd="1" destOrd="0" presId="urn:microsoft.com/office/officeart/2005/8/layout/hierarchy1"/>
    <dgm:cxn modelId="{2C2E5A7B-23E7-4692-B657-80949A493B95}" type="presParOf" srcId="{B14A0567-4FC0-4C87-83E6-A0AAA45E4D3C}" destId="{0B4ED265-C8FF-42B7-9094-9C90F8B4A0E5}" srcOrd="1" destOrd="0" presId="urn:microsoft.com/office/officeart/2005/8/layout/hierarchy1"/>
    <dgm:cxn modelId="{052D7C7C-6693-4220-BC66-64CAD284C04E}" type="presParOf" srcId="{720AF166-8AD4-4DEF-A26F-D1F110C88A04}" destId="{7FD5795B-282D-459E-83E1-8C33599ABFE3}" srcOrd="1" destOrd="0" presId="urn:microsoft.com/office/officeart/2005/8/layout/hierarchy1"/>
    <dgm:cxn modelId="{12CCA708-4D10-491D-8431-ACCCCAC5BC61}" type="presParOf" srcId="{7FD5795B-282D-459E-83E1-8C33599ABFE3}" destId="{DE6201E3-B1B7-4725-B7B4-B14915CEA1BF}" srcOrd="0" destOrd="0" presId="urn:microsoft.com/office/officeart/2005/8/layout/hierarchy1"/>
    <dgm:cxn modelId="{E2DE788D-223C-4B63-A3D1-0E8F1817DB66}" type="presParOf" srcId="{DE6201E3-B1B7-4725-B7B4-B14915CEA1BF}" destId="{65F43F15-927E-4B44-9943-974EA1C1CEF3}" srcOrd="0" destOrd="0" presId="urn:microsoft.com/office/officeart/2005/8/layout/hierarchy1"/>
    <dgm:cxn modelId="{2D5394AF-3242-4058-8405-122BA1F7E48C}" type="presParOf" srcId="{DE6201E3-B1B7-4725-B7B4-B14915CEA1BF}" destId="{96022008-30F4-46DD-A679-2B4D7FF7152F}" srcOrd="1" destOrd="0" presId="urn:microsoft.com/office/officeart/2005/8/layout/hierarchy1"/>
    <dgm:cxn modelId="{2C940F0E-7D00-4B0B-B3E3-138C2BF53769}" type="presParOf" srcId="{7FD5795B-282D-459E-83E1-8C33599ABFE3}" destId="{E170DBB4-0239-4FE7-882D-A3CCB8ADEBF4}" srcOrd="1" destOrd="0" presId="urn:microsoft.com/office/officeart/2005/8/layout/hierarchy1"/>
    <dgm:cxn modelId="{E463BE92-86BF-42F2-8898-621155B79A4B}" type="presParOf" srcId="{720AF166-8AD4-4DEF-A26F-D1F110C88A04}" destId="{1D6C819F-1388-4FBD-A8B9-36E1F15C3BD5}" srcOrd="2" destOrd="0" presId="urn:microsoft.com/office/officeart/2005/8/layout/hierarchy1"/>
    <dgm:cxn modelId="{5E285198-5E99-4289-8AF5-62301CEB4FFD}" type="presParOf" srcId="{1D6C819F-1388-4FBD-A8B9-36E1F15C3BD5}" destId="{9E4F2B7E-07D7-48D0-8552-2C80223F211E}" srcOrd="0" destOrd="0" presId="urn:microsoft.com/office/officeart/2005/8/layout/hierarchy1"/>
    <dgm:cxn modelId="{CDFF572F-39A7-463E-ADAF-E6A827991EA9}" type="presParOf" srcId="{9E4F2B7E-07D7-48D0-8552-2C80223F211E}" destId="{E2A5807B-9F0C-405E-A1B6-306C8F1208B1}" srcOrd="0" destOrd="0" presId="urn:microsoft.com/office/officeart/2005/8/layout/hierarchy1"/>
    <dgm:cxn modelId="{BD3E4165-58C2-45DA-B643-676851E4B0BE}" type="presParOf" srcId="{9E4F2B7E-07D7-48D0-8552-2C80223F211E}" destId="{5E7C52A4-FCD5-4A57-B887-6938B82439C6}" srcOrd="1" destOrd="0" presId="urn:microsoft.com/office/officeart/2005/8/layout/hierarchy1"/>
    <dgm:cxn modelId="{CA8268AE-C7B0-4D20-8622-3B4FBB495B75}" type="presParOf" srcId="{1D6C819F-1388-4FBD-A8B9-36E1F15C3BD5}" destId="{0D51F1C2-503F-4561-804D-B827882E659A}" srcOrd="1" destOrd="0" presId="urn:microsoft.com/office/officeart/2005/8/layout/hierarchy1"/>
    <dgm:cxn modelId="{53E378AC-D41F-4053-A373-9C265B30E4C6}" type="presParOf" srcId="{720AF166-8AD4-4DEF-A26F-D1F110C88A04}" destId="{A6866C4F-3AA3-4BE3-93EE-5A871AD8D4E8}" srcOrd="3" destOrd="0" presId="urn:microsoft.com/office/officeart/2005/8/layout/hierarchy1"/>
    <dgm:cxn modelId="{0FA27307-1BB4-454B-8EC9-78DF82757E9C}" type="presParOf" srcId="{A6866C4F-3AA3-4BE3-93EE-5A871AD8D4E8}" destId="{3EEA94F7-48F0-4AC9-BB6B-01D9B01D18FD}" srcOrd="0" destOrd="0" presId="urn:microsoft.com/office/officeart/2005/8/layout/hierarchy1"/>
    <dgm:cxn modelId="{AADED444-802C-4374-B278-CBFC41B53247}" type="presParOf" srcId="{3EEA94F7-48F0-4AC9-BB6B-01D9B01D18FD}" destId="{C0FFC35C-A68A-467F-AB20-08450D5A3AFE}" srcOrd="0" destOrd="0" presId="urn:microsoft.com/office/officeart/2005/8/layout/hierarchy1"/>
    <dgm:cxn modelId="{6662CEFA-7ACF-447A-80AF-517AD99D50A2}" type="presParOf" srcId="{3EEA94F7-48F0-4AC9-BB6B-01D9B01D18FD}" destId="{B9A968C6-6DC5-43B8-AD78-9FB7D4555A76}" srcOrd="1" destOrd="0" presId="urn:microsoft.com/office/officeart/2005/8/layout/hierarchy1"/>
    <dgm:cxn modelId="{5F664A6E-50E8-4ECD-8767-9F303B83A292}" type="presParOf" srcId="{A6866C4F-3AA3-4BE3-93EE-5A871AD8D4E8}" destId="{15312857-8358-435E-9D31-A56215E844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EA3F28-569C-466D-AC44-2EA6A889A2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4A88ED4-4766-4FFC-BE14-67ADB27A441E}">
      <dgm:prSet/>
      <dgm:spPr/>
      <dgm:t>
        <a:bodyPr/>
        <a:lstStyle/>
        <a:p>
          <a:pPr>
            <a:defRPr cap="all"/>
          </a:pPr>
          <a:r>
            <a:rPr lang="en-US" b="1"/>
            <a:t>User-Friendly Interface:</a:t>
          </a:r>
          <a:r>
            <a:rPr lang="en-US"/>
            <a:t> Develop a clean and intuitive UI using </a:t>
          </a:r>
          <a:r>
            <a:rPr lang="en-US" b="1"/>
            <a:t>HTML, CSS, and JavaScript</a:t>
          </a:r>
          <a:r>
            <a:rPr lang="en-US"/>
            <a:t> for easy task management.</a:t>
          </a:r>
        </a:p>
      </dgm:t>
    </dgm:pt>
    <dgm:pt modelId="{0753E941-5F3B-4037-9E37-484C56068668}" type="parTrans" cxnId="{AD63EE4C-AEFB-49A9-A139-B851DE6944E0}">
      <dgm:prSet/>
      <dgm:spPr/>
      <dgm:t>
        <a:bodyPr/>
        <a:lstStyle/>
        <a:p>
          <a:endParaRPr lang="en-US"/>
        </a:p>
      </dgm:t>
    </dgm:pt>
    <dgm:pt modelId="{BD3930FA-0109-4F2A-BABC-B705BD2FC290}" type="sibTrans" cxnId="{AD63EE4C-AEFB-49A9-A139-B851DE6944E0}">
      <dgm:prSet/>
      <dgm:spPr/>
      <dgm:t>
        <a:bodyPr/>
        <a:lstStyle/>
        <a:p>
          <a:endParaRPr lang="en-US"/>
        </a:p>
      </dgm:t>
    </dgm:pt>
    <dgm:pt modelId="{91D12FED-EC9F-4FE0-B09A-370E5840C0B7}">
      <dgm:prSet/>
      <dgm:spPr/>
      <dgm:t>
        <a:bodyPr/>
        <a:lstStyle/>
        <a:p>
          <a:pPr>
            <a:defRPr cap="all"/>
          </a:pPr>
          <a:r>
            <a:rPr lang="en-US" b="1"/>
            <a:t>Task Management:</a:t>
          </a:r>
          <a:r>
            <a:rPr lang="en-US"/>
            <a:t> Allow users to </a:t>
          </a:r>
          <a:r>
            <a:rPr lang="en-US" b="1"/>
            <a:t>add, edit, delete, and mark tasks as complete</a:t>
          </a:r>
          <a:r>
            <a:rPr lang="en-US"/>
            <a:t> to improve productivity.</a:t>
          </a:r>
        </a:p>
      </dgm:t>
    </dgm:pt>
    <dgm:pt modelId="{48AC0A07-489E-47F7-9BFF-2F09A9472227}" type="parTrans" cxnId="{3E671EBA-A762-4D08-9BEA-571CFFE46EDA}">
      <dgm:prSet/>
      <dgm:spPr/>
      <dgm:t>
        <a:bodyPr/>
        <a:lstStyle/>
        <a:p>
          <a:endParaRPr lang="en-US"/>
        </a:p>
      </dgm:t>
    </dgm:pt>
    <dgm:pt modelId="{A134A07C-A455-473F-952F-41FE31B9EF57}" type="sibTrans" cxnId="{3E671EBA-A762-4D08-9BEA-571CFFE46EDA}">
      <dgm:prSet/>
      <dgm:spPr/>
      <dgm:t>
        <a:bodyPr/>
        <a:lstStyle/>
        <a:p>
          <a:endParaRPr lang="en-US"/>
        </a:p>
      </dgm:t>
    </dgm:pt>
    <dgm:pt modelId="{82C7D73B-8F9D-4BBA-A3DC-9BAB2F993E3D}">
      <dgm:prSet/>
      <dgm:spPr/>
      <dgm:t>
        <a:bodyPr/>
        <a:lstStyle/>
        <a:p>
          <a:pPr>
            <a:defRPr cap="all"/>
          </a:pPr>
          <a:r>
            <a:rPr lang="en-US" b="1"/>
            <a:t>Database Integration:</a:t>
          </a:r>
          <a:r>
            <a:rPr lang="en-US"/>
            <a:t> Implement a </a:t>
          </a:r>
          <a:r>
            <a:rPr lang="en-US" b="1"/>
            <a:t>MySQL database</a:t>
          </a:r>
          <a:r>
            <a:rPr lang="en-US"/>
            <a:t> to store tasks persistently, ensuring data is not lost on refresh.</a:t>
          </a:r>
        </a:p>
      </dgm:t>
    </dgm:pt>
    <dgm:pt modelId="{A8472B49-5712-4D89-91F8-5B7420E9FBD6}" type="parTrans" cxnId="{83CA0FE0-3F34-44AE-B871-08FEF02DC0F8}">
      <dgm:prSet/>
      <dgm:spPr/>
      <dgm:t>
        <a:bodyPr/>
        <a:lstStyle/>
        <a:p>
          <a:endParaRPr lang="en-US"/>
        </a:p>
      </dgm:t>
    </dgm:pt>
    <dgm:pt modelId="{D6746F71-4BE9-45DC-973E-1C1A7DAB0FCB}" type="sibTrans" cxnId="{83CA0FE0-3F34-44AE-B871-08FEF02DC0F8}">
      <dgm:prSet/>
      <dgm:spPr/>
      <dgm:t>
        <a:bodyPr/>
        <a:lstStyle/>
        <a:p>
          <a:endParaRPr lang="en-US"/>
        </a:p>
      </dgm:t>
    </dgm:pt>
    <dgm:pt modelId="{EC550EF1-7ECB-4795-9D3A-951813788DCE}">
      <dgm:prSet/>
      <dgm:spPr/>
      <dgm:t>
        <a:bodyPr/>
        <a:lstStyle/>
        <a:p>
          <a:pPr>
            <a:defRPr cap="all"/>
          </a:pPr>
          <a:r>
            <a:rPr lang="en-US" b="1"/>
            <a:t>Task Prioritization &amp; Deadlines:</a:t>
          </a:r>
          <a:r>
            <a:rPr lang="en-US"/>
            <a:t> Enable users to </a:t>
          </a:r>
          <a:r>
            <a:rPr lang="en-US" b="1"/>
            <a:t>set deadlines and priority levels</a:t>
          </a:r>
          <a:r>
            <a:rPr lang="en-US"/>
            <a:t> for better organization.</a:t>
          </a:r>
        </a:p>
      </dgm:t>
    </dgm:pt>
    <dgm:pt modelId="{68FB48D7-0A56-4823-BC8F-15BE366CEE54}" type="parTrans" cxnId="{4AEB49B7-0F37-426E-8F29-17984EE6114B}">
      <dgm:prSet/>
      <dgm:spPr/>
      <dgm:t>
        <a:bodyPr/>
        <a:lstStyle/>
        <a:p>
          <a:endParaRPr lang="en-US"/>
        </a:p>
      </dgm:t>
    </dgm:pt>
    <dgm:pt modelId="{FEB28CC7-D9FA-4158-AD19-1AD098C586F2}" type="sibTrans" cxnId="{4AEB49B7-0F37-426E-8F29-17984EE6114B}">
      <dgm:prSet/>
      <dgm:spPr/>
      <dgm:t>
        <a:bodyPr/>
        <a:lstStyle/>
        <a:p>
          <a:endParaRPr lang="en-US"/>
        </a:p>
      </dgm:t>
    </dgm:pt>
    <dgm:pt modelId="{9D75A80F-B342-4138-9C50-2D498A8C9E7E}">
      <dgm:prSet/>
      <dgm:spPr/>
      <dgm:t>
        <a:bodyPr/>
        <a:lstStyle/>
        <a:p>
          <a:pPr>
            <a:defRPr cap="all"/>
          </a:pPr>
          <a:r>
            <a:rPr lang="en-US" b="1"/>
            <a:t>Data Persistence:</a:t>
          </a:r>
          <a:r>
            <a:rPr lang="en-US"/>
            <a:t> Use </a:t>
          </a:r>
          <a:r>
            <a:rPr lang="en-US" b="1"/>
            <a:t>MySQL</a:t>
          </a:r>
          <a:r>
            <a:rPr lang="en-US"/>
            <a:t> for secure and efficient task storage and retrieval.</a:t>
          </a:r>
        </a:p>
      </dgm:t>
    </dgm:pt>
    <dgm:pt modelId="{E1886582-8132-40F3-9F21-45F45946A398}" type="parTrans" cxnId="{306C4697-7516-49FA-B76C-65617D2FD5AD}">
      <dgm:prSet/>
      <dgm:spPr/>
      <dgm:t>
        <a:bodyPr/>
        <a:lstStyle/>
        <a:p>
          <a:endParaRPr lang="en-US"/>
        </a:p>
      </dgm:t>
    </dgm:pt>
    <dgm:pt modelId="{79865BEF-7580-49CF-885D-72826BA2CE42}" type="sibTrans" cxnId="{306C4697-7516-49FA-B76C-65617D2FD5AD}">
      <dgm:prSet/>
      <dgm:spPr/>
      <dgm:t>
        <a:bodyPr/>
        <a:lstStyle/>
        <a:p>
          <a:endParaRPr lang="en-US"/>
        </a:p>
      </dgm:t>
    </dgm:pt>
    <dgm:pt modelId="{96C4D149-EADB-47B8-B99B-BB5C7EBB7E0A}">
      <dgm:prSet/>
      <dgm:spPr/>
      <dgm:t>
        <a:bodyPr/>
        <a:lstStyle/>
        <a:p>
          <a:pPr>
            <a:defRPr cap="all"/>
          </a:pPr>
          <a:r>
            <a:rPr lang="en-US" b="1"/>
            <a:t>Mobile Responsiveness:</a:t>
          </a:r>
          <a:r>
            <a:rPr lang="en-US"/>
            <a:t> Ensure the application is </a:t>
          </a:r>
          <a:r>
            <a:rPr lang="en-US" b="1"/>
            <a:t>responsive and accessible</a:t>
          </a:r>
          <a:r>
            <a:rPr lang="en-US"/>
            <a:t> across different devices.</a:t>
          </a:r>
        </a:p>
      </dgm:t>
    </dgm:pt>
    <dgm:pt modelId="{B984D01A-4E80-4163-871D-F288924E9EBA}" type="parTrans" cxnId="{541C8372-CA73-453F-9E9D-52CF85C6B820}">
      <dgm:prSet/>
      <dgm:spPr/>
      <dgm:t>
        <a:bodyPr/>
        <a:lstStyle/>
        <a:p>
          <a:endParaRPr lang="en-US"/>
        </a:p>
      </dgm:t>
    </dgm:pt>
    <dgm:pt modelId="{5BA2B8EA-397A-4D90-8EED-5975CB6E5874}" type="sibTrans" cxnId="{541C8372-CA73-453F-9E9D-52CF85C6B820}">
      <dgm:prSet/>
      <dgm:spPr/>
      <dgm:t>
        <a:bodyPr/>
        <a:lstStyle/>
        <a:p>
          <a:endParaRPr lang="en-US"/>
        </a:p>
      </dgm:t>
    </dgm:pt>
    <dgm:pt modelId="{84F581C8-249E-4180-82AD-50B1B3E732E0}">
      <dgm:prSet/>
      <dgm:spPr/>
      <dgm:t>
        <a:bodyPr/>
        <a:lstStyle/>
        <a:p>
          <a:pPr>
            <a:defRPr cap="all"/>
          </a:pPr>
          <a:r>
            <a:rPr lang="en-US" b="1"/>
            <a:t>Error Handling &amp; Security:</a:t>
          </a:r>
          <a:r>
            <a:rPr lang="en-US"/>
            <a:t> Implement </a:t>
          </a:r>
          <a:r>
            <a:rPr lang="en-US" b="1"/>
            <a:t>error handling and security measures</a:t>
          </a:r>
          <a:r>
            <a:rPr lang="en-US"/>
            <a:t> to prevent unauthorized access and data loss.</a:t>
          </a:r>
        </a:p>
      </dgm:t>
    </dgm:pt>
    <dgm:pt modelId="{EEDAA26A-6A0F-4C22-B583-F6FD673423A6}" type="parTrans" cxnId="{328BB2D6-2048-4D6B-8699-B3573B91245C}">
      <dgm:prSet/>
      <dgm:spPr/>
      <dgm:t>
        <a:bodyPr/>
        <a:lstStyle/>
        <a:p>
          <a:endParaRPr lang="en-US"/>
        </a:p>
      </dgm:t>
    </dgm:pt>
    <dgm:pt modelId="{209F7B06-9036-4FD7-B212-08A8254F6B4B}" type="sibTrans" cxnId="{328BB2D6-2048-4D6B-8699-B3573B91245C}">
      <dgm:prSet/>
      <dgm:spPr/>
      <dgm:t>
        <a:bodyPr/>
        <a:lstStyle/>
        <a:p>
          <a:endParaRPr lang="en-US"/>
        </a:p>
      </dgm:t>
    </dgm:pt>
    <dgm:pt modelId="{D3314204-C2F6-4731-8523-2333710B5362}" type="pres">
      <dgm:prSet presAssocID="{1DEA3F28-569C-466D-AC44-2EA6A889A2AB}" presName="root" presStyleCnt="0">
        <dgm:presLayoutVars>
          <dgm:dir/>
          <dgm:resizeHandles val="exact"/>
        </dgm:presLayoutVars>
      </dgm:prSet>
      <dgm:spPr/>
    </dgm:pt>
    <dgm:pt modelId="{BD4D4FE8-9FCD-4247-8B5A-A8A287BED539}" type="pres">
      <dgm:prSet presAssocID="{E4A88ED4-4766-4FFC-BE14-67ADB27A441E}" presName="compNode" presStyleCnt="0"/>
      <dgm:spPr/>
    </dgm:pt>
    <dgm:pt modelId="{D62C5BAE-3746-43AB-AF8F-0E2EEA54D778}" type="pres">
      <dgm:prSet presAssocID="{E4A88ED4-4766-4FFC-BE14-67ADB27A441E}" presName="iconBgRect" presStyleLbl="bgShp" presStyleIdx="0" presStyleCnt="7"/>
      <dgm:spPr/>
    </dgm:pt>
    <dgm:pt modelId="{A8D6158C-ED31-45D1-BF24-C8BABE310E61}" type="pres">
      <dgm:prSet presAssocID="{E4A88ED4-4766-4FFC-BE14-67ADB27A441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5AE162D-1A11-4563-9BDB-58A3D247EB95}" type="pres">
      <dgm:prSet presAssocID="{E4A88ED4-4766-4FFC-BE14-67ADB27A441E}" presName="spaceRect" presStyleCnt="0"/>
      <dgm:spPr/>
    </dgm:pt>
    <dgm:pt modelId="{CF6E1278-2398-47EF-B0CD-2C2AF5275E36}" type="pres">
      <dgm:prSet presAssocID="{E4A88ED4-4766-4FFC-BE14-67ADB27A441E}" presName="textRect" presStyleLbl="revTx" presStyleIdx="0" presStyleCnt="7">
        <dgm:presLayoutVars>
          <dgm:chMax val="1"/>
          <dgm:chPref val="1"/>
        </dgm:presLayoutVars>
      </dgm:prSet>
      <dgm:spPr/>
    </dgm:pt>
    <dgm:pt modelId="{FD9D44D3-AC2A-4930-BFB2-CAE82C79B537}" type="pres">
      <dgm:prSet presAssocID="{BD3930FA-0109-4F2A-BABC-B705BD2FC290}" presName="sibTrans" presStyleCnt="0"/>
      <dgm:spPr/>
    </dgm:pt>
    <dgm:pt modelId="{966D55D9-4B7A-4C27-831A-875069688C4A}" type="pres">
      <dgm:prSet presAssocID="{91D12FED-EC9F-4FE0-B09A-370E5840C0B7}" presName="compNode" presStyleCnt="0"/>
      <dgm:spPr/>
    </dgm:pt>
    <dgm:pt modelId="{4A058B79-12F9-4E55-9E0E-64000DD53A6A}" type="pres">
      <dgm:prSet presAssocID="{91D12FED-EC9F-4FE0-B09A-370E5840C0B7}" presName="iconBgRect" presStyleLbl="bgShp" presStyleIdx="1" presStyleCnt="7"/>
      <dgm:spPr/>
    </dgm:pt>
    <dgm:pt modelId="{8DB2A200-5577-4A76-95FC-D73B639DD150}" type="pres">
      <dgm:prSet presAssocID="{91D12FED-EC9F-4FE0-B09A-370E5840C0B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35189D-DD83-4703-A148-EE2CD731EDE8}" type="pres">
      <dgm:prSet presAssocID="{91D12FED-EC9F-4FE0-B09A-370E5840C0B7}" presName="spaceRect" presStyleCnt="0"/>
      <dgm:spPr/>
    </dgm:pt>
    <dgm:pt modelId="{0FD63551-4A83-420E-8D78-B516033F26F0}" type="pres">
      <dgm:prSet presAssocID="{91D12FED-EC9F-4FE0-B09A-370E5840C0B7}" presName="textRect" presStyleLbl="revTx" presStyleIdx="1" presStyleCnt="7">
        <dgm:presLayoutVars>
          <dgm:chMax val="1"/>
          <dgm:chPref val="1"/>
        </dgm:presLayoutVars>
      </dgm:prSet>
      <dgm:spPr/>
    </dgm:pt>
    <dgm:pt modelId="{50727891-9AAE-44E4-B513-18A9DB5C795C}" type="pres">
      <dgm:prSet presAssocID="{A134A07C-A455-473F-952F-41FE31B9EF57}" presName="sibTrans" presStyleCnt="0"/>
      <dgm:spPr/>
    </dgm:pt>
    <dgm:pt modelId="{08017CBB-4AF5-4AE5-A545-95B8E718F3ED}" type="pres">
      <dgm:prSet presAssocID="{82C7D73B-8F9D-4BBA-A3DC-9BAB2F993E3D}" presName="compNode" presStyleCnt="0"/>
      <dgm:spPr/>
    </dgm:pt>
    <dgm:pt modelId="{05320DF5-8746-4583-AF97-B460797B5298}" type="pres">
      <dgm:prSet presAssocID="{82C7D73B-8F9D-4BBA-A3DC-9BAB2F993E3D}" presName="iconBgRect" presStyleLbl="bgShp" presStyleIdx="2" presStyleCnt="7"/>
      <dgm:spPr/>
    </dgm:pt>
    <dgm:pt modelId="{C3C7157E-7824-4B32-99AF-1A4FC5D9FE91}" type="pres">
      <dgm:prSet presAssocID="{82C7D73B-8F9D-4BBA-A3DC-9BAB2F993E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6EC194-56F3-42CA-8AF9-A3FDA5F98B73}" type="pres">
      <dgm:prSet presAssocID="{82C7D73B-8F9D-4BBA-A3DC-9BAB2F993E3D}" presName="spaceRect" presStyleCnt="0"/>
      <dgm:spPr/>
    </dgm:pt>
    <dgm:pt modelId="{4016FDD4-A645-48E1-B650-11150274ED76}" type="pres">
      <dgm:prSet presAssocID="{82C7D73B-8F9D-4BBA-A3DC-9BAB2F993E3D}" presName="textRect" presStyleLbl="revTx" presStyleIdx="2" presStyleCnt="7">
        <dgm:presLayoutVars>
          <dgm:chMax val="1"/>
          <dgm:chPref val="1"/>
        </dgm:presLayoutVars>
      </dgm:prSet>
      <dgm:spPr/>
    </dgm:pt>
    <dgm:pt modelId="{F87C023E-A3AE-4DB1-97C9-24DFF18A939D}" type="pres">
      <dgm:prSet presAssocID="{D6746F71-4BE9-45DC-973E-1C1A7DAB0FCB}" presName="sibTrans" presStyleCnt="0"/>
      <dgm:spPr/>
    </dgm:pt>
    <dgm:pt modelId="{2812282C-EFE2-44F0-9DAC-9FA2E953C5CC}" type="pres">
      <dgm:prSet presAssocID="{EC550EF1-7ECB-4795-9D3A-951813788DCE}" presName="compNode" presStyleCnt="0"/>
      <dgm:spPr/>
    </dgm:pt>
    <dgm:pt modelId="{2F35C3CF-BD74-4F74-B77B-77EB99605A3F}" type="pres">
      <dgm:prSet presAssocID="{EC550EF1-7ECB-4795-9D3A-951813788DCE}" presName="iconBgRect" presStyleLbl="bgShp" presStyleIdx="3" presStyleCnt="7"/>
      <dgm:spPr/>
    </dgm:pt>
    <dgm:pt modelId="{EBA4F3FB-2D67-4A1E-80C3-7690F8F209EB}" type="pres">
      <dgm:prSet presAssocID="{EC550EF1-7ECB-4795-9D3A-951813788DC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D5B3F5A-F2CC-4711-BCC1-87A410E77674}" type="pres">
      <dgm:prSet presAssocID="{EC550EF1-7ECB-4795-9D3A-951813788DCE}" presName="spaceRect" presStyleCnt="0"/>
      <dgm:spPr/>
    </dgm:pt>
    <dgm:pt modelId="{44E64ED6-0A5B-4FE7-870A-8C43D319F535}" type="pres">
      <dgm:prSet presAssocID="{EC550EF1-7ECB-4795-9D3A-951813788DCE}" presName="textRect" presStyleLbl="revTx" presStyleIdx="3" presStyleCnt="7">
        <dgm:presLayoutVars>
          <dgm:chMax val="1"/>
          <dgm:chPref val="1"/>
        </dgm:presLayoutVars>
      </dgm:prSet>
      <dgm:spPr/>
    </dgm:pt>
    <dgm:pt modelId="{4DA7CE7D-A093-4480-B2EB-2F4867392A54}" type="pres">
      <dgm:prSet presAssocID="{FEB28CC7-D9FA-4158-AD19-1AD098C586F2}" presName="sibTrans" presStyleCnt="0"/>
      <dgm:spPr/>
    </dgm:pt>
    <dgm:pt modelId="{98EB5EA0-7A12-49A5-A455-3187141083FB}" type="pres">
      <dgm:prSet presAssocID="{9D75A80F-B342-4138-9C50-2D498A8C9E7E}" presName="compNode" presStyleCnt="0"/>
      <dgm:spPr/>
    </dgm:pt>
    <dgm:pt modelId="{7D393206-DDC4-4288-9D32-D87D2C557F1F}" type="pres">
      <dgm:prSet presAssocID="{9D75A80F-B342-4138-9C50-2D498A8C9E7E}" presName="iconBgRect" presStyleLbl="bgShp" presStyleIdx="4" presStyleCnt="7"/>
      <dgm:spPr/>
    </dgm:pt>
    <dgm:pt modelId="{95DB4834-BB2A-4C1C-84C5-3C4711F5FD15}" type="pres">
      <dgm:prSet presAssocID="{9D75A80F-B342-4138-9C50-2D498A8C9E7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D42A9A-91E7-4194-B374-145104668070}" type="pres">
      <dgm:prSet presAssocID="{9D75A80F-B342-4138-9C50-2D498A8C9E7E}" presName="spaceRect" presStyleCnt="0"/>
      <dgm:spPr/>
    </dgm:pt>
    <dgm:pt modelId="{CBF13801-FFD3-4B40-B3B0-E53FB0A1C722}" type="pres">
      <dgm:prSet presAssocID="{9D75A80F-B342-4138-9C50-2D498A8C9E7E}" presName="textRect" presStyleLbl="revTx" presStyleIdx="4" presStyleCnt="7">
        <dgm:presLayoutVars>
          <dgm:chMax val="1"/>
          <dgm:chPref val="1"/>
        </dgm:presLayoutVars>
      </dgm:prSet>
      <dgm:spPr/>
    </dgm:pt>
    <dgm:pt modelId="{F83AF459-2C59-4013-9C95-DD1A202815CD}" type="pres">
      <dgm:prSet presAssocID="{79865BEF-7580-49CF-885D-72826BA2CE42}" presName="sibTrans" presStyleCnt="0"/>
      <dgm:spPr/>
    </dgm:pt>
    <dgm:pt modelId="{CDBAD22C-B241-4F4D-82B2-4D5CD1C9A7FF}" type="pres">
      <dgm:prSet presAssocID="{96C4D149-EADB-47B8-B99B-BB5C7EBB7E0A}" presName="compNode" presStyleCnt="0"/>
      <dgm:spPr/>
    </dgm:pt>
    <dgm:pt modelId="{7A294C58-A5BC-4EC5-898E-CB27D290C529}" type="pres">
      <dgm:prSet presAssocID="{96C4D149-EADB-47B8-B99B-BB5C7EBB7E0A}" presName="iconBgRect" presStyleLbl="bgShp" presStyleIdx="5" presStyleCnt="7"/>
      <dgm:spPr/>
    </dgm:pt>
    <dgm:pt modelId="{638AE237-D0B9-4F37-8CAB-7D3493422FA1}" type="pres">
      <dgm:prSet presAssocID="{96C4D149-EADB-47B8-B99B-BB5C7EBB7E0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508F7DDC-BF87-40B0-A508-06AA42308DAD}" type="pres">
      <dgm:prSet presAssocID="{96C4D149-EADB-47B8-B99B-BB5C7EBB7E0A}" presName="spaceRect" presStyleCnt="0"/>
      <dgm:spPr/>
    </dgm:pt>
    <dgm:pt modelId="{9E921ABA-9BA4-423D-9C48-F51E515B7A62}" type="pres">
      <dgm:prSet presAssocID="{96C4D149-EADB-47B8-B99B-BB5C7EBB7E0A}" presName="textRect" presStyleLbl="revTx" presStyleIdx="5" presStyleCnt="7">
        <dgm:presLayoutVars>
          <dgm:chMax val="1"/>
          <dgm:chPref val="1"/>
        </dgm:presLayoutVars>
      </dgm:prSet>
      <dgm:spPr/>
    </dgm:pt>
    <dgm:pt modelId="{0F91901C-675E-4ED3-B570-0CE1285F67D5}" type="pres">
      <dgm:prSet presAssocID="{5BA2B8EA-397A-4D90-8EED-5975CB6E5874}" presName="sibTrans" presStyleCnt="0"/>
      <dgm:spPr/>
    </dgm:pt>
    <dgm:pt modelId="{E7E2C967-52DD-40F5-8F1B-613F38215281}" type="pres">
      <dgm:prSet presAssocID="{84F581C8-249E-4180-82AD-50B1B3E732E0}" presName="compNode" presStyleCnt="0"/>
      <dgm:spPr/>
    </dgm:pt>
    <dgm:pt modelId="{E4964767-6171-41EB-9578-22B851278305}" type="pres">
      <dgm:prSet presAssocID="{84F581C8-249E-4180-82AD-50B1B3E732E0}" presName="iconBgRect" presStyleLbl="bgShp" presStyleIdx="6" presStyleCnt="7"/>
      <dgm:spPr/>
    </dgm:pt>
    <dgm:pt modelId="{B30188D3-A564-49C9-86FD-F5AF3D5357BC}" type="pres">
      <dgm:prSet presAssocID="{84F581C8-249E-4180-82AD-50B1B3E732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5866E4A-7015-4A58-A13B-36FCD8AD4143}" type="pres">
      <dgm:prSet presAssocID="{84F581C8-249E-4180-82AD-50B1B3E732E0}" presName="spaceRect" presStyleCnt="0"/>
      <dgm:spPr/>
    </dgm:pt>
    <dgm:pt modelId="{A3D30C1F-8BF4-49E6-84E5-71D0C03207BA}" type="pres">
      <dgm:prSet presAssocID="{84F581C8-249E-4180-82AD-50B1B3E732E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37F5903-5A82-4264-9BD5-429B42E515F5}" type="presOf" srcId="{96C4D149-EADB-47B8-B99B-BB5C7EBB7E0A}" destId="{9E921ABA-9BA4-423D-9C48-F51E515B7A62}" srcOrd="0" destOrd="0" presId="urn:microsoft.com/office/officeart/2018/5/layout/IconCircleLabelList"/>
    <dgm:cxn modelId="{D71EA43A-DEC9-4CD9-83EE-4C714AFCA43F}" type="presOf" srcId="{91D12FED-EC9F-4FE0-B09A-370E5840C0B7}" destId="{0FD63551-4A83-420E-8D78-B516033F26F0}" srcOrd="0" destOrd="0" presId="urn:microsoft.com/office/officeart/2018/5/layout/IconCircleLabelList"/>
    <dgm:cxn modelId="{AD63EE4C-AEFB-49A9-A139-B851DE6944E0}" srcId="{1DEA3F28-569C-466D-AC44-2EA6A889A2AB}" destId="{E4A88ED4-4766-4FFC-BE14-67ADB27A441E}" srcOrd="0" destOrd="0" parTransId="{0753E941-5F3B-4037-9E37-484C56068668}" sibTransId="{BD3930FA-0109-4F2A-BABC-B705BD2FC290}"/>
    <dgm:cxn modelId="{541C8372-CA73-453F-9E9D-52CF85C6B820}" srcId="{1DEA3F28-569C-466D-AC44-2EA6A889A2AB}" destId="{96C4D149-EADB-47B8-B99B-BB5C7EBB7E0A}" srcOrd="5" destOrd="0" parTransId="{B984D01A-4E80-4163-871D-F288924E9EBA}" sibTransId="{5BA2B8EA-397A-4D90-8EED-5975CB6E5874}"/>
    <dgm:cxn modelId="{98214C7B-0BD0-4221-A3F3-DF3670E20FFA}" type="presOf" srcId="{1DEA3F28-569C-466D-AC44-2EA6A889A2AB}" destId="{D3314204-C2F6-4731-8523-2333710B5362}" srcOrd="0" destOrd="0" presId="urn:microsoft.com/office/officeart/2018/5/layout/IconCircleLabelList"/>
    <dgm:cxn modelId="{D2554F83-6297-4A71-9D99-B4CF2381EEF8}" type="presOf" srcId="{E4A88ED4-4766-4FFC-BE14-67ADB27A441E}" destId="{CF6E1278-2398-47EF-B0CD-2C2AF5275E36}" srcOrd="0" destOrd="0" presId="urn:microsoft.com/office/officeart/2018/5/layout/IconCircleLabelList"/>
    <dgm:cxn modelId="{FA0B2C8B-CCBA-499F-9607-683E8FACD54A}" type="presOf" srcId="{9D75A80F-B342-4138-9C50-2D498A8C9E7E}" destId="{CBF13801-FFD3-4B40-B3B0-E53FB0A1C722}" srcOrd="0" destOrd="0" presId="urn:microsoft.com/office/officeart/2018/5/layout/IconCircleLabelList"/>
    <dgm:cxn modelId="{306C4697-7516-49FA-B76C-65617D2FD5AD}" srcId="{1DEA3F28-569C-466D-AC44-2EA6A889A2AB}" destId="{9D75A80F-B342-4138-9C50-2D498A8C9E7E}" srcOrd="4" destOrd="0" parTransId="{E1886582-8132-40F3-9F21-45F45946A398}" sibTransId="{79865BEF-7580-49CF-885D-72826BA2CE42}"/>
    <dgm:cxn modelId="{DA3D8E9B-5FC2-4052-903E-EE58DC2AD6D2}" type="presOf" srcId="{84F581C8-249E-4180-82AD-50B1B3E732E0}" destId="{A3D30C1F-8BF4-49E6-84E5-71D0C03207BA}" srcOrd="0" destOrd="0" presId="urn:microsoft.com/office/officeart/2018/5/layout/IconCircleLabelList"/>
    <dgm:cxn modelId="{077B65AA-8634-4A12-9EAA-8F19719D79A7}" type="presOf" srcId="{EC550EF1-7ECB-4795-9D3A-951813788DCE}" destId="{44E64ED6-0A5B-4FE7-870A-8C43D319F535}" srcOrd="0" destOrd="0" presId="urn:microsoft.com/office/officeart/2018/5/layout/IconCircleLabelList"/>
    <dgm:cxn modelId="{4AEB49B7-0F37-426E-8F29-17984EE6114B}" srcId="{1DEA3F28-569C-466D-AC44-2EA6A889A2AB}" destId="{EC550EF1-7ECB-4795-9D3A-951813788DCE}" srcOrd="3" destOrd="0" parTransId="{68FB48D7-0A56-4823-BC8F-15BE366CEE54}" sibTransId="{FEB28CC7-D9FA-4158-AD19-1AD098C586F2}"/>
    <dgm:cxn modelId="{3E671EBA-A762-4D08-9BEA-571CFFE46EDA}" srcId="{1DEA3F28-569C-466D-AC44-2EA6A889A2AB}" destId="{91D12FED-EC9F-4FE0-B09A-370E5840C0B7}" srcOrd="1" destOrd="0" parTransId="{48AC0A07-489E-47F7-9BFF-2F09A9472227}" sibTransId="{A134A07C-A455-473F-952F-41FE31B9EF57}"/>
    <dgm:cxn modelId="{5D6F44D6-EA87-4466-8765-F7C7E04CDA8F}" type="presOf" srcId="{82C7D73B-8F9D-4BBA-A3DC-9BAB2F993E3D}" destId="{4016FDD4-A645-48E1-B650-11150274ED76}" srcOrd="0" destOrd="0" presId="urn:microsoft.com/office/officeart/2018/5/layout/IconCircleLabelList"/>
    <dgm:cxn modelId="{328BB2D6-2048-4D6B-8699-B3573B91245C}" srcId="{1DEA3F28-569C-466D-AC44-2EA6A889A2AB}" destId="{84F581C8-249E-4180-82AD-50B1B3E732E0}" srcOrd="6" destOrd="0" parTransId="{EEDAA26A-6A0F-4C22-B583-F6FD673423A6}" sibTransId="{209F7B06-9036-4FD7-B212-08A8254F6B4B}"/>
    <dgm:cxn modelId="{83CA0FE0-3F34-44AE-B871-08FEF02DC0F8}" srcId="{1DEA3F28-569C-466D-AC44-2EA6A889A2AB}" destId="{82C7D73B-8F9D-4BBA-A3DC-9BAB2F993E3D}" srcOrd="2" destOrd="0" parTransId="{A8472B49-5712-4D89-91F8-5B7420E9FBD6}" sibTransId="{D6746F71-4BE9-45DC-973E-1C1A7DAB0FCB}"/>
    <dgm:cxn modelId="{40D8FF52-0CA6-437F-8E95-B687F8F0650C}" type="presParOf" srcId="{D3314204-C2F6-4731-8523-2333710B5362}" destId="{BD4D4FE8-9FCD-4247-8B5A-A8A287BED539}" srcOrd="0" destOrd="0" presId="urn:microsoft.com/office/officeart/2018/5/layout/IconCircleLabelList"/>
    <dgm:cxn modelId="{6A309C0C-6CB7-4F52-90F7-6FE85EF7F337}" type="presParOf" srcId="{BD4D4FE8-9FCD-4247-8B5A-A8A287BED539}" destId="{D62C5BAE-3746-43AB-AF8F-0E2EEA54D778}" srcOrd="0" destOrd="0" presId="urn:microsoft.com/office/officeart/2018/5/layout/IconCircleLabelList"/>
    <dgm:cxn modelId="{343836B3-C377-4F8C-BF21-B1F0A6E93261}" type="presParOf" srcId="{BD4D4FE8-9FCD-4247-8B5A-A8A287BED539}" destId="{A8D6158C-ED31-45D1-BF24-C8BABE310E61}" srcOrd="1" destOrd="0" presId="urn:microsoft.com/office/officeart/2018/5/layout/IconCircleLabelList"/>
    <dgm:cxn modelId="{0F5E4F82-8924-4459-96BB-DB447EB17377}" type="presParOf" srcId="{BD4D4FE8-9FCD-4247-8B5A-A8A287BED539}" destId="{95AE162D-1A11-4563-9BDB-58A3D247EB95}" srcOrd="2" destOrd="0" presId="urn:microsoft.com/office/officeart/2018/5/layout/IconCircleLabelList"/>
    <dgm:cxn modelId="{465BB1AE-2C2B-4A5D-AD84-806D72341904}" type="presParOf" srcId="{BD4D4FE8-9FCD-4247-8B5A-A8A287BED539}" destId="{CF6E1278-2398-47EF-B0CD-2C2AF5275E36}" srcOrd="3" destOrd="0" presId="urn:microsoft.com/office/officeart/2018/5/layout/IconCircleLabelList"/>
    <dgm:cxn modelId="{4ED4FFC4-2515-4291-B84A-27F0862F14EA}" type="presParOf" srcId="{D3314204-C2F6-4731-8523-2333710B5362}" destId="{FD9D44D3-AC2A-4930-BFB2-CAE82C79B537}" srcOrd="1" destOrd="0" presId="urn:microsoft.com/office/officeart/2018/5/layout/IconCircleLabelList"/>
    <dgm:cxn modelId="{1DFE4976-E9E5-432D-A288-AD48BC351313}" type="presParOf" srcId="{D3314204-C2F6-4731-8523-2333710B5362}" destId="{966D55D9-4B7A-4C27-831A-875069688C4A}" srcOrd="2" destOrd="0" presId="urn:microsoft.com/office/officeart/2018/5/layout/IconCircleLabelList"/>
    <dgm:cxn modelId="{6363E7F1-7F42-436C-A9F6-E795018A795A}" type="presParOf" srcId="{966D55D9-4B7A-4C27-831A-875069688C4A}" destId="{4A058B79-12F9-4E55-9E0E-64000DD53A6A}" srcOrd="0" destOrd="0" presId="urn:microsoft.com/office/officeart/2018/5/layout/IconCircleLabelList"/>
    <dgm:cxn modelId="{E887240B-F32C-45E2-99FD-7FF3EBA43C42}" type="presParOf" srcId="{966D55D9-4B7A-4C27-831A-875069688C4A}" destId="{8DB2A200-5577-4A76-95FC-D73B639DD150}" srcOrd="1" destOrd="0" presId="urn:microsoft.com/office/officeart/2018/5/layout/IconCircleLabelList"/>
    <dgm:cxn modelId="{14E2E0CD-1EA3-4D0A-9439-F11D3F744024}" type="presParOf" srcId="{966D55D9-4B7A-4C27-831A-875069688C4A}" destId="{0435189D-DD83-4703-A148-EE2CD731EDE8}" srcOrd="2" destOrd="0" presId="urn:microsoft.com/office/officeart/2018/5/layout/IconCircleLabelList"/>
    <dgm:cxn modelId="{C4B82608-F53D-4544-8B73-C159CDD806B7}" type="presParOf" srcId="{966D55D9-4B7A-4C27-831A-875069688C4A}" destId="{0FD63551-4A83-420E-8D78-B516033F26F0}" srcOrd="3" destOrd="0" presId="urn:microsoft.com/office/officeart/2018/5/layout/IconCircleLabelList"/>
    <dgm:cxn modelId="{4FD76EEE-61C4-4DAA-9037-F261291088A5}" type="presParOf" srcId="{D3314204-C2F6-4731-8523-2333710B5362}" destId="{50727891-9AAE-44E4-B513-18A9DB5C795C}" srcOrd="3" destOrd="0" presId="urn:microsoft.com/office/officeart/2018/5/layout/IconCircleLabelList"/>
    <dgm:cxn modelId="{7C74C25A-408F-4907-A19E-3FD5F60BD70D}" type="presParOf" srcId="{D3314204-C2F6-4731-8523-2333710B5362}" destId="{08017CBB-4AF5-4AE5-A545-95B8E718F3ED}" srcOrd="4" destOrd="0" presId="urn:microsoft.com/office/officeart/2018/5/layout/IconCircleLabelList"/>
    <dgm:cxn modelId="{0ADE5B01-DE2A-47D9-922A-A224115241DA}" type="presParOf" srcId="{08017CBB-4AF5-4AE5-A545-95B8E718F3ED}" destId="{05320DF5-8746-4583-AF97-B460797B5298}" srcOrd="0" destOrd="0" presId="urn:microsoft.com/office/officeart/2018/5/layout/IconCircleLabelList"/>
    <dgm:cxn modelId="{F51BA596-5AD5-484C-9BFF-8F6A237F049F}" type="presParOf" srcId="{08017CBB-4AF5-4AE5-A545-95B8E718F3ED}" destId="{C3C7157E-7824-4B32-99AF-1A4FC5D9FE91}" srcOrd="1" destOrd="0" presId="urn:microsoft.com/office/officeart/2018/5/layout/IconCircleLabelList"/>
    <dgm:cxn modelId="{F88F3345-CCBF-4823-BEE4-8B9C04FEDA5F}" type="presParOf" srcId="{08017CBB-4AF5-4AE5-A545-95B8E718F3ED}" destId="{276EC194-56F3-42CA-8AF9-A3FDA5F98B73}" srcOrd="2" destOrd="0" presId="urn:microsoft.com/office/officeart/2018/5/layout/IconCircleLabelList"/>
    <dgm:cxn modelId="{A5F5CD70-F70F-4014-AD5F-A61CD6FFE9F1}" type="presParOf" srcId="{08017CBB-4AF5-4AE5-A545-95B8E718F3ED}" destId="{4016FDD4-A645-48E1-B650-11150274ED76}" srcOrd="3" destOrd="0" presId="urn:microsoft.com/office/officeart/2018/5/layout/IconCircleLabelList"/>
    <dgm:cxn modelId="{F6D9E2D1-C9A0-45D9-8241-0696C1DBA4FC}" type="presParOf" srcId="{D3314204-C2F6-4731-8523-2333710B5362}" destId="{F87C023E-A3AE-4DB1-97C9-24DFF18A939D}" srcOrd="5" destOrd="0" presId="urn:microsoft.com/office/officeart/2018/5/layout/IconCircleLabelList"/>
    <dgm:cxn modelId="{9CAB47FD-737B-456F-B901-F189A9CAFFC5}" type="presParOf" srcId="{D3314204-C2F6-4731-8523-2333710B5362}" destId="{2812282C-EFE2-44F0-9DAC-9FA2E953C5CC}" srcOrd="6" destOrd="0" presId="urn:microsoft.com/office/officeart/2018/5/layout/IconCircleLabelList"/>
    <dgm:cxn modelId="{05055C22-A529-4B45-9CD1-3D061AB4A5E3}" type="presParOf" srcId="{2812282C-EFE2-44F0-9DAC-9FA2E953C5CC}" destId="{2F35C3CF-BD74-4F74-B77B-77EB99605A3F}" srcOrd="0" destOrd="0" presId="urn:microsoft.com/office/officeart/2018/5/layout/IconCircleLabelList"/>
    <dgm:cxn modelId="{3F2D05E5-F57E-41C8-A706-C265FF070584}" type="presParOf" srcId="{2812282C-EFE2-44F0-9DAC-9FA2E953C5CC}" destId="{EBA4F3FB-2D67-4A1E-80C3-7690F8F209EB}" srcOrd="1" destOrd="0" presId="urn:microsoft.com/office/officeart/2018/5/layout/IconCircleLabelList"/>
    <dgm:cxn modelId="{5A12C2C3-7553-474E-98A9-F03553D58F63}" type="presParOf" srcId="{2812282C-EFE2-44F0-9DAC-9FA2E953C5CC}" destId="{1D5B3F5A-F2CC-4711-BCC1-87A410E77674}" srcOrd="2" destOrd="0" presId="urn:microsoft.com/office/officeart/2018/5/layout/IconCircleLabelList"/>
    <dgm:cxn modelId="{23D0A93B-AF12-4588-90D2-4759DE0E9EDD}" type="presParOf" srcId="{2812282C-EFE2-44F0-9DAC-9FA2E953C5CC}" destId="{44E64ED6-0A5B-4FE7-870A-8C43D319F535}" srcOrd="3" destOrd="0" presId="urn:microsoft.com/office/officeart/2018/5/layout/IconCircleLabelList"/>
    <dgm:cxn modelId="{2DA2158C-FA24-4274-9A7B-A94A6B4D8652}" type="presParOf" srcId="{D3314204-C2F6-4731-8523-2333710B5362}" destId="{4DA7CE7D-A093-4480-B2EB-2F4867392A54}" srcOrd="7" destOrd="0" presId="urn:microsoft.com/office/officeart/2018/5/layout/IconCircleLabelList"/>
    <dgm:cxn modelId="{EE550DAC-12C9-4078-BD49-555222BE5D4F}" type="presParOf" srcId="{D3314204-C2F6-4731-8523-2333710B5362}" destId="{98EB5EA0-7A12-49A5-A455-3187141083FB}" srcOrd="8" destOrd="0" presId="urn:microsoft.com/office/officeart/2018/5/layout/IconCircleLabelList"/>
    <dgm:cxn modelId="{E5DECB06-5653-47BB-B044-1AB6DB5A37C2}" type="presParOf" srcId="{98EB5EA0-7A12-49A5-A455-3187141083FB}" destId="{7D393206-DDC4-4288-9D32-D87D2C557F1F}" srcOrd="0" destOrd="0" presId="urn:microsoft.com/office/officeart/2018/5/layout/IconCircleLabelList"/>
    <dgm:cxn modelId="{9A4EEBF0-2809-4FEA-803B-FC6624F2BC78}" type="presParOf" srcId="{98EB5EA0-7A12-49A5-A455-3187141083FB}" destId="{95DB4834-BB2A-4C1C-84C5-3C4711F5FD15}" srcOrd="1" destOrd="0" presId="urn:microsoft.com/office/officeart/2018/5/layout/IconCircleLabelList"/>
    <dgm:cxn modelId="{18677562-C294-439B-9901-F73EB66760E1}" type="presParOf" srcId="{98EB5EA0-7A12-49A5-A455-3187141083FB}" destId="{24D42A9A-91E7-4194-B374-145104668070}" srcOrd="2" destOrd="0" presId="urn:microsoft.com/office/officeart/2018/5/layout/IconCircleLabelList"/>
    <dgm:cxn modelId="{B3DD0F95-63F1-4103-8E6B-D4C5B24F9B85}" type="presParOf" srcId="{98EB5EA0-7A12-49A5-A455-3187141083FB}" destId="{CBF13801-FFD3-4B40-B3B0-E53FB0A1C722}" srcOrd="3" destOrd="0" presId="urn:microsoft.com/office/officeart/2018/5/layout/IconCircleLabelList"/>
    <dgm:cxn modelId="{33B2B322-51A1-4D10-BCB0-999080C981C2}" type="presParOf" srcId="{D3314204-C2F6-4731-8523-2333710B5362}" destId="{F83AF459-2C59-4013-9C95-DD1A202815CD}" srcOrd="9" destOrd="0" presId="urn:microsoft.com/office/officeart/2018/5/layout/IconCircleLabelList"/>
    <dgm:cxn modelId="{C785099F-33B6-4113-87DD-E5DC7CE2810E}" type="presParOf" srcId="{D3314204-C2F6-4731-8523-2333710B5362}" destId="{CDBAD22C-B241-4F4D-82B2-4D5CD1C9A7FF}" srcOrd="10" destOrd="0" presId="urn:microsoft.com/office/officeart/2018/5/layout/IconCircleLabelList"/>
    <dgm:cxn modelId="{9A8EA6DB-7DA6-4986-91B1-514577ACAD49}" type="presParOf" srcId="{CDBAD22C-B241-4F4D-82B2-4D5CD1C9A7FF}" destId="{7A294C58-A5BC-4EC5-898E-CB27D290C529}" srcOrd="0" destOrd="0" presId="urn:microsoft.com/office/officeart/2018/5/layout/IconCircleLabelList"/>
    <dgm:cxn modelId="{F8A19314-C522-4C52-A462-4B66FAC7E648}" type="presParOf" srcId="{CDBAD22C-B241-4F4D-82B2-4D5CD1C9A7FF}" destId="{638AE237-D0B9-4F37-8CAB-7D3493422FA1}" srcOrd="1" destOrd="0" presId="urn:microsoft.com/office/officeart/2018/5/layout/IconCircleLabelList"/>
    <dgm:cxn modelId="{976EE50B-4ED4-4CD2-A8C4-73E9B46E759B}" type="presParOf" srcId="{CDBAD22C-B241-4F4D-82B2-4D5CD1C9A7FF}" destId="{508F7DDC-BF87-40B0-A508-06AA42308DAD}" srcOrd="2" destOrd="0" presId="urn:microsoft.com/office/officeart/2018/5/layout/IconCircleLabelList"/>
    <dgm:cxn modelId="{B0AE0E28-8606-4A0A-BC55-C01CE0C7DABE}" type="presParOf" srcId="{CDBAD22C-B241-4F4D-82B2-4D5CD1C9A7FF}" destId="{9E921ABA-9BA4-423D-9C48-F51E515B7A62}" srcOrd="3" destOrd="0" presId="urn:microsoft.com/office/officeart/2018/5/layout/IconCircleLabelList"/>
    <dgm:cxn modelId="{A0326904-21D4-44A2-9925-EE02B9D37777}" type="presParOf" srcId="{D3314204-C2F6-4731-8523-2333710B5362}" destId="{0F91901C-675E-4ED3-B570-0CE1285F67D5}" srcOrd="11" destOrd="0" presId="urn:microsoft.com/office/officeart/2018/5/layout/IconCircleLabelList"/>
    <dgm:cxn modelId="{CA2A79D7-E8A8-4AAC-91C9-0002DDBF5A8F}" type="presParOf" srcId="{D3314204-C2F6-4731-8523-2333710B5362}" destId="{E7E2C967-52DD-40F5-8F1B-613F38215281}" srcOrd="12" destOrd="0" presId="urn:microsoft.com/office/officeart/2018/5/layout/IconCircleLabelList"/>
    <dgm:cxn modelId="{23F61050-001D-43F7-B8A8-108048C431CA}" type="presParOf" srcId="{E7E2C967-52DD-40F5-8F1B-613F38215281}" destId="{E4964767-6171-41EB-9578-22B851278305}" srcOrd="0" destOrd="0" presId="urn:microsoft.com/office/officeart/2018/5/layout/IconCircleLabelList"/>
    <dgm:cxn modelId="{9F9A3EE4-FECC-4265-96A3-7CA55FE021F4}" type="presParOf" srcId="{E7E2C967-52DD-40F5-8F1B-613F38215281}" destId="{B30188D3-A564-49C9-86FD-F5AF3D5357BC}" srcOrd="1" destOrd="0" presId="urn:microsoft.com/office/officeart/2018/5/layout/IconCircleLabelList"/>
    <dgm:cxn modelId="{87F41B93-BE1A-4FFC-9490-6CEB3E6BB239}" type="presParOf" srcId="{E7E2C967-52DD-40F5-8F1B-613F38215281}" destId="{B5866E4A-7015-4A58-A13B-36FCD8AD4143}" srcOrd="2" destOrd="0" presId="urn:microsoft.com/office/officeart/2018/5/layout/IconCircleLabelList"/>
    <dgm:cxn modelId="{6F8C8686-BE6A-4827-863B-6D684C5AE405}" type="presParOf" srcId="{E7E2C967-52DD-40F5-8F1B-613F38215281}" destId="{A3D30C1F-8BF4-49E6-84E5-71D0C03207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E0DE-1C0B-497F-81B4-1D5C14351AF4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C4FB6-36A2-4246-916F-8DEB5C48FCDA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2310030060  -		M ADITI</a:t>
          </a:r>
          <a:endParaRPr lang="en-US" sz="2100" kern="1200"/>
        </a:p>
      </dsp:txBody>
      <dsp:txXfrm>
        <a:off x="302502" y="1271251"/>
        <a:ext cx="2221419" cy="1379276"/>
      </dsp:txXfrm>
    </dsp:sp>
    <dsp:sp modelId="{65F43F15-927E-4B44-9943-974EA1C1CEF3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22008-30F4-46DD-A679-2B4D7FF7152F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2310030179  -		A VEENA</a:t>
          </a:r>
          <a:endParaRPr lang="en-US" sz="2100" kern="1200"/>
        </a:p>
      </dsp:txBody>
      <dsp:txXfrm>
        <a:off x="3122464" y="1271251"/>
        <a:ext cx="2221419" cy="1379276"/>
      </dsp:txXfrm>
    </dsp:sp>
    <dsp:sp modelId="{E2A5807B-9F0C-405E-A1B6-306C8F1208B1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C52A4-FCD5-4A57-B887-6938B82439C6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2310030185  - 	JEEVANA</a:t>
          </a:r>
          <a:endParaRPr lang="en-US" sz="2100" kern="1200"/>
        </a:p>
      </dsp:txBody>
      <dsp:txXfrm>
        <a:off x="5942426" y="1271251"/>
        <a:ext cx="2221419" cy="1379276"/>
      </dsp:txXfrm>
    </dsp:sp>
    <dsp:sp modelId="{C0FFC35C-A68A-467F-AB20-08450D5A3AFE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968C6-6DC5-43B8-AD78-9FB7D4555A76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2310030328  -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V LAVANYA</a:t>
          </a:r>
          <a:endParaRPr lang="en-US" sz="2100" kern="1200" dirty="0"/>
        </a:p>
      </dsp:txBody>
      <dsp:txXfrm>
        <a:off x="8762388" y="1271251"/>
        <a:ext cx="2221419" cy="1379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C5BAE-3746-43AB-AF8F-0E2EEA54D778}">
      <dsp:nvSpPr>
        <dsp:cNvPr id="0" name=""/>
        <dsp:cNvSpPr/>
      </dsp:nvSpPr>
      <dsp:spPr>
        <a:xfrm>
          <a:off x="270418" y="895026"/>
          <a:ext cx="835294" cy="8352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6158C-ED31-45D1-BF24-C8BABE310E61}">
      <dsp:nvSpPr>
        <dsp:cNvPr id="0" name=""/>
        <dsp:cNvSpPr/>
      </dsp:nvSpPr>
      <dsp:spPr>
        <a:xfrm>
          <a:off x="448432" y="1073039"/>
          <a:ext cx="479267" cy="479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E1278-2398-47EF-B0CD-2C2AF5275E36}">
      <dsp:nvSpPr>
        <dsp:cNvPr id="0" name=""/>
        <dsp:cNvSpPr/>
      </dsp:nvSpPr>
      <dsp:spPr>
        <a:xfrm>
          <a:off x="3397" y="1990494"/>
          <a:ext cx="1369335" cy="79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User-Friendly Interface:</a:t>
          </a:r>
          <a:r>
            <a:rPr lang="en-US" sz="1100" kern="1200"/>
            <a:t> Develop a clean and intuitive UI using </a:t>
          </a:r>
          <a:r>
            <a:rPr lang="en-US" sz="1100" b="1" kern="1200"/>
            <a:t>HTML, CSS, and JavaScript</a:t>
          </a:r>
          <a:r>
            <a:rPr lang="en-US" sz="1100" kern="1200"/>
            <a:t> for easy task management.</a:t>
          </a:r>
        </a:p>
      </dsp:txBody>
      <dsp:txXfrm>
        <a:off x="3397" y="1990494"/>
        <a:ext cx="1369335" cy="792717"/>
      </dsp:txXfrm>
    </dsp:sp>
    <dsp:sp modelId="{4A058B79-12F9-4E55-9E0E-64000DD53A6A}">
      <dsp:nvSpPr>
        <dsp:cNvPr id="0" name=""/>
        <dsp:cNvSpPr/>
      </dsp:nvSpPr>
      <dsp:spPr>
        <a:xfrm>
          <a:off x="1879388" y="895026"/>
          <a:ext cx="835294" cy="8352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2A200-5577-4A76-95FC-D73B639DD150}">
      <dsp:nvSpPr>
        <dsp:cNvPr id="0" name=""/>
        <dsp:cNvSpPr/>
      </dsp:nvSpPr>
      <dsp:spPr>
        <a:xfrm>
          <a:off x="2057401" y="1073039"/>
          <a:ext cx="479267" cy="479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3551-4A83-420E-8D78-B516033F26F0}">
      <dsp:nvSpPr>
        <dsp:cNvPr id="0" name=""/>
        <dsp:cNvSpPr/>
      </dsp:nvSpPr>
      <dsp:spPr>
        <a:xfrm>
          <a:off x="1612367" y="1990494"/>
          <a:ext cx="1369335" cy="79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Task Management:</a:t>
          </a:r>
          <a:r>
            <a:rPr lang="en-US" sz="1100" kern="1200"/>
            <a:t> Allow users to </a:t>
          </a:r>
          <a:r>
            <a:rPr lang="en-US" sz="1100" b="1" kern="1200"/>
            <a:t>add, edit, delete, and mark tasks as complete</a:t>
          </a:r>
          <a:r>
            <a:rPr lang="en-US" sz="1100" kern="1200"/>
            <a:t> to improve productivity.</a:t>
          </a:r>
        </a:p>
      </dsp:txBody>
      <dsp:txXfrm>
        <a:off x="1612367" y="1990494"/>
        <a:ext cx="1369335" cy="792717"/>
      </dsp:txXfrm>
    </dsp:sp>
    <dsp:sp modelId="{05320DF5-8746-4583-AF97-B460797B5298}">
      <dsp:nvSpPr>
        <dsp:cNvPr id="0" name=""/>
        <dsp:cNvSpPr/>
      </dsp:nvSpPr>
      <dsp:spPr>
        <a:xfrm>
          <a:off x="3488357" y="895026"/>
          <a:ext cx="835294" cy="8352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7157E-7824-4B32-99AF-1A4FC5D9FE91}">
      <dsp:nvSpPr>
        <dsp:cNvPr id="0" name=""/>
        <dsp:cNvSpPr/>
      </dsp:nvSpPr>
      <dsp:spPr>
        <a:xfrm>
          <a:off x="3666371" y="1073039"/>
          <a:ext cx="479267" cy="479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6FDD4-A645-48E1-B650-11150274ED76}">
      <dsp:nvSpPr>
        <dsp:cNvPr id="0" name=""/>
        <dsp:cNvSpPr/>
      </dsp:nvSpPr>
      <dsp:spPr>
        <a:xfrm>
          <a:off x="3221337" y="1990494"/>
          <a:ext cx="1369335" cy="79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Database Integration:</a:t>
          </a:r>
          <a:r>
            <a:rPr lang="en-US" sz="1100" kern="1200"/>
            <a:t> Implement a </a:t>
          </a:r>
          <a:r>
            <a:rPr lang="en-US" sz="1100" b="1" kern="1200"/>
            <a:t>MySQL database</a:t>
          </a:r>
          <a:r>
            <a:rPr lang="en-US" sz="1100" kern="1200"/>
            <a:t> to store tasks persistently, ensuring data is not lost on refresh.</a:t>
          </a:r>
        </a:p>
      </dsp:txBody>
      <dsp:txXfrm>
        <a:off x="3221337" y="1990494"/>
        <a:ext cx="1369335" cy="792717"/>
      </dsp:txXfrm>
    </dsp:sp>
    <dsp:sp modelId="{2F35C3CF-BD74-4F74-B77B-77EB99605A3F}">
      <dsp:nvSpPr>
        <dsp:cNvPr id="0" name=""/>
        <dsp:cNvSpPr/>
      </dsp:nvSpPr>
      <dsp:spPr>
        <a:xfrm>
          <a:off x="5097327" y="895026"/>
          <a:ext cx="835294" cy="8352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4F3FB-2D67-4A1E-80C3-7690F8F209EB}">
      <dsp:nvSpPr>
        <dsp:cNvPr id="0" name=""/>
        <dsp:cNvSpPr/>
      </dsp:nvSpPr>
      <dsp:spPr>
        <a:xfrm>
          <a:off x="5275341" y="1073039"/>
          <a:ext cx="479267" cy="479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64ED6-0A5B-4FE7-870A-8C43D319F535}">
      <dsp:nvSpPr>
        <dsp:cNvPr id="0" name=""/>
        <dsp:cNvSpPr/>
      </dsp:nvSpPr>
      <dsp:spPr>
        <a:xfrm>
          <a:off x="4830307" y="1990494"/>
          <a:ext cx="1369335" cy="79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Task Prioritization &amp; Deadlines:</a:t>
          </a:r>
          <a:r>
            <a:rPr lang="en-US" sz="1100" kern="1200"/>
            <a:t> Enable users to </a:t>
          </a:r>
          <a:r>
            <a:rPr lang="en-US" sz="1100" b="1" kern="1200"/>
            <a:t>set deadlines and priority levels</a:t>
          </a:r>
          <a:r>
            <a:rPr lang="en-US" sz="1100" kern="1200"/>
            <a:t> for better organization.</a:t>
          </a:r>
        </a:p>
      </dsp:txBody>
      <dsp:txXfrm>
        <a:off x="4830307" y="1990494"/>
        <a:ext cx="1369335" cy="792717"/>
      </dsp:txXfrm>
    </dsp:sp>
    <dsp:sp modelId="{7D393206-DDC4-4288-9D32-D87D2C557F1F}">
      <dsp:nvSpPr>
        <dsp:cNvPr id="0" name=""/>
        <dsp:cNvSpPr/>
      </dsp:nvSpPr>
      <dsp:spPr>
        <a:xfrm>
          <a:off x="6706297" y="895026"/>
          <a:ext cx="835294" cy="8352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B4834-BB2A-4C1C-84C5-3C4711F5FD15}">
      <dsp:nvSpPr>
        <dsp:cNvPr id="0" name=""/>
        <dsp:cNvSpPr/>
      </dsp:nvSpPr>
      <dsp:spPr>
        <a:xfrm>
          <a:off x="6884310" y="1073039"/>
          <a:ext cx="479267" cy="4792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13801-FFD3-4B40-B3B0-E53FB0A1C722}">
      <dsp:nvSpPr>
        <dsp:cNvPr id="0" name=""/>
        <dsp:cNvSpPr/>
      </dsp:nvSpPr>
      <dsp:spPr>
        <a:xfrm>
          <a:off x="6439276" y="1990494"/>
          <a:ext cx="1369335" cy="79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Data Persistence:</a:t>
          </a:r>
          <a:r>
            <a:rPr lang="en-US" sz="1100" kern="1200"/>
            <a:t> Use </a:t>
          </a:r>
          <a:r>
            <a:rPr lang="en-US" sz="1100" b="1" kern="1200"/>
            <a:t>MySQL</a:t>
          </a:r>
          <a:r>
            <a:rPr lang="en-US" sz="1100" kern="1200"/>
            <a:t> for secure and efficient task storage and retrieval.</a:t>
          </a:r>
        </a:p>
      </dsp:txBody>
      <dsp:txXfrm>
        <a:off x="6439276" y="1990494"/>
        <a:ext cx="1369335" cy="792717"/>
      </dsp:txXfrm>
    </dsp:sp>
    <dsp:sp modelId="{7A294C58-A5BC-4EC5-898E-CB27D290C529}">
      <dsp:nvSpPr>
        <dsp:cNvPr id="0" name=""/>
        <dsp:cNvSpPr/>
      </dsp:nvSpPr>
      <dsp:spPr>
        <a:xfrm>
          <a:off x="8315266" y="895026"/>
          <a:ext cx="835294" cy="8352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AE237-D0B9-4F37-8CAB-7D3493422FA1}">
      <dsp:nvSpPr>
        <dsp:cNvPr id="0" name=""/>
        <dsp:cNvSpPr/>
      </dsp:nvSpPr>
      <dsp:spPr>
        <a:xfrm>
          <a:off x="8493280" y="1073039"/>
          <a:ext cx="479267" cy="4792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21ABA-9BA4-423D-9C48-F51E515B7A62}">
      <dsp:nvSpPr>
        <dsp:cNvPr id="0" name=""/>
        <dsp:cNvSpPr/>
      </dsp:nvSpPr>
      <dsp:spPr>
        <a:xfrm>
          <a:off x="8048246" y="1990494"/>
          <a:ext cx="1369335" cy="79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Mobile Responsiveness:</a:t>
          </a:r>
          <a:r>
            <a:rPr lang="en-US" sz="1100" kern="1200"/>
            <a:t> Ensure the application is </a:t>
          </a:r>
          <a:r>
            <a:rPr lang="en-US" sz="1100" b="1" kern="1200"/>
            <a:t>responsive and accessible</a:t>
          </a:r>
          <a:r>
            <a:rPr lang="en-US" sz="1100" kern="1200"/>
            <a:t> across different devices.</a:t>
          </a:r>
        </a:p>
      </dsp:txBody>
      <dsp:txXfrm>
        <a:off x="8048246" y="1990494"/>
        <a:ext cx="1369335" cy="792717"/>
      </dsp:txXfrm>
    </dsp:sp>
    <dsp:sp modelId="{E4964767-6171-41EB-9578-22B851278305}">
      <dsp:nvSpPr>
        <dsp:cNvPr id="0" name=""/>
        <dsp:cNvSpPr/>
      </dsp:nvSpPr>
      <dsp:spPr>
        <a:xfrm>
          <a:off x="9924236" y="895026"/>
          <a:ext cx="835294" cy="83529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188D3-A564-49C9-86FD-F5AF3D5357BC}">
      <dsp:nvSpPr>
        <dsp:cNvPr id="0" name=""/>
        <dsp:cNvSpPr/>
      </dsp:nvSpPr>
      <dsp:spPr>
        <a:xfrm>
          <a:off x="10102250" y="1073039"/>
          <a:ext cx="479267" cy="4792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30C1F-8BF4-49E6-84E5-71D0C03207BA}">
      <dsp:nvSpPr>
        <dsp:cNvPr id="0" name=""/>
        <dsp:cNvSpPr/>
      </dsp:nvSpPr>
      <dsp:spPr>
        <a:xfrm>
          <a:off x="9657216" y="1990494"/>
          <a:ext cx="1369335" cy="79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Error Handling &amp; Security:</a:t>
          </a:r>
          <a:r>
            <a:rPr lang="en-US" sz="1100" kern="1200"/>
            <a:t> Implement </a:t>
          </a:r>
          <a:r>
            <a:rPr lang="en-US" sz="1100" b="1" kern="1200"/>
            <a:t>error handling and security measures</a:t>
          </a:r>
          <a:r>
            <a:rPr lang="en-US" sz="1100" kern="1200"/>
            <a:t> to prevent unauthorized access and data loss.</a:t>
          </a:r>
        </a:p>
      </dsp:txBody>
      <dsp:txXfrm>
        <a:off x="9657216" y="1990494"/>
        <a:ext cx="1369335" cy="792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riting an appointment on a paper agenda">
            <a:extLst>
              <a:ext uri="{FF2B5EF4-FFF2-40B4-BE49-F238E27FC236}">
                <a16:creationId xmlns:a16="http://schemas.microsoft.com/office/drawing/2014/main" id="{6B67689A-D9C9-E5EB-4D03-036DCE17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9EE2CA-3FE8-F127-1BC2-2AA5D7F7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135" y="2468880"/>
            <a:ext cx="3412067" cy="132418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TO-DO LIST</a:t>
            </a:r>
          </a:p>
        </p:txBody>
      </p:sp>
    </p:spTree>
    <p:extLst>
      <p:ext uri="{BB962C8B-B14F-4D97-AF65-F5344CB8AC3E}">
        <p14:creationId xmlns:p14="http://schemas.microsoft.com/office/powerpoint/2010/main" val="21094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966D-1740-DD8D-800E-86D29291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20DBAC-4955-AE95-22B9-8F9C74635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09350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4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8C9B4-D914-3C21-EBE9-EB00FBF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AIM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D0F3-211D-3404-F34C-865A191E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aim of this project is to develop a full-stack </a:t>
            </a:r>
            <a:r>
              <a:rPr lang="en-US" b="1" dirty="0">
                <a:solidFill>
                  <a:srgbClr val="FFFFFF"/>
                </a:solidFill>
              </a:rPr>
              <a:t>To-Do List Application</a:t>
            </a:r>
            <a:r>
              <a:rPr lang="en-US" dirty="0">
                <a:solidFill>
                  <a:srgbClr val="FFFFFF"/>
                </a:solidFill>
              </a:rPr>
              <a:t> that enables users to efficiently manage their tasks by adding, updating, deleting, and organizing them based on priority and deadlines. The application will provide a seamless user experience with an interactive front-end and a robust backend for data storage and retrieval.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smartphone&#10;&#10;Description automatically generated">
            <a:extLst>
              <a:ext uri="{FF2B5EF4-FFF2-40B4-BE49-F238E27FC236}">
                <a16:creationId xmlns:a16="http://schemas.microsoft.com/office/drawing/2014/main" id="{8D71C4F1-8CD1-2718-D125-F1D7F6ED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33" y="960723"/>
            <a:ext cx="2773577" cy="4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4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1D73-C211-F27A-E2D3-ADAAF895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16A2A22-9F9F-9267-4769-7B236D694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55613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7354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</TotalTime>
  <Words>211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Dividend</vt:lpstr>
      <vt:lpstr>TO-DO LIST</vt:lpstr>
      <vt:lpstr>TEAM MEMBERS</vt:lpstr>
      <vt:lpstr>AIM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Mallela</dc:creator>
  <cp:lastModifiedBy>A Veena</cp:lastModifiedBy>
  <cp:revision>2</cp:revision>
  <dcterms:created xsi:type="dcterms:W3CDTF">2025-02-06T02:57:11Z</dcterms:created>
  <dcterms:modified xsi:type="dcterms:W3CDTF">2025-02-06T03:21:15Z</dcterms:modified>
</cp:coreProperties>
</file>