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1058091"/>
            <a:ext cx="8637073" cy="2285638"/>
          </a:xfrm>
        </p:spPr>
        <p:txBody>
          <a:bodyPr/>
          <a:lstStyle/>
          <a:p>
            <a:r>
              <a:rPr lang="en-US" dirty="0" smtClean="0"/>
              <a:t>MUSIC STORE </a:t>
            </a:r>
            <a:br>
              <a:rPr lang="en-US" dirty="0" smtClean="0"/>
            </a:br>
            <a:r>
              <a:rPr lang="en-US" dirty="0" smtClean="0"/>
              <a:t>DATA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00846"/>
            <a:ext cx="8637072" cy="1007979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                       PRESENTED BY: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M.SAIKIREETI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10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CREATING GENRE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3" y="2016125"/>
            <a:ext cx="7296261" cy="3896504"/>
          </a:xfrm>
        </p:spPr>
      </p:pic>
    </p:spTree>
    <p:extLst>
      <p:ext uri="{BB962C8B-B14F-4D97-AF65-F5344CB8AC3E}">
        <p14:creationId xmlns:p14="http://schemas.microsoft.com/office/powerpoint/2010/main" val="332290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CREATING PLAYLIST_TRACK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53" y="2016125"/>
            <a:ext cx="7172847" cy="3875224"/>
          </a:xfrm>
        </p:spPr>
      </p:pic>
    </p:spTree>
    <p:extLst>
      <p:ext uri="{BB962C8B-B14F-4D97-AF65-F5344CB8AC3E}">
        <p14:creationId xmlns:p14="http://schemas.microsoft.com/office/powerpoint/2010/main" val="337251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CREATING ALBUM TABLE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7" y="2016124"/>
            <a:ext cx="7236823" cy="3911193"/>
          </a:xfrm>
        </p:spPr>
      </p:pic>
    </p:spTree>
    <p:extLst>
      <p:ext uri="{BB962C8B-B14F-4D97-AF65-F5344CB8AC3E}">
        <p14:creationId xmlns:p14="http://schemas.microsoft.com/office/powerpoint/2010/main" val="404962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CREATING PLAYLIST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85" y="2016124"/>
            <a:ext cx="7506697" cy="3901349"/>
          </a:xfrm>
        </p:spPr>
      </p:pic>
    </p:spTree>
    <p:extLst>
      <p:ext uri="{BB962C8B-B14F-4D97-AF65-F5344CB8AC3E}">
        <p14:creationId xmlns:p14="http://schemas.microsoft.com/office/powerpoint/2010/main" val="404929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CREATING ARTIST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651" y="2016125"/>
            <a:ext cx="7386239" cy="3914412"/>
          </a:xfrm>
        </p:spPr>
      </p:pic>
    </p:spTree>
    <p:extLst>
      <p:ext uri="{BB962C8B-B14F-4D97-AF65-F5344CB8AC3E}">
        <p14:creationId xmlns:p14="http://schemas.microsoft.com/office/powerpoint/2010/main" val="113648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SCHEMA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874" y="2016124"/>
            <a:ext cx="8164286" cy="3969947"/>
          </a:xfrm>
        </p:spPr>
      </p:pic>
    </p:spTree>
    <p:extLst>
      <p:ext uri="{BB962C8B-B14F-4D97-AF65-F5344CB8AC3E}">
        <p14:creationId xmlns:p14="http://schemas.microsoft.com/office/powerpoint/2010/main" val="342119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IMPORTNG AND RETREIVING THE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874" y="1989999"/>
            <a:ext cx="7798526" cy="3933226"/>
          </a:xfrm>
        </p:spPr>
      </p:pic>
    </p:spTree>
    <p:extLst>
      <p:ext uri="{BB962C8B-B14F-4D97-AF65-F5344CB8AC3E}">
        <p14:creationId xmlns:p14="http://schemas.microsoft.com/office/powerpoint/2010/main" val="132328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Q1: </a:t>
            </a:r>
            <a:r>
              <a:rPr lang="en-US" dirty="0"/>
              <a:t>Who is the senior most employee </a:t>
            </a:r>
            <a:r>
              <a:rPr lang="en-US" dirty="0" smtClean="0"/>
              <a:t>based                                                              ON JOB TITLE </a:t>
            </a:r>
            <a:r>
              <a:rPr lang="en-US" sz="3600" dirty="0" smtClean="0"/>
              <a:t>?</a:t>
            </a:r>
            <a:r>
              <a:rPr lang="en-US" dirty="0" smtClean="0"/>
              <a:t>                                                              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smtClean="0"/>
              <a:t>title , first name ,  last name </a:t>
            </a:r>
            <a:r>
              <a:rPr lang="en-US" dirty="0"/>
              <a:t>from employee order by </a:t>
            </a:r>
            <a:r>
              <a:rPr lang="en-US" dirty="0" smtClean="0"/>
              <a:t>title  desc  limit </a:t>
            </a:r>
            <a:r>
              <a:rPr lang="en-US" dirty="0"/>
              <a:t>1</a:t>
            </a:r>
            <a:r>
              <a:rPr lang="en-US" dirty="0" smtClean="0"/>
              <a:t>;</a:t>
            </a:r>
          </a:p>
          <a:p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708140"/>
            <a:ext cx="7222015" cy="13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</a:t>
            </a:r>
            <a:r>
              <a:rPr lang="en-US" dirty="0"/>
              <a:t>: Which countries have the most Invoices?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count</a:t>
            </a:r>
            <a:r>
              <a:rPr lang="en-US" dirty="0" smtClean="0"/>
              <a:t>(*) , billing country </a:t>
            </a:r>
            <a:r>
              <a:rPr lang="en-US" dirty="0"/>
              <a:t>from invoice group by </a:t>
            </a:r>
            <a:r>
              <a:rPr lang="en-US" dirty="0" smtClean="0"/>
              <a:t>billing country </a:t>
            </a:r>
            <a:r>
              <a:rPr lang="en-US" dirty="0"/>
              <a:t>order by count(*) desc</a:t>
            </a:r>
            <a:r>
              <a:rPr lang="en-US" dirty="0" smtClean="0"/>
              <a:t>;</a:t>
            </a:r>
          </a:p>
          <a:p>
            <a:endParaRPr lang="en-IN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865" y="2912712"/>
            <a:ext cx="7346638" cy="291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63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What are top 3 values of total invoice?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invoice order by total desc limit 3</a:t>
            </a:r>
            <a:r>
              <a:rPr lang="en-US" dirty="0" smtClean="0"/>
              <a:t>;</a:t>
            </a:r>
          </a:p>
          <a:p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87" y="2769326"/>
            <a:ext cx="8547003" cy="17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4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 </a:t>
            </a:r>
            <a:r>
              <a:rPr lang="en-US" sz="3600" dirty="0" smtClean="0"/>
              <a:t>? </a:t>
            </a:r>
            <a:r>
              <a:rPr lang="en-US" dirty="0" smtClean="0"/>
              <a:t>WHY IT IS USED</a:t>
            </a:r>
            <a:r>
              <a:rPr lang="en-US" sz="3600" dirty="0" smtClean="0"/>
              <a:t>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is nothing but structured query language</a:t>
            </a:r>
            <a:r>
              <a:rPr lang="en-IN" dirty="0" smtClean="0"/>
              <a:t> .</a:t>
            </a:r>
          </a:p>
          <a:p>
            <a:r>
              <a:rPr lang="en-US" dirty="0" smtClean="0"/>
              <a:t>SQL is used for retrieving data , inserting data , delete the data from RDBMS .</a:t>
            </a:r>
          </a:p>
          <a:p>
            <a:r>
              <a:rPr lang="en-US" dirty="0" smtClean="0"/>
              <a:t>Structured Query Language, is a programming language designed for managing and manipulating relational databases .</a:t>
            </a:r>
          </a:p>
          <a:p>
            <a:r>
              <a:rPr lang="en-US" dirty="0" smtClean="0"/>
              <a:t>SQL provides a standardized way to interact with databases , allowing users to define</a:t>
            </a:r>
          </a:p>
          <a:p>
            <a:pPr marL="0" indent="0">
              <a:buNone/>
            </a:pPr>
            <a:r>
              <a:rPr lang="en-US" dirty="0" smtClean="0"/>
              <a:t>   the structure of their data (through schema definition) and perform various operations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on the data stored in those databases.</a:t>
            </a:r>
          </a:p>
        </p:txBody>
      </p:sp>
    </p:spTree>
    <p:extLst>
      <p:ext uri="{BB962C8B-B14F-4D97-AF65-F5344CB8AC3E}">
        <p14:creationId xmlns:p14="http://schemas.microsoft.com/office/powerpoint/2010/main" val="238507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61257"/>
            <a:ext cx="9603275" cy="159249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Q4</a:t>
            </a:r>
            <a:r>
              <a:rPr lang="en-US" sz="2400" dirty="0"/>
              <a:t>: Which city has the best customers? We would like to throw a promotional Music Festival in the city we made the most money. Write a query that returns one city that has the highest sum of invoice totals. Return both the city name &amp; sum of all invoice totals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smtClean="0"/>
              <a:t>billing city , sum(total</a:t>
            </a:r>
            <a:r>
              <a:rPr lang="en-US" dirty="0"/>
              <a:t>) from invoice group by </a:t>
            </a:r>
            <a:r>
              <a:rPr lang="en-US" dirty="0" smtClean="0"/>
              <a:t>billing city </a:t>
            </a:r>
            <a:r>
              <a:rPr lang="en-US" dirty="0"/>
              <a:t>order by sum(total) desc limit 1</a:t>
            </a:r>
            <a:r>
              <a:rPr lang="en-US" dirty="0" smtClean="0"/>
              <a:t>;</a:t>
            </a:r>
          </a:p>
          <a:p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965270"/>
            <a:ext cx="78638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63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Q5: Who is the best customer? The customer who has spent the most money will be declared the best customer. Write a query that returns the person who has spent the most money.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</a:t>
            </a:r>
            <a:r>
              <a:rPr lang="en-IN" dirty="0" smtClean="0"/>
              <a:t>customer.customer id , customer.first name , customer.last name, sum (invoice. Total) </a:t>
            </a:r>
            <a:r>
              <a:rPr lang="en-IN" dirty="0"/>
              <a:t>from customer,invoice where </a:t>
            </a:r>
            <a:r>
              <a:rPr lang="en-IN" dirty="0" smtClean="0"/>
              <a:t>customer.customer id = </a:t>
            </a:r>
            <a:r>
              <a:rPr lang="en-IN" dirty="0" err="1" smtClean="0"/>
              <a:t>invoice.customerid</a:t>
            </a:r>
            <a:r>
              <a:rPr lang="en-IN" dirty="0" smtClean="0"/>
              <a:t> </a:t>
            </a:r>
            <a:r>
              <a:rPr lang="en-IN" dirty="0"/>
              <a:t>group by </a:t>
            </a:r>
            <a:r>
              <a:rPr lang="en-IN" dirty="0" smtClean="0"/>
              <a:t>customer.customer id ,customer.first name,customer.last nameorder </a:t>
            </a:r>
            <a:r>
              <a:rPr lang="en-IN" dirty="0"/>
              <a:t>by </a:t>
            </a:r>
            <a:r>
              <a:rPr lang="en-IN" dirty="0" smtClean="0"/>
              <a:t>sum (invoice. Total) </a:t>
            </a:r>
            <a:r>
              <a:rPr lang="en-IN" dirty="0"/>
              <a:t>desc limit 1</a:t>
            </a:r>
            <a:r>
              <a:rPr lang="en-IN" dirty="0" smtClean="0"/>
              <a:t>;</a:t>
            </a:r>
          </a:p>
          <a:p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94" y="3771629"/>
            <a:ext cx="8699863" cy="153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03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Q6: </a:t>
            </a:r>
            <a:r>
              <a:rPr lang="en-US" sz="2000" dirty="0"/>
              <a:t>Write query to return the email, first name, last name, &amp; Genre of all Rock Music listeners. Return your list ordered alphabetically by email starting with A.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customer.first_name,customer.last_name,customer.email,genre.name from customer,invoice,invoice_line,track,genre where customer.customer_id=invoice.customer_id and invoice.invoice_id</a:t>
            </a:r>
            <a:r>
              <a:rPr lang="en-IN" dirty="0" smtClean="0"/>
              <a:t>= invoice_line.invoice_id </a:t>
            </a:r>
            <a:r>
              <a:rPr lang="en-IN" dirty="0"/>
              <a:t>and invoice_line.track_id</a:t>
            </a:r>
            <a:r>
              <a:rPr lang="en-IN" dirty="0" smtClean="0"/>
              <a:t>= track.track_id </a:t>
            </a:r>
            <a:r>
              <a:rPr lang="en-IN" dirty="0"/>
              <a:t>and track.genre_id</a:t>
            </a:r>
            <a:r>
              <a:rPr lang="en-IN" dirty="0" smtClean="0"/>
              <a:t>= genre.genre_id </a:t>
            </a:r>
            <a:r>
              <a:rPr lang="en-IN" dirty="0"/>
              <a:t>and genre.name="rock" order by email</a:t>
            </a:r>
            <a:r>
              <a:rPr lang="en-IN" dirty="0" smtClean="0"/>
              <a:t>;</a:t>
            </a:r>
          </a:p>
          <a:p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11" y="3928745"/>
            <a:ext cx="6635931" cy="208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07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Q7: </a:t>
            </a:r>
            <a:r>
              <a:rPr lang="en-US" sz="2000" dirty="0"/>
              <a:t>Let's invite the artists who have written the most rock music in our dataset. Write a query that returns the Artist name and total track count of the top 10 rock bands. 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artist.name,count(track.track_id) from artist,album2,track,genre where </a:t>
            </a:r>
            <a:r>
              <a:rPr lang="en-IN" dirty="0" smtClean="0"/>
              <a:t>artist.artist_id = album2.artist_id </a:t>
            </a:r>
            <a:r>
              <a:rPr lang="en-IN" dirty="0"/>
              <a:t>and </a:t>
            </a:r>
            <a:r>
              <a:rPr lang="en-IN" dirty="0" smtClean="0"/>
              <a:t>album2.album_id = track.album_id </a:t>
            </a:r>
            <a:r>
              <a:rPr lang="en-IN" dirty="0"/>
              <a:t>and track.genre_id=genre.genre_id and genre.name="rock" group by 1 order by count(track.track_id) desc limit 10</a:t>
            </a:r>
            <a:r>
              <a:rPr lang="en-IN" dirty="0" smtClean="0"/>
              <a:t>;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7" y="3623875"/>
            <a:ext cx="5995851" cy="200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10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Q8: </a:t>
            </a:r>
            <a:r>
              <a:rPr lang="en-US" sz="2000" dirty="0"/>
              <a:t>Return all the track names that have a song length longer than the average song length. Return the Name and Milliseconds for each track. Order by the song length with the longest songs listed first.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name,milliseconds from track where milliseconds&gt;(select avg(milliseconds) from track) order by milliseconds desc limit 1</a:t>
            </a:r>
            <a:r>
              <a:rPr lang="en-US" dirty="0" smtClean="0"/>
              <a:t>;</a:t>
            </a:r>
          </a:p>
          <a:p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71" y="3396343"/>
            <a:ext cx="7256632" cy="131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89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Q9: </a:t>
            </a:r>
            <a:r>
              <a:rPr lang="en-US" sz="2000" dirty="0"/>
              <a:t>Find how much amount spent by each customer on artists? Write a query to return customer name, artist name and total spent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dirty="0"/>
              <a:t>select </a:t>
            </a:r>
            <a:r>
              <a:rPr lang="en-IN" sz="1600" dirty="0" smtClean="0"/>
              <a:t>customer.first_name,artist.name,sum(invoice_line.quantity* invoice_line.unit_price</a:t>
            </a:r>
            <a:r>
              <a:rPr lang="en-IN" sz="1600" dirty="0"/>
              <a:t>) from customer,invoice,invoice_line,track,album2,artist where customer.customer_id=invoice.customer_id and invoice.invoice_id=invoice_line.invoice_id andinvoice_line.track_id=track.track_id and track.album_id=album2.album_id and album2.artist_id=artist.artist_id  group by customer.first_name,artist.nameorder by </a:t>
            </a:r>
            <a:r>
              <a:rPr lang="en-IN" sz="1600" dirty="0" smtClean="0"/>
              <a:t>sum(invoice_line.quantity* invoice_line.unit_price</a:t>
            </a:r>
            <a:r>
              <a:rPr lang="en-IN" sz="1600" dirty="0"/>
              <a:t>) desc</a:t>
            </a:r>
            <a:r>
              <a:rPr lang="en-IN" sz="1600" dirty="0" smtClean="0"/>
              <a:t>;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874" y="3631474"/>
            <a:ext cx="581297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75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15916"/>
              </p:ext>
            </p:extLst>
          </p:nvPr>
        </p:nvGraphicFramePr>
        <p:xfrm>
          <a:off x="255451" y="444137"/>
          <a:ext cx="8128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694927349"/>
                    </a:ext>
                  </a:extLst>
                </a:gridCol>
              </a:tblGrid>
              <a:tr h="623872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REFERENCES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18626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06203"/>
              </p:ext>
            </p:extLst>
          </p:nvPr>
        </p:nvGraphicFramePr>
        <p:xfrm>
          <a:off x="255451" y="1503438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172426198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</a:rPr>
                        <a:t> GITHUB</a:t>
                      </a:r>
                      <a:endParaRPr lang="en-IN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02654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35382"/>
              </p:ext>
            </p:extLst>
          </p:nvPr>
        </p:nvGraphicFramePr>
        <p:xfrm>
          <a:off x="255451" y="2560258"/>
          <a:ext cx="8128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304293229"/>
                    </a:ext>
                  </a:extLst>
                </a:gridCol>
              </a:tblGrid>
              <a:tr h="612746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DATABASE AND TOOLS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64406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539986"/>
              </p:ext>
            </p:extLst>
          </p:nvPr>
        </p:nvGraphicFramePr>
        <p:xfrm>
          <a:off x="255451" y="3669330"/>
          <a:ext cx="8128000" cy="732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244136650"/>
                    </a:ext>
                  </a:extLst>
                </a:gridCol>
              </a:tblGrid>
              <a:tr h="732853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* MYSQL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</a:rPr>
                        <a:t> WORKBENCH</a:t>
                      </a:r>
                      <a:endParaRPr lang="en-IN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4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679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86763"/>
              </p:ext>
            </p:extLst>
          </p:nvPr>
        </p:nvGraphicFramePr>
        <p:xfrm>
          <a:off x="1796869" y="1854926"/>
          <a:ext cx="8128000" cy="1567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11916747"/>
                    </a:ext>
                  </a:extLst>
                </a:gridCol>
              </a:tblGrid>
              <a:tr h="1567543">
                <a:tc>
                  <a:txBody>
                    <a:bodyPr/>
                    <a:lstStyle/>
                    <a:p>
                      <a:r>
                        <a:rPr lang="en-US" sz="4000" baseline="0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sz="7200" baseline="0" dirty="0" smtClean="0">
                          <a:solidFill>
                            <a:schemeClr val="tx1"/>
                          </a:solidFill>
                        </a:rPr>
                        <a:t>THANK YOU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704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72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</a:t>
            </a:r>
            <a:r>
              <a:rPr lang="en-US" cap="none" dirty="0" smtClean="0"/>
              <a:t>WHAT IS A QUERY</a:t>
            </a:r>
            <a:r>
              <a:rPr lang="en-US" sz="3600" cap="none" dirty="0" smtClean="0"/>
              <a:t> </a:t>
            </a:r>
            <a:r>
              <a:rPr lang="en-US" sz="3600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query in SQL is a command or request written in SQL language to retrieve , manipulate or manage data in a relational database .</a:t>
            </a:r>
          </a:p>
          <a:p>
            <a:r>
              <a:rPr lang="en-US" dirty="0" smtClean="0"/>
              <a:t>Queries are used to perform operations like selecting specific data , filtering , sorting and aggregating information from one or more database tables .</a:t>
            </a:r>
          </a:p>
          <a:p>
            <a:r>
              <a:rPr lang="en-US" dirty="0" smtClean="0"/>
              <a:t>The WHERE clause is often used to filter the rows returned based on a specified condition .</a:t>
            </a:r>
          </a:p>
          <a:p>
            <a:r>
              <a:rPr lang="en-US" dirty="0" smtClean="0"/>
              <a:t>The ORDER BY clause is used to sort the result set based on one or more columns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29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CREATING EMPLOYEE TABLE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75" y="1972492"/>
            <a:ext cx="8347165" cy="4016832"/>
          </a:xfrm>
        </p:spPr>
      </p:pic>
    </p:spTree>
    <p:extLst>
      <p:ext uri="{BB962C8B-B14F-4D97-AF65-F5344CB8AC3E}">
        <p14:creationId xmlns:p14="http://schemas.microsoft.com/office/powerpoint/2010/main" val="9568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CREATING CUSTOMER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86" y="2016124"/>
            <a:ext cx="6939118" cy="3901349"/>
          </a:xfrm>
        </p:spPr>
      </p:pic>
    </p:spTree>
    <p:extLst>
      <p:ext uri="{BB962C8B-B14F-4D97-AF65-F5344CB8AC3E}">
        <p14:creationId xmlns:p14="http://schemas.microsoft.com/office/powerpoint/2010/main" val="425555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CREATING INVOICE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2016125"/>
            <a:ext cx="7850778" cy="3947914"/>
          </a:xfrm>
        </p:spPr>
      </p:pic>
    </p:spTree>
    <p:extLst>
      <p:ext uri="{BB962C8B-B14F-4D97-AF65-F5344CB8AC3E}">
        <p14:creationId xmlns:p14="http://schemas.microsoft.com/office/powerpoint/2010/main" val="382309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CREATING INVOICE_LINE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7" y="2016125"/>
            <a:ext cx="7230947" cy="3875224"/>
          </a:xfrm>
        </p:spPr>
      </p:pic>
    </p:spTree>
    <p:extLst>
      <p:ext uri="{BB962C8B-B14F-4D97-AF65-F5344CB8AC3E}">
        <p14:creationId xmlns:p14="http://schemas.microsoft.com/office/powerpoint/2010/main" val="2784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CREATING TRACK TABLE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83" y="2016125"/>
            <a:ext cx="7008821" cy="3940538"/>
          </a:xfrm>
        </p:spPr>
      </p:pic>
    </p:spTree>
    <p:extLst>
      <p:ext uri="{BB962C8B-B14F-4D97-AF65-F5344CB8AC3E}">
        <p14:creationId xmlns:p14="http://schemas.microsoft.com/office/powerpoint/2010/main" val="84157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CREATING MEDIA_TYPE 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25" y="2042249"/>
            <a:ext cx="6779623" cy="3811677"/>
          </a:xfrm>
        </p:spPr>
      </p:pic>
    </p:spTree>
    <p:extLst>
      <p:ext uri="{BB962C8B-B14F-4D97-AF65-F5344CB8AC3E}">
        <p14:creationId xmlns:p14="http://schemas.microsoft.com/office/powerpoint/2010/main" val="4695600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189</TotalTime>
  <Words>722</Words>
  <Application>Microsoft Office PowerPoint</Application>
  <PresentationFormat>Widescreen</PresentationFormat>
  <Paragraphs>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Gallery</vt:lpstr>
      <vt:lpstr>MUSIC STORE  DATA ANALYSIS</vt:lpstr>
      <vt:lpstr>WHAT IS SQL ? WHY IT IS USED ?</vt:lpstr>
      <vt:lpstr>                      WHAT IS A QUERY ?</vt:lpstr>
      <vt:lpstr>                CREATING EMPLOYEE TABLE</vt:lpstr>
      <vt:lpstr>             CREATING CUSTOMER TABLE</vt:lpstr>
      <vt:lpstr>                 CREATING INVOICE TABLE</vt:lpstr>
      <vt:lpstr>           CREATING INVOICE_LINE TABLE</vt:lpstr>
      <vt:lpstr>                CREATING TRACK TABLE</vt:lpstr>
      <vt:lpstr>           CREATING MEDIA_TYPE  TABLE</vt:lpstr>
      <vt:lpstr>                 CREATING GENRE TABLE</vt:lpstr>
      <vt:lpstr>         CREATING PLAYLIST_TRACK TABLE</vt:lpstr>
      <vt:lpstr>                  CREATING ALBUM TABLE</vt:lpstr>
      <vt:lpstr>               CREATING PLAYLIST TABLE</vt:lpstr>
      <vt:lpstr>                 CREATING ARTIST TABLE</vt:lpstr>
      <vt:lpstr>                        SCHEMA DIAGRAM</vt:lpstr>
      <vt:lpstr>IMPORTNG AND RETREIVING THE DATA</vt:lpstr>
      <vt:lpstr> Q1: Who is the senior most employee based                                                              ON JOB TITLE ?                                                                 </vt:lpstr>
      <vt:lpstr>Q2: Which countries have the most Invoices?</vt:lpstr>
      <vt:lpstr>Q3: What are top 3 values of total invoice?</vt:lpstr>
      <vt:lpstr>Q4: Which city has the best customers? We would like to throw a promotional Music Festival in the city we made the most money. Write a query that returns one city that has the highest sum of invoice totals. Return both the city name &amp; sum of all invoice totals</vt:lpstr>
      <vt:lpstr>Q5: Who is the best customer? The customer who has spent the most money will be declared the best customer. Write a query that returns the person who has spent the most money.</vt:lpstr>
      <vt:lpstr>Q6: Write query to return the email, first name, last name, &amp; Genre of all Rock Music listeners. Return your list ordered alphabetically by email starting with A.</vt:lpstr>
      <vt:lpstr>Q7: Let's invite the artists who have written the most rock music in our dataset. Write a query that returns the Artist name and total track count of the top 10 rock bands. </vt:lpstr>
      <vt:lpstr>Q8: Return all the track names that have a song length longer than the average song length. Return the Name and Milliseconds for each track. Order by the song length with the longest songs listed first.</vt:lpstr>
      <vt:lpstr>Q9: Find how much amount spent by each customer on artists? Write a query to return customer name, artist name and total spent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STORE  DATA ANALYSIS</dc:title>
  <dc:creator>HP</dc:creator>
  <cp:lastModifiedBy>HP</cp:lastModifiedBy>
  <cp:revision>17</cp:revision>
  <dcterms:created xsi:type="dcterms:W3CDTF">2023-11-29T05:55:05Z</dcterms:created>
  <dcterms:modified xsi:type="dcterms:W3CDTF">2023-11-29T09:04:19Z</dcterms:modified>
</cp:coreProperties>
</file>