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372" r:id="rId4"/>
    <p:sldId id="368" r:id="rId5"/>
    <p:sldId id="373"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766218"/>
            <a:ext cx="10515600" cy="1325563"/>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IN" sz="4000" b="1" dirty="0">
                <a:solidFill>
                  <a:srgbClr val="7030A0"/>
                </a:solidFill>
                <a:latin typeface="Verdana" panose="020B0604030504040204" pitchFamily="34" charset="0"/>
                <a:ea typeface="+mn-ea"/>
                <a:cs typeface="+mn-cs"/>
              </a:rPr>
              <a:t>KAMMIAN, E-COMMERCE WEBSITE FOR ARTISANS AND POTTERY MAKERS WITHOUT ANY INTERMEDIATORS</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5608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 V. Karthick</a:t>
            </a:r>
          </a:p>
          <a:p>
            <a:pPr>
              <a:spcBef>
                <a:spcPct val="0"/>
              </a:spcBef>
              <a:buClrTx/>
              <a:buFontTx/>
              <a:buNone/>
            </a:pPr>
            <a:r>
              <a:rPr lang="en-IN" altLang="en-US" sz="2400" b="1" dirty="0">
                <a:solidFill>
                  <a:srgbClr val="FF0000"/>
                </a:solidFill>
              </a:rPr>
              <a:t>Associative Professor </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831633" y="5183902"/>
            <a:ext cx="54736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Team Id-B21A2425C13</a:t>
            </a:r>
          </a:p>
          <a:p>
            <a:pPr>
              <a:spcBef>
                <a:spcPct val="0"/>
              </a:spcBef>
              <a:buClrTx/>
              <a:buFontTx/>
              <a:buNone/>
            </a:pPr>
            <a:r>
              <a:rPr lang="en-IN" altLang="en-US" sz="2400" b="1" dirty="0">
                <a:solidFill>
                  <a:srgbClr val="FF0000"/>
                </a:solidFill>
              </a:rPr>
              <a:t>Naresh Kumar V (210701323)</a:t>
            </a:r>
          </a:p>
          <a:p>
            <a:pPr>
              <a:spcBef>
                <a:spcPct val="0"/>
              </a:spcBef>
              <a:buClrTx/>
              <a:buFontTx/>
              <a:buNone/>
            </a:pPr>
            <a:r>
              <a:rPr lang="en-IN" altLang="en-US" sz="2400" b="1" dirty="0">
                <a:solidFill>
                  <a:srgbClr val="FF0000"/>
                </a:solidFill>
              </a:rPr>
              <a:t>Mallesh U (210701145)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Local artisans and pottery makers represent a treasure trove of cultural heritage and craftsmanship, playing a significant role in preserving traditional art forms. In regions like Tamil Nadu, where traditional arts have deep historical roots, artisans often possess unparalleled skills and expertise passed down through generations. These artisans, however, face substantial challenges in sustaining their livelihoods due to limited visibility and access to broader markets. Despite the demand for authentic, handmade, and environmentally friendly products, many artisans struggle to connect with potential buyers who value their work. </a:t>
            </a:r>
            <a:r>
              <a:rPr lang="en-IN" sz="2400" dirty="0">
                <a:effectLst/>
                <a:latin typeface="Times New Roman" panose="02020603050405020304" pitchFamily="18" charset="0"/>
                <a:ea typeface="Times New Roman" panose="02020603050405020304" pitchFamily="18" charset="0"/>
              </a:rPr>
              <a:t>Alternatively, some artisans collaborate with intermediaries, such as companies or marketing platforms, to sell their products. While this approach provides a channel for sales, it often comes at a significant cost.</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anose="02020603050405020304" pitchFamily="18" charset="0"/>
                <a:cs typeface="Times New Roman" panose="02020603050405020304" pitchFamily="18" charset="0"/>
              </a:rPr>
              <a:t>Traditional artisans and pottery makers, especially from rural and tribal areas, face challenges in accessing broader markets due to limited digital literacy, lack of resources, and dependence on intermediaries who reduce their profits. As a result, their unique craftsmanship remains underrepresented, leading to economic struggles and the fading of cultural heritage. This e-commerce initiative aims to empower these artisans by providing a user-friendly digital platform to showcase and sell their handmade products globally. By ensuring fair compensation and eliminating intermediaries, the platform fosters economic independence and cultural preservation. With features like AI chatbots for guidance and multi-language support for accessibility, it bridges the gap between artisans and customers worldwide, creating a sustainable model to celebrate and support traditional crafts in the digital era.</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8" name="TextBox 7">
            <a:extLst>
              <a:ext uri="{FF2B5EF4-FFF2-40B4-BE49-F238E27FC236}">
                <a16:creationId xmlns:a16="http://schemas.microsoft.com/office/drawing/2014/main" id="{CD2334B0-70C8-F74C-721E-37DCF931EDDF}"/>
              </a:ext>
            </a:extLst>
          </p:cNvPr>
          <p:cNvSpPr txBox="1"/>
          <p:nvPr/>
        </p:nvSpPr>
        <p:spPr>
          <a:xfrm>
            <a:off x="722475" y="1746251"/>
            <a:ext cx="10701176" cy="4370427"/>
          </a:xfrm>
          <a:prstGeom prst="rect">
            <a:avLst/>
          </a:prstGeom>
          <a:noFill/>
        </p:spPr>
        <p:txBody>
          <a:bodyPr wrap="square">
            <a:spAutoFit/>
          </a:bodyPr>
          <a:lstStyle/>
          <a:p>
            <a:pPr algn="just">
              <a:spcBef>
                <a:spcPts val="1200"/>
              </a:spcBef>
              <a:spcAft>
                <a:spcPts val="1200"/>
              </a:spcAft>
              <a:buSzPts val="1100"/>
            </a:pPr>
            <a:r>
              <a:rPr lang="en-IN" sz="2400" dirty="0">
                <a:effectLst/>
                <a:latin typeface="Times New Roman" panose="02020603050405020304" pitchFamily="18" charset="0"/>
                <a:ea typeface="Times New Roman" panose="02020603050405020304" pitchFamily="18" charset="0"/>
              </a:rPr>
              <a:t>The frontend of the </a:t>
            </a:r>
            <a:r>
              <a:rPr lang="en-IN" sz="2400" dirty="0" err="1">
                <a:effectLst/>
                <a:latin typeface="Times New Roman" panose="02020603050405020304" pitchFamily="18" charset="0"/>
                <a:ea typeface="Times New Roman" panose="02020603050405020304" pitchFamily="18" charset="0"/>
              </a:rPr>
              <a:t>Lokart</a:t>
            </a:r>
            <a:r>
              <a:rPr lang="en-IN" sz="2400" dirty="0">
                <a:effectLst/>
                <a:latin typeface="Times New Roman" panose="02020603050405020304" pitchFamily="18" charset="0"/>
                <a:ea typeface="Times New Roman" panose="02020603050405020304" pitchFamily="18" charset="0"/>
              </a:rPr>
              <a:t> mobile application was developed using the Flutter SDK, and the backend through Google Firebase to guarantee complete cross-platform compatibility along with easy performance and real-time data synchronization. The application integrates a user authentication system with multiple channels, including email, mobile numbers, and Google accounts, by having it verified via Firebase. Buyers can browse and purchase products; sellers can upload and manage their listings after authentication. The app uses the location services, whether GPS or manual inputting. This will provide users with localized products for purchase. The collaborative and content-based recommendation algorithms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user preferences to suggest relevant items, thus increasing user engagement and product visibility. </a:t>
            </a:r>
            <a:endParaRPr lang="en-IN" sz="2400" dirty="0">
              <a:effectLst/>
              <a:latin typeface="Arial" panose="020B0604020202020204" pitchFamily="34" charset="0"/>
              <a:ea typeface="Arial" panose="020B0604020202020204" pitchFamily="34" charset="0"/>
            </a:endParaRPr>
          </a:p>
          <a:p>
            <a:pPr marL="0" lvl="0" indent="0" algn="just" rtl="0">
              <a:spcBef>
                <a:spcPts val="1200"/>
              </a:spcBef>
              <a:spcAft>
                <a:spcPts val="1200"/>
              </a:spcAft>
              <a:buSzPts val="1100"/>
              <a:buNone/>
            </a:pPr>
            <a:endParaRPr lang="en-US" sz="18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D238BB38-79BA-E5CC-A0D5-8E543CE5E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83268-E5E2-1DAD-BDBA-A3424DB0F64A}"/>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FB6EE3FE-3615-BA8E-EB90-D7BD5EA5EAD7}"/>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056E003-28A8-7D5C-9DEB-C6EBEFDF4F99}"/>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F571927C-9738-18D2-1659-77B26AC6F86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5D61FCB-9DCA-C864-E164-B9F5253DDA6E}"/>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9" name="TextBox 8">
            <a:extLst>
              <a:ext uri="{FF2B5EF4-FFF2-40B4-BE49-F238E27FC236}">
                <a16:creationId xmlns:a16="http://schemas.microsoft.com/office/drawing/2014/main" id="{FDCCC1E9-397B-646F-709B-09841C177687}"/>
              </a:ext>
            </a:extLst>
          </p:cNvPr>
          <p:cNvSpPr txBox="1"/>
          <p:nvPr/>
        </p:nvSpPr>
        <p:spPr>
          <a:xfrm>
            <a:off x="755651" y="1829764"/>
            <a:ext cx="10678582" cy="4154984"/>
          </a:xfrm>
          <a:prstGeom prst="rect">
            <a:avLst/>
          </a:prstGeom>
          <a:noFill/>
        </p:spPr>
        <p:txBody>
          <a:bodyPr wrap="square">
            <a:spAutoFit/>
          </a:bodyPr>
          <a:lstStyle/>
          <a:p>
            <a:pPr algn="just"/>
            <a:r>
              <a:rPr lang="en-IN" sz="2400" dirty="0">
                <a:effectLst/>
                <a:latin typeface="Times New Roman" panose="02020603050405020304" pitchFamily="18" charset="0"/>
                <a:ea typeface="Times New Roman" panose="02020603050405020304" pitchFamily="18" charset="0"/>
              </a:rPr>
              <a:t>Sellers can interact directly with the buyer through contact information shared after placing an order, hence ensuring smooth communication and transaction processes.</a:t>
            </a:r>
          </a:p>
          <a:p>
            <a:pPr algn="just"/>
            <a:endParaRPr lang="en-IN" sz="2400" dirty="0">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Illustrates the user interface design of </a:t>
            </a:r>
            <a:r>
              <a:rPr lang="en-IN" sz="2400" dirty="0" err="1">
                <a:effectLst/>
                <a:latin typeface="Times New Roman" panose="02020603050405020304" pitchFamily="18" charset="0"/>
                <a:ea typeface="Times New Roman" panose="02020603050405020304" pitchFamily="18" charset="0"/>
              </a:rPr>
              <a:t>LokArt</a:t>
            </a:r>
            <a:r>
              <a:rPr lang="en-IN" sz="2400" dirty="0">
                <a:effectLst/>
                <a:latin typeface="Times New Roman" panose="02020603050405020304" pitchFamily="18" charset="0"/>
                <a:ea typeface="Times New Roman" panose="02020603050405020304" pitchFamily="18" charset="0"/>
              </a:rPr>
              <a:t> e-commerce, which boasts user-friendly layout with a motive to promote artisan-made products. Within the header, name and location of the user from Machilipatnam, 521001, and a search icon is placed at the topmost position for easy navigation. Underneath, there is a featured category, Ear Rings, with an image and a "See All" option to explore other categories. In the "Recommended," one will find few of the products with names like </a:t>
            </a:r>
            <a:r>
              <a:rPr lang="en-IN" sz="2400" dirty="0" err="1">
                <a:effectLst/>
                <a:latin typeface="Times New Roman" panose="02020603050405020304" pitchFamily="18" charset="0"/>
                <a:ea typeface="Times New Roman" panose="02020603050405020304" pitchFamily="18" charset="0"/>
              </a:rPr>
              <a:t>Lakshmidevi</a:t>
            </a:r>
            <a:r>
              <a:rPr lang="en-IN" sz="2400" dirty="0">
                <a:effectLst/>
                <a:latin typeface="Times New Roman" panose="02020603050405020304" pitchFamily="18" charset="0"/>
                <a:ea typeface="Times New Roman" panose="02020603050405020304" pitchFamily="18" charset="0"/>
              </a:rPr>
              <a:t> Ear Ring, price, and location of the seller along with interactive icons to add them into </a:t>
            </a:r>
            <a:r>
              <a:rPr lang="en-IN" sz="2400" dirty="0" err="1">
                <a:effectLst/>
                <a:latin typeface="Times New Roman" panose="02020603050405020304" pitchFamily="18" charset="0"/>
                <a:ea typeface="Times New Roman" panose="02020603050405020304" pitchFamily="18" charset="0"/>
              </a:rPr>
              <a:t>favorites</a:t>
            </a:r>
            <a:r>
              <a:rPr lang="en-IN" sz="2400" dirty="0">
                <a:effectLst/>
                <a:latin typeface="Times New Roman" panose="02020603050405020304" pitchFamily="18" charset="0"/>
                <a:ea typeface="Times New Roman" panose="02020603050405020304" pitchFamily="18" charset="0"/>
              </a:rPr>
              <a:t> or cart.</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457839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project is to develop a comprehensive e-commerce platform that empowers traditional artisans and pottery makers by providing them with a global marketplace to showcase and sell their handmade products. The platform aims to ensure fair pricing, eliminate intermediaries, and foster economic independence for artisans, particularly those from rural and tribal areas. By integrating features such as multi-language support and AI-driven chatbots, the project seeks to enhance user accessibility and provide seamless support for both sellers and buyers. Ultimately, the initiative aspires to preserve cultural heritage, promote sustainable livelihoods, and connect artisans with a wider audience in the digital age.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err="1">
                <a:effectLst/>
                <a:latin typeface="Times New Roman" panose="02020603050405020304" pitchFamily="18" charset="0"/>
                <a:ea typeface="Times New Roman" panose="02020603050405020304" pitchFamily="18" charset="0"/>
              </a:rPr>
              <a:t>Kammian</a:t>
            </a:r>
            <a:r>
              <a:rPr lang="en-US" sz="2400" dirty="0">
                <a:effectLst/>
                <a:latin typeface="Times New Roman" panose="02020603050405020304" pitchFamily="18" charset="0"/>
                <a:ea typeface="Times New Roman" panose="02020603050405020304" pitchFamily="18" charset="0"/>
              </a:rPr>
              <a:t> is an innovative web application developed to empower local artisans in Tamil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Nadu, particularly pottery makers, by addressing the significant challenges they face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accessing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broader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markets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fair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compensation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craftsmanship.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Artisans often struggle with limited market visibility, reliance on intermediaries, and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high costs associated with marketing platforms.  </a:t>
            </a:r>
            <a:r>
              <a:rPr lang="en-US" sz="2400" dirty="0" err="1">
                <a:effectLst/>
                <a:latin typeface="Times New Roman" panose="02020603050405020304" pitchFamily="18" charset="0"/>
                <a:ea typeface="Times New Roman" panose="02020603050405020304" pitchFamily="18" charset="0"/>
              </a:rPr>
              <a:t>Kammian</a:t>
            </a:r>
            <a:r>
              <a:rPr lang="en-US" sz="2400" dirty="0">
                <a:effectLst/>
                <a:latin typeface="Times New Roman" panose="02020603050405020304" pitchFamily="18" charset="0"/>
                <a:ea typeface="Times New Roman" panose="02020603050405020304" pitchFamily="18" charset="0"/>
              </a:rPr>
              <a:t> seeks to resolve these issues by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 a dedicated e-commerce platform where artisans can directly showcase and sell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 products to customers. This approach not only eliminates intermediaries but also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reduces operational costs, ensuring that artisans retain a larger share of their earnings.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 leverages advanced real-time database capabilities to deliver a seamless, secure,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user-friendly e-commerce</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8</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32</TotalTime>
  <Words>891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Verdana</vt:lpstr>
      <vt:lpstr>Wingdings</vt:lpstr>
      <vt:lpstr>Profile</vt:lpstr>
      <vt:lpstr>PowerPoint Presentation</vt:lpstr>
      <vt:lpstr>Introduction</vt:lpstr>
      <vt:lpstr>Problem Statement and Motivation</vt:lpstr>
      <vt:lpstr>Existing System</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Mallesh Ulaganathan</cp:lastModifiedBy>
  <cp:revision>4</cp:revision>
  <dcterms:created xsi:type="dcterms:W3CDTF">2023-08-03T04:32:32Z</dcterms:created>
  <dcterms:modified xsi:type="dcterms:W3CDTF">2024-11-26T16:21:19Z</dcterms:modified>
</cp:coreProperties>
</file>