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E06F8-A655-48BF-B3A0-12FBB3CC226B}" v="22" dt="2024-06-25T17:20:4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C7E0E-5C96-9EF6-D35E-2DE3A9043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Library Management System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FF6AF-CD00-D8D8-C81A-D2BA3CFE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C4C43EEE-C24C-9A4B-3FF4-F38D2E021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" r="3544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03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BEEEE-121E-99A2-F29B-DE1D6CA82DB2}"/>
              </a:ext>
            </a:extLst>
          </p:cNvPr>
          <p:cNvSpPr txBox="1"/>
          <p:nvPr/>
        </p:nvSpPr>
        <p:spPr>
          <a:xfrm>
            <a:off x="505905" y="95251"/>
            <a:ext cx="427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9.Output</a:t>
            </a:r>
          </a:p>
        </p:txBody>
      </p:sp>
      <p:pic>
        <p:nvPicPr>
          <p:cNvPr id="5" name="Picture 4" descr="A computer screen shot of a library management system">
            <a:extLst>
              <a:ext uri="{FF2B5EF4-FFF2-40B4-BE49-F238E27FC236}">
                <a16:creationId xmlns:a16="http://schemas.microsoft.com/office/drawing/2014/main" id="{894D0F58-D59F-C63C-C262-8069CA983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74"/>
            <a:ext cx="5835192" cy="5475992"/>
          </a:xfrm>
          <a:prstGeom prst="rect">
            <a:avLst/>
          </a:prstGeom>
        </p:spPr>
      </p:pic>
      <p:pic>
        <p:nvPicPr>
          <p:cNvPr id="7" name="Picture 6" descr="A computer screen shot of a library management system">
            <a:extLst>
              <a:ext uri="{FF2B5EF4-FFF2-40B4-BE49-F238E27FC236}">
                <a16:creationId xmlns:a16="http://schemas.microsoft.com/office/drawing/2014/main" id="{75D214BD-48CA-C80E-3D83-144213719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904973"/>
            <a:ext cx="6356808" cy="54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9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E37098B-CF65-7C28-29D7-E5B719213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104775"/>
            <a:ext cx="120110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ibrary management system&#10;&#10;Description automatically generated">
            <a:extLst>
              <a:ext uri="{FF2B5EF4-FFF2-40B4-BE49-F238E27FC236}">
                <a16:creationId xmlns:a16="http://schemas.microsoft.com/office/drawing/2014/main" id="{8D286E1E-DF11-BB5B-DEA5-FCDBBA91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87"/>
            <a:ext cx="120205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5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library management system&#10;&#10;Description automatically generated">
            <a:extLst>
              <a:ext uri="{FF2B5EF4-FFF2-40B4-BE49-F238E27FC236}">
                <a16:creationId xmlns:a16="http://schemas.microsoft.com/office/drawing/2014/main" id="{12012FBC-D10C-F33A-DF25-2FC564BA5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87"/>
            <a:ext cx="120205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library management system&#10;&#10;Description automatically generated">
            <a:extLst>
              <a:ext uri="{FF2B5EF4-FFF2-40B4-BE49-F238E27FC236}">
                <a16:creationId xmlns:a16="http://schemas.microsoft.com/office/drawing/2014/main" id="{36E51638-E0BD-1051-C46F-328C14CF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80962"/>
            <a:ext cx="120300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1447F3-065B-FFB8-19F4-0F4418253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14300"/>
            <a:ext cx="120205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library management system&#10;&#10;Description automatically generated">
            <a:extLst>
              <a:ext uri="{FF2B5EF4-FFF2-40B4-BE49-F238E27FC236}">
                <a16:creationId xmlns:a16="http://schemas.microsoft.com/office/drawing/2014/main" id="{692F307D-E5FD-BE06-227F-DC9BD4F9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85725"/>
            <a:ext cx="120205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E58CE5-3F4D-B7FC-93F1-F2E046FB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" y="109537"/>
            <a:ext cx="121253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library management system&#10;&#10;Description automatically generated">
            <a:extLst>
              <a:ext uri="{FF2B5EF4-FFF2-40B4-BE49-F238E27FC236}">
                <a16:creationId xmlns:a16="http://schemas.microsoft.com/office/drawing/2014/main" id="{DDD807E2-FE8D-1055-D55E-8C562AC1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95250"/>
            <a:ext cx="120491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D5120-C255-D5CE-8DAF-38AD9883C668}"/>
              </a:ext>
            </a:extLst>
          </p:cNvPr>
          <p:cNvSpPr txBox="1"/>
          <p:nvPr/>
        </p:nvSpPr>
        <p:spPr>
          <a:xfrm>
            <a:off x="791852" y="631596"/>
            <a:ext cx="4619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10.Conclusion And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42F21-9781-9E21-75FB-FB19E3D81220}"/>
              </a:ext>
            </a:extLst>
          </p:cNvPr>
          <p:cNvSpPr txBox="1"/>
          <p:nvPr/>
        </p:nvSpPr>
        <p:spPr>
          <a:xfrm>
            <a:off x="904973" y="2271860"/>
            <a:ext cx="9492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online library management system offers numerous benefits such as improved accessibility, enhanced organization, and efficient resource management.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users to conveniently access library resources from anywhere at any time, making it easier for students, faculty, and researchers to conduct their work efficiently.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implementation of an online library management system is crucial for modern libraries to stay relevant, competitive, and responsive to the evolving needs of their users in the digital 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2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69CB0-6E5C-F8FF-EF6C-9CCB29848441}"/>
              </a:ext>
            </a:extLst>
          </p:cNvPr>
          <p:cNvSpPr txBox="1"/>
          <p:nvPr/>
        </p:nvSpPr>
        <p:spPr>
          <a:xfrm>
            <a:off x="1485899" y="1361209"/>
            <a:ext cx="8552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1.Introduction</a:t>
            </a:r>
          </a:p>
          <a:p>
            <a:endParaRPr lang="en-US" sz="3200" b="1" dirty="0"/>
          </a:p>
          <a:p>
            <a:r>
              <a:rPr lang="en-US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Online library management systems have revolutionized how libraries operate. These digital platforms offer a seamless way to manage collections, automate workflows, and provide enhanced services to users.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9141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B2CFE-0537-B54F-7303-C8F5CDC02B83}"/>
              </a:ext>
            </a:extLst>
          </p:cNvPr>
          <p:cNvSpPr txBox="1"/>
          <p:nvPr/>
        </p:nvSpPr>
        <p:spPr>
          <a:xfrm>
            <a:off x="933254" y="980388"/>
            <a:ext cx="482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7640C-8F3B-355E-344D-58DE65E3F66A}"/>
              </a:ext>
            </a:extLst>
          </p:cNvPr>
          <p:cNvSpPr txBox="1"/>
          <p:nvPr/>
        </p:nvSpPr>
        <p:spPr>
          <a:xfrm>
            <a:off x="933254" y="2690336"/>
            <a:ext cx="88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'c:\Users\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\Local\Programs\Python\Python312\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python.exe''c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:\Users\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\extensions\ms-python.debugpy-2024.6.0-win32-x64\bundled\libs\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\adapter/../..\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\launcher' '65381' '--' 'C:\Users\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\Local\Temp\f1c36425-2d4e-42b6-bab4-4cf83635dd7c_library-management-system-python-project (1) (1).zip.d7c\main.py'</a:t>
            </a:r>
          </a:p>
        </p:txBody>
      </p:sp>
    </p:spTree>
    <p:extLst>
      <p:ext uri="{BB962C8B-B14F-4D97-AF65-F5344CB8AC3E}">
        <p14:creationId xmlns:p14="http://schemas.microsoft.com/office/powerpoint/2010/main" val="323552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899A7-E504-BDC7-EAA8-D7153E084FC7}"/>
              </a:ext>
            </a:extLst>
          </p:cNvPr>
          <p:cNvSpPr txBox="1"/>
          <p:nvPr/>
        </p:nvSpPr>
        <p:spPr>
          <a:xfrm>
            <a:off x="883228" y="1122218"/>
            <a:ext cx="816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2.Existing system and dis-advantages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2141B-75CE-6623-8BEE-B1D54FA290FD}"/>
              </a:ext>
            </a:extLst>
          </p:cNvPr>
          <p:cNvSpPr txBox="1"/>
          <p:nvPr/>
        </p:nvSpPr>
        <p:spPr>
          <a:xfrm>
            <a:off x="1132609" y="2161309"/>
            <a:ext cx="88322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record keeping and searching for books and members can be time-consuming, taking away from other important tasks.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existing system is prone to data loss due to hardware failure, natural disasters, or human error.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existing system may not provide 24/7 access to library resources, limiting the availability of information to students and staff.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existing system may be vulnerable to security risks, such as data breaches and unauthorized access.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Reporting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existing system may not provide real-time reporting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2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07C52-E2F0-D48B-E6B6-4D9E39CD85FC}"/>
              </a:ext>
            </a:extLst>
          </p:cNvPr>
          <p:cNvSpPr txBox="1"/>
          <p:nvPr/>
        </p:nvSpPr>
        <p:spPr>
          <a:xfrm>
            <a:off x="842178" y="769247"/>
            <a:ext cx="10507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cataloging books, journals, digital media, and other materials, ensuring accurate inventory tracking and availability status.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Facilitating user registration, managing memberships, and providing personalized services such as recommendations and notifications.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Handling: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checkouts, reservations, renewals, and returns seamlessly while maintaining accuracy in records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an intuitive interface for users to search and access resources, including advanced search options and filters.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security, protecting user information, and preventing unauthorized access to library resources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302A7-B749-DDEF-2B1F-AE1788F7A27E}"/>
              </a:ext>
            </a:extLst>
          </p:cNvPr>
          <p:cNvSpPr txBox="1"/>
          <p:nvPr/>
        </p:nvSpPr>
        <p:spPr>
          <a:xfrm>
            <a:off x="1267691" y="883227"/>
            <a:ext cx="672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4.Proposed System And 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84DB0-D03C-24FB-2058-224EA513DC3D}"/>
              </a:ext>
            </a:extLst>
          </p:cNvPr>
          <p:cNvSpPr txBox="1"/>
          <p:nvPr/>
        </p:nvSpPr>
        <p:spPr>
          <a:xfrm>
            <a:off x="1340427" y="2701636"/>
            <a:ext cx="9341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will ensure the security and integrity of library data, protecting sensitive information and preventing unauthorized access.</a:t>
            </a:r>
          </a:p>
          <a:p>
            <a:pPr marL="342900" indent="-342900">
              <a:buFont typeface="+mj-lt"/>
              <a:buAutoNum type="arabicPeriod"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will provide real-time updates on book availability.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will reduce the need for manual labor, paper records, and other resources, resulting in cost savings for the library.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will minimize errors and inaccuracies in book tracking.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9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E9B93-7BC2-66D3-C4C9-89EA747DF66C}"/>
              </a:ext>
            </a:extLst>
          </p:cNvPr>
          <p:cNvSpPr txBox="1"/>
          <p:nvPr/>
        </p:nvSpPr>
        <p:spPr>
          <a:xfrm>
            <a:off x="0" y="69535"/>
            <a:ext cx="12083845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5.Requirement analysis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register online with basic information.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2.Catalog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comprehensive database of library resources (books, journals, digital media, etc.).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3.Circulation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 and Returns: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check-in and check-out processes for physical and digital items.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4.Administrative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and Analytics: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administrators with a dashboard for system monitoring and 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5.Communication and Notifications: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users about overdue items, reservations, and system updates.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6.Security and Privacy: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storage and transmission of user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7.Support and Maintenance: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Services: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technical support for users and administrators.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E104E-BD4F-853D-9967-1D1A17EDF8A7}"/>
              </a:ext>
            </a:extLst>
          </p:cNvPr>
          <p:cNvSpPr txBox="1"/>
          <p:nvPr/>
        </p:nvSpPr>
        <p:spPr>
          <a:xfrm>
            <a:off x="1168924" y="716437"/>
            <a:ext cx="3110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6.Design</a:t>
            </a:r>
          </a:p>
        </p:txBody>
      </p:sp>
    </p:spTree>
    <p:extLst>
      <p:ext uri="{BB962C8B-B14F-4D97-AF65-F5344CB8AC3E}">
        <p14:creationId xmlns:p14="http://schemas.microsoft.com/office/powerpoint/2010/main" val="184182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A3C0A-0B8E-D897-8FA2-047D822EB1F0}"/>
              </a:ext>
            </a:extLst>
          </p:cNvPr>
          <p:cNvSpPr txBox="1"/>
          <p:nvPr/>
        </p:nvSpPr>
        <p:spPr>
          <a:xfrm>
            <a:off x="1496291" y="904009"/>
            <a:ext cx="45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72D02-F62C-7AB7-7659-3B05163932E7}"/>
              </a:ext>
            </a:extLst>
          </p:cNvPr>
          <p:cNvSpPr txBox="1"/>
          <p:nvPr/>
        </p:nvSpPr>
        <p:spPr>
          <a:xfrm>
            <a:off x="1340427" y="2296391"/>
            <a:ext cx="9850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interface for interacting with the library management system.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E7017-34EA-66C0-9F6B-E42760BB561E}"/>
              </a:ext>
            </a:extLst>
          </p:cNvPr>
          <p:cNvSpPr txBox="1"/>
          <p:nvPr/>
        </p:nvSpPr>
        <p:spPr>
          <a:xfrm>
            <a:off x="1423553" y="3773719"/>
            <a:ext cx="1012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defines a table to store book details, including availability status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available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90645-292C-3C38-CC03-17BAF0C3B3AB}"/>
              </a:ext>
            </a:extLst>
          </p:cNvPr>
          <p:cNvSpPr txBox="1"/>
          <p:nvPr/>
        </p:nvSpPr>
        <p:spPr>
          <a:xfrm>
            <a:off x="1423553" y="5164282"/>
            <a:ext cx="10120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display informative messages, confirmations and error alerts to users during operations.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972D4-630A-16FE-C22D-DC3A86269BA6}"/>
              </a:ext>
            </a:extLst>
          </p:cNvPr>
          <p:cNvSpPr txBox="1"/>
          <p:nvPr/>
        </p:nvSpPr>
        <p:spPr>
          <a:xfrm>
            <a:off x="961534" y="735291"/>
            <a:ext cx="363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3902517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744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Elephant</vt:lpstr>
      <vt:lpstr>Inter</vt:lpstr>
      <vt:lpstr>Lato</vt:lpstr>
      <vt:lpstr>Times New Roman</vt:lpstr>
      <vt:lpstr>BrushVTI</vt:lpstr>
      <vt:lpstr>Online 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reddy kollu</dc:creator>
  <cp:lastModifiedBy>mokloth p</cp:lastModifiedBy>
  <cp:revision>3</cp:revision>
  <dcterms:created xsi:type="dcterms:W3CDTF">2024-06-25T14:41:38Z</dcterms:created>
  <dcterms:modified xsi:type="dcterms:W3CDTF">2024-06-26T03:45:48Z</dcterms:modified>
</cp:coreProperties>
</file>