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75" r:id="rId4"/>
    <p:sldId id="276" r:id="rId5"/>
    <p:sldId id="277" r:id="rId6"/>
    <p:sldId id="291" r:id="rId7"/>
    <p:sldId id="278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0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B0012-0387-CEE6-7FD0-EEC4D01BD2BB}" v="61" dt="2024-10-14T15:23:22.195"/>
    <p1510:client id="{E1B1E6BC-8340-3B87-247E-DE53E14B2FB1}" v="216" dt="2024-10-14T12:48: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561E0-01ED-44AD-8F04-4A702CB46D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2A243B-5698-49C6-8B8C-A0D73AB490A0}">
      <dgm:prSet/>
      <dgm:spPr/>
      <dgm:t>
        <a:bodyPr/>
        <a:lstStyle/>
        <a:p>
          <a:r>
            <a:rPr lang="en-US"/>
            <a:t>System calls allow programs to interact with the operating system</a:t>
          </a:r>
        </a:p>
      </dgm:t>
    </dgm:pt>
    <dgm:pt modelId="{8580AF23-19FF-4C58-8023-523FF215A88D}" type="parTrans" cxnId="{9762C427-905C-4A58-91A8-28ADB2F35CB1}">
      <dgm:prSet/>
      <dgm:spPr/>
      <dgm:t>
        <a:bodyPr/>
        <a:lstStyle/>
        <a:p>
          <a:endParaRPr lang="en-US"/>
        </a:p>
      </dgm:t>
    </dgm:pt>
    <dgm:pt modelId="{2032F66B-BA6B-437D-8BE8-D5D208754BD2}" type="sibTrans" cxnId="{9762C427-905C-4A58-91A8-28ADB2F35CB1}">
      <dgm:prSet/>
      <dgm:spPr/>
      <dgm:t>
        <a:bodyPr/>
        <a:lstStyle/>
        <a:p>
          <a:endParaRPr lang="en-US"/>
        </a:p>
      </dgm:t>
    </dgm:pt>
    <dgm:pt modelId="{01B4A9A4-7A88-4E4F-9417-EF044AFF6B73}">
      <dgm:prSet/>
      <dgm:spPr/>
      <dgm:t>
        <a:bodyPr/>
        <a:lstStyle/>
        <a:p>
          <a:r>
            <a:rPr lang="en-US"/>
            <a:t>User-defined system calls involve creating or modifying system behaviors with custom code</a:t>
          </a:r>
        </a:p>
      </dgm:t>
    </dgm:pt>
    <dgm:pt modelId="{8E92F65B-5C7D-4AF1-A49C-A7BB62585074}" type="parTrans" cxnId="{E540A26D-2B53-4EA7-A32A-63B249F77970}">
      <dgm:prSet/>
      <dgm:spPr/>
      <dgm:t>
        <a:bodyPr/>
        <a:lstStyle/>
        <a:p>
          <a:endParaRPr lang="en-US"/>
        </a:p>
      </dgm:t>
    </dgm:pt>
    <dgm:pt modelId="{4FE786CB-69E1-4FC9-814E-A953A239B2DB}" type="sibTrans" cxnId="{E540A26D-2B53-4EA7-A32A-63B249F77970}">
      <dgm:prSet/>
      <dgm:spPr/>
      <dgm:t>
        <a:bodyPr/>
        <a:lstStyle/>
        <a:p>
          <a:endParaRPr lang="en-US"/>
        </a:p>
      </dgm:t>
    </dgm:pt>
    <dgm:pt modelId="{BBC8F416-FB2B-41E2-9365-B50A8C935419}">
      <dgm:prSet/>
      <dgm:spPr/>
      <dgm:t>
        <a:bodyPr/>
        <a:lstStyle/>
        <a:p>
          <a:r>
            <a:rPr lang="en-US"/>
            <a:t>File I/O, process management, hardware access</a:t>
          </a:r>
        </a:p>
      </dgm:t>
    </dgm:pt>
    <dgm:pt modelId="{0E5F8004-CB7D-4F03-AB62-021815DF4184}" type="parTrans" cxnId="{31467659-7D2B-40F0-A9F1-4F39F6994D60}">
      <dgm:prSet/>
      <dgm:spPr/>
      <dgm:t>
        <a:bodyPr/>
        <a:lstStyle/>
        <a:p>
          <a:endParaRPr lang="en-US"/>
        </a:p>
      </dgm:t>
    </dgm:pt>
    <dgm:pt modelId="{95666FCE-01A4-4535-8F69-322ECB3180A2}" type="sibTrans" cxnId="{31467659-7D2B-40F0-A9F1-4F39F6994D60}">
      <dgm:prSet/>
      <dgm:spPr/>
      <dgm:t>
        <a:bodyPr/>
        <a:lstStyle/>
        <a:p>
          <a:endParaRPr lang="en-US"/>
        </a:p>
      </dgm:t>
    </dgm:pt>
    <dgm:pt modelId="{B017F9CE-B788-48D0-8568-301BE2E06653}" type="pres">
      <dgm:prSet presAssocID="{136561E0-01ED-44AD-8F04-4A702CB46DC5}" presName="root" presStyleCnt="0">
        <dgm:presLayoutVars>
          <dgm:dir/>
          <dgm:resizeHandles val="exact"/>
        </dgm:presLayoutVars>
      </dgm:prSet>
      <dgm:spPr/>
    </dgm:pt>
    <dgm:pt modelId="{FAD0A593-EE88-4940-A71C-0E96EA1C2825}" type="pres">
      <dgm:prSet presAssocID="{362A243B-5698-49C6-8B8C-A0D73AB490A0}" presName="compNode" presStyleCnt="0"/>
      <dgm:spPr/>
    </dgm:pt>
    <dgm:pt modelId="{AA6505C8-4657-4EB7-AC1F-CB125B0B1122}" type="pres">
      <dgm:prSet presAssocID="{362A243B-5698-49C6-8B8C-A0D73AB490A0}" presName="bgRect" presStyleLbl="bgShp" presStyleIdx="0" presStyleCnt="3"/>
      <dgm:spPr/>
    </dgm:pt>
    <dgm:pt modelId="{D5CF7634-4FCC-47D5-9A62-62F53BAD83B7}" type="pres">
      <dgm:prSet presAssocID="{362A243B-5698-49C6-8B8C-A0D73AB490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EE44F7C5-E071-453A-ACAD-895E9F93D2D7}" type="pres">
      <dgm:prSet presAssocID="{362A243B-5698-49C6-8B8C-A0D73AB490A0}" presName="spaceRect" presStyleCnt="0"/>
      <dgm:spPr/>
    </dgm:pt>
    <dgm:pt modelId="{1BE03CFD-1325-4C38-A0F2-2595786F5EDB}" type="pres">
      <dgm:prSet presAssocID="{362A243B-5698-49C6-8B8C-A0D73AB490A0}" presName="parTx" presStyleLbl="revTx" presStyleIdx="0" presStyleCnt="3">
        <dgm:presLayoutVars>
          <dgm:chMax val="0"/>
          <dgm:chPref val="0"/>
        </dgm:presLayoutVars>
      </dgm:prSet>
      <dgm:spPr/>
    </dgm:pt>
    <dgm:pt modelId="{E4D46467-E3B5-4D1F-A31B-4E2DDD150C03}" type="pres">
      <dgm:prSet presAssocID="{2032F66B-BA6B-437D-8BE8-D5D208754BD2}" presName="sibTrans" presStyleCnt="0"/>
      <dgm:spPr/>
    </dgm:pt>
    <dgm:pt modelId="{05F40153-76F0-4311-BEC0-68C51678CF6C}" type="pres">
      <dgm:prSet presAssocID="{01B4A9A4-7A88-4E4F-9417-EF044AFF6B73}" presName="compNode" presStyleCnt="0"/>
      <dgm:spPr/>
    </dgm:pt>
    <dgm:pt modelId="{F56CD279-0DED-4AA2-9468-D3F3870CC21E}" type="pres">
      <dgm:prSet presAssocID="{01B4A9A4-7A88-4E4F-9417-EF044AFF6B73}" presName="bgRect" presStyleLbl="bgShp" presStyleIdx="1" presStyleCnt="3"/>
      <dgm:spPr/>
    </dgm:pt>
    <dgm:pt modelId="{F49975DB-5671-47F3-B3B5-BB77DB9D24E7}" type="pres">
      <dgm:prSet presAssocID="{01B4A9A4-7A88-4E4F-9417-EF044AFF6B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4D4BFC0-BBD4-4CB8-BF63-6F84661A47A8}" type="pres">
      <dgm:prSet presAssocID="{01B4A9A4-7A88-4E4F-9417-EF044AFF6B73}" presName="spaceRect" presStyleCnt="0"/>
      <dgm:spPr/>
    </dgm:pt>
    <dgm:pt modelId="{86F1FD83-482C-4004-AD3D-5B9A3E60E08D}" type="pres">
      <dgm:prSet presAssocID="{01B4A9A4-7A88-4E4F-9417-EF044AFF6B73}" presName="parTx" presStyleLbl="revTx" presStyleIdx="1" presStyleCnt="3">
        <dgm:presLayoutVars>
          <dgm:chMax val="0"/>
          <dgm:chPref val="0"/>
        </dgm:presLayoutVars>
      </dgm:prSet>
      <dgm:spPr/>
    </dgm:pt>
    <dgm:pt modelId="{0C5C9650-23AC-4DD3-A3EC-A52E3E6CAE77}" type="pres">
      <dgm:prSet presAssocID="{4FE786CB-69E1-4FC9-814E-A953A239B2DB}" presName="sibTrans" presStyleCnt="0"/>
      <dgm:spPr/>
    </dgm:pt>
    <dgm:pt modelId="{FD28A3B6-46FA-4A8B-B7B8-0C2C3108A548}" type="pres">
      <dgm:prSet presAssocID="{BBC8F416-FB2B-41E2-9365-B50A8C935419}" presName="compNode" presStyleCnt="0"/>
      <dgm:spPr/>
    </dgm:pt>
    <dgm:pt modelId="{4B939821-92F0-44C9-9EEA-227251B021FA}" type="pres">
      <dgm:prSet presAssocID="{BBC8F416-FB2B-41E2-9365-B50A8C935419}" presName="bgRect" presStyleLbl="bgShp" presStyleIdx="2" presStyleCnt="3"/>
      <dgm:spPr/>
    </dgm:pt>
    <dgm:pt modelId="{53544B92-7383-4BAD-B892-2FE77E29EC98}" type="pres">
      <dgm:prSet presAssocID="{BBC8F416-FB2B-41E2-9365-B50A8C9354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708A835-064D-4C2A-9481-C4331C8B59C4}" type="pres">
      <dgm:prSet presAssocID="{BBC8F416-FB2B-41E2-9365-B50A8C935419}" presName="spaceRect" presStyleCnt="0"/>
      <dgm:spPr/>
    </dgm:pt>
    <dgm:pt modelId="{290D52C0-63F7-40B9-98B1-39B1E656F0E3}" type="pres">
      <dgm:prSet presAssocID="{BBC8F416-FB2B-41E2-9365-B50A8C93541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62C427-905C-4A58-91A8-28ADB2F35CB1}" srcId="{136561E0-01ED-44AD-8F04-4A702CB46DC5}" destId="{362A243B-5698-49C6-8B8C-A0D73AB490A0}" srcOrd="0" destOrd="0" parTransId="{8580AF23-19FF-4C58-8023-523FF215A88D}" sibTransId="{2032F66B-BA6B-437D-8BE8-D5D208754BD2}"/>
    <dgm:cxn modelId="{FA03F145-C013-4A2D-9DFC-228BC905CE19}" type="presOf" srcId="{362A243B-5698-49C6-8B8C-A0D73AB490A0}" destId="{1BE03CFD-1325-4C38-A0F2-2595786F5EDB}" srcOrd="0" destOrd="0" presId="urn:microsoft.com/office/officeart/2018/2/layout/IconVerticalSolidList"/>
    <dgm:cxn modelId="{E540A26D-2B53-4EA7-A32A-63B249F77970}" srcId="{136561E0-01ED-44AD-8F04-4A702CB46DC5}" destId="{01B4A9A4-7A88-4E4F-9417-EF044AFF6B73}" srcOrd="1" destOrd="0" parTransId="{8E92F65B-5C7D-4AF1-A49C-A7BB62585074}" sibTransId="{4FE786CB-69E1-4FC9-814E-A953A239B2DB}"/>
    <dgm:cxn modelId="{31467659-7D2B-40F0-A9F1-4F39F6994D60}" srcId="{136561E0-01ED-44AD-8F04-4A702CB46DC5}" destId="{BBC8F416-FB2B-41E2-9365-B50A8C935419}" srcOrd="2" destOrd="0" parTransId="{0E5F8004-CB7D-4F03-AB62-021815DF4184}" sibTransId="{95666FCE-01A4-4535-8F69-322ECB3180A2}"/>
    <dgm:cxn modelId="{0786E99E-0D55-4D1F-A843-A45D94842E15}" type="presOf" srcId="{BBC8F416-FB2B-41E2-9365-B50A8C935419}" destId="{290D52C0-63F7-40B9-98B1-39B1E656F0E3}" srcOrd="0" destOrd="0" presId="urn:microsoft.com/office/officeart/2018/2/layout/IconVerticalSolidList"/>
    <dgm:cxn modelId="{13E588C0-318E-4FDE-9B59-F790F46ECB0B}" type="presOf" srcId="{136561E0-01ED-44AD-8F04-4A702CB46DC5}" destId="{B017F9CE-B788-48D0-8568-301BE2E06653}" srcOrd="0" destOrd="0" presId="urn:microsoft.com/office/officeart/2018/2/layout/IconVerticalSolidList"/>
    <dgm:cxn modelId="{D70CBADC-5BC0-49AF-BAAB-2423F255C0E3}" type="presOf" srcId="{01B4A9A4-7A88-4E4F-9417-EF044AFF6B73}" destId="{86F1FD83-482C-4004-AD3D-5B9A3E60E08D}" srcOrd="0" destOrd="0" presId="urn:microsoft.com/office/officeart/2018/2/layout/IconVerticalSolidList"/>
    <dgm:cxn modelId="{2F60F431-8D41-4AE9-9AF1-DE8E8CA747C6}" type="presParOf" srcId="{B017F9CE-B788-48D0-8568-301BE2E06653}" destId="{FAD0A593-EE88-4940-A71C-0E96EA1C2825}" srcOrd="0" destOrd="0" presId="urn:microsoft.com/office/officeart/2018/2/layout/IconVerticalSolidList"/>
    <dgm:cxn modelId="{C269286C-EAF7-4B34-8246-D5DEE1BD77AD}" type="presParOf" srcId="{FAD0A593-EE88-4940-A71C-0E96EA1C2825}" destId="{AA6505C8-4657-4EB7-AC1F-CB125B0B1122}" srcOrd="0" destOrd="0" presId="urn:microsoft.com/office/officeart/2018/2/layout/IconVerticalSolidList"/>
    <dgm:cxn modelId="{2E6D766E-DDF6-4336-AA2D-3D40ED5AF1D5}" type="presParOf" srcId="{FAD0A593-EE88-4940-A71C-0E96EA1C2825}" destId="{D5CF7634-4FCC-47D5-9A62-62F53BAD83B7}" srcOrd="1" destOrd="0" presId="urn:microsoft.com/office/officeart/2018/2/layout/IconVerticalSolidList"/>
    <dgm:cxn modelId="{52296338-7AC9-4DB4-9781-12843E851573}" type="presParOf" srcId="{FAD0A593-EE88-4940-A71C-0E96EA1C2825}" destId="{EE44F7C5-E071-453A-ACAD-895E9F93D2D7}" srcOrd="2" destOrd="0" presId="urn:microsoft.com/office/officeart/2018/2/layout/IconVerticalSolidList"/>
    <dgm:cxn modelId="{E26A463B-A49E-470E-8277-FCA8F37C7750}" type="presParOf" srcId="{FAD0A593-EE88-4940-A71C-0E96EA1C2825}" destId="{1BE03CFD-1325-4C38-A0F2-2595786F5EDB}" srcOrd="3" destOrd="0" presId="urn:microsoft.com/office/officeart/2018/2/layout/IconVerticalSolidList"/>
    <dgm:cxn modelId="{36DC0DC8-F33B-4E04-9417-8E3A23BF89A0}" type="presParOf" srcId="{B017F9CE-B788-48D0-8568-301BE2E06653}" destId="{E4D46467-E3B5-4D1F-A31B-4E2DDD150C03}" srcOrd="1" destOrd="0" presId="urn:microsoft.com/office/officeart/2018/2/layout/IconVerticalSolidList"/>
    <dgm:cxn modelId="{D052CE8B-0B01-4DB9-8B6E-B83804290804}" type="presParOf" srcId="{B017F9CE-B788-48D0-8568-301BE2E06653}" destId="{05F40153-76F0-4311-BEC0-68C51678CF6C}" srcOrd="2" destOrd="0" presId="urn:microsoft.com/office/officeart/2018/2/layout/IconVerticalSolidList"/>
    <dgm:cxn modelId="{2B60AB56-691A-4486-90BD-6C0D9EB9996B}" type="presParOf" srcId="{05F40153-76F0-4311-BEC0-68C51678CF6C}" destId="{F56CD279-0DED-4AA2-9468-D3F3870CC21E}" srcOrd="0" destOrd="0" presId="urn:microsoft.com/office/officeart/2018/2/layout/IconVerticalSolidList"/>
    <dgm:cxn modelId="{A19A27EA-EE4C-488B-A293-DC6F03EB383C}" type="presParOf" srcId="{05F40153-76F0-4311-BEC0-68C51678CF6C}" destId="{F49975DB-5671-47F3-B3B5-BB77DB9D24E7}" srcOrd="1" destOrd="0" presId="urn:microsoft.com/office/officeart/2018/2/layout/IconVerticalSolidList"/>
    <dgm:cxn modelId="{42EB955D-194F-428B-A075-14F7F82247C9}" type="presParOf" srcId="{05F40153-76F0-4311-BEC0-68C51678CF6C}" destId="{04D4BFC0-BBD4-4CB8-BF63-6F84661A47A8}" srcOrd="2" destOrd="0" presId="urn:microsoft.com/office/officeart/2018/2/layout/IconVerticalSolidList"/>
    <dgm:cxn modelId="{682A39ED-8347-429B-879F-EADFAA5E7480}" type="presParOf" srcId="{05F40153-76F0-4311-BEC0-68C51678CF6C}" destId="{86F1FD83-482C-4004-AD3D-5B9A3E60E08D}" srcOrd="3" destOrd="0" presId="urn:microsoft.com/office/officeart/2018/2/layout/IconVerticalSolidList"/>
    <dgm:cxn modelId="{10F1E464-E1D9-4A84-9FB8-F2BE45345068}" type="presParOf" srcId="{B017F9CE-B788-48D0-8568-301BE2E06653}" destId="{0C5C9650-23AC-4DD3-A3EC-A52E3E6CAE77}" srcOrd="3" destOrd="0" presId="urn:microsoft.com/office/officeart/2018/2/layout/IconVerticalSolidList"/>
    <dgm:cxn modelId="{70431A52-F5A1-4CE9-BA6C-BE34C39C1AD9}" type="presParOf" srcId="{B017F9CE-B788-48D0-8568-301BE2E06653}" destId="{FD28A3B6-46FA-4A8B-B7B8-0C2C3108A548}" srcOrd="4" destOrd="0" presId="urn:microsoft.com/office/officeart/2018/2/layout/IconVerticalSolidList"/>
    <dgm:cxn modelId="{3CF633D2-F6F6-422F-ABF8-1A22C0C9AC7A}" type="presParOf" srcId="{FD28A3B6-46FA-4A8B-B7B8-0C2C3108A548}" destId="{4B939821-92F0-44C9-9EEA-227251B021FA}" srcOrd="0" destOrd="0" presId="urn:microsoft.com/office/officeart/2018/2/layout/IconVerticalSolidList"/>
    <dgm:cxn modelId="{140645F1-EEBA-42EF-A592-12FD8C6C1AA8}" type="presParOf" srcId="{FD28A3B6-46FA-4A8B-B7B8-0C2C3108A548}" destId="{53544B92-7383-4BAD-B892-2FE77E29EC98}" srcOrd="1" destOrd="0" presId="urn:microsoft.com/office/officeart/2018/2/layout/IconVerticalSolidList"/>
    <dgm:cxn modelId="{82C8EE64-89E8-4F91-97F2-CD3429FBDA67}" type="presParOf" srcId="{FD28A3B6-46FA-4A8B-B7B8-0C2C3108A548}" destId="{5708A835-064D-4C2A-9481-C4331C8B59C4}" srcOrd="2" destOrd="0" presId="urn:microsoft.com/office/officeart/2018/2/layout/IconVerticalSolidList"/>
    <dgm:cxn modelId="{92F019C5-D343-4AEE-AD98-7EDE8FAD2D70}" type="presParOf" srcId="{FD28A3B6-46FA-4A8B-B7B8-0C2C3108A548}" destId="{290D52C0-63F7-40B9-98B1-39B1E656F0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6C00AC-E4CA-47ED-9204-7F708C69A68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C5F181-5AE1-41B0-B42F-40009DC9792E}">
      <dgm:prSet/>
      <dgm:spPr/>
      <dgm:t>
        <a:bodyPr/>
        <a:lstStyle/>
        <a:p>
          <a:pPr>
            <a:defRPr cap="all"/>
          </a:pPr>
          <a:r>
            <a:rPr lang="en-US"/>
            <a:t>Handling SIGINT to perform cleanup before shutdown</a:t>
          </a:r>
        </a:p>
      </dgm:t>
    </dgm:pt>
    <dgm:pt modelId="{9DC989EC-8933-4E7E-A909-17FFA0093074}" type="parTrans" cxnId="{6383B71B-8B45-480A-82FF-F92B215A8D68}">
      <dgm:prSet/>
      <dgm:spPr/>
      <dgm:t>
        <a:bodyPr/>
        <a:lstStyle/>
        <a:p>
          <a:endParaRPr lang="en-US"/>
        </a:p>
      </dgm:t>
    </dgm:pt>
    <dgm:pt modelId="{DE0376FC-D68B-457C-85D8-7D194B189E2C}" type="sibTrans" cxnId="{6383B71B-8B45-480A-82FF-F92B215A8D68}">
      <dgm:prSet/>
      <dgm:spPr/>
      <dgm:t>
        <a:bodyPr/>
        <a:lstStyle/>
        <a:p>
          <a:endParaRPr lang="en-US"/>
        </a:p>
      </dgm:t>
    </dgm:pt>
    <dgm:pt modelId="{C49E3F70-8E5B-4491-A094-EDF6284E27B5}">
      <dgm:prSet/>
      <dgm:spPr/>
      <dgm:t>
        <a:bodyPr/>
        <a:lstStyle/>
        <a:p>
          <a:pPr>
            <a:defRPr cap="all"/>
          </a:pPr>
          <a:r>
            <a:rPr lang="en-US"/>
            <a:t>Save data and gracefully shut down when Ctrl+C is pressed</a:t>
          </a:r>
        </a:p>
      </dgm:t>
    </dgm:pt>
    <dgm:pt modelId="{4F20DFCA-CADF-4039-9F29-B62A5C5B9645}" type="parTrans" cxnId="{9492A6C8-EC9B-4992-BA48-324C41F09E09}">
      <dgm:prSet/>
      <dgm:spPr/>
      <dgm:t>
        <a:bodyPr/>
        <a:lstStyle/>
        <a:p>
          <a:endParaRPr lang="en-US"/>
        </a:p>
      </dgm:t>
    </dgm:pt>
    <dgm:pt modelId="{8A4D1C53-B637-41FB-897A-1BE9E1EA1219}" type="sibTrans" cxnId="{9492A6C8-EC9B-4992-BA48-324C41F09E09}">
      <dgm:prSet/>
      <dgm:spPr/>
      <dgm:t>
        <a:bodyPr/>
        <a:lstStyle/>
        <a:p>
          <a:endParaRPr lang="en-US"/>
        </a:p>
      </dgm:t>
    </dgm:pt>
    <dgm:pt modelId="{1EC5BD4C-B5F4-408E-9CFF-DA7052E9E36A}" type="pres">
      <dgm:prSet presAssocID="{6C6C00AC-E4CA-47ED-9204-7F708C69A68E}" presName="root" presStyleCnt="0">
        <dgm:presLayoutVars>
          <dgm:dir/>
          <dgm:resizeHandles val="exact"/>
        </dgm:presLayoutVars>
      </dgm:prSet>
      <dgm:spPr/>
    </dgm:pt>
    <dgm:pt modelId="{9D819A39-5931-4F19-9989-2D590C3A8606}" type="pres">
      <dgm:prSet presAssocID="{D5C5F181-5AE1-41B0-B42F-40009DC9792E}" presName="compNode" presStyleCnt="0"/>
      <dgm:spPr/>
    </dgm:pt>
    <dgm:pt modelId="{0578688A-2B04-4C16-8C8D-C55BEA80A31F}" type="pres">
      <dgm:prSet presAssocID="{D5C5F181-5AE1-41B0-B42F-40009DC9792E}" presName="iconBgRect" presStyleLbl="bgShp" presStyleIdx="0" presStyleCnt="2"/>
      <dgm:spPr/>
    </dgm:pt>
    <dgm:pt modelId="{13F6DDA8-9EA2-40DC-921C-9C49E55C2955}" type="pres">
      <dgm:prSet presAssocID="{D5C5F181-5AE1-41B0-B42F-40009DC979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0FC2BB3-EC23-4804-B87E-DB0AAFB26148}" type="pres">
      <dgm:prSet presAssocID="{D5C5F181-5AE1-41B0-B42F-40009DC9792E}" presName="spaceRect" presStyleCnt="0"/>
      <dgm:spPr/>
    </dgm:pt>
    <dgm:pt modelId="{D90F8559-B1F0-47D0-A483-284AE06F3DA3}" type="pres">
      <dgm:prSet presAssocID="{D5C5F181-5AE1-41B0-B42F-40009DC9792E}" presName="textRect" presStyleLbl="revTx" presStyleIdx="0" presStyleCnt="2">
        <dgm:presLayoutVars>
          <dgm:chMax val="1"/>
          <dgm:chPref val="1"/>
        </dgm:presLayoutVars>
      </dgm:prSet>
      <dgm:spPr/>
    </dgm:pt>
    <dgm:pt modelId="{9DEA3CC6-7E15-4280-B62C-BB5C9774E81A}" type="pres">
      <dgm:prSet presAssocID="{DE0376FC-D68B-457C-85D8-7D194B189E2C}" presName="sibTrans" presStyleCnt="0"/>
      <dgm:spPr/>
    </dgm:pt>
    <dgm:pt modelId="{AB260E14-64FE-4EF1-9D86-D6A20069062A}" type="pres">
      <dgm:prSet presAssocID="{C49E3F70-8E5B-4491-A094-EDF6284E27B5}" presName="compNode" presStyleCnt="0"/>
      <dgm:spPr/>
    </dgm:pt>
    <dgm:pt modelId="{9D88FD80-44E5-441B-81D0-9B5576F7D77A}" type="pres">
      <dgm:prSet presAssocID="{C49E3F70-8E5B-4491-A094-EDF6284E27B5}" presName="iconBgRect" presStyleLbl="bgShp" presStyleIdx="1" presStyleCnt="2"/>
      <dgm:spPr/>
    </dgm:pt>
    <dgm:pt modelId="{E780E2FE-E467-4039-84E0-683F7C48E27B}" type="pres">
      <dgm:prSet presAssocID="{C49E3F70-8E5B-4491-A094-EDF6284E27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95F6CAF-35BE-49C6-AB44-8E45E69FBDEC}" type="pres">
      <dgm:prSet presAssocID="{C49E3F70-8E5B-4491-A094-EDF6284E27B5}" presName="spaceRect" presStyleCnt="0"/>
      <dgm:spPr/>
    </dgm:pt>
    <dgm:pt modelId="{058102E2-7BBD-46A2-8DB9-3A93EEB65036}" type="pres">
      <dgm:prSet presAssocID="{C49E3F70-8E5B-4491-A094-EDF6284E27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4DAA409-AEEB-43AF-91C6-E4F0F317F38A}" type="presOf" srcId="{C49E3F70-8E5B-4491-A094-EDF6284E27B5}" destId="{058102E2-7BBD-46A2-8DB9-3A93EEB65036}" srcOrd="0" destOrd="0" presId="urn:microsoft.com/office/officeart/2018/5/layout/IconCircleLabelList"/>
    <dgm:cxn modelId="{6383B71B-8B45-480A-82FF-F92B215A8D68}" srcId="{6C6C00AC-E4CA-47ED-9204-7F708C69A68E}" destId="{D5C5F181-5AE1-41B0-B42F-40009DC9792E}" srcOrd="0" destOrd="0" parTransId="{9DC989EC-8933-4E7E-A909-17FFA0093074}" sibTransId="{DE0376FC-D68B-457C-85D8-7D194B189E2C}"/>
    <dgm:cxn modelId="{9492A6C8-EC9B-4992-BA48-324C41F09E09}" srcId="{6C6C00AC-E4CA-47ED-9204-7F708C69A68E}" destId="{C49E3F70-8E5B-4491-A094-EDF6284E27B5}" srcOrd="1" destOrd="0" parTransId="{4F20DFCA-CADF-4039-9F29-B62A5C5B9645}" sibTransId="{8A4D1C53-B637-41FB-897A-1BE9E1EA1219}"/>
    <dgm:cxn modelId="{B96C62CB-08CB-48BF-AEC2-B09FD5C080F2}" type="presOf" srcId="{D5C5F181-5AE1-41B0-B42F-40009DC9792E}" destId="{D90F8559-B1F0-47D0-A483-284AE06F3DA3}" srcOrd="0" destOrd="0" presId="urn:microsoft.com/office/officeart/2018/5/layout/IconCircleLabelList"/>
    <dgm:cxn modelId="{CE4812F1-204F-4723-91D4-C62FC2D4272F}" type="presOf" srcId="{6C6C00AC-E4CA-47ED-9204-7F708C69A68E}" destId="{1EC5BD4C-B5F4-408E-9CFF-DA7052E9E36A}" srcOrd="0" destOrd="0" presId="urn:microsoft.com/office/officeart/2018/5/layout/IconCircleLabelList"/>
    <dgm:cxn modelId="{1AE5D874-DB92-4C58-9FD6-BA7BB5A04748}" type="presParOf" srcId="{1EC5BD4C-B5F4-408E-9CFF-DA7052E9E36A}" destId="{9D819A39-5931-4F19-9989-2D590C3A8606}" srcOrd="0" destOrd="0" presId="urn:microsoft.com/office/officeart/2018/5/layout/IconCircleLabelList"/>
    <dgm:cxn modelId="{B5840C3A-F1EC-455E-B643-0EAC7081425D}" type="presParOf" srcId="{9D819A39-5931-4F19-9989-2D590C3A8606}" destId="{0578688A-2B04-4C16-8C8D-C55BEA80A31F}" srcOrd="0" destOrd="0" presId="urn:microsoft.com/office/officeart/2018/5/layout/IconCircleLabelList"/>
    <dgm:cxn modelId="{A850B5D5-8148-4FF5-A6F4-84A59D361C1C}" type="presParOf" srcId="{9D819A39-5931-4F19-9989-2D590C3A8606}" destId="{13F6DDA8-9EA2-40DC-921C-9C49E55C2955}" srcOrd="1" destOrd="0" presId="urn:microsoft.com/office/officeart/2018/5/layout/IconCircleLabelList"/>
    <dgm:cxn modelId="{E1913EE5-56B0-4486-8975-350363DBFABD}" type="presParOf" srcId="{9D819A39-5931-4F19-9989-2D590C3A8606}" destId="{40FC2BB3-EC23-4804-B87E-DB0AAFB26148}" srcOrd="2" destOrd="0" presId="urn:microsoft.com/office/officeart/2018/5/layout/IconCircleLabelList"/>
    <dgm:cxn modelId="{E41F003F-5577-4A0B-A4FD-DBB41C87D1E4}" type="presParOf" srcId="{9D819A39-5931-4F19-9989-2D590C3A8606}" destId="{D90F8559-B1F0-47D0-A483-284AE06F3DA3}" srcOrd="3" destOrd="0" presId="urn:microsoft.com/office/officeart/2018/5/layout/IconCircleLabelList"/>
    <dgm:cxn modelId="{F6276D4B-09DD-4D62-AD01-2E1B46E40A60}" type="presParOf" srcId="{1EC5BD4C-B5F4-408E-9CFF-DA7052E9E36A}" destId="{9DEA3CC6-7E15-4280-B62C-BB5C9774E81A}" srcOrd="1" destOrd="0" presId="urn:microsoft.com/office/officeart/2018/5/layout/IconCircleLabelList"/>
    <dgm:cxn modelId="{F151C1EC-CA43-4927-9785-B7440E8F2C1A}" type="presParOf" srcId="{1EC5BD4C-B5F4-408E-9CFF-DA7052E9E36A}" destId="{AB260E14-64FE-4EF1-9D86-D6A20069062A}" srcOrd="2" destOrd="0" presId="urn:microsoft.com/office/officeart/2018/5/layout/IconCircleLabelList"/>
    <dgm:cxn modelId="{729A69FD-6CFE-457F-9CBA-C24939E306B4}" type="presParOf" srcId="{AB260E14-64FE-4EF1-9D86-D6A20069062A}" destId="{9D88FD80-44E5-441B-81D0-9B5576F7D77A}" srcOrd="0" destOrd="0" presId="urn:microsoft.com/office/officeart/2018/5/layout/IconCircleLabelList"/>
    <dgm:cxn modelId="{145EF315-769C-45D3-8B49-4C9DC0E8A36D}" type="presParOf" srcId="{AB260E14-64FE-4EF1-9D86-D6A20069062A}" destId="{E780E2FE-E467-4039-84E0-683F7C48E27B}" srcOrd="1" destOrd="0" presId="urn:microsoft.com/office/officeart/2018/5/layout/IconCircleLabelList"/>
    <dgm:cxn modelId="{DB1201CB-5039-4851-A88E-7E650692D3AD}" type="presParOf" srcId="{AB260E14-64FE-4EF1-9D86-D6A20069062A}" destId="{095F6CAF-35BE-49C6-AB44-8E45E69FBDEC}" srcOrd="2" destOrd="0" presId="urn:microsoft.com/office/officeart/2018/5/layout/IconCircleLabelList"/>
    <dgm:cxn modelId="{E7C22D73-9A74-4FE4-82E0-E46CF42F1862}" type="presParOf" srcId="{AB260E14-64FE-4EF1-9D86-D6A20069062A}" destId="{058102E2-7BBD-46A2-8DB9-3A93EEB6503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E45489-14FA-4082-BCF3-0CD8BF4643E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8B8E53-9198-4365-B492-AB85650BEDAB}">
      <dgm:prSet/>
      <dgm:spPr/>
      <dgm:t>
        <a:bodyPr/>
        <a:lstStyle/>
        <a:p>
          <a:pPr>
            <a:defRPr cap="all"/>
          </a:pPr>
          <a:r>
            <a:rPr lang="en-US"/>
            <a:t>Saves progress to a file</a:t>
          </a:r>
        </a:p>
      </dgm:t>
    </dgm:pt>
    <dgm:pt modelId="{8AD1B5A4-EB70-469B-87DC-A8C3E0A5FBAC}" type="parTrans" cxnId="{44B77C36-9BD5-4AA1-AA7D-D85DCB0971E2}">
      <dgm:prSet/>
      <dgm:spPr/>
      <dgm:t>
        <a:bodyPr/>
        <a:lstStyle/>
        <a:p>
          <a:endParaRPr lang="en-US"/>
        </a:p>
      </dgm:t>
    </dgm:pt>
    <dgm:pt modelId="{FEA1A7B9-ACEF-4716-BEA3-108AE1C9BDD6}" type="sibTrans" cxnId="{44B77C36-9BD5-4AA1-AA7D-D85DCB0971E2}">
      <dgm:prSet/>
      <dgm:spPr/>
      <dgm:t>
        <a:bodyPr/>
        <a:lstStyle/>
        <a:p>
          <a:endParaRPr lang="en-US"/>
        </a:p>
      </dgm:t>
    </dgm:pt>
    <dgm:pt modelId="{E9AF4ADF-DC41-4367-BFAE-E9379B379B94}">
      <dgm:prSet/>
      <dgm:spPr/>
      <dgm:t>
        <a:bodyPr/>
        <a:lstStyle/>
        <a:p>
          <a:pPr>
            <a:defRPr cap="all"/>
          </a:pPr>
          <a:r>
            <a:rPr lang="en-US"/>
            <a:t>Calls kernel_power_off to shut down the system</a:t>
          </a:r>
        </a:p>
      </dgm:t>
    </dgm:pt>
    <dgm:pt modelId="{702C6969-1F42-4155-87AA-AE3860FD1EB0}" type="parTrans" cxnId="{F6512D3A-B2D6-4E21-8542-8C648E95A9B4}">
      <dgm:prSet/>
      <dgm:spPr/>
      <dgm:t>
        <a:bodyPr/>
        <a:lstStyle/>
        <a:p>
          <a:endParaRPr lang="en-US"/>
        </a:p>
      </dgm:t>
    </dgm:pt>
    <dgm:pt modelId="{F74B696F-771D-4808-B334-11A527066015}" type="sibTrans" cxnId="{F6512D3A-B2D6-4E21-8542-8C648E95A9B4}">
      <dgm:prSet/>
      <dgm:spPr/>
      <dgm:t>
        <a:bodyPr/>
        <a:lstStyle/>
        <a:p>
          <a:endParaRPr lang="en-US"/>
        </a:p>
      </dgm:t>
    </dgm:pt>
    <dgm:pt modelId="{F395A6F0-43DC-4190-A7AB-05C306A9A359}" type="pres">
      <dgm:prSet presAssocID="{25E45489-14FA-4082-BCF3-0CD8BF4643E1}" presName="root" presStyleCnt="0">
        <dgm:presLayoutVars>
          <dgm:dir/>
          <dgm:resizeHandles val="exact"/>
        </dgm:presLayoutVars>
      </dgm:prSet>
      <dgm:spPr/>
    </dgm:pt>
    <dgm:pt modelId="{BCB0AD89-A080-48CC-8D1E-F611B1515A99}" type="pres">
      <dgm:prSet presAssocID="{628B8E53-9198-4365-B492-AB85650BEDAB}" presName="compNode" presStyleCnt="0"/>
      <dgm:spPr/>
    </dgm:pt>
    <dgm:pt modelId="{518A2002-B153-4F0E-9E85-5FC5B4F91F5C}" type="pres">
      <dgm:prSet presAssocID="{628B8E53-9198-4365-B492-AB85650BEDAB}" presName="iconBgRect" presStyleLbl="bgShp" presStyleIdx="0" presStyleCnt="2"/>
      <dgm:spPr/>
    </dgm:pt>
    <dgm:pt modelId="{06535157-6AB6-43EF-99E2-00D918824533}" type="pres">
      <dgm:prSet presAssocID="{628B8E53-9198-4365-B492-AB85650BEDA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DA2A98B4-CBDE-460C-A8DA-ED83119D97D3}" type="pres">
      <dgm:prSet presAssocID="{628B8E53-9198-4365-B492-AB85650BEDAB}" presName="spaceRect" presStyleCnt="0"/>
      <dgm:spPr/>
    </dgm:pt>
    <dgm:pt modelId="{FA345C5E-4865-4A3B-877F-BDE3C5709487}" type="pres">
      <dgm:prSet presAssocID="{628B8E53-9198-4365-B492-AB85650BEDAB}" presName="textRect" presStyleLbl="revTx" presStyleIdx="0" presStyleCnt="2">
        <dgm:presLayoutVars>
          <dgm:chMax val="1"/>
          <dgm:chPref val="1"/>
        </dgm:presLayoutVars>
      </dgm:prSet>
      <dgm:spPr/>
    </dgm:pt>
    <dgm:pt modelId="{0CCED8EC-7BF2-4425-94EE-8BA912B2442C}" type="pres">
      <dgm:prSet presAssocID="{FEA1A7B9-ACEF-4716-BEA3-108AE1C9BDD6}" presName="sibTrans" presStyleCnt="0"/>
      <dgm:spPr/>
    </dgm:pt>
    <dgm:pt modelId="{25C2ACB1-359F-41FD-9AFD-746B17FF57D0}" type="pres">
      <dgm:prSet presAssocID="{E9AF4ADF-DC41-4367-BFAE-E9379B379B94}" presName="compNode" presStyleCnt="0"/>
      <dgm:spPr/>
    </dgm:pt>
    <dgm:pt modelId="{7D4CB822-0759-48EC-B0AB-566FFA02BF9B}" type="pres">
      <dgm:prSet presAssocID="{E9AF4ADF-DC41-4367-BFAE-E9379B379B94}" presName="iconBgRect" presStyleLbl="bgShp" presStyleIdx="1" presStyleCnt="2"/>
      <dgm:spPr/>
    </dgm:pt>
    <dgm:pt modelId="{79CD86D0-5F5F-4B12-9B0F-F6659C94A518}" type="pres">
      <dgm:prSet presAssocID="{E9AF4ADF-DC41-4367-BFAE-E9379B379B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0592CDA-65CD-4B62-9B48-79366A6E3DF9}" type="pres">
      <dgm:prSet presAssocID="{E9AF4ADF-DC41-4367-BFAE-E9379B379B94}" presName="spaceRect" presStyleCnt="0"/>
      <dgm:spPr/>
    </dgm:pt>
    <dgm:pt modelId="{A2CEF970-9960-4A57-BBA6-A4AFFF68C6AB}" type="pres">
      <dgm:prSet presAssocID="{E9AF4ADF-DC41-4367-BFAE-E9379B379B9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DDEC927-76DE-45C8-A348-FD5C02C3A65D}" type="presOf" srcId="{25E45489-14FA-4082-BCF3-0CD8BF4643E1}" destId="{F395A6F0-43DC-4190-A7AB-05C306A9A359}" srcOrd="0" destOrd="0" presId="urn:microsoft.com/office/officeart/2018/5/layout/IconCircleLabelList"/>
    <dgm:cxn modelId="{44B77C36-9BD5-4AA1-AA7D-D85DCB0971E2}" srcId="{25E45489-14FA-4082-BCF3-0CD8BF4643E1}" destId="{628B8E53-9198-4365-B492-AB85650BEDAB}" srcOrd="0" destOrd="0" parTransId="{8AD1B5A4-EB70-469B-87DC-A8C3E0A5FBAC}" sibTransId="{FEA1A7B9-ACEF-4716-BEA3-108AE1C9BDD6}"/>
    <dgm:cxn modelId="{F6512D3A-B2D6-4E21-8542-8C648E95A9B4}" srcId="{25E45489-14FA-4082-BCF3-0CD8BF4643E1}" destId="{E9AF4ADF-DC41-4367-BFAE-E9379B379B94}" srcOrd="1" destOrd="0" parTransId="{702C6969-1F42-4155-87AA-AE3860FD1EB0}" sibTransId="{F74B696F-771D-4808-B334-11A527066015}"/>
    <dgm:cxn modelId="{79D93C3C-3E9F-476E-91C1-0E207E4ACFEA}" type="presOf" srcId="{E9AF4ADF-DC41-4367-BFAE-E9379B379B94}" destId="{A2CEF970-9960-4A57-BBA6-A4AFFF68C6AB}" srcOrd="0" destOrd="0" presId="urn:microsoft.com/office/officeart/2018/5/layout/IconCircleLabelList"/>
    <dgm:cxn modelId="{2924CA5A-E52F-458F-8662-1BD546B3E01B}" type="presOf" srcId="{628B8E53-9198-4365-B492-AB85650BEDAB}" destId="{FA345C5E-4865-4A3B-877F-BDE3C5709487}" srcOrd="0" destOrd="0" presId="urn:microsoft.com/office/officeart/2018/5/layout/IconCircleLabelList"/>
    <dgm:cxn modelId="{C6F213CD-607A-4DA2-A070-080CCD0F1E5E}" type="presParOf" srcId="{F395A6F0-43DC-4190-A7AB-05C306A9A359}" destId="{BCB0AD89-A080-48CC-8D1E-F611B1515A99}" srcOrd="0" destOrd="0" presId="urn:microsoft.com/office/officeart/2018/5/layout/IconCircleLabelList"/>
    <dgm:cxn modelId="{C8CC74A1-9162-4213-880D-BFDD19A89F85}" type="presParOf" srcId="{BCB0AD89-A080-48CC-8D1E-F611B1515A99}" destId="{518A2002-B153-4F0E-9E85-5FC5B4F91F5C}" srcOrd="0" destOrd="0" presId="urn:microsoft.com/office/officeart/2018/5/layout/IconCircleLabelList"/>
    <dgm:cxn modelId="{EC780C13-F485-4CA4-8796-84F03359FB83}" type="presParOf" srcId="{BCB0AD89-A080-48CC-8D1E-F611B1515A99}" destId="{06535157-6AB6-43EF-99E2-00D918824533}" srcOrd="1" destOrd="0" presId="urn:microsoft.com/office/officeart/2018/5/layout/IconCircleLabelList"/>
    <dgm:cxn modelId="{31D08988-207C-4F33-B573-2E482BD2C69B}" type="presParOf" srcId="{BCB0AD89-A080-48CC-8D1E-F611B1515A99}" destId="{DA2A98B4-CBDE-460C-A8DA-ED83119D97D3}" srcOrd="2" destOrd="0" presId="urn:microsoft.com/office/officeart/2018/5/layout/IconCircleLabelList"/>
    <dgm:cxn modelId="{53AC51BE-4316-42C5-884F-BECF882C4FCD}" type="presParOf" srcId="{BCB0AD89-A080-48CC-8D1E-F611B1515A99}" destId="{FA345C5E-4865-4A3B-877F-BDE3C5709487}" srcOrd="3" destOrd="0" presId="urn:microsoft.com/office/officeart/2018/5/layout/IconCircleLabelList"/>
    <dgm:cxn modelId="{E7B31F47-5AE7-4A77-87E1-282E24E7F5C3}" type="presParOf" srcId="{F395A6F0-43DC-4190-A7AB-05C306A9A359}" destId="{0CCED8EC-7BF2-4425-94EE-8BA912B2442C}" srcOrd="1" destOrd="0" presId="urn:microsoft.com/office/officeart/2018/5/layout/IconCircleLabelList"/>
    <dgm:cxn modelId="{B8510A31-AE12-442C-87D2-8F22AC9D758A}" type="presParOf" srcId="{F395A6F0-43DC-4190-A7AB-05C306A9A359}" destId="{25C2ACB1-359F-41FD-9AFD-746B17FF57D0}" srcOrd="2" destOrd="0" presId="urn:microsoft.com/office/officeart/2018/5/layout/IconCircleLabelList"/>
    <dgm:cxn modelId="{72711944-0EA4-41E1-94A2-E73E055323A4}" type="presParOf" srcId="{25C2ACB1-359F-41FD-9AFD-746B17FF57D0}" destId="{7D4CB822-0759-48EC-B0AB-566FFA02BF9B}" srcOrd="0" destOrd="0" presId="urn:microsoft.com/office/officeart/2018/5/layout/IconCircleLabelList"/>
    <dgm:cxn modelId="{29FB1AF5-D264-4974-933C-D48EBC393F37}" type="presParOf" srcId="{25C2ACB1-359F-41FD-9AFD-746B17FF57D0}" destId="{79CD86D0-5F5F-4B12-9B0F-F6659C94A518}" srcOrd="1" destOrd="0" presId="urn:microsoft.com/office/officeart/2018/5/layout/IconCircleLabelList"/>
    <dgm:cxn modelId="{6D425A1E-4EAE-403A-97DE-1A77A9D5221A}" type="presParOf" srcId="{25C2ACB1-359F-41FD-9AFD-746B17FF57D0}" destId="{40592CDA-65CD-4B62-9B48-79366A6E3DF9}" srcOrd="2" destOrd="0" presId="urn:microsoft.com/office/officeart/2018/5/layout/IconCircleLabelList"/>
    <dgm:cxn modelId="{19F22C87-6230-485A-A049-058A054ED9FA}" type="presParOf" srcId="{25C2ACB1-359F-41FD-9AFD-746B17FF57D0}" destId="{A2CEF970-9960-4A57-BBA6-A4AFFF68C6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B5BF99-2858-4DF4-9B38-BE20FC06D9F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893F6F-8DC3-4154-BB1D-1A140D8359BE}">
      <dgm:prSet/>
      <dgm:spPr/>
      <dgm:t>
        <a:bodyPr/>
        <a:lstStyle/>
        <a:p>
          <a:r>
            <a:rPr lang="en-US" dirty="0"/>
            <a:t>Open the </a:t>
          </a:r>
          <a:r>
            <a:rPr lang="en-US" dirty="0" err="1"/>
            <a:t>syscall</a:t>
          </a:r>
          <a:r>
            <a:rPr lang="en-US" dirty="0"/>
            <a:t> table</a:t>
          </a:r>
        </a:p>
      </dgm:t>
    </dgm:pt>
    <dgm:pt modelId="{4271CE10-0266-47E6-9EA7-B2881C405ECF}" type="parTrans" cxnId="{4EBABA7D-EF07-44D8-BF8F-D8069C5B0BA4}">
      <dgm:prSet/>
      <dgm:spPr/>
      <dgm:t>
        <a:bodyPr/>
        <a:lstStyle/>
        <a:p>
          <a:endParaRPr lang="en-US"/>
        </a:p>
      </dgm:t>
    </dgm:pt>
    <dgm:pt modelId="{639D9047-1EDF-4175-99AF-18D592CAE9C7}" type="sibTrans" cxnId="{4EBABA7D-EF07-44D8-BF8F-D8069C5B0BA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BE9CE12-920D-407D-9FC8-0FB49B2F313D}">
      <dgm:prSet/>
      <dgm:spPr/>
      <dgm:t>
        <a:bodyPr/>
        <a:lstStyle/>
        <a:p>
          <a:r>
            <a:rPr lang="en-US" dirty="0"/>
            <a:t>File: arch/x86/entry/</a:t>
          </a:r>
          <a:r>
            <a:rPr lang="en-US" dirty="0" err="1"/>
            <a:t>syscalls</a:t>
          </a:r>
          <a:r>
            <a:rPr lang="en-US" dirty="0"/>
            <a:t>/syscall_64.tbl</a:t>
          </a:r>
        </a:p>
      </dgm:t>
    </dgm:pt>
    <dgm:pt modelId="{D7E9F905-E43B-4973-802B-3988AA36AAC3}" type="parTrans" cxnId="{73327EC9-5583-4BD4-B7A3-1A817CA8826E}">
      <dgm:prSet/>
      <dgm:spPr/>
      <dgm:t>
        <a:bodyPr/>
        <a:lstStyle/>
        <a:p>
          <a:endParaRPr lang="en-US"/>
        </a:p>
      </dgm:t>
    </dgm:pt>
    <dgm:pt modelId="{632368AD-2FFA-40ED-B3DE-E752C813CF1B}" type="sibTrans" cxnId="{73327EC9-5583-4BD4-B7A3-1A817CA8826E}">
      <dgm:prSet/>
      <dgm:spPr/>
      <dgm:t>
        <a:bodyPr/>
        <a:lstStyle/>
        <a:p>
          <a:endParaRPr lang="en-US"/>
        </a:p>
      </dgm:t>
    </dgm:pt>
    <dgm:pt modelId="{9F7C546E-2709-4ABA-84E7-2DD50F2B473E}">
      <dgm:prSet/>
      <dgm:spPr/>
      <dgm:t>
        <a:bodyPr/>
        <a:lstStyle/>
        <a:p>
          <a:pPr rtl="0"/>
          <a:r>
            <a:rPr lang="en-US" dirty="0"/>
            <a:t>Add an entry for your system </a:t>
          </a:r>
          <a:r>
            <a:rPr lang="en-US" dirty="0">
              <a:latin typeface="Posterama"/>
            </a:rPr>
            <a:t>call : 549</a:t>
          </a:r>
          <a:r>
            <a:rPr lang="en-US" dirty="0"/>
            <a:t> 64 graceful_shutdown sys_graceful_shutdown</a:t>
          </a:r>
        </a:p>
      </dgm:t>
    </dgm:pt>
    <dgm:pt modelId="{3ADE0510-68F1-4BC6-96CD-085F4EF34CA0}" type="parTrans" cxnId="{00C4F44B-BA31-4FFD-88EF-3064728402E3}">
      <dgm:prSet/>
      <dgm:spPr/>
      <dgm:t>
        <a:bodyPr/>
        <a:lstStyle/>
        <a:p>
          <a:endParaRPr lang="en-US"/>
        </a:p>
      </dgm:t>
    </dgm:pt>
    <dgm:pt modelId="{5C083CF0-EA5D-4E93-AE53-05DE3D36FDDD}" type="sibTrans" cxnId="{00C4F44B-BA31-4FFD-88EF-3064728402E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1D23126-C7A1-4C04-BD54-C9B6B4A03A84}" type="pres">
      <dgm:prSet presAssocID="{45B5BF99-2858-4DF4-9B38-BE20FC06D9F6}" presName="Name0" presStyleCnt="0">
        <dgm:presLayoutVars>
          <dgm:animLvl val="lvl"/>
          <dgm:resizeHandles val="exact"/>
        </dgm:presLayoutVars>
      </dgm:prSet>
      <dgm:spPr/>
    </dgm:pt>
    <dgm:pt modelId="{FCF7D02E-D062-4735-B7EC-5241C23F07CD}" type="pres">
      <dgm:prSet presAssocID="{15893F6F-8DC3-4154-BB1D-1A140D8359BE}" presName="compositeNode" presStyleCnt="0">
        <dgm:presLayoutVars>
          <dgm:bulletEnabled val="1"/>
        </dgm:presLayoutVars>
      </dgm:prSet>
      <dgm:spPr/>
    </dgm:pt>
    <dgm:pt modelId="{E80EBE96-9161-45B4-BF9E-FB3C79DF8C88}" type="pres">
      <dgm:prSet presAssocID="{15893F6F-8DC3-4154-BB1D-1A140D8359BE}" presName="bgRect" presStyleLbl="bgAccFollowNode1" presStyleIdx="0" presStyleCnt="2"/>
      <dgm:spPr/>
    </dgm:pt>
    <dgm:pt modelId="{38CED7B6-B3DA-4A13-B62D-EC10B6EE5FB6}" type="pres">
      <dgm:prSet presAssocID="{639D9047-1EDF-4175-99AF-18D592CAE9C7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1F49E427-6B24-440C-80F0-73FECEBCBFB6}" type="pres">
      <dgm:prSet presAssocID="{15893F6F-8DC3-4154-BB1D-1A140D8359BE}" presName="bottomLine" presStyleLbl="alignNode1" presStyleIdx="1" presStyleCnt="4">
        <dgm:presLayoutVars/>
      </dgm:prSet>
      <dgm:spPr/>
    </dgm:pt>
    <dgm:pt modelId="{8BCE09D3-75E9-48E6-898E-E0494AD448BC}" type="pres">
      <dgm:prSet presAssocID="{15893F6F-8DC3-4154-BB1D-1A140D8359BE}" presName="nodeText" presStyleLbl="bgAccFollowNode1" presStyleIdx="0" presStyleCnt="2">
        <dgm:presLayoutVars>
          <dgm:bulletEnabled val="1"/>
        </dgm:presLayoutVars>
      </dgm:prSet>
      <dgm:spPr/>
    </dgm:pt>
    <dgm:pt modelId="{0AE7C739-2301-439E-836F-0763EFA61DB3}" type="pres">
      <dgm:prSet presAssocID="{639D9047-1EDF-4175-99AF-18D592CAE9C7}" presName="sibTrans" presStyleCnt="0"/>
      <dgm:spPr/>
    </dgm:pt>
    <dgm:pt modelId="{4C53CC47-8FFE-4416-8164-26981592EA03}" type="pres">
      <dgm:prSet presAssocID="{9F7C546E-2709-4ABA-84E7-2DD50F2B473E}" presName="compositeNode" presStyleCnt="0">
        <dgm:presLayoutVars>
          <dgm:bulletEnabled val="1"/>
        </dgm:presLayoutVars>
      </dgm:prSet>
      <dgm:spPr/>
    </dgm:pt>
    <dgm:pt modelId="{BC1A3B7B-51E9-40EC-A42E-FB7E36C735D3}" type="pres">
      <dgm:prSet presAssocID="{9F7C546E-2709-4ABA-84E7-2DD50F2B473E}" presName="bgRect" presStyleLbl="bgAccFollowNode1" presStyleIdx="1" presStyleCnt="2"/>
      <dgm:spPr/>
    </dgm:pt>
    <dgm:pt modelId="{0E4A89AA-92C2-42BF-AC29-22865A00DCEB}" type="pres">
      <dgm:prSet presAssocID="{5C083CF0-EA5D-4E93-AE53-05DE3D36FDDD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772C6186-84FA-48BC-AE87-FD8C4CB98A29}" type="pres">
      <dgm:prSet presAssocID="{9F7C546E-2709-4ABA-84E7-2DD50F2B473E}" presName="bottomLine" presStyleLbl="alignNode1" presStyleIdx="3" presStyleCnt="4">
        <dgm:presLayoutVars/>
      </dgm:prSet>
      <dgm:spPr/>
    </dgm:pt>
    <dgm:pt modelId="{88F7A2E3-9EF8-4FBB-B363-4304C6F0BF38}" type="pres">
      <dgm:prSet presAssocID="{9F7C546E-2709-4ABA-84E7-2DD50F2B473E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5FECD265-2831-47F7-9FC9-DC1410E10006}" type="presOf" srcId="{15893F6F-8DC3-4154-BB1D-1A140D8359BE}" destId="{8BCE09D3-75E9-48E6-898E-E0494AD448BC}" srcOrd="1" destOrd="0" presId="urn:microsoft.com/office/officeart/2016/7/layout/BasicLinearProcessNumbered"/>
    <dgm:cxn modelId="{00C4F44B-BA31-4FFD-88EF-3064728402E3}" srcId="{45B5BF99-2858-4DF4-9B38-BE20FC06D9F6}" destId="{9F7C546E-2709-4ABA-84E7-2DD50F2B473E}" srcOrd="1" destOrd="0" parTransId="{3ADE0510-68F1-4BC6-96CD-085F4EF34CA0}" sibTransId="{5C083CF0-EA5D-4E93-AE53-05DE3D36FDDD}"/>
    <dgm:cxn modelId="{38430579-F534-4B01-BA03-6764DCDE8740}" type="presOf" srcId="{639D9047-1EDF-4175-99AF-18D592CAE9C7}" destId="{38CED7B6-B3DA-4A13-B62D-EC10B6EE5FB6}" srcOrd="0" destOrd="0" presId="urn:microsoft.com/office/officeart/2016/7/layout/BasicLinearProcessNumbered"/>
    <dgm:cxn modelId="{4EBABA7D-EF07-44D8-BF8F-D8069C5B0BA4}" srcId="{45B5BF99-2858-4DF4-9B38-BE20FC06D9F6}" destId="{15893F6F-8DC3-4154-BB1D-1A140D8359BE}" srcOrd="0" destOrd="0" parTransId="{4271CE10-0266-47E6-9EA7-B2881C405ECF}" sibTransId="{639D9047-1EDF-4175-99AF-18D592CAE9C7}"/>
    <dgm:cxn modelId="{26ABBAA6-B6FF-470B-8143-BCFEBC3B9511}" type="presOf" srcId="{9F7C546E-2709-4ABA-84E7-2DD50F2B473E}" destId="{BC1A3B7B-51E9-40EC-A42E-FB7E36C735D3}" srcOrd="0" destOrd="0" presId="urn:microsoft.com/office/officeart/2016/7/layout/BasicLinearProcessNumbered"/>
    <dgm:cxn modelId="{7A01AEB5-43E4-4214-B579-D68F8614E095}" type="presOf" srcId="{45B5BF99-2858-4DF4-9B38-BE20FC06D9F6}" destId="{51D23126-C7A1-4C04-BD54-C9B6B4A03A84}" srcOrd="0" destOrd="0" presId="urn:microsoft.com/office/officeart/2016/7/layout/BasicLinearProcessNumbered"/>
    <dgm:cxn modelId="{656ACABE-D6B1-42C4-8EF9-2A2A8E41C647}" type="presOf" srcId="{9F7C546E-2709-4ABA-84E7-2DD50F2B473E}" destId="{88F7A2E3-9EF8-4FBB-B363-4304C6F0BF38}" srcOrd="1" destOrd="0" presId="urn:microsoft.com/office/officeart/2016/7/layout/BasicLinearProcessNumbered"/>
    <dgm:cxn modelId="{4D8855C0-451F-41AD-8448-0D21FBF19950}" type="presOf" srcId="{15893F6F-8DC3-4154-BB1D-1A140D8359BE}" destId="{E80EBE96-9161-45B4-BF9E-FB3C79DF8C88}" srcOrd="0" destOrd="0" presId="urn:microsoft.com/office/officeart/2016/7/layout/BasicLinearProcessNumbered"/>
    <dgm:cxn modelId="{73327EC9-5583-4BD4-B7A3-1A817CA8826E}" srcId="{15893F6F-8DC3-4154-BB1D-1A140D8359BE}" destId="{3BE9CE12-920D-407D-9FC8-0FB49B2F313D}" srcOrd="0" destOrd="0" parTransId="{D7E9F905-E43B-4973-802B-3988AA36AAC3}" sibTransId="{632368AD-2FFA-40ED-B3DE-E752C813CF1B}"/>
    <dgm:cxn modelId="{D40B25E4-8DD0-4CD3-999A-CE81106E250D}" type="presOf" srcId="{3BE9CE12-920D-407D-9FC8-0FB49B2F313D}" destId="{8BCE09D3-75E9-48E6-898E-E0494AD448BC}" srcOrd="0" destOrd="1" presId="urn:microsoft.com/office/officeart/2016/7/layout/BasicLinearProcessNumbered"/>
    <dgm:cxn modelId="{3BB6BBF1-655F-41AE-836E-E86F9B85E9BA}" type="presOf" srcId="{5C083CF0-EA5D-4E93-AE53-05DE3D36FDDD}" destId="{0E4A89AA-92C2-42BF-AC29-22865A00DCEB}" srcOrd="0" destOrd="0" presId="urn:microsoft.com/office/officeart/2016/7/layout/BasicLinearProcessNumbered"/>
    <dgm:cxn modelId="{3468F256-E89B-45FB-AF49-CCD7D563A5D8}" type="presParOf" srcId="{51D23126-C7A1-4C04-BD54-C9B6B4A03A84}" destId="{FCF7D02E-D062-4735-B7EC-5241C23F07CD}" srcOrd="0" destOrd="0" presId="urn:microsoft.com/office/officeart/2016/7/layout/BasicLinearProcessNumbered"/>
    <dgm:cxn modelId="{4D58BCF6-7070-47F3-AA59-0518672EEAAB}" type="presParOf" srcId="{FCF7D02E-D062-4735-B7EC-5241C23F07CD}" destId="{E80EBE96-9161-45B4-BF9E-FB3C79DF8C88}" srcOrd="0" destOrd="0" presId="urn:microsoft.com/office/officeart/2016/7/layout/BasicLinearProcessNumbered"/>
    <dgm:cxn modelId="{EF95D177-97E4-4DE9-A4AF-CE87C961072A}" type="presParOf" srcId="{FCF7D02E-D062-4735-B7EC-5241C23F07CD}" destId="{38CED7B6-B3DA-4A13-B62D-EC10B6EE5FB6}" srcOrd="1" destOrd="0" presId="urn:microsoft.com/office/officeart/2016/7/layout/BasicLinearProcessNumbered"/>
    <dgm:cxn modelId="{5F553509-B0FB-4F98-ADEC-BC7822693CAD}" type="presParOf" srcId="{FCF7D02E-D062-4735-B7EC-5241C23F07CD}" destId="{1F49E427-6B24-440C-80F0-73FECEBCBFB6}" srcOrd="2" destOrd="0" presId="urn:microsoft.com/office/officeart/2016/7/layout/BasicLinearProcessNumbered"/>
    <dgm:cxn modelId="{29B1264E-B3DD-4883-A3D8-58883F6B2D52}" type="presParOf" srcId="{FCF7D02E-D062-4735-B7EC-5241C23F07CD}" destId="{8BCE09D3-75E9-48E6-898E-E0494AD448BC}" srcOrd="3" destOrd="0" presId="urn:microsoft.com/office/officeart/2016/7/layout/BasicLinearProcessNumbered"/>
    <dgm:cxn modelId="{C0B2CDE4-5A7C-4B47-9155-78BAE1E916E6}" type="presParOf" srcId="{51D23126-C7A1-4C04-BD54-C9B6B4A03A84}" destId="{0AE7C739-2301-439E-836F-0763EFA61DB3}" srcOrd="1" destOrd="0" presId="urn:microsoft.com/office/officeart/2016/7/layout/BasicLinearProcessNumbered"/>
    <dgm:cxn modelId="{FE82702B-C43F-4766-AEDA-D1407C757800}" type="presParOf" srcId="{51D23126-C7A1-4C04-BD54-C9B6B4A03A84}" destId="{4C53CC47-8FFE-4416-8164-26981592EA03}" srcOrd="2" destOrd="0" presId="urn:microsoft.com/office/officeart/2016/7/layout/BasicLinearProcessNumbered"/>
    <dgm:cxn modelId="{4A12E27F-A0D2-40F2-9667-994E729646B8}" type="presParOf" srcId="{4C53CC47-8FFE-4416-8164-26981592EA03}" destId="{BC1A3B7B-51E9-40EC-A42E-FB7E36C735D3}" srcOrd="0" destOrd="0" presId="urn:microsoft.com/office/officeart/2016/7/layout/BasicLinearProcessNumbered"/>
    <dgm:cxn modelId="{9AFACE0D-65D1-49DA-BA77-51EE819F29D8}" type="presParOf" srcId="{4C53CC47-8FFE-4416-8164-26981592EA03}" destId="{0E4A89AA-92C2-42BF-AC29-22865A00DCEB}" srcOrd="1" destOrd="0" presId="urn:microsoft.com/office/officeart/2016/7/layout/BasicLinearProcessNumbered"/>
    <dgm:cxn modelId="{55676A7A-E8B1-4A23-B070-96D59E70E95C}" type="presParOf" srcId="{4C53CC47-8FFE-4416-8164-26981592EA03}" destId="{772C6186-84FA-48BC-AE87-FD8C4CB98A29}" srcOrd="2" destOrd="0" presId="urn:microsoft.com/office/officeart/2016/7/layout/BasicLinearProcessNumbered"/>
    <dgm:cxn modelId="{9ED70D46-7B73-4192-89D8-72B9BF2DA381}" type="presParOf" srcId="{4C53CC47-8FFE-4416-8164-26981592EA03}" destId="{88F7A2E3-9EF8-4FBB-B363-4304C6F0BF3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26B70F-921B-4A58-AD28-353D9D08C2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A628889-8D24-4899-BC54-B1751492F2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Compile the kernel</a:t>
          </a:r>
          <a:r>
            <a:rPr lang="en-US" dirty="0">
              <a:latin typeface="Posterama"/>
            </a:rPr>
            <a:t>: </a:t>
          </a:r>
          <a:r>
            <a:rPr lang="en-US" b="1" dirty="0">
              <a:latin typeface="Posterama"/>
            </a:rPr>
            <a:t>make</a:t>
          </a:r>
          <a:r>
            <a:rPr lang="en-US" b="1" dirty="0"/>
            <a:t> -j$(</a:t>
          </a:r>
          <a:r>
            <a:rPr lang="en-US" b="1" dirty="0" err="1"/>
            <a:t>nproc</a:t>
          </a:r>
          <a:r>
            <a:rPr lang="en-US" b="1" dirty="0"/>
            <a:t>)</a:t>
          </a:r>
        </a:p>
      </dgm:t>
    </dgm:pt>
    <dgm:pt modelId="{94A8F54D-8611-4173-9A1A-1797CC7937CB}" type="parTrans" cxnId="{0EDDC40A-D3AC-4D5C-A848-A40559863D55}">
      <dgm:prSet/>
      <dgm:spPr/>
      <dgm:t>
        <a:bodyPr/>
        <a:lstStyle/>
        <a:p>
          <a:endParaRPr lang="en-US"/>
        </a:p>
      </dgm:t>
    </dgm:pt>
    <dgm:pt modelId="{771A668C-8361-4727-A26B-0B006188B11D}" type="sibTrans" cxnId="{0EDDC40A-D3AC-4D5C-A848-A40559863D55}">
      <dgm:prSet/>
      <dgm:spPr/>
      <dgm:t>
        <a:bodyPr/>
        <a:lstStyle/>
        <a:p>
          <a:endParaRPr lang="en-US"/>
        </a:p>
      </dgm:t>
    </dgm:pt>
    <dgm:pt modelId="{A92C999B-A52D-402A-8742-9F7BB68429B3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/>
            <a:t>Compile and install the modules</a:t>
          </a:r>
          <a:r>
            <a:rPr lang="en-US" dirty="0">
              <a:latin typeface="Posterama"/>
            </a:rPr>
            <a:t>: </a:t>
          </a:r>
          <a:r>
            <a:rPr lang="en-US" b="1" baseline="0" dirty="0" err="1"/>
            <a:t>sudo</a:t>
          </a:r>
          <a:r>
            <a:rPr lang="en-US" b="1" baseline="0" dirty="0"/>
            <a:t> make </a:t>
          </a:r>
          <a:r>
            <a:rPr lang="en-US" b="1" baseline="0" dirty="0" err="1"/>
            <a:t>modules_inst</a:t>
          </a:r>
          <a:r>
            <a:rPr lang="en-US" b="1" dirty="0" err="1"/>
            <a:t>all</a:t>
          </a:r>
          <a:endParaRPr lang="en-US" b="1" dirty="0"/>
        </a:p>
      </dgm:t>
    </dgm:pt>
    <dgm:pt modelId="{54D1B9C0-2B54-4092-BCB7-35CD75C536BC}" type="parTrans" cxnId="{DEF13F90-B6E3-47AB-8CBE-A3552D680E5C}">
      <dgm:prSet/>
      <dgm:spPr/>
      <dgm:t>
        <a:bodyPr/>
        <a:lstStyle/>
        <a:p>
          <a:endParaRPr lang="en-US"/>
        </a:p>
      </dgm:t>
    </dgm:pt>
    <dgm:pt modelId="{8A9E56E3-F752-4E09-8DBA-200BF73747DF}" type="sibTrans" cxnId="{DEF13F90-B6E3-47AB-8CBE-A3552D680E5C}">
      <dgm:prSet/>
      <dgm:spPr/>
      <dgm:t>
        <a:bodyPr/>
        <a:lstStyle/>
        <a:p>
          <a:endParaRPr lang="en-US"/>
        </a:p>
      </dgm:t>
    </dgm:pt>
    <dgm:pt modelId="{3BCC0698-71C4-4125-AD05-BFE6A6C34320}" type="pres">
      <dgm:prSet presAssocID="{8D26B70F-921B-4A58-AD28-353D9D08C220}" presName="root" presStyleCnt="0">
        <dgm:presLayoutVars>
          <dgm:dir/>
          <dgm:resizeHandles val="exact"/>
        </dgm:presLayoutVars>
      </dgm:prSet>
      <dgm:spPr/>
    </dgm:pt>
    <dgm:pt modelId="{EF07C9FA-CB48-4890-B3D2-6401225BA889}" type="pres">
      <dgm:prSet presAssocID="{EA628889-8D24-4899-BC54-B1751492F278}" presName="compNode" presStyleCnt="0"/>
      <dgm:spPr/>
    </dgm:pt>
    <dgm:pt modelId="{788F8D17-CD9A-48AA-922C-08CBFDB2CECC}" type="pres">
      <dgm:prSet presAssocID="{EA628889-8D24-4899-BC54-B1751492F278}" presName="iconBgRect" presStyleLbl="bgShp" presStyleIdx="0" presStyleCnt="2"/>
      <dgm:spPr/>
    </dgm:pt>
    <dgm:pt modelId="{B102282F-181A-43CA-B594-71D6E6EE542B}" type="pres">
      <dgm:prSet presAssocID="{EA628889-8D24-4899-BC54-B1751492F2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83CF894-B630-407E-9002-EC8A6281E98E}" type="pres">
      <dgm:prSet presAssocID="{EA628889-8D24-4899-BC54-B1751492F278}" presName="spaceRect" presStyleCnt="0"/>
      <dgm:spPr/>
    </dgm:pt>
    <dgm:pt modelId="{CC1D4ADF-7DE2-44B8-B08C-C84FB833EDF4}" type="pres">
      <dgm:prSet presAssocID="{EA628889-8D24-4899-BC54-B1751492F278}" presName="textRect" presStyleLbl="revTx" presStyleIdx="0" presStyleCnt="2">
        <dgm:presLayoutVars>
          <dgm:chMax val="1"/>
          <dgm:chPref val="1"/>
        </dgm:presLayoutVars>
      </dgm:prSet>
      <dgm:spPr/>
    </dgm:pt>
    <dgm:pt modelId="{5A5FDF2E-7DA5-4B88-995E-AD9F719B5F7B}" type="pres">
      <dgm:prSet presAssocID="{771A668C-8361-4727-A26B-0B006188B11D}" presName="sibTrans" presStyleCnt="0"/>
      <dgm:spPr/>
    </dgm:pt>
    <dgm:pt modelId="{A2648A13-2590-4AC0-B223-5FF2200C0388}" type="pres">
      <dgm:prSet presAssocID="{A92C999B-A52D-402A-8742-9F7BB68429B3}" presName="compNode" presStyleCnt="0"/>
      <dgm:spPr/>
    </dgm:pt>
    <dgm:pt modelId="{A9FF4F86-0E2D-4980-9822-8D327F9586AD}" type="pres">
      <dgm:prSet presAssocID="{A92C999B-A52D-402A-8742-9F7BB68429B3}" presName="iconBgRect" presStyleLbl="bgShp" presStyleIdx="1" presStyleCnt="2"/>
      <dgm:spPr/>
    </dgm:pt>
    <dgm:pt modelId="{1FB27F70-85D4-4E4D-A84B-315F4B6D8BC4}" type="pres">
      <dgm:prSet presAssocID="{A92C999B-A52D-402A-8742-9F7BB68429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39F36D6-9BC3-471D-9193-3896CF3C0383}" type="pres">
      <dgm:prSet presAssocID="{A92C999B-A52D-402A-8742-9F7BB68429B3}" presName="spaceRect" presStyleCnt="0"/>
      <dgm:spPr/>
    </dgm:pt>
    <dgm:pt modelId="{9528043A-CFE5-45D2-97C9-1574F2CDD995}" type="pres">
      <dgm:prSet presAssocID="{A92C999B-A52D-402A-8742-9F7BB68429B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DDC40A-D3AC-4D5C-A848-A40559863D55}" srcId="{8D26B70F-921B-4A58-AD28-353D9D08C220}" destId="{EA628889-8D24-4899-BC54-B1751492F278}" srcOrd="0" destOrd="0" parTransId="{94A8F54D-8611-4173-9A1A-1797CC7937CB}" sibTransId="{771A668C-8361-4727-A26B-0B006188B11D}"/>
    <dgm:cxn modelId="{01BB7B3C-0DF7-4C52-9A02-73144EC07499}" type="presOf" srcId="{A92C999B-A52D-402A-8742-9F7BB68429B3}" destId="{9528043A-CFE5-45D2-97C9-1574F2CDD995}" srcOrd="0" destOrd="0" presId="urn:microsoft.com/office/officeart/2018/5/layout/IconCircleLabelList"/>
    <dgm:cxn modelId="{D90D7A6B-F156-486C-8B34-F6AB34AD589D}" type="presOf" srcId="{8D26B70F-921B-4A58-AD28-353D9D08C220}" destId="{3BCC0698-71C4-4125-AD05-BFE6A6C34320}" srcOrd="0" destOrd="0" presId="urn:microsoft.com/office/officeart/2018/5/layout/IconCircleLabelList"/>
    <dgm:cxn modelId="{D4E96A4F-B00F-4A19-91AC-B3D89FE910D5}" type="presOf" srcId="{EA628889-8D24-4899-BC54-B1751492F278}" destId="{CC1D4ADF-7DE2-44B8-B08C-C84FB833EDF4}" srcOrd="0" destOrd="0" presId="urn:microsoft.com/office/officeart/2018/5/layout/IconCircleLabelList"/>
    <dgm:cxn modelId="{DEF13F90-B6E3-47AB-8CBE-A3552D680E5C}" srcId="{8D26B70F-921B-4A58-AD28-353D9D08C220}" destId="{A92C999B-A52D-402A-8742-9F7BB68429B3}" srcOrd="1" destOrd="0" parTransId="{54D1B9C0-2B54-4092-BCB7-35CD75C536BC}" sibTransId="{8A9E56E3-F752-4E09-8DBA-200BF73747DF}"/>
    <dgm:cxn modelId="{7F61F66D-DF5A-4F99-BBF5-A28EC71D097A}" type="presParOf" srcId="{3BCC0698-71C4-4125-AD05-BFE6A6C34320}" destId="{EF07C9FA-CB48-4890-B3D2-6401225BA889}" srcOrd="0" destOrd="0" presId="urn:microsoft.com/office/officeart/2018/5/layout/IconCircleLabelList"/>
    <dgm:cxn modelId="{F8DBB04D-0A85-42FE-835D-E4904CAEC022}" type="presParOf" srcId="{EF07C9FA-CB48-4890-B3D2-6401225BA889}" destId="{788F8D17-CD9A-48AA-922C-08CBFDB2CECC}" srcOrd="0" destOrd="0" presId="urn:microsoft.com/office/officeart/2018/5/layout/IconCircleLabelList"/>
    <dgm:cxn modelId="{8A7B506B-4E58-4BB9-9F15-9080DC118A8F}" type="presParOf" srcId="{EF07C9FA-CB48-4890-B3D2-6401225BA889}" destId="{B102282F-181A-43CA-B594-71D6E6EE542B}" srcOrd="1" destOrd="0" presId="urn:microsoft.com/office/officeart/2018/5/layout/IconCircleLabelList"/>
    <dgm:cxn modelId="{D94320E8-EF05-4B6F-A8C1-3E4499257D9A}" type="presParOf" srcId="{EF07C9FA-CB48-4890-B3D2-6401225BA889}" destId="{F83CF894-B630-407E-9002-EC8A6281E98E}" srcOrd="2" destOrd="0" presId="urn:microsoft.com/office/officeart/2018/5/layout/IconCircleLabelList"/>
    <dgm:cxn modelId="{B4DFFC67-D70E-4E31-B66C-2AEDECAEBC64}" type="presParOf" srcId="{EF07C9FA-CB48-4890-B3D2-6401225BA889}" destId="{CC1D4ADF-7DE2-44B8-B08C-C84FB833EDF4}" srcOrd="3" destOrd="0" presId="urn:microsoft.com/office/officeart/2018/5/layout/IconCircleLabelList"/>
    <dgm:cxn modelId="{D5EC5274-4E7C-42B0-AFC4-183804F4C455}" type="presParOf" srcId="{3BCC0698-71C4-4125-AD05-BFE6A6C34320}" destId="{5A5FDF2E-7DA5-4B88-995E-AD9F719B5F7B}" srcOrd="1" destOrd="0" presId="urn:microsoft.com/office/officeart/2018/5/layout/IconCircleLabelList"/>
    <dgm:cxn modelId="{0C41C21B-8B1C-4A97-8554-4067CED724A2}" type="presParOf" srcId="{3BCC0698-71C4-4125-AD05-BFE6A6C34320}" destId="{A2648A13-2590-4AC0-B223-5FF2200C0388}" srcOrd="2" destOrd="0" presId="urn:microsoft.com/office/officeart/2018/5/layout/IconCircleLabelList"/>
    <dgm:cxn modelId="{F42C6B06-64FC-43F6-96CE-88B598256935}" type="presParOf" srcId="{A2648A13-2590-4AC0-B223-5FF2200C0388}" destId="{A9FF4F86-0E2D-4980-9822-8D327F9586AD}" srcOrd="0" destOrd="0" presId="urn:microsoft.com/office/officeart/2018/5/layout/IconCircleLabelList"/>
    <dgm:cxn modelId="{8EBFFDCB-5DEC-45FB-84DE-E1ED6D35D9D6}" type="presParOf" srcId="{A2648A13-2590-4AC0-B223-5FF2200C0388}" destId="{1FB27F70-85D4-4E4D-A84B-315F4B6D8BC4}" srcOrd="1" destOrd="0" presId="urn:microsoft.com/office/officeart/2018/5/layout/IconCircleLabelList"/>
    <dgm:cxn modelId="{1D2C2E69-F5C9-4F30-9C4C-CB1EB32AF206}" type="presParOf" srcId="{A2648A13-2590-4AC0-B223-5FF2200C0388}" destId="{F39F36D6-9BC3-471D-9193-3896CF3C0383}" srcOrd="2" destOrd="0" presId="urn:microsoft.com/office/officeart/2018/5/layout/IconCircleLabelList"/>
    <dgm:cxn modelId="{8F7D30D2-4B8E-4B9C-9F64-B74051A91CD2}" type="presParOf" srcId="{A2648A13-2590-4AC0-B223-5FF2200C0388}" destId="{9528043A-CFE5-45D2-97C9-1574F2CDD99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74F10C-CC75-4037-9607-01584428342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459843-8001-4813-A447-0EB857110D25}">
      <dgm:prSet/>
      <dgm:spPr/>
      <dgm:t>
        <a:bodyPr/>
        <a:lstStyle/>
        <a:p>
          <a:pPr rtl="0"/>
          <a:r>
            <a:rPr lang="en-US" dirty="0"/>
            <a:t>Install the new </a:t>
          </a:r>
          <a:r>
            <a:rPr lang="en-US" dirty="0" err="1"/>
            <a:t>kernel</a:t>
          </a:r>
          <a:r>
            <a:rPr lang="en-US" dirty="0" err="1">
              <a:latin typeface="Posterama"/>
            </a:rPr>
            <a:t>:</a:t>
          </a:r>
          <a:r>
            <a:rPr lang="en-US" b="1" dirty="0" err="1"/>
            <a:t>sudo</a:t>
          </a:r>
          <a:r>
            <a:rPr lang="en-US" b="1" dirty="0"/>
            <a:t> make install</a:t>
          </a:r>
        </a:p>
      </dgm:t>
    </dgm:pt>
    <dgm:pt modelId="{67E695F9-774F-4C23-93ED-97FDFF9586D4}" type="parTrans" cxnId="{862AE349-09FA-4B51-A600-8E93B075F075}">
      <dgm:prSet/>
      <dgm:spPr/>
      <dgm:t>
        <a:bodyPr/>
        <a:lstStyle/>
        <a:p>
          <a:endParaRPr lang="en-US"/>
        </a:p>
      </dgm:t>
    </dgm:pt>
    <dgm:pt modelId="{79734F3F-AD9F-4902-B31D-DBA14605819D}" type="sibTrans" cxnId="{862AE349-09FA-4B51-A600-8E93B075F07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E8EF558-FADF-4CCC-BDC1-8FAF19FAF571}">
      <dgm:prSet/>
      <dgm:spPr/>
      <dgm:t>
        <a:bodyPr/>
        <a:lstStyle/>
        <a:p>
          <a:pPr rtl="0"/>
          <a:r>
            <a:rPr lang="en-US" dirty="0"/>
            <a:t>Update GRUB to recognize the new </a:t>
          </a:r>
          <a:r>
            <a:rPr lang="en-US" dirty="0" err="1"/>
            <a:t>kernel</a:t>
          </a:r>
          <a:r>
            <a:rPr lang="en-US" dirty="0" err="1">
              <a:latin typeface="Posterama"/>
            </a:rPr>
            <a:t>:</a:t>
          </a:r>
          <a:r>
            <a:rPr lang="en-US" b="1" dirty="0" err="1"/>
            <a:t>sudo</a:t>
          </a:r>
          <a:r>
            <a:rPr lang="en-US" b="1" dirty="0"/>
            <a:t> update-grub</a:t>
          </a:r>
        </a:p>
      </dgm:t>
    </dgm:pt>
    <dgm:pt modelId="{97666F09-6DBE-4926-9441-FAFDB821AC30}" type="parTrans" cxnId="{40FC44F6-D519-4BFE-8387-2A046F367EA7}">
      <dgm:prSet/>
      <dgm:spPr/>
      <dgm:t>
        <a:bodyPr/>
        <a:lstStyle/>
        <a:p>
          <a:endParaRPr lang="en-US"/>
        </a:p>
      </dgm:t>
    </dgm:pt>
    <dgm:pt modelId="{15944A63-26E3-4E05-8A5A-E2D8998E5FB1}" type="sibTrans" cxnId="{40FC44F6-D519-4BFE-8387-2A046F367EA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65C5BCE-7CE6-4F64-857D-957D3EF7FB08}">
      <dgm:prSet/>
      <dgm:spPr/>
      <dgm:t>
        <a:bodyPr/>
        <a:lstStyle/>
        <a:p>
          <a:pPr rtl="0"/>
          <a:r>
            <a:rPr lang="en-US" dirty="0"/>
            <a:t>Reboot the system to use the new </a:t>
          </a:r>
          <a:r>
            <a:rPr lang="en-US" dirty="0" err="1"/>
            <a:t>kernel</a:t>
          </a:r>
          <a:r>
            <a:rPr lang="en-US" dirty="0" err="1">
              <a:latin typeface="Posterama"/>
            </a:rPr>
            <a:t>:</a:t>
          </a:r>
          <a:r>
            <a:rPr lang="en-US" b="1" dirty="0" err="1"/>
            <a:t>sudo</a:t>
          </a:r>
          <a:r>
            <a:rPr lang="en-US" b="1" dirty="0"/>
            <a:t> reboot</a:t>
          </a:r>
        </a:p>
      </dgm:t>
    </dgm:pt>
    <dgm:pt modelId="{98C8AE8D-0056-4D93-8D35-2E1F690A2F58}" type="parTrans" cxnId="{FA5E4293-BCF5-4075-8480-954B1A11C8C2}">
      <dgm:prSet/>
      <dgm:spPr/>
      <dgm:t>
        <a:bodyPr/>
        <a:lstStyle/>
        <a:p>
          <a:endParaRPr lang="en-US"/>
        </a:p>
      </dgm:t>
    </dgm:pt>
    <dgm:pt modelId="{15EAA5FA-8023-49DB-A569-01328D8C842D}" type="sibTrans" cxnId="{FA5E4293-BCF5-4075-8480-954B1A11C8C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3FAA753-74AF-49B0-A410-469BB01B3975}" type="pres">
      <dgm:prSet presAssocID="{4674F10C-CC75-4037-9607-01584428342C}" presName="Name0" presStyleCnt="0">
        <dgm:presLayoutVars>
          <dgm:animLvl val="lvl"/>
          <dgm:resizeHandles val="exact"/>
        </dgm:presLayoutVars>
      </dgm:prSet>
      <dgm:spPr/>
    </dgm:pt>
    <dgm:pt modelId="{5BCE6325-16CC-43BB-98CC-D26BD74EFDF6}" type="pres">
      <dgm:prSet presAssocID="{C5459843-8001-4813-A447-0EB857110D25}" presName="compositeNode" presStyleCnt="0">
        <dgm:presLayoutVars>
          <dgm:bulletEnabled val="1"/>
        </dgm:presLayoutVars>
      </dgm:prSet>
      <dgm:spPr/>
    </dgm:pt>
    <dgm:pt modelId="{B1594FD8-DF19-42EF-95AD-BA2E4D8CB1D4}" type="pres">
      <dgm:prSet presAssocID="{C5459843-8001-4813-A447-0EB857110D25}" presName="bgRect" presStyleLbl="bgAccFollowNode1" presStyleIdx="0" presStyleCnt="3"/>
      <dgm:spPr/>
    </dgm:pt>
    <dgm:pt modelId="{78418419-9A82-42E4-A3CE-68994E8A2EAE}" type="pres">
      <dgm:prSet presAssocID="{79734F3F-AD9F-4902-B31D-DBA14605819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224B12C-4E39-40EB-88D1-F8DDA1CF349E}" type="pres">
      <dgm:prSet presAssocID="{C5459843-8001-4813-A447-0EB857110D25}" presName="bottomLine" presStyleLbl="alignNode1" presStyleIdx="1" presStyleCnt="6">
        <dgm:presLayoutVars/>
      </dgm:prSet>
      <dgm:spPr/>
    </dgm:pt>
    <dgm:pt modelId="{D915F457-DBA9-4748-B910-45D5A199CEDA}" type="pres">
      <dgm:prSet presAssocID="{C5459843-8001-4813-A447-0EB857110D25}" presName="nodeText" presStyleLbl="bgAccFollowNode1" presStyleIdx="0" presStyleCnt="3">
        <dgm:presLayoutVars>
          <dgm:bulletEnabled val="1"/>
        </dgm:presLayoutVars>
      </dgm:prSet>
      <dgm:spPr/>
    </dgm:pt>
    <dgm:pt modelId="{0D63E5ED-E7E8-4DB6-80E7-9E679EACAB3D}" type="pres">
      <dgm:prSet presAssocID="{79734F3F-AD9F-4902-B31D-DBA14605819D}" presName="sibTrans" presStyleCnt="0"/>
      <dgm:spPr/>
    </dgm:pt>
    <dgm:pt modelId="{545A3527-C908-43EF-8DB0-B0669FE7EE27}" type="pres">
      <dgm:prSet presAssocID="{3E8EF558-FADF-4CCC-BDC1-8FAF19FAF571}" presName="compositeNode" presStyleCnt="0">
        <dgm:presLayoutVars>
          <dgm:bulletEnabled val="1"/>
        </dgm:presLayoutVars>
      </dgm:prSet>
      <dgm:spPr/>
    </dgm:pt>
    <dgm:pt modelId="{9BA2CC58-F76E-40F3-AE14-520A68B17902}" type="pres">
      <dgm:prSet presAssocID="{3E8EF558-FADF-4CCC-BDC1-8FAF19FAF571}" presName="bgRect" presStyleLbl="bgAccFollowNode1" presStyleIdx="1" presStyleCnt="3"/>
      <dgm:spPr/>
    </dgm:pt>
    <dgm:pt modelId="{60319CC1-45F0-4D3B-8D1B-F10E3437164E}" type="pres">
      <dgm:prSet presAssocID="{15944A63-26E3-4E05-8A5A-E2D8998E5FB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C24B0CF-D27A-4908-9B82-986E33A39012}" type="pres">
      <dgm:prSet presAssocID="{3E8EF558-FADF-4CCC-BDC1-8FAF19FAF571}" presName="bottomLine" presStyleLbl="alignNode1" presStyleIdx="3" presStyleCnt="6">
        <dgm:presLayoutVars/>
      </dgm:prSet>
      <dgm:spPr/>
    </dgm:pt>
    <dgm:pt modelId="{33092DDF-5256-41F3-B36B-FA6B86ED5433}" type="pres">
      <dgm:prSet presAssocID="{3E8EF558-FADF-4CCC-BDC1-8FAF19FAF571}" presName="nodeText" presStyleLbl="bgAccFollowNode1" presStyleIdx="1" presStyleCnt="3">
        <dgm:presLayoutVars>
          <dgm:bulletEnabled val="1"/>
        </dgm:presLayoutVars>
      </dgm:prSet>
      <dgm:spPr/>
    </dgm:pt>
    <dgm:pt modelId="{975FD470-3FFF-4D4F-A0E1-F3FBD71A1AE6}" type="pres">
      <dgm:prSet presAssocID="{15944A63-26E3-4E05-8A5A-E2D8998E5FB1}" presName="sibTrans" presStyleCnt="0"/>
      <dgm:spPr/>
    </dgm:pt>
    <dgm:pt modelId="{316DFAC1-0459-4256-88E5-A7F5E3631010}" type="pres">
      <dgm:prSet presAssocID="{765C5BCE-7CE6-4F64-857D-957D3EF7FB08}" presName="compositeNode" presStyleCnt="0">
        <dgm:presLayoutVars>
          <dgm:bulletEnabled val="1"/>
        </dgm:presLayoutVars>
      </dgm:prSet>
      <dgm:spPr/>
    </dgm:pt>
    <dgm:pt modelId="{CB259D92-AB82-4477-A8BA-053F074F3A18}" type="pres">
      <dgm:prSet presAssocID="{765C5BCE-7CE6-4F64-857D-957D3EF7FB08}" presName="bgRect" presStyleLbl="bgAccFollowNode1" presStyleIdx="2" presStyleCnt="3"/>
      <dgm:spPr/>
    </dgm:pt>
    <dgm:pt modelId="{C8590D6F-17DE-4B57-AC42-37B0F9261A52}" type="pres">
      <dgm:prSet presAssocID="{15EAA5FA-8023-49DB-A569-01328D8C842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F1A45E3-51EB-47F4-98B6-AEA0032329C1}" type="pres">
      <dgm:prSet presAssocID="{765C5BCE-7CE6-4F64-857D-957D3EF7FB08}" presName="bottomLine" presStyleLbl="alignNode1" presStyleIdx="5" presStyleCnt="6">
        <dgm:presLayoutVars/>
      </dgm:prSet>
      <dgm:spPr/>
    </dgm:pt>
    <dgm:pt modelId="{1AA8833E-6D7F-4029-A0FE-FDB604DBDFEC}" type="pres">
      <dgm:prSet presAssocID="{765C5BCE-7CE6-4F64-857D-957D3EF7FB0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D0FD307-1112-45A8-8E34-DC2BC6DF22D6}" type="presOf" srcId="{15944A63-26E3-4E05-8A5A-E2D8998E5FB1}" destId="{60319CC1-45F0-4D3B-8D1B-F10E3437164E}" srcOrd="0" destOrd="0" presId="urn:microsoft.com/office/officeart/2016/7/layout/BasicLinearProcessNumbered"/>
    <dgm:cxn modelId="{FB69653B-40F8-4118-8335-DC3676423AB8}" type="presOf" srcId="{15EAA5FA-8023-49DB-A569-01328D8C842D}" destId="{C8590D6F-17DE-4B57-AC42-37B0F9261A52}" srcOrd="0" destOrd="0" presId="urn:microsoft.com/office/officeart/2016/7/layout/BasicLinearProcessNumbered"/>
    <dgm:cxn modelId="{356F623D-A5BD-4E9F-9E34-1DA968F3F45A}" type="presOf" srcId="{3E8EF558-FADF-4CCC-BDC1-8FAF19FAF571}" destId="{9BA2CC58-F76E-40F3-AE14-520A68B17902}" srcOrd="0" destOrd="0" presId="urn:microsoft.com/office/officeart/2016/7/layout/BasicLinearProcessNumbered"/>
    <dgm:cxn modelId="{5BA11060-8877-4C72-A44A-1010C5B961F7}" type="presOf" srcId="{765C5BCE-7CE6-4F64-857D-957D3EF7FB08}" destId="{CB259D92-AB82-4477-A8BA-053F074F3A18}" srcOrd="0" destOrd="0" presId="urn:microsoft.com/office/officeart/2016/7/layout/BasicLinearProcessNumbered"/>
    <dgm:cxn modelId="{403FC460-46D4-4D5B-806E-70F2570EAAE5}" type="presOf" srcId="{3E8EF558-FADF-4CCC-BDC1-8FAF19FAF571}" destId="{33092DDF-5256-41F3-B36B-FA6B86ED5433}" srcOrd="1" destOrd="0" presId="urn:microsoft.com/office/officeart/2016/7/layout/BasicLinearProcessNumbered"/>
    <dgm:cxn modelId="{862AE349-09FA-4B51-A600-8E93B075F075}" srcId="{4674F10C-CC75-4037-9607-01584428342C}" destId="{C5459843-8001-4813-A447-0EB857110D25}" srcOrd="0" destOrd="0" parTransId="{67E695F9-774F-4C23-93ED-97FDFF9586D4}" sibTransId="{79734F3F-AD9F-4902-B31D-DBA14605819D}"/>
    <dgm:cxn modelId="{FA5E4293-BCF5-4075-8480-954B1A11C8C2}" srcId="{4674F10C-CC75-4037-9607-01584428342C}" destId="{765C5BCE-7CE6-4F64-857D-957D3EF7FB08}" srcOrd="2" destOrd="0" parTransId="{98C8AE8D-0056-4D93-8D35-2E1F690A2F58}" sibTransId="{15EAA5FA-8023-49DB-A569-01328D8C842D}"/>
    <dgm:cxn modelId="{083F5DB0-0363-453A-AE15-84FB53151FA6}" type="presOf" srcId="{765C5BCE-7CE6-4F64-857D-957D3EF7FB08}" destId="{1AA8833E-6D7F-4029-A0FE-FDB604DBDFEC}" srcOrd="1" destOrd="0" presId="urn:microsoft.com/office/officeart/2016/7/layout/BasicLinearProcessNumbered"/>
    <dgm:cxn modelId="{4BE7E8B1-5ADE-4EE6-89F8-3B1ABF2ACE20}" type="presOf" srcId="{C5459843-8001-4813-A447-0EB857110D25}" destId="{B1594FD8-DF19-42EF-95AD-BA2E4D8CB1D4}" srcOrd="0" destOrd="0" presId="urn:microsoft.com/office/officeart/2016/7/layout/BasicLinearProcessNumbered"/>
    <dgm:cxn modelId="{2F721DC8-1D2A-4EAE-9F4D-5AA097944657}" type="presOf" srcId="{79734F3F-AD9F-4902-B31D-DBA14605819D}" destId="{78418419-9A82-42E4-A3CE-68994E8A2EAE}" srcOrd="0" destOrd="0" presId="urn:microsoft.com/office/officeart/2016/7/layout/BasicLinearProcessNumbered"/>
    <dgm:cxn modelId="{D3F106DD-12B3-4CA4-AD3F-AC5DE9FC4D0F}" type="presOf" srcId="{4674F10C-CC75-4037-9607-01584428342C}" destId="{D3FAA753-74AF-49B0-A410-469BB01B3975}" srcOrd="0" destOrd="0" presId="urn:microsoft.com/office/officeart/2016/7/layout/BasicLinearProcessNumbered"/>
    <dgm:cxn modelId="{C819CDE8-72CE-4000-A813-54DDED0C8CAD}" type="presOf" srcId="{C5459843-8001-4813-A447-0EB857110D25}" destId="{D915F457-DBA9-4748-B910-45D5A199CEDA}" srcOrd="1" destOrd="0" presId="urn:microsoft.com/office/officeart/2016/7/layout/BasicLinearProcessNumbered"/>
    <dgm:cxn modelId="{40FC44F6-D519-4BFE-8387-2A046F367EA7}" srcId="{4674F10C-CC75-4037-9607-01584428342C}" destId="{3E8EF558-FADF-4CCC-BDC1-8FAF19FAF571}" srcOrd="1" destOrd="0" parTransId="{97666F09-6DBE-4926-9441-FAFDB821AC30}" sibTransId="{15944A63-26E3-4E05-8A5A-E2D8998E5FB1}"/>
    <dgm:cxn modelId="{1B794324-958A-4556-B213-4B5A69351D6F}" type="presParOf" srcId="{D3FAA753-74AF-49B0-A410-469BB01B3975}" destId="{5BCE6325-16CC-43BB-98CC-D26BD74EFDF6}" srcOrd="0" destOrd="0" presId="urn:microsoft.com/office/officeart/2016/7/layout/BasicLinearProcessNumbered"/>
    <dgm:cxn modelId="{56DB03FC-8A96-4135-A4C9-6758A1CD4477}" type="presParOf" srcId="{5BCE6325-16CC-43BB-98CC-D26BD74EFDF6}" destId="{B1594FD8-DF19-42EF-95AD-BA2E4D8CB1D4}" srcOrd="0" destOrd="0" presId="urn:microsoft.com/office/officeart/2016/7/layout/BasicLinearProcessNumbered"/>
    <dgm:cxn modelId="{67321BE5-B936-47DE-AFF4-E93E0B5D634E}" type="presParOf" srcId="{5BCE6325-16CC-43BB-98CC-D26BD74EFDF6}" destId="{78418419-9A82-42E4-A3CE-68994E8A2EAE}" srcOrd="1" destOrd="0" presId="urn:microsoft.com/office/officeart/2016/7/layout/BasicLinearProcessNumbered"/>
    <dgm:cxn modelId="{746AFFA5-5834-40C3-BE3A-584476B35701}" type="presParOf" srcId="{5BCE6325-16CC-43BB-98CC-D26BD74EFDF6}" destId="{A224B12C-4E39-40EB-88D1-F8DDA1CF349E}" srcOrd="2" destOrd="0" presId="urn:microsoft.com/office/officeart/2016/7/layout/BasicLinearProcessNumbered"/>
    <dgm:cxn modelId="{75338248-FB80-4E08-B2B2-D14F7704E013}" type="presParOf" srcId="{5BCE6325-16CC-43BB-98CC-D26BD74EFDF6}" destId="{D915F457-DBA9-4748-B910-45D5A199CEDA}" srcOrd="3" destOrd="0" presId="urn:microsoft.com/office/officeart/2016/7/layout/BasicLinearProcessNumbered"/>
    <dgm:cxn modelId="{AB8A0A8C-19BA-4C8A-B7E9-D0238487BE7C}" type="presParOf" srcId="{D3FAA753-74AF-49B0-A410-469BB01B3975}" destId="{0D63E5ED-E7E8-4DB6-80E7-9E679EACAB3D}" srcOrd="1" destOrd="0" presId="urn:microsoft.com/office/officeart/2016/7/layout/BasicLinearProcessNumbered"/>
    <dgm:cxn modelId="{B809BF8F-DB82-4E35-9AB4-7F14FCBDADA7}" type="presParOf" srcId="{D3FAA753-74AF-49B0-A410-469BB01B3975}" destId="{545A3527-C908-43EF-8DB0-B0669FE7EE27}" srcOrd="2" destOrd="0" presId="urn:microsoft.com/office/officeart/2016/7/layout/BasicLinearProcessNumbered"/>
    <dgm:cxn modelId="{A1B3C163-338E-4A34-8197-7A7BE385E552}" type="presParOf" srcId="{545A3527-C908-43EF-8DB0-B0669FE7EE27}" destId="{9BA2CC58-F76E-40F3-AE14-520A68B17902}" srcOrd="0" destOrd="0" presId="urn:microsoft.com/office/officeart/2016/7/layout/BasicLinearProcessNumbered"/>
    <dgm:cxn modelId="{A836F2C0-CC2B-49B0-81A0-2E2EC681F520}" type="presParOf" srcId="{545A3527-C908-43EF-8DB0-B0669FE7EE27}" destId="{60319CC1-45F0-4D3B-8D1B-F10E3437164E}" srcOrd="1" destOrd="0" presId="urn:microsoft.com/office/officeart/2016/7/layout/BasicLinearProcessNumbered"/>
    <dgm:cxn modelId="{EA5A8A37-B508-45D9-85FC-242273B29441}" type="presParOf" srcId="{545A3527-C908-43EF-8DB0-B0669FE7EE27}" destId="{7C24B0CF-D27A-4908-9B82-986E33A39012}" srcOrd="2" destOrd="0" presId="urn:microsoft.com/office/officeart/2016/7/layout/BasicLinearProcessNumbered"/>
    <dgm:cxn modelId="{7C6347D3-07B9-4676-8725-A066F42DBCE2}" type="presParOf" srcId="{545A3527-C908-43EF-8DB0-B0669FE7EE27}" destId="{33092DDF-5256-41F3-B36B-FA6B86ED5433}" srcOrd="3" destOrd="0" presId="urn:microsoft.com/office/officeart/2016/7/layout/BasicLinearProcessNumbered"/>
    <dgm:cxn modelId="{FDC5C0C1-8FA4-4EED-87CF-197B37B5A6DC}" type="presParOf" srcId="{D3FAA753-74AF-49B0-A410-469BB01B3975}" destId="{975FD470-3FFF-4D4F-A0E1-F3FBD71A1AE6}" srcOrd="3" destOrd="0" presId="urn:microsoft.com/office/officeart/2016/7/layout/BasicLinearProcessNumbered"/>
    <dgm:cxn modelId="{618C028F-3210-4D38-9D20-C90D580F6EDE}" type="presParOf" srcId="{D3FAA753-74AF-49B0-A410-469BB01B3975}" destId="{316DFAC1-0459-4256-88E5-A7F5E3631010}" srcOrd="4" destOrd="0" presId="urn:microsoft.com/office/officeart/2016/7/layout/BasicLinearProcessNumbered"/>
    <dgm:cxn modelId="{8F32E9AA-C30F-4F70-B825-EF9843245445}" type="presParOf" srcId="{316DFAC1-0459-4256-88E5-A7F5E3631010}" destId="{CB259D92-AB82-4477-A8BA-053F074F3A18}" srcOrd="0" destOrd="0" presId="urn:microsoft.com/office/officeart/2016/7/layout/BasicLinearProcessNumbered"/>
    <dgm:cxn modelId="{5A434AE2-B0B0-46C0-95DA-659F71407F31}" type="presParOf" srcId="{316DFAC1-0459-4256-88E5-A7F5E3631010}" destId="{C8590D6F-17DE-4B57-AC42-37B0F9261A52}" srcOrd="1" destOrd="0" presId="urn:microsoft.com/office/officeart/2016/7/layout/BasicLinearProcessNumbered"/>
    <dgm:cxn modelId="{79F85180-DB8D-4349-90F4-20EC41542FA6}" type="presParOf" srcId="{316DFAC1-0459-4256-88E5-A7F5E3631010}" destId="{EF1A45E3-51EB-47F4-98B6-AEA0032329C1}" srcOrd="2" destOrd="0" presId="urn:microsoft.com/office/officeart/2016/7/layout/BasicLinearProcessNumbered"/>
    <dgm:cxn modelId="{179911B6-974A-42B8-B27B-A91738EB8E0A}" type="presParOf" srcId="{316DFAC1-0459-4256-88E5-A7F5E3631010}" destId="{1AA8833E-6D7F-4029-A0FE-FDB604DBDFE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08A2E6-7161-4926-A000-F44F512B476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48C8E7-7ECE-420F-AC46-268A43DE5212}">
      <dgm:prSet/>
      <dgm:spPr/>
      <dgm:t>
        <a:bodyPr/>
        <a:lstStyle/>
        <a:p>
          <a:pPr rtl="0"/>
          <a:r>
            <a:rPr lang="en-US" dirty="0"/>
            <a:t>Open the </a:t>
          </a:r>
          <a:r>
            <a:rPr lang="en-US" dirty="0" err="1"/>
            <a:t>sudoers</a:t>
          </a:r>
          <a:r>
            <a:rPr lang="en-US" dirty="0"/>
            <a:t> file</a:t>
          </a:r>
          <a:r>
            <a:rPr lang="en-US" dirty="0">
              <a:latin typeface="Posterama"/>
            </a:rPr>
            <a:t>: </a:t>
          </a:r>
          <a:r>
            <a:rPr lang="en-US" b="1" dirty="0" err="1">
              <a:latin typeface="Posterama"/>
            </a:rPr>
            <a:t>sudo</a:t>
          </a:r>
          <a:r>
            <a:rPr lang="en-US" b="1" dirty="0"/>
            <a:t> </a:t>
          </a:r>
          <a:r>
            <a:rPr lang="en-US" b="1" dirty="0" err="1"/>
            <a:t>visudo</a:t>
          </a:r>
          <a:endParaRPr lang="en-US" b="1" dirty="0">
            <a:latin typeface="Posterama"/>
          </a:endParaRPr>
        </a:p>
      </dgm:t>
    </dgm:pt>
    <dgm:pt modelId="{0BD87732-33EC-45B0-B5E1-B45D21122131}" type="parTrans" cxnId="{07B03FBD-5747-4D9B-AC0E-07D14DE62189}">
      <dgm:prSet/>
      <dgm:spPr/>
      <dgm:t>
        <a:bodyPr/>
        <a:lstStyle/>
        <a:p>
          <a:endParaRPr lang="en-US"/>
        </a:p>
      </dgm:t>
    </dgm:pt>
    <dgm:pt modelId="{A36972F3-68B7-4A47-B59E-2B912AB05EDF}" type="sibTrans" cxnId="{07B03FBD-5747-4D9B-AC0E-07D14DE62189}">
      <dgm:prSet/>
      <dgm:spPr/>
      <dgm:t>
        <a:bodyPr/>
        <a:lstStyle/>
        <a:p>
          <a:endParaRPr lang="en-US"/>
        </a:p>
      </dgm:t>
    </dgm:pt>
    <dgm:pt modelId="{73290705-6FBF-416A-BA76-3EBD64EEB0A8}">
      <dgm:prSet/>
      <dgm:spPr/>
      <dgm:t>
        <a:bodyPr/>
        <a:lstStyle/>
        <a:p>
          <a:pPr rtl="0"/>
          <a:r>
            <a:rPr lang="en-US" dirty="0"/>
            <a:t>Add this line</a:t>
          </a:r>
          <a:r>
            <a:rPr lang="en-US" dirty="0">
              <a:latin typeface="Posterama"/>
            </a:rPr>
            <a:t>:</a:t>
          </a:r>
          <a:r>
            <a:rPr lang="en-US" b="0" dirty="0">
              <a:latin typeface="Posterama"/>
            </a:rPr>
            <a:t> </a:t>
          </a:r>
          <a:r>
            <a:rPr lang="en-US" b="1" dirty="0"/>
            <a:t>your_username ALL=(ALL) NOPASSWD: /</a:t>
          </a:r>
          <a:r>
            <a:rPr lang="en-US" b="1" dirty="0" err="1"/>
            <a:t>sbin</a:t>
          </a:r>
          <a:r>
            <a:rPr lang="en-US" b="1" dirty="0"/>
            <a:t>/shutdown</a:t>
          </a:r>
        </a:p>
      </dgm:t>
    </dgm:pt>
    <dgm:pt modelId="{B9E47432-D54B-452D-86BA-E1BFF160181D}" type="parTrans" cxnId="{BDBB4183-462D-4334-A1BA-32153AC1E918}">
      <dgm:prSet/>
      <dgm:spPr/>
      <dgm:t>
        <a:bodyPr/>
        <a:lstStyle/>
        <a:p>
          <a:endParaRPr lang="en-US"/>
        </a:p>
      </dgm:t>
    </dgm:pt>
    <dgm:pt modelId="{1D420BBC-9968-4446-9B97-159F31C89311}" type="sibTrans" cxnId="{BDBB4183-462D-4334-A1BA-32153AC1E918}">
      <dgm:prSet/>
      <dgm:spPr/>
      <dgm:t>
        <a:bodyPr/>
        <a:lstStyle/>
        <a:p>
          <a:endParaRPr lang="en-US"/>
        </a:p>
      </dgm:t>
    </dgm:pt>
    <dgm:pt modelId="{F3838F88-560E-4D05-BE8E-D447F68A62DD}" type="pres">
      <dgm:prSet presAssocID="{EA08A2E6-7161-4926-A000-F44F512B476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D294C6-5478-4EBF-A467-3ACD927E82FE}" type="pres">
      <dgm:prSet presAssocID="{7A48C8E7-7ECE-420F-AC46-268A43DE5212}" presName="hierRoot1" presStyleCnt="0"/>
      <dgm:spPr/>
    </dgm:pt>
    <dgm:pt modelId="{DDA39096-9A00-42C5-997E-6D35867C277B}" type="pres">
      <dgm:prSet presAssocID="{7A48C8E7-7ECE-420F-AC46-268A43DE5212}" presName="composite" presStyleCnt="0"/>
      <dgm:spPr/>
    </dgm:pt>
    <dgm:pt modelId="{C0C424A1-D1F0-44E3-8B7B-4B4C6FB5AB90}" type="pres">
      <dgm:prSet presAssocID="{7A48C8E7-7ECE-420F-AC46-268A43DE5212}" presName="background" presStyleLbl="node0" presStyleIdx="0" presStyleCnt="2"/>
      <dgm:spPr/>
    </dgm:pt>
    <dgm:pt modelId="{09D34103-4EF7-47E5-B86D-553551AFB8B6}" type="pres">
      <dgm:prSet presAssocID="{7A48C8E7-7ECE-420F-AC46-268A43DE5212}" presName="text" presStyleLbl="fgAcc0" presStyleIdx="0" presStyleCnt="2">
        <dgm:presLayoutVars>
          <dgm:chPref val="3"/>
        </dgm:presLayoutVars>
      </dgm:prSet>
      <dgm:spPr/>
    </dgm:pt>
    <dgm:pt modelId="{9F4F92CF-9DD7-490D-9EC5-ACB2707A65AC}" type="pres">
      <dgm:prSet presAssocID="{7A48C8E7-7ECE-420F-AC46-268A43DE5212}" presName="hierChild2" presStyleCnt="0"/>
      <dgm:spPr/>
    </dgm:pt>
    <dgm:pt modelId="{950B2F07-8456-4459-9C37-435CA6DFA935}" type="pres">
      <dgm:prSet presAssocID="{73290705-6FBF-416A-BA76-3EBD64EEB0A8}" presName="hierRoot1" presStyleCnt="0"/>
      <dgm:spPr/>
    </dgm:pt>
    <dgm:pt modelId="{BE019F2B-8966-49DA-8CA8-EE9FE890FD74}" type="pres">
      <dgm:prSet presAssocID="{73290705-6FBF-416A-BA76-3EBD64EEB0A8}" presName="composite" presStyleCnt="0"/>
      <dgm:spPr/>
    </dgm:pt>
    <dgm:pt modelId="{0A4F9795-1279-4DFE-AAF3-3BEB9DDE324E}" type="pres">
      <dgm:prSet presAssocID="{73290705-6FBF-416A-BA76-3EBD64EEB0A8}" presName="background" presStyleLbl="node0" presStyleIdx="1" presStyleCnt="2"/>
      <dgm:spPr/>
    </dgm:pt>
    <dgm:pt modelId="{D8BDE8BD-B393-4282-B125-7EAA6C9D38B4}" type="pres">
      <dgm:prSet presAssocID="{73290705-6FBF-416A-BA76-3EBD64EEB0A8}" presName="text" presStyleLbl="fgAcc0" presStyleIdx="1" presStyleCnt="2">
        <dgm:presLayoutVars>
          <dgm:chPref val="3"/>
        </dgm:presLayoutVars>
      </dgm:prSet>
      <dgm:spPr/>
    </dgm:pt>
    <dgm:pt modelId="{BE747B46-AF7B-4126-9812-23A55460512A}" type="pres">
      <dgm:prSet presAssocID="{73290705-6FBF-416A-BA76-3EBD64EEB0A8}" presName="hierChild2" presStyleCnt="0"/>
      <dgm:spPr/>
    </dgm:pt>
  </dgm:ptLst>
  <dgm:cxnLst>
    <dgm:cxn modelId="{06BB0127-BDA0-41F2-A652-708AC1205CE1}" type="presOf" srcId="{7A48C8E7-7ECE-420F-AC46-268A43DE5212}" destId="{09D34103-4EF7-47E5-B86D-553551AFB8B6}" srcOrd="0" destOrd="0" presId="urn:microsoft.com/office/officeart/2005/8/layout/hierarchy1"/>
    <dgm:cxn modelId="{BDBB4183-462D-4334-A1BA-32153AC1E918}" srcId="{EA08A2E6-7161-4926-A000-F44F512B4766}" destId="{73290705-6FBF-416A-BA76-3EBD64EEB0A8}" srcOrd="1" destOrd="0" parTransId="{B9E47432-D54B-452D-86BA-E1BFF160181D}" sibTransId="{1D420BBC-9968-4446-9B97-159F31C89311}"/>
    <dgm:cxn modelId="{550DAF98-0BE4-4E5D-9360-2555AA9327B7}" type="presOf" srcId="{EA08A2E6-7161-4926-A000-F44F512B4766}" destId="{F3838F88-560E-4D05-BE8E-D447F68A62DD}" srcOrd="0" destOrd="0" presId="urn:microsoft.com/office/officeart/2005/8/layout/hierarchy1"/>
    <dgm:cxn modelId="{D41BE79E-4A9A-4E28-9DE5-EC6498175A3A}" type="presOf" srcId="{73290705-6FBF-416A-BA76-3EBD64EEB0A8}" destId="{D8BDE8BD-B393-4282-B125-7EAA6C9D38B4}" srcOrd="0" destOrd="0" presId="urn:microsoft.com/office/officeart/2005/8/layout/hierarchy1"/>
    <dgm:cxn modelId="{07B03FBD-5747-4D9B-AC0E-07D14DE62189}" srcId="{EA08A2E6-7161-4926-A000-F44F512B4766}" destId="{7A48C8E7-7ECE-420F-AC46-268A43DE5212}" srcOrd="0" destOrd="0" parTransId="{0BD87732-33EC-45B0-B5E1-B45D21122131}" sibTransId="{A36972F3-68B7-4A47-B59E-2B912AB05EDF}"/>
    <dgm:cxn modelId="{AD4FCCF3-7AFB-41E5-8A91-275C42A19E9A}" type="presParOf" srcId="{F3838F88-560E-4D05-BE8E-D447F68A62DD}" destId="{4AD294C6-5478-4EBF-A467-3ACD927E82FE}" srcOrd="0" destOrd="0" presId="urn:microsoft.com/office/officeart/2005/8/layout/hierarchy1"/>
    <dgm:cxn modelId="{1C201B85-0C31-48DF-A08C-C8E5D6D70770}" type="presParOf" srcId="{4AD294C6-5478-4EBF-A467-3ACD927E82FE}" destId="{DDA39096-9A00-42C5-997E-6D35867C277B}" srcOrd="0" destOrd="0" presId="urn:microsoft.com/office/officeart/2005/8/layout/hierarchy1"/>
    <dgm:cxn modelId="{730301AE-E938-4D6C-B0C6-E458F97E62BE}" type="presParOf" srcId="{DDA39096-9A00-42C5-997E-6D35867C277B}" destId="{C0C424A1-D1F0-44E3-8B7B-4B4C6FB5AB90}" srcOrd="0" destOrd="0" presId="urn:microsoft.com/office/officeart/2005/8/layout/hierarchy1"/>
    <dgm:cxn modelId="{7F9FA869-3F0B-442D-9590-A670F7DA9148}" type="presParOf" srcId="{DDA39096-9A00-42C5-997E-6D35867C277B}" destId="{09D34103-4EF7-47E5-B86D-553551AFB8B6}" srcOrd="1" destOrd="0" presId="urn:microsoft.com/office/officeart/2005/8/layout/hierarchy1"/>
    <dgm:cxn modelId="{0C774933-1D02-4CFD-8450-07E27D428B37}" type="presParOf" srcId="{4AD294C6-5478-4EBF-A467-3ACD927E82FE}" destId="{9F4F92CF-9DD7-490D-9EC5-ACB2707A65AC}" srcOrd="1" destOrd="0" presId="urn:microsoft.com/office/officeart/2005/8/layout/hierarchy1"/>
    <dgm:cxn modelId="{930FF1A8-6AD7-4CF1-BB93-B3C83C25F71F}" type="presParOf" srcId="{F3838F88-560E-4D05-BE8E-D447F68A62DD}" destId="{950B2F07-8456-4459-9C37-435CA6DFA935}" srcOrd="1" destOrd="0" presId="urn:microsoft.com/office/officeart/2005/8/layout/hierarchy1"/>
    <dgm:cxn modelId="{BE57BA86-87CF-4CAA-A75C-118D50450087}" type="presParOf" srcId="{950B2F07-8456-4459-9C37-435CA6DFA935}" destId="{BE019F2B-8966-49DA-8CA8-EE9FE890FD74}" srcOrd="0" destOrd="0" presId="urn:microsoft.com/office/officeart/2005/8/layout/hierarchy1"/>
    <dgm:cxn modelId="{47A5367F-1581-4BA1-9BDC-C95AD87D000A}" type="presParOf" srcId="{BE019F2B-8966-49DA-8CA8-EE9FE890FD74}" destId="{0A4F9795-1279-4DFE-AAF3-3BEB9DDE324E}" srcOrd="0" destOrd="0" presId="urn:microsoft.com/office/officeart/2005/8/layout/hierarchy1"/>
    <dgm:cxn modelId="{A60F6260-F7CD-473F-978D-CEFFC0656A0E}" type="presParOf" srcId="{BE019F2B-8966-49DA-8CA8-EE9FE890FD74}" destId="{D8BDE8BD-B393-4282-B125-7EAA6C9D38B4}" srcOrd="1" destOrd="0" presId="urn:microsoft.com/office/officeart/2005/8/layout/hierarchy1"/>
    <dgm:cxn modelId="{21FC2559-5E09-4E4B-8C76-2A38B68AA534}" type="presParOf" srcId="{950B2F07-8456-4459-9C37-435CA6DFA935}" destId="{BE747B46-AF7B-4126-9812-23A5546051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0A5DE2-A58D-457E-AAFE-AD748CDA54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584096-839E-4013-9A98-CED6E2337A9B}">
      <dgm:prSet/>
      <dgm:spPr/>
      <dgm:t>
        <a:bodyPr/>
        <a:lstStyle/>
        <a:p>
          <a:r>
            <a:rPr lang="en-US"/>
            <a:t>Server applications needing a controlled shutdown process</a:t>
          </a:r>
        </a:p>
      </dgm:t>
    </dgm:pt>
    <dgm:pt modelId="{D0FF2F46-FFD7-45FA-BAA8-DACAD06EC489}" type="parTrans" cxnId="{549F8A81-20AE-40E9-B0D3-D85EEDC87604}">
      <dgm:prSet/>
      <dgm:spPr/>
      <dgm:t>
        <a:bodyPr/>
        <a:lstStyle/>
        <a:p>
          <a:endParaRPr lang="en-US"/>
        </a:p>
      </dgm:t>
    </dgm:pt>
    <dgm:pt modelId="{93BF3BFD-A1D0-4591-9751-BF2E6EC6FC8F}" type="sibTrans" cxnId="{549F8A81-20AE-40E9-B0D3-D85EEDC87604}">
      <dgm:prSet/>
      <dgm:spPr/>
      <dgm:t>
        <a:bodyPr/>
        <a:lstStyle/>
        <a:p>
          <a:endParaRPr lang="en-US"/>
        </a:p>
      </dgm:t>
    </dgm:pt>
    <dgm:pt modelId="{ADD7FE79-E82A-49FD-9FFF-58D9DCE3F284}">
      <dgm:prSet/>
      <dgm:spPr/>
      <dgm:t>
        <a:bodyPr/>
        <a:lstStyle/>
        <a:p>
          <a:r>
            <a:rPr lang="en-US"/>
            <a:t>Data Integrity: Saves progress before shutting down, preventing data loss</a:t>
          </a:r>
        </a:p>
      </dgm:t>
    </dgm:pt>
    <dgm:pt modelId="{07AF0446-196A-4124-849D-FC89B4C29A39}" type="parTrans" cxnId="{E0AE18F1-428C-44FC-B19E-16B23B17BB21}">
      <dgm:prSet/>
      <dgm:spPr/>
      <dgm:t>
        <a:bodyPr/>
        <a:lstStyle/>
        <a:p>
          <a:endParaRPr lang="en-US"/>
        </a:p>
      </dgm:t>
    </dgm:pt>
    <dgm:pt modelId="{7CA8737A-4087-41B1-911A-45C8B4D1CD25}" type="sibTrans" cxnId="{E0AE18F1-428C-44FC-B19E-16B23B17BB21}">
      <dgm:prSet/>
      <dgm:spPr/>
      <dgm:t>
        <a:bodyPr/>
        <a:lstStyle/>
        <a:p>
          <a:endParaRPr lang="en-US"/>
        </a:p>
      </dgm:t>
    </dgm:pt>
    <dgm:pt modelId="{B130A79D-D120-4AD8-A0FE-57A3E970D060}">
      <dgm:prSet/>
      <dgm:spPr/>
      <dgm:t>
        <a:bodyPr/>
        <a:lstStyle/>
        <a:p>
          <a:r>
            <a:rPr lang="en-US"/>
            <a:t>Resource Management: Releases resources during shutdown</a:t>
          </a:r>
        </a:p>
      </dgm:t>
    </dgm:pt>
    <dgm:pt modelId="{39E8E6C5-B9C3-46A0-B6B8-3CB06353C837}" type="parTrans" cxnId="{EC83D63E-F35C-47FA-8F77-FFCB70BD31D6}">
      <dgm:prSet/>
      <dgm:spPr/>
      <dgm:t>
        <a:bodyPr/>
        <a:lstStyle/>
        <a:p>
          <a:endParaRPr lang="en-US"/>
        </a:p>
      </dgm:t>
    </dgm:pt>
    <dgm:pt modelId="{7B69F9E4-DB0E-4C63-AC8E-FD4C0BAEE1AD}" type="sibTrans" cxnId="{EC83D63E-F35C-47FA-8F77-FFCB70BD31D6}">
      <dgm:prSet/>
      <dgm:spPr/>
      <dgm:t>
        <a:bodyPr/>
        <a:lstStyle/>
        <a:p>
          <a:endParaRPr lang="en-US"/>
        </a:p>
      </dgm:t>
    </dgm:pt>
    <dgm:pt modelId="{F1D560EA-9B1A-4FBB-8EB0-C35D85F66B27}">
      <dgm:prSet/>
      <dgm:spPr/>
      <dgm:t>
        <a:bodyPr/>
        <a:lstStyle/>
        <a:p>
          <a:r>
            <a:rPr lang="en-US"/>
            <a:t>Automation: Allows the system to automatically manage shutdown gracefully</a:t>
          </a:r>
        </a:p>
      </dgm:t>
    </dgm:pt>
    <dgm:pt modelId="{23474CE9-8401-4BD5-8132-04FD72F1A7C3}" type="parTrans" cxnId="{A27A18CC-48CD-4C7F-8666-844CF3E14803}">
      <dgm:prSet/>
      <dgm:spPr/>
      <dgm:t>
        <a:bodyPr/>
        <a:lstStyle/>
        <a:p>
          <a:endParaRPr lang="en-US"/>
        </a:p>
      </dgm:t>
    </dgm:pt>
    <dgm:pt modelId="{77637CF6-D229-422F-989E-E57A7EC0D670}" type="sibTrans" cxnId="{A27A18CC-48CD-4C7F-8666-844CF3E14803}">
      <dgm:prSet/>
      <dgm:spPr/>
      <dgm:t>
        <a:bodyPr/>
        <a:lstStyle/>
        <a:p>
          <a:endParaRPr lang="en-US"/>
        </a:p>
      </dgm:t>
    </dgm:pt>
    <dgm:pt modelId="{C1FD30B5-88F5-4152-A0C7-61BC9F3C89C2}" type="pres">
      <dgm:prSet presAssocID="{670A5DE2-A58D-457E-AAFE-AD748CDA5412}" presName="root" presStyleCnt="0">
        <dgm:presLayoutVars>
          <dgm:dir/>
          <dgm:resizeHandles val="exact"/>
        </dgm:presLayoutVars>
      </dgm:prSet>
      <dgm:spPr/>
    </dgm:pt>
    <dgm:pt modelId="{532B0E0C-3337-4FAF-8A79-7FD574F67DCC}" type="pres">
      <dgm:prSet presAssocID="{47584096-839E-4013-9A98-CED6E2337A9B}" presName="compNode" presStyleCnt="0"/>
      <dgm:spPr/>
    </dgm:pt>
    <dgm:pt modelId="{9E25B84F-11CB-4BA5-8CEE-6EE2FADD59C5}" type="pres">
      <dgm:prSet presAssocID="{47584096-839E-4013-9A98-CED6E2337A9B}" presName="bgRect" presStyleLbl="bgShp" presStyleIdx="0" presStyleCnt="4"/>
      <dgm:spPr/>
    </dgm:pt>
    <dgm:pt modelId="{FE6D1AAF-A7E2-4999-B557-B7FFD61A83EB}" type="pres">
      <dgm:prSet presAssocID="{47584096-839E-4013-9A98-CED6E2337A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8415535-836D-4091-A807-920DE668C46C}" type="pres">
      <dgm:prSet presAssocID="{47584096-839E-4013-9A98-CED6E2337A9B}" presName="spaceRect" presStyleCnt="0"/>
      <dgm:spPr/>
    </dgm:pt>
    <dgm:pt modelId="{B93A3094-F3E8-4362-A060-7E1C2BBA4B29}" type="pres">
      <dgm:prSet presAssocID="{47584096-839E-4013-9A98-CED6E2337A9B}" presName="parTx" presStyleLbl="revTx" presStyleIdx="0" presStyleCnt="4">
        <dgm:presLayoutVars>
          <dgm:chMax val="0"/>
          <dgm:chPref val="0"/>
        </dgm:presLayoutVars>
      </dgm:prSet>
      <dgm:spPr/>
    </dgm:pt>
    <dgm:pt modelId="{54224472-12C0-4D18-9269-A4C20B872DC4}" type="pres">
      <dgm:prSet presAssocID="{93BF3BFD-A1D0-4591-9751-BF2E6EC6FC8F}" presName="sibTrans" presStyleCnt="0"/>
      <dgm:spPr/>
    </dgm:pt>
    <dgm:pt modelId="{F698DB07-3583-4E84-9167-2A7E3F7E814B}" type="pres">
      <dgm:prSet presAssocID="{ADD7FE79-E82A-49FD-9FFF-58D9DCE3F284}" presName="compNode" presStyleCnt="0"/>
      <dgm:spPr/>
    </dgm:pt>
    <dgm:pt modelId="{F62DE186-09BA-4CF2-9195-2D518BCB2FFD}" type="pres">
      <dgm:prSet presAssocID="{ADD7FE79-E82A-49FD-9FFF-58D9DCE3F284}" presName="bgRect" presStyleLbl="bgShp" presStyleIdx="1" presStyleCnt="4"/>
      <dgm:spPr/>
    </dgm:pt>
    <dgm:pt modelId="{6A83C384-7BE0-4773-A1CA-782D0E48E5E5}" type="pres">
      <dgm:prSet presAssocID="{ADD7FE79-E82A-49FD-9FFF-58D9DCE3F2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02A7462-1387-4082-9C2F-638923201CF2}" type="pres">
      <dgm:prSet presAssocID="{ADD7FE79-E82A-49FD-9FFF-58D9DCE3F284}" presName="spaceRect" presStyleCnt="0"/>
      <dgm:spPr/>
    </dgm:pt>
    <dgm:pt modelId="{D300ACF6-696D-4B18-805E-789DA748ED58}" type="pres">
      <dgm:prSet presAssocID="{ADD7FE79-E82A-49FD-9FFF-58D9DCE3F284}" presName="parTx" presStyleLbl="revTx" presStyleIdx="1" presStyleCnt="4">
        <dgm:presLayoutVars>
          <dgm:chMax val="0"/>
          <dgm:chPref val="0"/>
        </dgm:presLayoutVars>
      </dgm:prSet>
      <dgm:spPr/>
    </dgm:pt>
    <dgm:pt modelId="{1E46E3A0-1B05-4106-8195-C0AF9398210D}" type="pres">
      <dgm:prSet presAssocID="{7CA8737A-4087-41B1-911A-45C8B4D1CD25}" presName="sibTrans" presStyleCnt="0"/>
      <dgm:spPr/>
    </dgm:pt>
    <dgm:pt modelId="{F07CF65A-D959-4AEE-A4AB-973395325852}" type="pres">
      <dgm:prSet presAssocID="{B130A79D-D120-4AD8-A0FE-57A3E970D060}" presName="compNode" presStyleCnt="0"/>
      <dgm:spPr/>
    </dgm:pt>
    <dgm:pt modelId="{2735B904-AA29-4E28-A264-8DE3AB9A855A}" type="pres">
      <dgm:prSet presAssocID="{B130A79D-D120-4AD8-A0FE-57A3E970D060}" presName="bgRect" presStyleLbl="bgShp" presStyleIdx="2" presStyleCnt="4"/>
      <dgm:spPr/>
    </dgm:pt>
    <dgm:pt modelId="{06CED218-FE38-40A0-B1C3-B6B0D5881798}" type="pres">
      <dgm:prSet presAssocID="{B130A79D-D120-4AD8-A0FE-57A3E970D0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5B5022A-6CA4-4716-9F58-997BB5CC1386}" type="pres">
      <dgm:prSet presAssocID="{B130A79D-D120-4AD8-A0FE-57A3E970D060}" presName="spaceRect" presStyleCnt="0"/>
      <dgm:spPr/>
    </dgm:pt>
    <dgm:pt modelId="{BC2078E7-29B1-4AE7-A079-53F3864D5453}" type="pres">
      <dgm:prSet presAssocID="{B130A79D-D120-4AD8-A0FE-57A3E970D060}" presName="parTx" presStyleLbl="revTx" presStyleIdx="2" presStyleCnt="4">
        <dgm:presLayoutVars>
          <dgm:chMax val="0"/>
          <dgm:chPref val="0"/>
        </dgm:presLayoutVars>
      </dgm:prSet>
      <dgm:spPr/>
    </dgm:pt>
    <dgm:pt modelId="{8A8BDEED-A0E5-42F1-AFD9-DAC9978A10B0}" type="pres">
      <dgm:prSet presAssocID="{7B69F9E4-DB0E-4C63-AC8E-FD4C0BAEE1AD}" presName="sibTrans" presStyleCnt="0"/>
      <dgm:spPr/>
    </dgm:pt>
    <dgm:pt modelId="{2E3E40A1-5F57-4378-B224-9D1F954C374F}" type="pres">
      <dgm:prSet presAssocID="{F1D560EA-9B1A-4FBB-8EB0-C35D85F66B27}" presName="compNode" presStyleCnt="0"/>
      <dgm:spPr/>
    </dgm:pt>
    <dgm:pt modelId="{13746572-7E82-4263-9824-0EAAAC4E1962}" type="pres">
      <dgm:prSet presAssocID="{F1D560EA-9B1A-4FBB-8EB0-C35D85F66B27}" presName="bgRect" presStyleLbl="bgShp" presStyleIdx="3" presStyleCnt="4"/>
      <dgm:spPr/>
    </dgm:pt>
    <dgm:pt modelId="{55F7BFEF-5B4D-4190-A50F-B13296262B37}" type="pres">
      <dgm:prSet presAssocID="{F1D560EA-9B1A-4FBB-8EB0-C35D85F66B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211709C-149C-4048-B07F-A96452088453}" type="pres">
      <dgm:prSet presAssocID="{F1D560EA-9B1A-4FBB-8EB0-C35D85F66B27}" presName="spaceRect" presStyleCnt="0"/>
      <dgm:spPr/>
    </dgm:pt>
    <dgm:pt modelId="{5ABC19BB-8307-4D7D-825A-E0326C16A134}" type="pres">
      <dgm:prSet presAssocID="{F1D560EA-9B1A-4FBB-8EB0-C35D85F66B2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4CFCF0E-17F5-4456-BD18-19E4C82627D4}" type="presOf" srcId="{670A5DE2-A58D-457E-AAFE-AD748CDA5412}" destId="{C1FD30B5-88F5-4152-A0C7-61BC9F3C89C2}" srcOrd="0" destOrd="0" presId="urn:microsoft.com/office/officeart/2018/2/layout/IconVerticalSolidList"/>
    <dgm:cxn modelId="{50ED3215-AC8F-4F2F-81ED-AF3C180C842F}" type="presOf" srcId="{B130A79D-D120-4AD8-A0FE-57A3E970D060}" destId="{BC2078E7-29B1-4AE7-A079-53F3864D5453}" srcOrd="0" destOrd="0" presId="urn:microsoft.com/office/officeart/2018/2/layout/IconVerticalSolidList"/>
    <dgm:cxn modelId="{1F517C2A-B49B-44C9-BCD9-BF8A54E9FAC3}" type="presOf" srcId="{ADD7FE79-E82A-49FD-9FFF-58D9DCE3F284}" destId="{D300ACF6-696D-4B18-805E-789DA748ED58}" srcOrd="0" destOrd="0" presId="urn:microsoft.com/office/officeart/2018/2/layout/IconVerticalSolidList"/>
    <dgm:cxn modelId="{EC83D63E-F35C-47FA-8F77-FFCB70BD31D6}" srcId="{670A5DE2-A58D-457E-AAFE-AD748CDA5412}" destId="{B130A79D-D120-4AD8-A0FE-57A3E970D060}" srcOrd="2" destOrd="0" parTransId="{39E8E6C5-B9C3-46A0-B6B8-3CB06353C837}" sibTransId="{7B69F9E4-DB0E-4C63-AC8E-FD4C0BAEE1AD}"/>
    <dgm:cxn modelId="{7B613061-976A-405A-BD82-64DBBA016C2D}" type="presOf" srcId="{47584096-839E-4013-9A98-CED6E2337A9B}" destId="{B93A3094-F3E8-4362-A060-7E1C2BBA4B29}" srcOrd="0" destOrd="0" presId="urn:microsoft.com/office/officeart/2018/2/layout/IconVerticalSolidList"/>
    <dgm:cxn modelId="{549F8A81-20AE-40E9-B0D3-D85EEDC87604}" srcId="{670A5DE2-A58D-457E-AAFE-AD748CDA5412}" destId="{47584096-839E-4013-9A98-CED6E2337A9B}" srcOrd="0" destOrd="0" parTransId="{D0FF2F46-FFD7-45FA-BAA8-DACAD06EC489}" sibTransId="{93BF3BFD-A1D0-4591-9751-BF2E6EC6FC8F}"/>
    <dgm:cxn modelId="{91E1EEB1-DAFB-4D0F-9461-4FA272C3A1E7}" type="presOf" srcId="{F1D560EA-9B1A-4FBB-8EB0-C35D85F66B27}" destId="{5ABC19BB-8307-4D7D-825A-E0326C16A134}" srcOrd="0" destOrd="0" presId="urn:microsoft.com/office/officeart/2018/2/layout/IconVerticalSolidList"/>
    <dgm:cxn modelId="{A27A18CC-48CD-4C7F-8666-844CF3E14803}" srcId="{670A5DE2-A58D-457E-AAFE-AD748CDA5412}" destId="{F1D560EA-9B1A-4FBB-8EB0-C35D85F66B27}" srcOrd="3" destOrd="0" parTransId="{23474CE9-8401-4BD5-8132-04FD72F1A7C3}" sibTransId="{77637CF6-D229-422F-989E-E57A7EC0D670}"/>
    <dgm:cxn modelId="{E0AE18F1-428C-44FC-B19E-16B23B17BB21}" srcId="{670A5DE2-A58D-457E-AAFE-AD748CDA5412}" destId="{ADD7FE79-E82A-49FD-9FFF-58D9DCE3F284}" srcOrd="1" destOrd="0" parTransId="{07AF0446-196A-4124-849D-FC89B4C29A39}" sibTransId="{7CA8737A-4087-41B1-911A-45C8B4D1CD25}"/>
    <dgm:cxn modelId="{35CD4953-C7C6-4685-91CA-C2514A5BBF7B}" type="presParOf" srcId="{C1FD30B5-88F5-4152-A0C7-61BC9F3C89C2}" destId="{532B0E0C-3337-4FAF-8A79-7FD574F67DCC}" srcOrd="0" destOrd="0" presId="urn:microsoft.com/office/officeart/2018/2/layout/IconVerticalSolidList"/>
    <dgm:cxn modelId="{A2475D2D-9B68-479C-B465-1D09A41D3D69}" type="presParOf" srcId="{532B0E0C-3337-4FAF-8A79-7FD574F67DCC}" destId="{9E25B84F-11CB-4BA5-8CEE-6EE2FADD59C5}" srcOrd="0" destOrd="0" presId="urn:microsoft.com/office/officeart/2018/2/layout/IconVerticalSolidList"/>
    <dgm:cxn modelId="{E5D4E721-F884-4CB2-99BE-DAB1B0667565}" type="presParOf" srcId="{532B0E0C-3337-4FAF-8A79-7FD574F67DCC}" destId="{FE6D1AAF-A7E2-4999-B557-B7FFD61A83EB}" srcOrd="1" destOrd="0" presId="urn:microsoft.com/office/officeart/2018/2/layout/IconVerticalSolidList"/>
    <dgm:cxn modelId="{FAB50E95-B2A0-441B-86DC-6968796E858D}" type="presParOf" srcId="{532B0E0C-3337-4FAF-8A79-7FD574F67DCC}" destId="{18415535-836D-4091-A807-920DE668C46C}" srcOrd="2" destOrd="0" presId="urn:microsoft.com/office/officeart/2018/2/layout/IconVerticalSolidList"/>
    <dgm:cxn modelId="{6AC7E8A0-1959-4719-98E3-D192AE87B610}" type="presParOf" srcId="{532B0E0C-3337-4FAF-8A79-7FD574F67DCC}" destId="{B93A3094-F3E8-4362-A060-7E1C2BBA4B29}" srcOrd="3" destOrd="0" presId="urn:microsoft.com/office/officeart/2018/2/layout/IconVerticalSolidList"/>
    <dgm:cxn modelId="{7270B514-ADE6-496A-8F58-99E33B27E5CD}" type="presParOf" srcId="{C1FD30B5-88F5-4152-A0C7-61BC9F3C89C2}" destId="{54224472-12C0-4D18-9269-A4C20B872DC4}" srcOrd="1" destOrd="0" presId="urn:microsoft.com/office/officeart/2018/2/layout/IconVerticalSolidList"/>
    <dgm:cxn modelId="{CA7A3571-D41A-4D42-B1EC-5E0DE991BB83}" type="presParOf" srcId="{C1FD30B5-88F5-4152-A0C7-61BC9F3C89C2}" destId="{F698DB07-3583-4E84-9167-2A7E3F7E814B}" srcOrd="2" destOrd="0" presId="urn:microsoft.com/office/officeart/2018/2/layout/IconVerticalSolidList"/>
    <dgm:cxn modelId="{C0DE4993-3982-41CA-BA83-961858A45ECB}" type="presParOf" srcId="{F698DB07-3583-4E84-9167-2A7E3F7E814B}" destId="{F62DE186-09BA-4CF2-9195-2D518BCB2FFD}" srcOrd="0" destOrd="0" presId="urn:microsoft.com/office/officeart/2018/2/layout/IconVerticalSolidList"/>
    <dgm:cxn modelId="{A6326E09-8CDF-4B5E-95BA-0BB5728F1C29}" type="presParOf" srcId="{F698DB07-3583-4E84-9167-2A7E3F7E814B}" destId="{6A83C384-7BE0-4773-A1CA-782D0E48E5E5}" srcOrd="1" destOrd="0" presId="urn:microsoft.com/office/officeart/2018/2/layout/IconVerticalSolidList"/>
    <dgm:cxn modelId="{A8DF0932-FC50-4C22-92A1-7C82B7909D23}" type="presParOf" srcId="{F698DB07-3583-4E84-9167-2A7E3F7E814B}" destId="{D02A7462-1387-4082-9C2F-638923201CF2}" srcOrd="2" destOrd="0" presId="urn:microsoft.com/office/officeart/2018/2/layout/IconVerticalSolidList"/>
    <dgm:cxn modelId="{80C4AD63-7CFF-4AE0-A911-CF6A7D3F8EC6}" type="presParOf" srcId="{F698DB07-3583-4E84-9167-2A7E3F7E814B}" destId="{D300ACF6-696D-4B18-805E-789DA748ED58}" srcOrd="3" destOrd="0" presId="urn:microsoft.com/office/officeart/2018/2/layout/IconVerticalSolidList"/>
    <dgm:cxn modelId="{EA6FF613-334E-4FA0-802B-1ABA1081A777}" type="presParOf" srcId="{C1FD30B5-88F5-4152-A0C7-61BC9F3C89C2}" destId="{1E46E3A0-1B05-4106-8195-C0AF9398210D}" srcOrd="3" destOrd="0" presId="urn:microsoft.com/office/officeart/2018/2/layout/IconVerticalSolidList"/>
    <dgm:cxn modelId="{8C245ABD-0EC6-448B-B8DE-6FFACC362711}" type="presParOf" srcId="{C1FD30B5-88F5-4152-A0C7-61BC9F3C89C2}" destId="{F07CF65A-D959-4AEE-A4AB-973395325852}" srcOrd="4" destOrd="0" presId="urn:microsoft.com/office/officeart/2018/2/layout/IconVerticalSolidList"/>
    <dgm:cxn modelId="{8107159B-9298-4718-9E66-FE9180252AEF}" type="presParOf" srcId="{F07CF65A-D959-4AEE-A4AB-973395325852}" destId="{2735B904-AA29-4E28-A264-8DE3AB9A855A}" srcOrd="0" destOrd="0" presId="urn:microsoft.com/office/officeart/2018/2/layout/IconVerticalSolidList"/>
    <dgm:cxn modelId="{E55F2B9C-D94D-4010-9CBE-977CFDE9A92B}" type="presParOf" srcId="{F07CF65A-D959-4AEE-A4AB-973395325852}" destId="{06CED218-FE38-40A0-B1C3-B6B0D5881798}" srcOrd="1" destOrd="0" presId="urn:microsoft.com/office/officeart/2018/2/layout/IconVerticalSolidList"/>
    <dgm:cxn modelId="{AA8056F1-8570-400D-9516-B63D56C268CC}" type="presParOf" srcId="{F07CF65A-D959-4AEE-A4AB-973395325852}" destId="{A5B5022A-6CA4-4716-9F58-997BB5CC1386}" srcOrd="2" destOrd="0" presId="urn:microsoft.com/office/officeart/2018/2/layout/IconVerticalSolidList"/>
    <dgm:cxn modelId="{B3A5CD77-FC26-400A-9F45-4F6044333896}" type="presParOf" srcId="{F07CF65A-D959-4AEE-A4AB-973395325852}" destId="{BC2078E7-29B1-4AE7-A079-53F3864D5453}" srcOrd="3" destOrd="0" presId="urn:microsoft.com/office/officeart/2018/2/layout/IconVerticalSolidList"/>
    <dgm:cxn modelId="{ED7F5DCD-799C-45D2-AFB2-D132631A0C02}" type="presParOf" srcId="{C1FD30B5-88F5-4152-A0C7-61BC9F3C89C2}" destId="{8A8BDEED-A0E5-42F1-AFD9-DAC9978A10B0}" srcOrd="5" destOrd="0" presId="urn:microsoft.com/office/officeart/2018/2/layout/IconVerticalSolidList"/>
    <dgm:cxn modelId="{87C66EB8-D2ED-4FE1-9036-AA51C2313D61}" type="presParOf" srcId="{C1FD30B5-88F5-4152-A0C7-61BC9F3C89C2}" destId="{2E3E40A1-5F57-4378-B224-9D1F954C374F}" srcOrd="6" destOrd="0" presId="urn:microsoft.com/office/officeart/2018/2/layout/IconVerticalSolidList"/>
    <dgm:cxn modelId="{891E49C2-8CB5-4A86-82B1-69DCA5695D0F}" type="presParOf" srcId="{2E3E40A1-5F57-4378-B224-9D1F954C374F}" destId="{13746572-7E82-4263-9824-0EAAAC4E1962}" srcOrd="0" destOrd="0" presId="urn:microsoft.com/office/officeart/2018/2/layout/IconVerticalSolidList"/>
    <dgm:cxn modelId="{FE6DF749-1810-40AD-8262-42FE739C65C4}" type="presParOf" srcId="{2E3E40A1-5F57-4378-B224-9D1F954C374F}" destId="{55F7BFEF-5B4D-4190-A50F-B13296262B37}" srcOrd="1" destOrd="0" presId="urn:microsoft.com/office/officeart/2018/2/layout/IconVerticalSolidList"/>
    <dgm:cxn modelId="{D6263BA9-A082-4C63-9C5A-D1243BE98D65}" type="presParOf" srcId="{2E3E40A1-5F57-4378-B224-9D1F954C374F}" destId="{2211709C-149C-4048-B07F-A96452088453}" srcOrd="2" destOrd="0" presId="urn:microsoft.com/office/officeart/2018/2/layout/IconVerticalSolidList"/>
    <dgm:cxn modelId="{A472F6FC-0143-408F-8037-E2A5594D3034}" type="presParOf" srcId="{2E3E40A1-5F57-4378-B224-9D1F954C374F}" destId="{5ABC19BB-8307-4D7D-825A-E0326C16A1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B214B62-BA94-410B-99B9-75147677B1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840E73-20DB-40A6-8A93-0335403B70E6}">
      <dgm:prSet/>
      <dgm:spPr/>
      <dgm:t>
        <a:bodyPr/>
        <a:lstStyle/>
        <a:p>
          <a:r>
            <a:rPr lang="en-US"/>
            <a:t>Implemented a custom system call in Linux</a:t>
          </a:r>
        </a:p>
      </dgm:t>
    </dgm:pt>
    <dgm:pt modelId="{D70C2599-853C-45D2-B4E1-510F760D211A}" type="parTrans" cxnId="{C4783419-1CEB-4581-B4D5-35599AD15101}">
      <dgm:prSet/>
      <dgm:spPr/>
      <dgm:t>
        <a:bodyPr/>
        <a:lstStyle/>
        <a:p>
          <a:endParaRPr lang="en-US"/>
        </a:p>
      </dgm:t>
    </dgm:pt>
    <dgm:pt modelId="{B4F3322F-4EAE-4931-9ACB-FD5802503BFC}" type="sibTrans" cxnId="{C4783419-1CEB-4581-B4D5-35599AD15101}">
      <dgm:prSet/>
      <dgm:spPr/>
      <dgm:t>
        <a:bodyPr/>
        <a:lstStyle/>
        <a:p>
          <a:endParaRPr lang="en-US"/>
        </a:p>
      </dgm:t>
    </dgm:pt>
    <dgm:pt modelId="{C73E1E63-D5D2-4671-9518-3F2C3CFB76BD}">
      <dgm:prSet/>
      <dgm:spPr/>
      <dgm:t>
        <a:bodyPr/>
        <a:lstStyle/>
        <a:p>
          <a:r>
            <a:rPr lang="en-US"/>
            <a:t>Demonstrated how to handle signals and initiate a graceful shutdown</a:t>
          </a:r>
        </a:p>
      </dgm:t>
    </dgm:pt>
    <dgm:pt modelId="{B0E6ACCA-3692-44E0-9F05-454FB7CB67F3}" type="parTrans" cxnId="{8559D085-4965-4555-ADBC-D1AC7D081978}">
      <dgm:prSet/>
      <dgm:spPr/>
      <dgm:t>
        <a:bodyPr/>
        <a:lstStyle/>
        <a:p>
          <a:endParaRPr lang="en-US"/>
        </a:p>
      </dgm:t>
    </dgm:pt>
    <dgm:pt modelId="{78A9DCBB-0381-4E82-A502-77B92E2FEE6A}" type="sibTrans" cxnId="{8559D085-4965-4555-ADBC-D1AC7D081978}">
      <dgm:prSet/>
      <dgm:spPr/>
      <dgm:t>
        <a:bodyPr/>
        <a:lstStyle/>
        <a:p>
          <a:endParaRPr lang="en-US"/>
        </a:p>
      </dgm:t>
    </dgm:pt>
    <dgm:pt modelId="{3A43D248-6D1C-4DC0-8EF3-909516DBD5C6}">
      <dgm:prSet/>
      <dgm:spPr/>
      <dgm:t>
        <a:bodyPr/>
        <a:lstStyle/>
        <a:p>
          <a:r>
            <a:rPr lang="en-US"/>
            <a:t>Enhanced control over system behavior, ensuring data integrity and proper resource management</a:t>
          </a:r>
        </a:p>
      </dgm:t>
    </dgm:pt>
    <dgm:pt modelId="{22E34BA3-BDCA-4258-B5A3-AD3EAA47C4C2}" type="parTrans" cxnId="{625FC462-C8C1-4F54-A372-77501B12F0A6}">
      <dgm:prSet/>
      <dgm:spPr/>
      <dgm:t>
        <a:bodyPr/>
        <a:lstStyle/>
        <a:p>
          <a:endParaRPr lang="en-US"/>
        </a:p>
      </dgm:t>
    </dgm:pt>
    <dgm:pt modelId="{D1748143-E698-4F6E-9CAD-274CB6D3C72B}" type="sibTrans" cxnId="{625FC462-C8C1-4F54-A372-77501B12F0A6}">
      <dgm:prSet/>
      <dgm:spPr/>
      <dgm:t>
        <a:bodyPr/>
        <a:lstStyle/>
        <a:p>
          <a:endParaRPr lang="en-US"/>
        </a:p>
      </dgm:t>
    </dgm:pt>
    <dgm:pt modelId="{88698BDB-8643-46DC-B1D5-7CDF28FDF0D4}">
      <dgm:prSet/>
      <dgm:spPr/>
      <dgm:t>
        <a:bodyPr/>
        <a:lstStyle/>
        <a:p>
          <a:r>
            <a:rPr lang="en-US"/>
            <a:t>Custom system calls and signal handling are powerful Linux features for creating system-level control</a:t>
          </a:r>
        </a:p>
      </dgm:t>
    </dgm:pt>
    <dgm:pt modelId="{E6D46B04-E919-4720-AB3E-060E5D6CF1C8}" type="parTrans" cxnId="{8935E54C-A3FB-43FB-9E3D-C9523C5B66C1}">
      <dgm:prSet/>
      <dgm:spPr/>
      <dgm:t>
        <a:bodyPr/>
        <a:lstStyle/>
        <a:p>
          <a:endParaRPr lang="en-US"/>
        </a:p>
      </dgm:t>
    </dgm:pt>
    <dgm:pt modelId="{5A9DB184-FA65-415E-AE12-7F73F5AADDF3}" type="sibTrans" cxnId="{8935E54C-A3FB-43FB-9E3D-C9523C5B66C1}">
      <dgm:prSet/>
      <dgm:spPr/>
      <dgm:t>
        <a:bodyPr/>
        <a:lstStyle/>
        <a:p>
          <a:endParaRPr lang="en-US"/>
        </a:p>
      </dgm:t>
    </dgm:pt>
    <dgm:pt modelId="{678165C5-DDF6-47CE-BD7E-E4B0C27CF8F4}" type="pres">
      <dgm:prSet presAssocID="{7B214B62-BA94-410B-99B9-75147677B1AF}" presName="root" presStyleCnt="0">
        <dgm:presLayoutVars>
          <dgm:dir/>
          <dgm:resizeHandles val="exact"/>
        </dgm:presLayoutVars>
      </dgm:prSet>
      <dgm:spPr/>
    </dgm:pt>
    <dgm:pt modelId="{CC512865-BB83-46F0-AB63-BAA54316E31F}" type="pres">
      <dgm:prSet presAssocID="{F2840E73-20DB-40A6-8A93-0335403B70E6}" presName="compNode" presStyleCnt="0"/>
      <dgm:spPr/>
    </dgm:pt>
    <dgm:pt modelId="{F9CD9DCA-036F-4181-A745-A8B78A3A64FA}" type="pres">
      <dgm:prSet presAssocID="{F2840E73-20DB-40A6-8A93-0335403B70E6}" presName="bgRect" presStyleLbl="bgShp" presStyleIdx="0" presStyleCnt="4"/>
      <dgm:spPr/>
    </dgm:pt>
    <dgm:pt modelId="{5FF91ED2-1AD7-4A07-8E72-610EB4E1CFFC}" type="pres">
      <dgm:prSet presAssocID="{F2840E73-20DB-40A6-8A93-0335403B70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AE4370C-1528-4264-8FA6-F14F019B41DE}" type="pres">
      <dgm:prSet presAssocID="{F2840E73-20DB-40A6-8A93-0335403B70E6}" presName="spaceRect" presStyleCnt="0"/>
      <dgm:spPr/>
    </dgm:pt>
    <dgm:pt modelId="{66802CB7-8E9B-4691-B2C5-68BE1E281418}" type="pres">
      <dgm:prSet presAssocID="{F2840E73-20DB-40A6-8A93-0335403B70E6}" presName="parTx" presStyleLbl="revTx" presStyleIdx="0" presStyleCnt="4">
        <dgm:presLayoutVars>
          <dgm:chMax val="0"/>
          <dgm:chPref val="0"/>
        </dgm:presLayoutVars>
      </dgm:prSet>
      <dgm:spPr/>
    </dgm:pt>
    <dgm:pt modelId="{2E957F7B-8F13-48E0-817A-DDCD2BD5FCA2}" type="pres">
      <dgm:prSet presAssocID="{B4F3322F-4EAE-4931-9ACB-FD5802503BFC}" presName="sibTrans" presStyleCnt="0"/>
      <dgm:spPr/>
    </dgm:pt>
    <dgm:pt modelId="{E4C21A5C-8686-484E-9190-5D026845201F}" type="pres">
      <dgm:prSet presAssocID="{C73E1E63-D5D2-4671-9518-3F2C3CFB76BD}" presName="compNode" presStyleCnt="0"/>
      <dgm:spPr/>
    </dgm:pt>
    <dgm:pt modelId="{BE1A59C4-9FB1-4090-999E-8978489174BB}" type="pres">
      <dgm:prSet presAssocID="{C73E1E63-D5D2-4671-9518-3F2C3CFB76BD}" presName="bgRect" presStyleLbl="bgShp" presStyleIdx="1" presStyleCnt="4"/>
      <dgm:spPr/>
    </dgm:pt>
    <dgm:pt modelId="{484B3806-2AD2-4450-8376-E0EF002C9F7B}" type="pres">
      <dgm:prSet presAssocID="{C73E1E63-D5D2-4671-9518-3F2C3CFB76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9A7003D-1AAE-4092-8C8B-8964A6811F28}" type="pres">
      <dgm:prSet presAssocID="{C73E1E63-D5D2-4671-9518-3F2C3CFB76BD}" presName="spaceRect" presStyleCnt="0"/>
      <dgm:spPr/>
    </dgm:pt>
    <dgm:pt modelId="{D93FB2F3-4CA0-4AEF-9746-5F0B30A743E5}" type="pres">
      <dgm:prSet presAssocID="{C73E1E63-D5D2-4671-9518-3F2C3CFB76BD}" presName="parTx" presStyleLbl="revTx" presStyleIdx="1" presStyleCnt="4">
        <dgm:presLayoutVars>
          <dgm:chMax val="0"/>
          <dgm:chPref val="0"/>
        </dgm:presLayoutVars>
      </dgm:prSet>
      <dgm:spPr/>
    </dgm:pt>
    <dgm:pt modelId="{E6B6906A-D88C-4854-9E88-B08FD01BDDDE}" type="pres">
      <dgm:prSet presAssocID="{78A9DCBB-0381-4E82-A502-77B92E2FEE6A}" presName="sibTrans" presStyleCnt="0"/>
      <dgm:spPr/>
    </dgm:pt>
    <dgm:pt modelId="{208760B4-550D-4260-A054-4BAA74D4DD56}" type="pres">
      <dgm:prSet presAssocID="{3A43D248-6D1C-4DC0-8EF3-909516DBD5C6}" presName="compNode" presStyleCnt="0"/>
      <dgm:spPr/>
    </dgm:pt>
    <dgm:pt modelId="{CB1FC130-5E49-4462-8DCD-7FDD5537132F}" type="pres">
      <dgm:prSet presAssocID="{3A43D248-6D1C-4DC0-8EF3-909516DBD5C6}" presName="bgRect" presStyleLbl="bgShp" presStyleIdx="2" presStyleCnt="4"/>
      <dgm:spPr/>
    </dgm:pt>
    <dgm:pt modelId="{F4A6DDE3-423A-4172-A6AF-E8C2F6BA709A}" type="pres">
      <dgm:prSet presAssocID="{3A43D248-6D1C-4DC0-8EF3-909516DBD5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6B51AF8-D51B-4F5E-AF10-2FA396D82C06}" type="pres">
      <dgm:prSet presAssocID="{3A43D248-6D1C-4DC0-8EF3-909516DBD5C6}" presName="spaceRect" presStyleCnt="0"/>
      <dgm:spPr/>
    </dgm:pt>
    <dgm:pt modelId="{93EC64F4-8257-4BAC-B9AA-7E8BDBCF20F3}" type="pres">
      <dgm:prSet presAssocID="{3A43D248-6D1C-4DC0-8EF3-909516DBD5C6}" presName="parTx" presStyleLbl="revTx" presStyleIdx="2" presStyleCnt="4">
        <dgm:presLayoutVars>
          <dgm:chMax val="0"/>
          <dgm:chPref val="0"/>
        </dgm:presLayoutVars>
      </dgm:prSet>
      <dgm:spPr/>
    </dgm:pt>
    <dgm:pt modelId="{F5BAB181-44A3-497F-BB85-76AD3C91A3FD}" type="pres">
      <dgm:prSet presAssocID="{D1748143-E698-4F6E-9CAD-274CB6D3C72B}" presName="sibTrans" presStyleCnt="0"/>
      <dgm:spPr/>
    </dgm:pt>
    <dgm:pt modelId="{71E139F6-A145-48D8-8558-D6EBF88E1F21}" type="pres">
      <dgm:prSet presAssocID="{88698BDB-8643-46DC-B1D5-7CDF28FDF0D4}" presName="compNode" presStyleCnt="0"/>
      <dgm:spPr/>
    </dgm:pt>
    <dgm:pt modelId="{A24F3828-6A9B-495D-866F-0B2BA3E96C64}" type="pres">
      <dgm:prSet presAssocID="{88698BDB-8643-46DC-B1D5-7CDF28FDF0D4}" presName="bgRect" presStyleLbl="bgShp" presStyleIdx="3" presStyleCnt="4"/>
      <dgm:spPr/>
    </dgm:pt>
    <dgm:pt modelId="{55B061A3-F01B-43E8-90B2-93DB31B043F2}" type="pres">
      <dgm:prSet presAssocID="{88698BDB-8643-46DC-B1D5-7CDF28FDF0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B6B4C63-4CA4-4C24-B608-9EEAB217D7E4}" type="pres">
      <dgm:prSet presAssocID="{88698BDB-8643-46DC-B1D5-7CDF28FDF0D4}" presName="spaceRect" presStyleCnt="0"/>
      <dgm:spPr/>
    </dgm:pt>
    <dgm:pt modelId="{7FCBE762-0488-456E-A85A-B70EF337AADD}" type="pres">
      <dgm:prSet presAssocID="{88698BDB-8643-46DC-B1D5-7CDF28FDF0D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D1CC80F-2F72-408A-83E2-7E8C08C92D34}" type="presOf" srcId="{C73E1E63-D5D2-4671-9518-3F2C3CFB76BD}" destId="{D93FB2F3-4CA0-4AEF-9746-5F0B30A743E5}" srcOrd="0" destOrd="0" presId="urn:microsoft.com/office/officeart/2018/2/layout/IconVerticalSolidList"/>
    <dgm:cxn modelId="{C4783419-1CEB-4581-B4D5-35599AD15101}" srcId="{7B214B62-BA94-410B-99B9-75147677B1AF}" destId="{F2840E73-20DB-40A6-8A93-0335403B70E6}" srcOrd="0" destOrd="0" parTransId="{D70C2599-853C-45D2-B4E1-510F760D211A}" sibTransId="{B4F3322F-4EAE-4931-9ACB-FD5802503BFC}"/>
    <dgm:cxn modelId="{625FC462-C8C1-4F54-A372-77501B12F0A6}" srcId="{7B214B62-BA94-410B-99B9-75147677B1AF}" destId="{3A43D248-6D1C-4DC0-8EF3-909516DBD5C6}" srcOrd="2" destOrd="0" parTransId="{22E34BA3-BDCA-4258-B5A3-AD3EAA47C4C2}" sibTransId="{D1748143-E698-4F6E-9CAD-274CB6D3C72B}"/>
    <dgm:cxn modelId="{8935E54C-A3FB-43FB-9E3D-C9523C5B66C1}" srcId="{7B214B62-BA94-410B-99B9-75147677B1AF}" destId="{88698BDB-8643-46DC-B1D5-7CDF28FDF0D4}" srcOrd="3" destOrd="0" parTransId="{E6D46B04-E919-4720-AB3E-060E5D6CF1C8}" sibTransId="{5A9DB184-FA65-415E-AE12-7F73F5AADDF3}"/>
    <dgm:cxn modelId="{C8A2EB72-1344-4090-A51B-62A08DE04C7C}" type="presOf" srcId="{88698BDB-8643-46DC-B1D5-7CDF28FDF0D4}" destId="{7FCBE762-0488-456E-A85A-B70EF337AADD}" srcOrd="0" destOrd="0" presId="urn:microsoft.com/office/officeart/2018/2/layout/IconVerticalSolidList"/>
    <dgm:cxn modelId="{8559D085-4965-4555-ADBC-D1AC7D081978}" srcId="{7B214B62-BA94-410B-99B9-75147677B1AF}" destId="{C73E1E63-D5D2-4671-9518-3F2C3CFB76BD}" srcOrd="1" destOrd="0" parTransId="{B0E6ACCA-3692-44E0-9F05-454FB7CB67F3}" sibTransId="{78A9DCBB-0381-4E82-A502-77B92E2FEE6A}"/>
    <dgm:cxn modelId="{25CAD3A6-69AF-4B15-B756-15634D466DF4}" type="presOf" srcId="{3A43D248-6D1C-4DC0-8EF3-909516DBD5C6}" destId="{93EC64F4-8257-4BAC-B9AA-7E8BDBCF20F3}" srcOrd="0" destOrd="0" presId="urn:microsoft.com/office/officeart/2018/2/layout/IconVerticalSolidList"/>
    <dgm:cxn modelId="{4E5087B4-7EEA-442E-A188-808253B6D2B1}" type="presOf" srcId="{7B214B62-BA94-410B-99B9-75147677B1AF}" destId="{678165C5-DDF6-47CE-BD7E-E4B0C27CF8F4}" srcOrd="0" destOrd="0" presId="urn:microsoft.com/office/officeart/2018/2/layout/IconVerticalSolidList"/>
    <dgm:cxn modelId="{39AF2AD3-A527-4C17-AB29-6D23154A9FED}" type="presOf" srcId="{F2840E73-20DB-40A6-8A93-0335403B70E6}" destId="{66802CB7-8E9B-4691-B2C5-68BE1E281418}" srcOrd="0" destOrd="0" presId="urn:microsoft.com/office/officeart/2018/2/layout/IconVerticalSolidList"/>
    <dgm:cxn modelId="{B350DE0E-9B13-43D3-971C-1FAE4FBCAC6F}" type="presParOf" srcId="{678165C5-DDF6-47CE-BD7E-E4B0C27CF8F4}" destId="{CC512865-BB83-46F0-AB63-BAA54316E31F}" srcOrd="0" destOrd="0" presId="urn:microsoft.com/office/officeart/2018/2/layout/IconVerticalSolidList"/>
    <dgm:cxn modelId="{6BA003C7-3DFA-45E0-A29B-7D23E4BD5B8F}" type="presParOf" srcId="{CC512865-BB83-46F0-AB63-BAA54316E31F}" destId="{F9CD9DCA-036F-4181-A745-A8B78A3A64FA}" srcOrd="0" destOrd="0" presId="urn:microsoft.com/office/officeart/2018/2/layout/IconVerticalSolidList"/>
    <dgm:cxn modelId="{902F07CB-0053-4216-990A-6F464427BA58}" type="presParOf" srcId="{CC512865-BB83-46F0-AB63-BAA54316E31F}" destId="{5FF91ED2-1AD7-4A07-8E72-610EB4E1CFFC}" srcOrd="1" destOrd="0" presId="urn:microsoft.com/office/officeart/2018/2/layout/IconVerticalSolidList"/>
    <dgm:cxn modelId="{13F8644A-0DE4-4B2C-A913-088E5F3B5003}" type="presParOf" srcId="{CC512865-BB83-46F0-AB63-BAA54316E31F}" destId="{3AE4370C-1528-4264-8FA6-F14F019B41DE}" srcOrd="2" destOrd="0" presId="urn:microsoft.com/office/officeart/2018/2/layout/IconVerticalSolidList"/>
    <dgm:cxn modelId="{74E5206A-C992-43C4-9BCE-BA23F846E695}" type="presParOf" srcId="{CC512865-BB83-46F0-AB63-BAA54316E31F}" destId="{66802CB7-8E9B-4691-B2C5-68BE1E281418}" srcOrd="3" destOrd="0" presId="urn:microsoft.com/office/officeart/2018/2/layout/IconVerticalSolidList"/>
    <dgm:cxn modelId="{F9033C8D-63A2-4883-B212-A6B1C2D0AFB7}" type="presParOf" srcId="{678165C5-DDF6-47CE-BD7E-E4B0C27CF8F4}" destId="{2E957F7B-8F13-48E0-817A-DDCD2BD5FCA2}" srcOrd="1" destOrd="0" presId="urn:microsoft.com/office/officeart/2018/2/layout/IconVerticalSolidList"/>
    <dgm:cxn modelId="{B4289FD0-1539-4248-AAB4-AA77CBBBB032}" type="presParOf" srcId="{678165C5-DDF6-47CE-BD7E-E4B0C27CF8F4}" destId="{E4C21A5C-8686-484E-9190-5D026845201F}" srcOrd="2" destOrd="0" presId="urn:microsoft.com/office/officeart/2018/2/layout/IconVerticalSolidList"/>
    <dgm:cxn modelId="{EFD958B4-575C-4785-9C83-6E07E0DEDA20}" type="presParOf" srcId="{E4C21A5C-8686-484E-9190-5D026845201F}" destId="{BE1A59C4-9FB1-4090-999E-8978489174BB}" srcOrd="0" destOrd="0" presId="urn:microsoft.com/office/officeart/2018/2/layout/IconVerticalSolidList"/>
    <dgm:cxn modelId="{D998D9F7-F6B5-4C02-BA8D-975ECC93C421}" type="presParOf" srcId="{E4C21A5C-8686-484E-9190-5D026845201F}" destId="{484B3806-2AD2-4450-8376-E0EF002C9F7B}" srcOrd="1" destOrd="0" presId="urn:microsoft.com/office/officeart/2018/2/layout/IconVerticalSolidList"/>
    <dgm:cxn modelId="{9A08B693-3806-4351-AC1D-6BC7409E248C}" type="presParOf" srcId="{E4C21A5C-8686-484E-9190-5D026845201F}" destId="{69A7003D-1AAE-4092-8C8B-8964A6811F28}" srcOrd="2" destOrd="0" presId="urn:microsoft.com/office/officeart/2018/2/layout/IconVerticalSolidList"/>
    <dgm:cxn modelId="{6CFC6131-8751-47B7-AB11-7F02C411ED4F}" type="presParOf" srcId="{E4C21A5C-8686-484E-9190-5D026845201F}" destId="{D93FB2F3-4CA0-4AEF-9746-5F0B30A743E5}" srcOrd="3" destOrd="0" presId="urn:microsoft.com/office/officeart/2018/2/layout/IconVerticalSolidList"/>
    <dgm:cxn modelId="{DAF0B271-9404-43AA-BD77-370F5E2E6A2A}" type="presParOf" srcId="{678165C5-DDF6-47CE-BD7E-E4B0C27CF8F4}" destId="{E6B6906A-D88C-4854-9E88-B08FD01BDDDE}" srcOrd="3" destOrd="0" presId="urn:microsoft.com/office/officeart/2018/2/layout/IconVerticalSolidList"/>
    <dgm:cxn modelId="{6278632F-3B23-4F03-A6E9-88511B55CE25}" type="presParOf" srcId="{678165C5-DDF6-47CE-BD7E-E4B0C27CF8F4}" destId="{208760B4-550D-4260-A054-4BAA74D4DD56}" srcOrd="4" destOrd="0" presId="urn:microsoft.com/office/officeart/2018/2/layout/IconVerticalSolidList"/>
    <dgm:cxn modelId="{B820AF07-79A9-49E5-9992-6EC486A5E2FE}" type="presParOf" srcId="{208760B4-550D-4260-A054-4BAA74D4DD56}" destId="{CB1FC130-5E49-4462-8DCD-7FDD5537132F}" srcOrd="0" destOrd="0" presId="urn:microsoft.com/office/officeart/2018/2/layout/IconVerticalSolidList"/>
    <dgm:cxn modelId="{B18AD679-1602-48EE-B6BE-0ECA47442261}" type="presParOf" srcId="{208760B4-550D-4260-A054-4BAA74D4DD56}" destId="{F4A6DDE3-423A-4172-A6AF-E8C2F6BA709A}" srcOrd="1" destOrd="0" presId="urn:microsoft.com/office/officeart/2018/2/layout/IconVerticalSolidList"/>
    <dgm:cxn modelId="{7BC193E5-F127-4F2B-8D47-EEE866725AC3}" type="presParOf" srcId="{208760B4-550D-4260-A054-4BAA74D4DD56}" destId="{76B51AF8-D51B-4F5E-AF10-2FA396D82C06}" srcOrd="2" destOrd="0" presId="urn:microsoft.com/office/officeart/2018/2/layout/IconVerticalSolidList"/>
    <dgm:cxn modelId="{5F7A8E07-098D-4199-B268-B67EC0A1CB43}" type="presParOf" srcId="{208760B4-550D-4260-A054-4BAA74D4DD56}" destId="{93EC64F4-8257-4BAC-B9AA-7E8BDBCF20F3}" srcOrd="3" destOrd="0" presId="urn:microsoft.com/office/officeart/2018/2/layout/IconVerticalSolidList"/>
    <dgm:cxn modelId="{52BF5159-92BF-4CA8-94C7-A9461A95BB53}" type="presParOf" srcId="{678165C5-DDF6-47CE-BD7E-E4B0C27CF8F4}" destId="{F5BAB181-44A3-497F-BB85-76AD3C91A3FD}" srcOrd="5" destOrd="0" presId="urn:microsoft.com/office/officeart/2018/2/layout/IconVerticalSolidList"/>
    <dgm:cxn modelId="{F9E61036-1F87-480A-817F-ACE4F1C85643}" type="presParOf" srcId="{678165C5-DDF6-47CE-BD7E-E4B0C27CF8F4}" destId="{71E139F6-A145-48D8-8558-D6EBF88E1F21}" srcOrd="6" destOrd="0" presId="urn:microsoft.com/office/officeart/2018/2/layout/IconVerticalSolidList"/>
    <dgm:cxn modelId="{F56CEEBE-4C35-4C5F-8DF8-F756E9B311C8}" type="presParOf" srcId="{71E139F6-A145-48D8-8558-D6EBF88E1F21}" destId="{A24F3828-6A9B-495D-866F-0B2BA3E96C64}" srcOrd="0" destOrd="0" presId="urn:microsoft.com/office/officeart/2018/2/layout/IconVerticalSolidList"/>
    <dgm:cxn modelId="{9138F693-8D2E-49C9-9A92-0858891A7E51}" type="presParOf" srcId="{71E139F6-A145-48D8-8558-D6EBF88E1F21}" destId="{55B061A3-F01B-43E8-90B2-93DB31B043F2}" srcOrd="1" destOrd="0" presId="urn:microsoft.com/office/officeart/2018/2/layout/IconVerticalSolidList"/>
    <dgm:cxn modelId="{E39ACDBE-C3A5-41BE-9171-6310B22A4AD8}" type="presParOf" srcId="{71E139F6-A145-48D8-8558-D6EBF88E1F21}" destId="{CB6B4C63-4CA4-4C24-B608-9EEAB217D7E4}" srcOrd="2" destOrd="0" presId="urn:microsoft.com/office/officeart/2018/2/layout/IconVerticalSolidList"/>
    <dgm:cxn modelId="{A3638DBA-2379-49F6-A808-6563763186CF}" type="presParOf" srcId="{71E139F6-A145-48D8-8558-D6EBF88E1F21}" destId="{7FCBE762-0488-456E-A85A-B70EF337AA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505C8-4657-4EB7-AC1F-CB125B0B1122}">
      <dsp:nvSpPr>
        <dsp:cNvPr id="0" name=""/>
        <dsp:cNvSpPr/>
      </dsp:nvSpPr>
      <dsp:spPr>
        <a:xfrm>
          <a:off x="0" y="607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F7634-4FCC-47D5-9A62-62F53BAD83B7}">
      <dsp:nvSpPr>
        <dsp:cNvPr id="0" name=""/>
        <dsp:cNvSpPr/>
      </dsp:nvSpPr>
      <dsp:spPr>
        <a:xfrm>
          <a:off x="430141" y="320547"/>
          <a:ext cx="782074" cy="782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03CFD-1325-4C38-A0F2-2595786F5EDB}">
      <dsp:nvSpPr>
        <dsp:cNvPr id="0" name=""/>
        <dsp:cNvSpPr/>
      </dsp:nvSpPr>
      <dsp:spPr>
        <a:xfrm>
          <a:off x="1642357" y="607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System calls allow programs to interact with the operating system</a:t>
          </a:r>
        </a:p>
      </dsp:txBody>
      <dsp:txXfrm>
        <a:off x="1642357" y="607"/>
        <a:ext cx="3831188" cy="1421954"/>
      </dsp:txXfrm>
    </dsp:sp>
    <dsp:sp modelId="{F56CD279-0DED-4AA2-9468-D3F3870CC21E}">
      <dsp:nvSpPr>
        <dsp:cNvPr id="0" name=""/>
        <dsp:cNvSpPr/>
      </dsp:nvSpPr>
      <dsp:spPr>
        <a:xfrm>
          <a:off x="0" y="1778050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975DB-5671-47F3-B3B5-BB77DB9D24E7}">
      <dsp:nvSpPr>
        <dsp:cNvPr id="0" name=""/>
        <dsp:cNvSpPr/>
      </dsp:nvSpPr>
      <dsp:spPr>
        <a:xfrm>
          <a:off x="430141" y="2097990"/>
          <a:ext cx="782074" cy="782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1FD83-482C-4004-AD3D-5B9A3E60E08D}">
      <dsp:nvSpPr>
        <dsp:cNvPr id="0" name=""/>
        <dsp:cNvSpPr/>
      </dsp:nvSpPr>
      <dsp:spPr>
        <a:xfrm>
          <a:off x="1642357" y="1778050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User-defined system calls involve creating or modifying system behaviors with custom code</a:t>
          </a:r>
        </a:p>
      </dsp:txBody>
      <dsp:txXfrm>
        <a:off x="1642357" y="1778050"/>
        <a:ext cx="3831188" cy="1421954"/>
      </dsp:txXfrm>
    </dsp:sp>
    <dsp:sp modelId="{4B939821-92F0-44C9-9EEA-227251B021FA}">
      <dsp:nvSpPr>
        <dsp:cNvPr id="0" name=""/>
        <dsp:cNvSpPr/>
      </dsp:nvSpPr>
      <dsp:spPr>
        <a:xfrm>
          <a:off x="0" y="3555493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44B92-7383-4BAD-B892-2FE77E29EC98}">
      <dsp:nvSpPr>
        <dsp:cNvPr id="0" name=""/>
        <dsp:cNvSpPr/>
      </dsp:nvSpPr>
      <dsp:spPr>
        <a:xfrm>
          <a:off x="430141" y="3875433"/>
          <a:ext cx="782074" cy="782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D52C0-63F7-40B9-98B1-39B1E656F0E3}">
      <dsp:nvSpPr>
        <dsp:cNvPr id="0" name=""/>
        <dsp:cNvSpPr/>
      </dsp:nvSpPr>
      <dsp:spPr>
        <a:xfrm>
          <a:off x="1642357" y="3555493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File I/O, process management, hardware access</a:t>
          </a:r>
        </a:p>
      </dsp:txBody>
      <dsp:txXfrm>
        <a:off x="1642357" y="3555493"/>
        <a:ext cx="3831188" cy="1421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8688A-2B04-4C16-8C8D-C55BEA80A31F}">
      <dsp:nvSpPr>
        <dsp:cNvPr id="0" name=""/>
        <dsp:cNvSpPr/>
      </dsp:nvSpPr>
      <dsp:spPr>
        <a:xfrm>
          <a:off x="2725228" y="11643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6DDA8-9EA2-40DC-921C-9C49E55C2955}">
      <dsp:nvSpPr>
        <dsp:cNvPr id="0" name=""/>
        <dsp:cNvSpPr/>
      </dsp:nvSpPr>
      <dsp:spPr>
        <a:xfrm>
          <a:off x="3127415" y="41383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F8559-B1F0-47D0-A483-284AE06F3DA3}">
      <dsp:nvSpPr>
        <dsp:cNvPr id="0" name=""/>
        <dsp:cNvSpPr/>
      </dsp:nvSpPr>
      <dsp:spPr>
        <a:xfrm>
          <a:off x="2121946" y="248664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Handling SIGINT to perform cleanup before shutdown</a:t>
          </a:r>
        </a:p>
      </dsp:txBody>
      <dsp:txXfrm>
        <a:off x="2121946" y="2486644"/>
        <a:ext cx="3093750" cy="720000"/>
      </dsp:txXfrm>
    </dsp:sp>
    <dsp:sp modelId="{9D88FD80-44E5-441B-81D0-9B5576F7D77A}">
      <dsp:nvSpPr>
        <dsp:cNvPr id="0" name=""/>
        <dsp:cNvSpPr/>
      </dsp:nvSpPr>
      <dsp:spPr>
        <a:xfrm>
          <a:off x="6360384" y="11643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0E2FE-E467-4039-84E0-683F7C48E27B}">
      <dsp:nvSpPr>
        <dsp:cNvPr id="0" name=""/>
        <dsp:cNvSpPr/>
      </dsp:nvSpPr>
      <dsp:spPr>
        <a:xfrm>
          <a:off x="6762571" y="413831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102E2-7BBD-46A2-8DB9-3A93EEB65036}">
      <dsp:nvSpPr>
        <dsp:cNvPr id="0" name=""/>
        <dsp:cNvSpPr/>
      </dsp:nvSpPr>
      <dsp:spPr>
        <a:xfrm>
          <a:off x="5757103" y="248664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Save data and gracefully shut down when Ctrl+C is pressed</a:t>
          </a:r>
        </a:p>
      </dsp:txBody>
      <dsp:txXfrm>
        <a:off x="5757103" y="2486644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A2002-B153-4F0E-9E85-5FC5B4F91F5C}">
      <dsp:nvSpPr>
        <dsp:cNvPr id="0" name=""/>
        <dsp:cNvSpPr/>
      </dsp:nvSpPr>
      <dsp:spPr>
        <a:xfrm>
          <a:off x="2725228" y="11643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35157-6AB6-43EF-99E2-00D918824533}">
      <dsp:nvSpPr>
        <dsp:cNvPr id="0" name=""/>
        <dsp:cNvSpPr/>
      </dsp:nvSpPr>
      <dsp:spPr>
        <a:xfrm>
          <a:off x="3127415" y="41383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45C5E-4865-4A3B-877F-BDE3C5709487}">
      <dsp:nvSpPr>
        <dsp:cNvPr id="0" name=""/>
        <dsp:cNvSpPr/>
      </dsp:nvSpPr>
      <dsp:spPr>
        <a:xfrm>
          <a:off x="2121946" y="248664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Saves progress to a file</a:t>
          </a:r>
        </a:p>
      </dsp:txBody>
      <dsp:txXfrm>
        <a:off x="2121946" y="2486644"/>
        <a:ext cx="3093750" cy="720000"/>
      </dsp:txXfrm>
    </dsp:sp>
    <dsp:sp modelId="{7D4CB822-0759-48EC-B0AB-566FFA02BF9B}">
      <dsp:nvSpPr>
        <dsp:cNvPr id="0" name=""/>
        <dsp:cNvSpPr/>
      </dsp:nvSpPr>
      <dsp:spPr>
        <a:xfrm>
          <a:off x="6360384" y="11643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D86D0-5F5F-4B12-9B0F-F6659C94A518}">
      <dsp:nvSpPr>
        <dsp:cNvPr id="0" name=""/>
        <dsp:cNvSpPr/>
      </dsp:nvSpPr>
      <dsp:spPr>
        <a:xfrm>
          <a:off x="6762571" y="413831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EF970-9960-4A57-BBA6-A4AFFF68C6AB}">
      <dsp:nvSpPr>
        <dsp:cNvPr id="0" name=""/>
        <dsp:cNvSpPr/>
      </dsp:nvSpPr>
      <dsp:spPr>
        <a:xfrm>
          <a:off x="5757103" y="248664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Calls kernel_power_off to shut down the system</a:t>
          </a:r>
        </a:p>
      </dsp:txBody>
      <dsp:txXfrm>
        <a:off x="5757103" y="2486644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EBE96-9161-45B4-BF9E-FB3C79DF8C88}">
      <dsp:nvSpPr>
        <dsp:cNvPr id="0" name=""/>
        <dsp:cNvSpPr/>
      </dsp:nvSpPr>
      <dsp:spPr>
        <a:xfrm>
          <a:off x="1339" y="0"/>
          <a:ext cx="5223867" cy="321828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7273" tIns="330200" rIns="40727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Open the </a:t>
          </a:r>
          <a:r>
            <a:rPr lang="en-US" sz="2300" kern="1200" dirty="0" err="1"/>
            <a:t>syscall</a:t>
          </a:r>
          <a:r>
            <a:rPr lang="en-US" sz="2300" kern="1200" dirty="0"/>
            <a:t> table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File: arch/x86/entry/</a:t>
          </a:r>
          <a:r>
            <a:rPr lang="en-US" sz="1800" kern="1200" dirty="0" err="1"/>
            <a:t>syscalls</a:t>
          </a:r>
          <a:r>
            <a:rPr lang="en-US" sz="1800" kern="1200" dirty="0"/>
            <a:t>/syscall_64.tbl</a:t>
          </a:r>
        </a:p>
      </dsp:txBody>
      <dsp:txXfrm>
        <a:off x="1339" y="1222949"/>
        <a:ext cx="5223867" cy="1930972"/>
      </dsp:txXfrm>
    </dsp:sp>
    <dsp:sp modelId="{38CED7B6-B3DA-4A13-B62D-EC10B6EE5FB6}">
      <dsp:nvSpPr>
        <dsp:cNvPr id="0" name=""/>
        <dsp:cNvSpPr/>
      </dsp:nvSpPr>
      <dsp:spPr>
        <a:xfrm>
          <a:off x="2130529" y="321828"/>
          <a:ext cx="965486" cy="965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273" tIns="12700" rIns="7527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2271921" y="463220"/>
        <a:ext cx="682702" cy="682702"/>
      </dsp:txXfrm>
    </dsp:sp>
    <dsp:sp modelId="{1F49E427-6B24-440C-80F0-73FECEBCBFB6}">
      <dsp:nvSpPr>
        <dsp:cNvPr id="0" name=""/>
        <dsp:cNvSpPr/>
      </dsp:nvSpPr>
      <dsp:spPr>
        <a:xfrm>
          <a:off x="1339" y="3218216"/>
          <a:ext cx="5223867" cy="72"/>
        </a:xfrm>
        <a:prstGeom prst="rect">
          <a:avLst/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6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A3B7B-51E9-40EC-A42E-FB7E36C735D3}">
      <dsp:nvSpPr>
        <dsp:cNvPr id="0" name=""/>
        <dsp:cNvSpPr/>
      </dsp:nvSpPr>
      <dsp:spPr>
        <a:xfrm>
          <a:off x="5747593" y="0"/>
          <a:ext cx="5223867" cy="321828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7273" tIns="330200" rIns="407273" bIns="33020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an entry for your system </a:t>
          </a:r>
          <a:r>
            <a:rPr lang="en-US" sz="2300" kern="1200" dirty="0">
              <a:latin typeface="Posterama"/>
            </a:rPr>
            <a:t>call : 549</a:t>
          </a:r>
          <a:r>
            <a:rPr lang="en-US" sz="2300" kern="1200" dirty="0"/>
            <a:t> 64 graceful_shutdown sys_graceful_shutdown</a:t>
          </a:r>
        </a:p>
      </dsp:txBody>
      <dsp:txXfrm>
        <a:off x="5747593" y="1222949"/>
        <a:ext cx="5223867" cy="1930972"/>
      </dsp:txXfrm>
    </dsp:sp>
    <dsp:sp modelId="{0E4A89AA-92C2-42BF-AC29-22865A00DCEB}">
      <dsp:nvSpPr>
        <dsp:cNvPr id="0" name=""/>
        <dsp:cNvSpPr/>
      </dsp:nvSpPr>
      <dsp:spPr>
        <a:xfrm>
          <a:off x="7876783" y="321828"/>
          <a:ext cx="965486" cy="965486"/>
        </a:xfrm>
        <a:prstGeom prst="ellipse">
          <a:avLst/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2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273" tIns="12700" rIns="7527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8018175" y="463220"/>
        <a:ext cx="682702" cy="682702"/>
      </dsp:txXfrm>
    </dsp:sp>
    <dsp:sp modelId="{772C6186-84FA-48BC-AE87-FD8C4CB98A29}">
      <dsp:nvSpPr>
        <dsp:cNvPr id="0" name=""/>
        <dsp:cNvSpPr/>
      </dsp:nvSpPr>
      <dsp:spPr>
        <a:xfrm>
          <a:off x="5747593" y="3218216"/>
          <a:ext cx="5223867" cy="72"/>
        </a:xfrm>
        <a:prstGeom prst="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F8D17-CD9A-48AA-922C-08CBFDB2CECC}">
      <dsp:nvSpPr>
        <dsp:cNvPr id="0" name=""/>
        <dsp:cNvSpPr/>
      </dsp:nvSpPr>
      <dsp:spPr>
        <a:xfrm>
          <a:off x="2725228" y="11643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2282F-181A-43CA-B594-71D6E6EE542B}">
      <dsp:nvSpPr>
        <dsp:cNvPr id="0" name=""/>
        <dsp:cNvSpPr/>
      </dsp:nvSpPr>
      <dsp:spPr>
        <a:xfrm>
          <a:off x="3127415" y="41383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D4ADF-7DE2-44B8-B08C-C84FB833EDF4}">
      <dsp:nvSpPr>
        <dsp:cNvPr id="0" name=""/>
        <dsp:cNvSpPr/>
      </dsp:nvSpPr>
      <dsp:spPr>
        <a:xfrm>
          <a:off x="2121946" y="248664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Compile the kernel</a:t>
          </a:r>
          <a:r>
            <a:rPr lang="en-US" sz="1500" kern="1200" dirty="0">
              <a:latin typeface="Posterama"/>
            </a:rPr>
            <a:t>: </a:t>
          </a:r>
          <a:r>
            <a:rPr lang="en-US" sz="1500" b="1" kern="1200" dirty="0">
              <a:latin typeface="Posterama"/>
            </a:rPr>
            <a:t>make</a:t>
          </a:r>
          <a:r>
            <a:rPr lang="en-US" sz="1500" b="1" kern="1200" dirty="0"/>
            <a:t> -j$(</a:t>
          </a:r>
          <a:r>
            <a:rPr lang="en-US" sz="1500" b="1" kern="1200" dirty="0" err="1"/>
            <a:t>nproc</a:t>
          </a:r>
          <a:r>
            <a:rPr lang="en-US" sz="1500" b="1" kern="1200" dirty="0"/>
            <a:t>)</a:t>
          </a:r>
        </a:p>
      </dsp:txBody>
      <dsp:txXfrm>
        <a:off x="2121946" y="2486644"/>
        <a:ext cx="3093750" cy="720000"/>
      </dsp:txXfrm>
    </dsp:sp>
    <dsp:sp modelId="{A9FF4F86-0E2D-4980-9822-8D327F9586AD}">
      <dsp:nvSpPr>
        <dsp:cNvPr id="0" name=""/>
        <dsp:cNvSpPr/>
      </dsp:nvSpPr>
      <dsp:spPr>
        <a:xfrm>
          <a:off x="6360384" y="11643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27F70-85D4-4E4D-A84B-315F4B6D8BC4}">
      <dsp:nvSpPr>
        <dsp:cNvPr id="0" name=""/>
        <dsp:cNvSpPr/>
      </dsp:nvSpPr>
      <dsp:spPr>
        <a:xfrm>
          <a:off x="6762571" y="413831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8043A-CFE5-45D2-97C9-1574F2CDD995}">
      <dsp:nvSpPr>
        <dsp:cNvPr id="0" name=""/>
        <dsp:cNvSpPr/>
      </dsp:nvSpPr>
      <dsp:spPr>
        <a:xfrm>
          <a:off x="5757103" y="248664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Compile and install the modules</a:t>
          </a:r>
          <a:r>
            <a:rPr lang="en-US" sz="1500" kern="1200" dirty="0">
              <a:latin typeface="Posterama"/>
            </a:rPr>
            <a:t>: </a:t>
          </a:r>
          <a:r>
            <a:rPr lang="en-US" sz="1500" b="1" kern="1200" baseline="0" dirty="0" err="1"/>
            <a:t>sudo</a:t>
          </a:r>
          <a:r>
            <a:rPr lang="en-US" sz="1500" b="1" kern="1200" baseline="0" dirty="0"/>
            <a:t> make </a:t>
          </a:r>
          <a:r>
            <a:rPr lang="en-US" sz="1500" b="1" kern="1200" baseline="0" dirty="0" err="1"/>
            <a:t>modules_inst</a:t>
          </a:r>
          <a:r>
            <a:rPr lang="en-US" sz="1500" b="1" kern="1200" dirty="0" err="1"/>
            <a:t>all</a:t>
          </a:r>
          <a:endParaRPr lang="en-US" sz="1500" b="1" kern="1200" dirty="0"/>
        </a:p>
      </dsp:txBody>
      <dsp:txXfrm>
        <a:off x="5757103" y="2486644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94FD8-DF19-42EF-95AD-BA2E4D8CB1D4}">
      <dsp:nvSpPr>
        <dsp:cNvPr id="0" name=""/>
        <dsp:cNvSpPr/>
      </dsp:nvSpPr>
      <dsp:spPr>
        <a:xfrm>
          <a:off x="0" y="0"/>
          <a:ext cx="3428999" cy="321828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338" tIns="330200" rIns="267338" bIns="33020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Install the new </a:t>
          </a:r>
          <a:r>
            <a:rPr lang="en-US" sz="2200" kern="1200" dirty="0" err="1"/>
            <a:t>kernel</a:t>
          </a:r>
          <a:r>
            <a:rPr lang="en-US" sz="2200" kern="1200" dirty="0" err="1">
              <a:latin typeface="Posterama"/>
            </a:rPr>
            <a:t>:</a:t>
          </a:r>
          <a:r>
            <a:rPr lang="en-US" sz="2200" b="1" kern="1200" dirty="0" err="1"/>
            <a:t>sudo</a:t>
          </a:r>
          <a:r>
            <a:rPr lang="en-US" sz="2200" b="1" kern="1200" dirty="0"/>
            <a:t> make install</a:t>
          </a:r>
        </a:p>
      </dsp:txBody>
      <dsp:txXfrm>
        <a:off x="0" y="1222949"/>
        <a:ext cx="3428999" cy="1930972"/>
      </dsp:txXfrm>
    </dsp:sp>
    <dsp:sp modelId="{78418419-9A82-42E4-A3CE-68994E8A2EAE}">
      <dsp:nvSpPr>
        <dsp:cNvPr id="0" name=""/>
        <dsp:cNvSpPr/>
      </dsp:nvSpPr>
      <dsp:spPr>
        <a:xfrm>
          <a:off x="1231756" y="321828"/>
          <a:ext cx="965486" cy="965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273" tIns="12700" rIns="7527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1373148" y="463220"/>
        <a:ext cx="682702" cy="682702"/>
      </dsp:txXfrm>
    </dsp:sp>
    <dsp:sp modelId="{A224B12C-4E39-40EB-88D1-F8DDA1CF349E}">
      <dsp:nvSpPr>
        <dsp:cNvPr id="0" name=""/>
        <dsp:cNvSpPr/>
      </dsp:nvSpPr>
      <dsp:spPr>
        <a:xfrm>
          <a:off x="0" y="3218216"/>
          <a:ext cx="3428999" cy="72"/>
        </a:xfrm>
        <a:prstGeom prst="rect">
          <a:avLst/>
        </a:prstGeom>
        <a:solidFill>
          <a:schemeClr val="accent2">
            <a:hueOff val="-291073"/>
            <a:satOff val="-16786"/>
            <a:lumOff val="1569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2CC58-F76E-40F3-AE14-520A68B17902}">
      <dsp:nvSpPr>
        <dsp:cNvPr id="0" name=""/>
        <dsp:cNvSpPr/>
      </dsp:nvSpPr>
      <dsp:spPr>
        <a:xfrm>
          <a:off x="3771899" y="0"/>
          <a:ext cx="3428999" cy="3218288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4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338" tIns="330200" rIns="267338" bIns="33020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Update GRUB to recognize the new </a:t>
          </a:r>
          <a:r>
            <a:rPr lang="en-US" sz="2200" kern="1200" dirty="0" err="1"/>
            <a:t>kernel</a:t>
          </a:r>
          <a:r>
            <a:rPr lang="en-US" sz="2200" kern="1200" dirty="0" err="1">
              <a:latin typeface="Posterama"/>
            </a:rPr>
            <a:t>:</a:t>
          </a:r>
          <a:r>
            <a:rPr lang="en-US" sz="2200" b="1" kern="1200" dirty="0" err="1"/>
            <a:t>sudo</a:t>
          </a:r>
          <a:r>
            <a:rPr lang="en-US" sz="2200" b="1" kern="1200" dirty="0"/>
            <a:t> update-grub</a:t>
          </a:r>
        </a:p>
      </dsp:txBody>
      <dsp:txXfrm>
        <a:off x="3771899" y="1222949"/>
        <a:ext cx="3428999" cy="1930972"/>
      </dsp:txXfrm>
    </dsp:sp>
    <dsp:sp modelId="{60319CC1-45F0-4D3B-8D1B-F10E3437164E}">
      <dsp:nvSpPr>
        <dsp:cNvPr id="0" name=""/>
        <dsp:cNvSpPr/>
      </dsp:nvSpPr>
      <dsp:spPr>
        <a:xfrm>
          <a:off x="5003656" y="321828"/>
          <a:ext cx="965486" cy="965486"/>
        </a:xfrm>
        <a:prstGeom prst="ellipse">
          <a:avLst/>
        </a:prstGeom>
        <a:solidFill>
          <a:schemeClr val="accent2">
            <a:hueOff val="-582145"/>
            <a:satOff val="-33571"/>
            <a:lumOff val="3137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273" tIns="12700" rIns="7527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5145048" y="463220"/>
        <a:ext cx="682702" cy="682702"/>
      </dsp:txXfrm>
    </dsp:sp>
    <dsp:sp modelId="{7C24B0CF-D27A-4908-9B82-986E33A39012}">
      <dsp:nvSpPr>
        <dsp:cNvPr id="0" name=""/>
        <dsp:cNvSpPr/>
      </dsp:nvSpPr>
      <dsp:spPr>
        <a:xfrm>
          <a:off x="3771899" y="3218216"/>
          <a:ext cx="3428999" cy="72"/>
        </a:xfrm>
        <a:prstGeom prst="rect">
          <a:avLst/>
        </a:prstGeom>
        <a:solidFill>
          <a:schemeClr val="accent2">
            <a:hueOff val="-873218"/>
            <a:satOff val="-50357"/>
            <a:lumOff val="4706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59D92-AB82-4477-A8BA-053F074F3A18}">
      <dsp:nvSpPr>
        <dsp:cNvPr id="0" name=""/>
        <dsp:cNvSpPr/>
      </dsp:nvSpPr>
      <dsp:spPr>
        <a:xfrm>
          <a:off x="7543800" y="0"/>
          <a:ext cx="3428999" cy="321828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338" tIns="330200" rIns="267338" bIns="33020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Reboot the system to use the new </a:t>
          </a:r>
          <a:r>
            <a:rPr lang="en-US" sz="2200" kern="1200" dirty="0" err="1"/>
            <a:t>kernel</a:t>
          </a:r>
          <a:r>
            <a:rPr lang="en-US" sz="2200" kern="1200" dirty="0" err="1">
              <a:latin typeface="Posterama"/>
            </a:rPr>
            <a:t>:</a:t>
          </a:r>
          <a:r>
            <a:rPr lang="en-US" sz="2200" b="1" kern="1200" dirty="0" err="1"/>
            <a:t>sudo</a:t>
          </a:r>
          <a:r>
            <a:rPr lang="en-US" sz="2200" b="1" kern="1200" dirty="0"/>
            <a:t> reboot</a:t>
          </a:r>
        </a:p>
      </dsp:txBody>
      <dsp:txXfrm>
        <a:off x="7543800" y="1222949"/>
        <a:ext cx="3428999" cy="1930972"/>
      </dsp:txXfrm>
    </dsp:sp>
    <dsp:sp modelId="{C8590D6F-17DE-4B57-AC42-37B0F9261A52}">
      <dsp:nvSpPr>
        <dsp:cNvPr id="0" name=""/>
        <dsp:cNvSpPr/>
      </dsp:nvSpPr>
      <dsp:spPr>
        <a:xfrm>
          <a:off x="8775556" y="321828"/>
          <a:ext cx="965486" cy="965486"/>
        </a:xfrm>
        <a:prstGeom prst="ellipse">
          <a:avLst/>
        </a:prstGeom>
        <a:solidFill>
          <a:schemeClr val="accent2">
            <a:hueOff val="-1164290"/>
            <a:satOff val="-67142"/>
            <a:lumOff val="6274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273" tIns="12700" rIns="7527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8916948" y="463220"/>
        <a:ext cx="682702" cy="682702"/>
      </dsp:txXfrm>
    </dsp:sp>
    <dsp:sp modelId="{EF1A45E3-51EB-47F4-98B6-AEA0032329C1}">
      <dsp:nvSpPr>
        <dsp:cNvPr id="0" name=""/>
        <dsp:cNvSpPr/>
      </dsp:nvSpPr>
      <dsp:spPr>
        <a:xfrm>
          <a:off x="7543800" y="3218216"/>
          <a:ext cx="3428999" cy="72"/>
        </a:xfrm>
        <a:prstGeom prst="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424A1-D1F0-44E3-8B7B-4B4C6FB5AB90}">
      <dsp:nvSpPr>
        <dsp:cNvPr id="0" name=""/>
        <dsp:cNvSpPr/>
      </dsp:nvSpPr>
      <dsp:spPr>
        <a:xfrm>
          <a:off x="417641" y="416"/>
          <a:ext cx="4344650" cy="275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34103-4EF7-47E5-B86D-553551AFB8B6}">
      <dsp:nvSpPr>
        <dsp:cNvPr id="0" name=""/>
        <dsp:cNvSpPr/>
      </dsp:nvSpPr>
      <dsp:spPr>
        <a:xfrm>
          <a:off x="900380" y="459018"/>
          <a:ext cx="4344650" cy="275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Open the </a:t>
          </a:r>
          <a:r>
            <a:rPr lang="en-US" sz="3300" kern="1200" dirty="0" err="1"/>
            <a:t>sudoers</a:t>
          </a:r>
          <a:r>
            <a:rPr lang="en-US" sz="3300" kern="1200" dirty="0"/>
            <a:t> file</a:t>
          </a:r>
          <a:r>
            <a:rPr lang="en-US" sz="3300" kern="1200" dirty="0">
              <a:latin typeface="Posterama"/>
            </a:rPr>
            <a:t>: </a:t>
          </a:r>
          <a:r>
            <a:rPr lang="en-US" sz="3300" b="1" kern="1200" dirty="0" err="1">
              <a:latin typeface="Posterama"/>
            </a:rPr>
            <a:t>sudo</a:t>
          </a:r>
          <a:r>
            <a:rPr lang="en-US" sz="3300" b="1" kern="1200" dirty="0"/>
            <a:t> </a:t>
          </a:r>
          <a:r>
            <a:rPr lang="en-US" sz="3300" b="1" kern="1200" dirty="0" err="1"/>
            <a:t>visudo</a:t>
          </a:r>
          <a:endParaRPr lang="en-US" sz="3300" b="1" kern="1200" dirty="0">
            <a:latin typeface="Posterama"/>
          </a:endParaRPr>
        </a:p>
      </dsp:txBody>
      <dsp:txXfrm>
        <a:off x="981184" y="539822"/>
        <a:ext cx="4183042" cy="2597244"/>
      </dsp:txXfrm>
    </dsp:sp>
    <dsp:sp modelId="{0A4F9795-1279-4DFE-AAF3-3BEB9DDE324E}">
      <dsp:nvSpPr>
        <dsp:cNvPr id="0" name=""/>
        <dsp:cNvSpPr/>
      </dsp:nvSpPr>
      <dsp:spPr>
        <a:xfrm>
          <a:off x="5727769" y="416"/>
          <a:ext cx="4344650" cy="275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DE8BD-B393-4282-B125-7EAA6C9D38B4}">
      <dsp:nvSpPr>
        <dsp:cNvPr id="0" name=""/>
        <dsp:cNvSpPr/>
      </dsp:nvSpPr>
      <dsp:spPr>
        <a:xfrm>
          <a:off x="6210508" y="459018"/>
          <a:ext cx="4344650" cy="275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Add this line</a:t>
          </a:r>
          <a:r>
            <a:rPr lang="en-US" sz="3300" kern="1200" dirty="0">
              <a:latin typeface="Posterama"/>
            </a:rPr>
            <a:t>:</a:t>
          </a:r>
          <a:r>
            <a:rPr lang="en-US" sz="3300" b="0" kern="1200" dirty="0">
              <a:latin typeface="Posterama"/>
            </a:rPr>
            <a:t> </a:t>
          </a:r>
          <a:r>
            <a:rPr lang="en-US" sz="3300" b="1" kern="1200" dirty="0"/>
            <a:t>your_username ALL=(ALL) NOPASSWD: /</a:t>
          </a:r>
          <a:r>
            <a:rPr lang="en-US" sz="3300" b="1" kern="1200" dirty="0" err="1"/>
            <a:t>sbin</a:t>
          </a:r>
          <a:r>
            <a:rPr lang="en-US" sz="3300" b="1" kern="1200" dirty="0"/>
            <a:t>/shutdown</a:t>
          </a:r>
        </a:p>
      </dsp:txBody>
      <dsp:txXfrm>
        <a:off x="6291312" y="539822"/>
        <a:ext cx="4183042" cy="25972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5B84F-11CB-4BA5-8CEE-6EE2FADD59C5}">
      <dsp:nvSpPr>
        <dsp:cNvPr id="0" name=""/>
        <dsp:cNvSpPr/>
      </dsp:nvSpPr>
      <dsp:spPr>
        <a:xfrm>
          <a:off x="0" y="2066"/>
          <a:ext cx="5473546" cy="1047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6D1AAF-A7E2-4999-B557-B7FFD61A83EB}">
      <dsp:nvSpPr>
        <dsp:cNvPr id="0" name=""/>
        <dsp:cNvSpPr/>
      </dsp:nvSpPr>
      <dsp:spPr>
        <a:xfrm>
          <a:off x="316760" y="237673"/>
          <a:ext cx="575928" cy="5759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A3094-F3E8-4362-A060-7E1C2BBA4B29}">
      <dsp:nvSpPr>
        <dsp:cNvPr id="0" name=""/>
        <dsp:cNvSpPr/>
      </dsp:nvSpPr>
      <dsp:spPr>
        <a:xfrm>
          <a:off x="1209448" y="2066"/>
          <a:ext cx="4264097" cy="1047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23" tIns="110823" rIns="110823" bIns="1108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Server applications needing a controlled shutdown process</a:t>
          </a:r>
        </a:p>
      </dsp:txBody>
      <dsp:txXfrm>
        <a:off x="1209448" y="2066"/>
        <a:ext cx="4264097" cy="1047141"/>
      </dsp:txXfrm>
    </dsp:sp>
    <dsp:sp modelId="{F62DE186-09BA-4CF2-9195-2D518BCB2FFD}">
      <dsp:nvSpPr>
        <dsp:cNvPr id="0" name=""/>
        <dsp:cNvSpPr/>
      </dsp:nvSpPr>
      <dsp:spPr>
        <a:xfrm>
          <a:off x="0" y="1310993"/>
          <a:ext cx="5473546" cy="1047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3C384-7BE0-4773-A1CA-782D0E48E5E5}">
      <dsp:nvSpPr>
        <dsp:cNvPr id="0" name=""/>
        <dsp:cNvSpPr/>
      </dsp:nvSpPr>
      <dsp:spPr>
        <a:xfrm>
          <a:off x="316760" y="1546600"/>
          <a:ext cx="575928" cy="5759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0ACF6-696D-4B18-805E-789DA748ED58}">
      <dsp:nvSpPr>
        <dsp:cNvPr id="0" name=""/>
        <dsp:cNvSpPr/>
      </dsp:nvSpPr>
      <dsp:spPr>
        <a:xfrm>
          <a:off x="1209448" y="1310993"/>
          <a:ext cx="4264097" cy="1047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23" tIns="110823" rIns="110823" bIns="1108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Integrity: Saves progress before shutting down, preventing data loss</a:t>
          </a:r>
        </a:p>
      </dsp:txBody>
      <dsp:txXfrm>
        <a:off x="1209448" y="1310993"/>
        <a:ext cx="4264097" cy="1047141"/>
      </dsp:txXfrm>
    </dsp:sp>
    <dsp:sp modelId="{2735B904-AA29-4E28-A264-8DE3AB9A855A}">
      <dsp:nvSpPr>
        <dsp:cNvPr id="0" name=""/>
        <dsp:cNvSpPr/>
      </dsp:nvSpPr>
      <dsp:spPr>
        <a:xfrm>
          <a:off x="0" y="2619920"/>
          <a:ext cx="5473546" cy="1047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ED218-FE38-40A0-B1C3-B6B0D5881798}">
      <dsp:nvSpPr>
        <dsp:cNvPr id="0" name=""/>
        <dsp:cNvSpPr/>
      </dsp:nvSpPr>
      <dsp:spPr>
        <a:xfrm>
          <a:off x="316760" y="2855527"/>
          <a:ext cx="575928" cy="5759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078E7-29B1-4AE7-A079-53F3864D5453}">
      <dsp:nvSpPr>
        <dsp:cNvPr id="0" name=""/>
        <dsp:cNvSpPr/>
      </dsp:nvSpPr>
      <dsp:spPr>
        <a:xfrm>
          <a:off x="1209448" y="2619920"/>
          <a:ext cx="4264097" cy="1047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23" tIns="110823" rIns="110823" bIns="1108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Resource Management: Releases resources during shutdown</a:t>
          </a:r>
        </a:p>
      </dsp:txBody>
      <dsp:txXfrm>
        <a:off x="1209448" y="2619920"/>
        <a:ext cx="4264097" cy="1047141"/>
      </dsp:txXfrm>
    </dsp:sp>
    <dsp:sp modelId="{13746572-7E82-4263-9824-0EAAAC4E1962}">
      <dsp:nvSpPr>
        <dsp:cNvPr id="0" name=""/>
        <dsp:cNvSpPr/>
      </dsp:nvSpPr>
      <dsp:spPr>
        <a:xfrm>
          <a:off x="0" y="3928848"/>
          <a:ext cx="5473546" cy="1047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7BFEF-5B4D-4190-A50F-B13296262B37}">
      <dsp:nvSpPr>
        <dsp:cNvPr id="0" name=""/>
        <dsp:cNvSpPr/>
      </dsp:nvSpPr>
      <dsp:spPr>
        <a:xfrm>
          <a:off x="316760" y="4164454"/>
          <a:ext cx="575928" cy="5759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C19BB-8307-4D7D-825A-E0326C16A134}">
      <dsp:nvSpPr>
        <dsp:cNvPr id="0" name=""/>
        <dsp:cNvSpPr/>
      </dsp:nvSpPr>
      <dsp:spPr>
        <a:xfrm>
          <a:off x="1209448" y="3928848"/>
          <a:ext cx="4264097" cy="1047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23" tIns="110823" rIns="110823" bIns="1108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Automation: Allows the system to automatically manage shutdown gracefully</a:t>
          </a:r>
        </a:p>
      </dsp:txBody>
      <dsp:txXfrm>
        <a:off x="1209448" y="3928848"/>
        <a:ext cx="4264097" cy="10471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D9DCA-036F-4181-A745-A8B78A3A64FA}">
      <dsp:nvSpPr>
        <dsp:cNvPr id="0" name=""/>
        <dsp:cNvSpPr/>
      </dsp:nvSpPr>
      <dsp:spPr>
        <a:xfrm>
          <a:off x="0" y="2066"/>
          <a:ext cx="5473546" cy="1047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91ED2-1AD7-4A07-8E72-610EB4E1CFFC}">
      <dsp:nvSpPr>
        <dsp:cNvPr id="0" name=""/>
        <dsp:cNvSpPr/>
      </dsp:nvSpPr>
      <dsp:spPr>
        <a:xfrm>
          <a:off x="316760" y="237673"/>
          <a:ext cx="575928" cy="5759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02CB7-8E9B-4691-B2C5-68BE1E281418}">
      <dsp:nvSpPr>
        <dsp:cNvPr id="0" name=""/>
        <dsp:cNvSpPr/>
      </dsp:nvSpPr>
      <dsp:spPr>
        <a:xfrm>
          <a:off x="1209448" y="2066"/>
          <a:ext cx="4264097" cy="1047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23" tIns="110823" rIns="110823" bIns="1108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Implemented a custom system call in Linux</a:t>
          </a:r>
        </a:p>
      </dsp:txBody>
      <dsp:txXfrm>
        <a:off x="1209448" y="2066"/>
        <a:ext cx="4264097" cy="1047141"/>
      </dsp:txXfrm>
    </dsp:sp>
    <dsp:sp modelId="{BE1A59C4-9FB1-4090-999E-8978489174BB}">
      <dsp:nvSpPr>
        <dsp:cNvPr id="0" name=""/>
        <dsp:cNvSpPr/>
      </dsp:nvSpPr>
      <dsp:spPr>
        <a:xfrm>
          <a:off x="0" y="1310993"/>
          <a:ext cx="5473546" cy="1047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B3806-2AD2-4450-8376-E0EF002C9F7B}">
      <dsp:nvSpPr>
        <dsp:cNvPr id="0" name=""/>
        <dsp:cNvSpPr/>
      </dsp:nvSpPr>
      <dsp:spPr>
        <a:xfrm>
          <a:off x="316760" y="1546600"/>
          <a:ext cx="575928" cy="5759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B2F3-4CA0-4AEF-9746-5F0B30A743E5}">
      <dsp:nvSpPr>
        <dsp:cNvPr id="0" name=""/>
        <dsp:cNvSpPr/>
      </dsp:nvSpPr>
      <dsp:spPr>
        <a:xfrm>
          <a:off x="1209448" y="1310993"/>
          <a:ext cx="4264097" cy="1047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23" tIns="110823" rIns="110823" bIns="1108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Demonstrated how to handle signals and initiate a graceful shutdown</a:t>
          </a:r>
        </a:p>
      </dsp:txBody>
      <dsp:txXfrm>
        <a:off x="1209448" y="1310993"/>
        <a:ext cx="4264097" cy="1047141"/>
      </dsp:txXfrm>
    </dsp:sp>
    <dsp:sp modelId="{CB1FC130-5E49-4462-8DCD-7FDD5537132F}">
      <dsp:nvSpPr>
        <dsp:cNvPr id="0" name=""/>
        <dsp:cNvSpPr/>
      </dsp:nvSpPr>
      <dsp:spPr>
        <a:xfrm>
          <a:off x="0" y="2619920"/>
          <a:ext cx="5473546" cy="1047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6DDE3-423A-4172-A6AF-E8C2F6BA709A}">
      <dsp:nvSpPr>
        <dsp:cNvPr id="0" name=""/>
        <dsp:cNvSpPr/>
      </dsp:nvSpPr>
      <dsp:spPr>
        <a:xfrm>
          <a:off x="316760" y="2855527"/>
          <a:ext cx="575928" cy="5759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C64F4-8257-4BAC-B9AA-7E8BDBCF20F3}">
      <dsp:nvSpPr>
        <dsp:cNvPr id="0" name=""/>
        <dsp:cNvSpPr/>
      </dsp:nvSpPr>
      <dsp:spPr>
        <a:xfrm>
          <a:off x="1209448" y="2619920"/>
          <a:ext cx="4264097" cy="1047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23" tIns="110823" rIns="110823" bIns="1108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Enhanced control over system behavior, ensuring data integrity and proper resource management</a:t>
          </a:r>
        </a:p>
      </dsp:txBody>
      <dsp:txXfrm>
        <a:off x="1209448" y="2619920"/>
        <a:ext cx="4264097" cy="1047141"/>
      </dsp:txXfrm>
    </dsp:sp>
    <dsp:sp modelId="{A24F3828-6A9B-495D-866F-0B2BA3E96C64}">
      <dsp:nvSpPr>
        <dsp:cNvPr id="0" name=""/>
        <dsp:cNvSpPr/>
      </dsp:nvSpPr>
      <dsp:spPr>
        <a:xfrm>
          <a:off x="0" y="3928848"/>
          <a:ext cx="5473546" cy="1047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061A3-F01B-43E8-90B2-93DB31B043F2}">
      <dsp:nvSpPr>
        <dsp:cNvPr id="0" name=""/>
        <dsp:cNvSpPr/>
      </dsp:nvSpPr>
      <dsp:spPr>
        <a:xfrm>
          <a:off x="316760" y="4164454"/>
          <a:ext cx="575928" cy="5759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BE762-0488-456E-A85A-B70EF337AADD}">
      <dsp:nvSpPr>
        <dsp:cNvPr id="0" name=""/>
        <dsp:cNvSpPr/>
      </dsp:nvSpPr>
      <dsp:spPr>
        <a:xfrm>
          <a:off x="1209448" y="3928848"/>
          <a:ext cx="4264097" cy="1047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23" tIns="110823" rIns="110823" bIns="1108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Custom system calls and signal handling are powerful Linux features for creating system-level control</a:t>
          </a:r>
        </a:p>
      </dsp:txBody>
      <dsp:txXfrm>
        <a:off x="1209448" y="3928848"/>
        <a:ext cx="4264097" cy="1047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9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7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2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2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7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5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5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0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1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436FE-6431-4AA2-A47A-3613519F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1200150"/>
            <a:ext cx="5258696" cy="33031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User-Defined System Calls in Linux and Graceful Shutdown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2F8EDF-79C7-9BEB-AFCD-28E4D1489F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63" r="22039" b="8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709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/>
              <a:t>Step 5 - Install and Reboot the Kernel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0D68BB2-6BA4-72BE-F734-5F5D855FB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481612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97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50" y="1957772"/>
            <a:ext cx="4298417" cy="253939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Call the System Call from User Space</a:t>
            </a:r>
          </a:p>
        </p:txBody>
      </p: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D8348140-6869-6BF6-E94F-6726259E8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0082" y="865204"/>
            <a:ext cx="5022318" cy="5022318"/>
          </a:xfrm>
          <a:prstGeom prst="rect">
            <a:avLst/>
          </a:prstGeom>
        </p:spPr>
      </p:pic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44D4F7B9-25D6-5B3C-DAC7-69E049453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500" y="1213060"/>
            <a:ext cx="7683500" cy="50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9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0412" y="-1042603"/>
            <a:ext cx="11323105" cy="254732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Compile and Run the User-Space Program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33412" y="5603875"/>
            <a:ext cx="10085746" cy="1368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The program calls the custom system call to save progress and initiate shutdown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FDDDE-DF9A-5BF3-E617-525F7E89703C}"/>
              </a:ext>
            </a:extLst>
          </p:cNvPr>
          <p:cNvSpPr txBox="1"/>
          <p:nvPr/>
        </p:nvSpPr>
        <p:spPr>
          <a:xfrm>
            <a:off x="762000" y="2270125"/>
            <a:ext cx="933450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en-US" sz="2400" b="1" dirty="0"/>
              <a:t>Compile user space program :</a:t>
            </a:r>
          </a:p>
          <a:p>
            <a:pPr marL="342900" indent="-342900"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gcc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test_graceful_shutdown.c</a:t>
            </a:r>
            <a:r>
              <a:rPr lang="en-US" sz="2400" dirty="0">
                <a:ea typeface="+mn-lt"/>
                <a:cs typeface="+mn-lt"/>
              </a:rPr>
              <a:t> -o </a:t>
            </a:r>
            <a:r>
              <a:rPr lang="en-US" sz="2400" err="1">
                <a:ea typeface="+mn-lt"/>
                <a:cs typeface="+mn-lt"/>
              </a:rPr>
              <a:t>test_graceful_shutdown</a:t>
            </a:r>
            <a:endParaRPr lang="en-US" sz="240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r>
              <a:rPr lang="en-US" sz="2400" b="1" dirty="0"/>
              <a:t>2) Run the program: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./</a:t>
            </a:r>
            <a:r>
              <a:rPr lang="en-US" sz="2400" err="1">
                <a:ea typeface="+mn-lt"/>
                <a:cs typeface="+mn-lt"/>
              </a:rPr>
              <a:t>test_graceful_shutdown</a:t>
            </a:r>
            <a:endParaRPr lang="en-US" sz="2400" err="1"/>
          </a:p>
          <a:p>
            <a:endParaRPr lang="en-US" sz="2000" b="1" dirty="0"/>
          </a:p>
          <a:p>
            <a:pPr marL="342900" indent="-342900">
              <a:buAutoNum type="arabicParenR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667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/>
              <a:t>Modifying </a:t>
            </a:r>
            <a:r>
              <a:rPr lang="en-US" dirty="0" err="1"/>
              <a:t>sudoers</a:t>
            </a:r>
            <a:r>
              <a:rPr lang="en-US" dirty="0"/>
              <a:t> for Password-Free Shutdown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D736311-EDB6-059B-A7D2-F624DE387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462610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82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dirty="0"/>
              <a:t>Use Case and Benefits of Graceful Shutdown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3C61CCF-C97B-B6EE-C617-58ABCC05F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260586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85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6A892-10DB-4D8F-8589-C84BC532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E91BD27-0A21-43ED-80E7-0A40F57C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946"/>
            <a:ext cx="6721522" cy="6785055"/>
          </a:xfrm>
          <a:custGeom>
            <a:avLst/>
            <a:gdLst>
              <a:gd name="connsiteX0" fmla="*/ 767991 w 6329420"/>
              <a:gd name="connsiteY0" fmla="*/ 731396 h 6389247"/>
              <a:gd name="connsiteX1" fmla="*/ 1299514 w 6329420"/>
              <a:gd name="connsiteY1" fmla="*/ 1262919 h 6389247"/>
              <a:gd name="connsiteX2" fmla="*/ 767991 w 6329420"/>
              <a:gd name="connsiteY2" fmla="*/ 1794442 h 6389247"/>
              <a:gd name="connsiteX3" fmla="*/ 236469 w 6329420"/>
              <a:gd name="connsiteY3" fmla="*/ 1262919 h 6389247"/>
              <a:gd name="connsiteX4" fmla="*/ 767991 w 6329420"/>
              <a:gd name="connsiteY4" fmla="*/ 731396 h 6389247"/>
              <a:gd name="connsiteX5" fmla="*/ 2926094 w 6329420"/>
              <a:gd name="connsiteY5" fmla="*/ 324026 h 6389247"/>
              <a:gd name="connsiteX6" fmla="*/ 3207855 w 6329420"/>
              <a:gd name="connsiteY6" fmla="*/ 605787 h 6389247"/>
              <a:gd name="connsiteX7" fmla="*/ 2926094 w 6329420"/>
              <a:gd name="connsiteY7" fmla="*/ 887548 h 6389247"/>
              <a:gd name="connsiteX8" fmla="*/ 2644333 w 6329420"/>
              <a:gd name="connsiteY8" fmla="*/ 605787 h 6389247"/>
              <a:gd name="connsiteX9" fmla="*/ 2926094 w 6329420"/>
              <a:gd name="connsiteY9" fmla="*/ 324026 h 6389247"/>
              <a:gd name="connsiteX10" fmla="*/ 5761439 w 6329420"/>
              <a:gd name="connsiteY10" fmla="*/ 17664 h 6389247"/>
              <a:gd name="connsiteX11" fmla="*/ 5784727 w 6329420"/>
              <a:gd name="connsiteY11" fmla="*/ 18309 h 6389247"/>
              <a:gd name="connsiteX12" fmla="*/ 6232947 w 6329420"/>
              <a:gd name="connsiteY12" fmla="*/ 102447 h 6389247"/>
              <a:gd name="connsiteX13" fmla="*/ 6329420 w 6329420"/>
              <a:gd name="connsiteY13" fmla="*/ 159335 h 6389247"/>
              <a:gd name="connsiteX14" fmla="*/ 6329420 w 6329420"/>
              <a:gd name="connsiteY14" fmla="*/ 6389247 h 6389247"/>
              <a:gd name="connsiteX15" fmla="*/ 3180387 w 6329420"/>
              <a:gd name="connsiteY15" fmla="*/ 6389247 h 6389247"/>
              <a:gd name="connsiteX16" fmla="*/ 2702967 w 6329420"/>
              <a:gd name="connsiteY16" fmla="*/ 6389247 h 6389247"/>
              <a:gd name="connsiteX17" fmla="*/ 1013739 w 6329420"/>
              <a:gd name="connsiteY17" fmla="*/ 6389247 h 6389247"/>
              <a:gd name="connsiteX18" fmla="*/ 1024183 w 6329420"/>
              <a:gd name="connsiteY18" fmla="*/ 6281366 h 6389247"/>
              <a:gd name="connsiteX19" fmla="*/ 903050 w 6329420"/>
              <a:gd name="connsiteY19" fmla="*/ 5588470 h 6389247"/>
              <a:gd name="connsiteX20" fmla="*/ 273230 w 6329420"/>
              <a:gd name="connsiteY20" fmla="*/ 5151559 h 6389247"/>
              <a:gd name="connsiteX21" fmla="*/ 40189 w 6329420"/>
              <a:gd name="connsiteY21" fmla="*/ 4431326 h 6389247"/>
              <a:gd name="connsiteX22" fmla="*/ 467268 w 6329420"/>
              <a:gd name="connsiteY22" fmla="*/ 3598198 h 6389247"/>
              <a:gd name="connsiteX23" fmla="*/ 3203 w 6329420"/>
              <a:gd name="connsiteY23" fmla="*/ 2797063 h 6389247"/>
              <a:gd name="connsiteX24" fmla="*/ 345913 w 6329420"/>
              <a:gd name="connsiteY24" fmla="*/ 2096653 h 6389247"/>
              <a:gd name="connsiteX25" fmla="*/ 1552774 w 6329420"/>
              <a:gd name="connsiteY25" fmla="*/ 2014542 h 6389247"/>
              <a:gd name="connsiteX26" fmla="*/ 1737708 w 6329420"/>
              <a:gd name="connsiteY26" fmla="*/ 1339596 h 6389247"/>
              <a:gd name="connsiteX27" fmla="*/ 1365343 w 6329420"/>
              <a:gd name="connsiteY27" fmla="*/ 604294 h 6389247"/>
              <a:gd name="connsiteX28" fmla="*/ 1784365 w 6329420"/>
              <a:gd name="connsiteY28" fmla="*/ 110735 h 6389247"/>
              <a:gd name="connsiteX29" fmla="*/ 1881062 w 6329420"/>
              <a:gd name="connsiteY29" fmla="*/ 100098 h 6389247"/>
              <a:gd name="connsiteX30" fmla="*/ 2326675 w 6329420"/>
              <a:gd name="connsiteY30" fmla="*/ 311301 h 6389247"/>
              <a:gd name="connsiteX31" fmla="*/ 2585018 w 6329420"/>
              <a:gd name="connsiteY31" fmla="*/ 1190279 h 6389247"/>
              <a:gd name="connsiteX32" fmla="*/ 2694528 w 6329420"/>
              <a:gd name="connsiteY32" fmla="*/ 1338063 h 6389247"/>
              <a:gd name="connsiteX33" fmla="*/ 2982926 w 6329420"/>
              <a:gd name="connsiteY33" fmla="*/ 1306959 h 6389247"/>
              <a:gd name="connsiteX34" fmla="*/ 3354163 w 6329420"/>
              <a:gd name="connsiteY34" fmla="*/ 881733 h 6389247"/>
              <a:gd name="connsiteX35" fmla="*/ 4299539 w 6329420"/>
              <a:gd name="connsiteY35" fmla="*/ 1304623 h 6389247"/>
              <a:gd name="connsiteX36" fmla="*/ 4625167 w 6329420"/>
              <a:gd name="connsiteY36" fmla="*/ 991486 h 6389247"/>
              <a:gd name="connsiteX37" fmla="*/ 4692533 w 6329420"/>
              <a:gd name="connsiteY37" fmla="*/ 854498 h 6389247"/>
              <a:gd name="connsiteX38" fmla="*/ 5607288 w 6329420"/>
              <a:gd name="connsiteY38" fmla="*/ 28863 h 6389247"/>
              <a:gd name="connsiteX39" fmla="*/ 5761439 w 6329420"/>
              <a:gd name="connsiteY39" fmla="*/ 17664 h 6389247"/>
              <a:gd name="connsiteX40" fmla="*/ 4156539 w 6329420"/>
              <a:gd name="connsiteY40" fmla="*/ 0 h 6389247"/>
              <a:gd name="connsiteX41" fmla="*/ 4663751 w 6329420"/>
              <a:gd name="connsiteY41" fmla="*/ 507212 h 6389247"/>
              <a:gd name="connsiteX42" fmla="*/ 4156539 w 6329420"/>
              <a:gd name="connsiteY42" fmla="*/ 1014424 h 6389247"/>
              <a:gd name="connsiteX43" fmla="*/ 3649327 w 6329420"/>
              <a:gd name="connsiteY43" fmla="*/ 507212 h 6389247"/>
              <a:gd name="connsiteX44" fmla="*/ 4156539 w 6329420"/>
              <a:gd name="connsiteY44" fmla="*/ 0 h 638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329420" h="6389247">
                <a:moveTo>
                  <a:pt x="767991" y="731396"/>
                </a:moveTo>
                <a:cubicBezTo>
                  <a:pt x="1061543" y="731396"/>
                  <a:pt x="1299514" y="969367"/>
                  <a:pt x="1299514" y="1262919"/>
                </a:cubicBezTo>
                <a:cubicBezTo>
                  <a:pt x="1299514" y="1556471"/>
                  <a:pt x="1061543" y="1794442"/>
                  <a:pt x="767991" y="1794442"/>
                </a:cubicBezTo>
                <a:cubicBezTo>
                  <a:pt x="474439" y="1794442"/>
                  <a:pt x="236469" y="1556471"/>
                  <a:pt x="236469" y="1262919"/>
                </a:cubicBezTo>
                <a:cubicBezTo>
                  <a:pt x="236469" y="969367"/>
                  <a:pt x="474439" y="731396"/>
                  <a:pt x="767991" y="731396"/>
                </a:cubicBezTo>
                <a:close/>
                <a:moveTo>
                  <a:pt x="2926094" y="324026"/>
                </a:moveTo>
                <a:cubicBezTo>
                  <a:pt x="3081706" y="324026"/>
                  <a:pt x="3207855" y="450175"/>
                  <a:pt x="3207855" y="605787"/>
                </a:cubicBezTo>
                <a:cubicBezTo>
                  <a:pt x="3207855" y="761399"/>
                  <a:pt x="3081706" y="887548"/>
                  <a:pt x="2926094" y="887548"/>
                </a:cubicBezTo>
                <a:cubicBezTo>
                  <a:pt x="2770482" y="887548"/>
                  <a:pt x="2644333" y="761399"/>
                  <a:pt x="2644333" y="605787"/>
                </a:cubicBezTo>
                <a:cubicBezTo>
                  <a:pt x="2644333" y="450175"/>
                  <a:pt x="2770482" y="324026"/>
                  <a:pt x="2926094" y="324026"/>
                </a:cubicBezTo>
                <a:close/>
                <a:moveTo>
                  <a:pt x="5761439" y="17664"/>
                </a:moveTo>
                <a:lnTo>
                  <a:pt x="5784727" y="18309"/>
                </a:lnTo>
                <a:cubicBezTo>
                  <a:pt x="5972924" y="25037"/>
                  <a:pt x="6119949" y="54449"/>
                  <a:pt x="6232947" y="102447"/>
                </a:cubicBezTo>
                <a:lnTo>
                  <a:pt x="6329420" y="159335"/>
                </a:lnTo>
                <a:lnTo>
                  <a:pt x="6329420" y="6389247"/>
                </a:lnTo>
                <a:lnTo>
                  <a:pt x="3180387" y="6389247"/>
                </a:lnTo>
                <a:lnTo>
                  <a:pt x="2702967" y="6389247"/>
                </a:lnTo>
                <a:lnTo>
                  <a:pt x="1013739" y="6389247"/>
                </a:lnTo>
                <a:lnTo>
                  <a:pt x="1024183" y="6281366"/>
                </a:lnTo>
                <a:cubicBezTo>
                  <a:pt x="1049848" y="6046008"/>
                  <a:pt x="1072512" y="5801284"/>
                  <a:pt x="903050" y="5588470"/>
                </a:cubicBezTo>
                <a:cubicBezTo>
                  <a:pt x="704901" y="5339877"/>
                  <a:pt x="494907" y="5451483"/>
                  <a:pt x="273230" y="5151559"/>
                </a:cubicBezTo>
                <a:cubicBezTo>
                  <a:pt x="109328" y="4929882"/>
                  <a:pt x="-26532" y="4726254"/>
                  <a:pt x="40189" y="4431326"/>
                </a:cubicBezTo>
                <a:cubicBezTo>
                  <a:pt x="129472" y="4036881"/>
                  <a:pt x="470813" y="3882974"/>
                  <a:pt x="467268" y="3598198"/>
                </a:cubicBezTo>
                <a:cubicBezTo>
                  <a:pt x="463239" y="3255890"/>
                  <a:pt x="44217" y="3187318"/>
                  <a:pt x="3203" y="2797063"/>
                </a:cubicBezTo>
                <a:cubicBezTo>
                  <a:pt x="-23550" y="2542509"/>
                  <a:pt x="119641" y="2237671"/>
                  <a:pt x="345913" y="2096653"/>
                </a:cubicBezTo>
                <a:cubicBezTo>
                  <a:pt x="762919" y="1836457"/>
                  <a:pt x="1233029" y="2275545"/>
                  <a:pt x="1552774" y="2014542"/>
                </a:cubicBezTo>
                <a:cubicBezTo>
                  <a:pt x="1743751" y="1858617"/>
                  <a:pt x="1774856" y="1540160"/>
                  <a:pt x="1737708" y="1339596"/>
                </a:cubicBezTo>
                <a:cubicBezTo>
                  <a:pt x="1666877" y="957721"/>
                  <a:pt x="1353739" y="895190"/>
                  <a:pt x="1365343" y="604294"/>
                </a:cubicBezTo>
                <a:cubicBezTo>
                  <a:pt x="1373885" y="388094"/>
                  <a:pt x="1557287" y="161098"/>
                  <a:pt x="1784365" y="110735"/>
                </a:cubicBezTo>
                <a:cubicBezTo>
                  <a:pt x="1816113" y="103643"/>
                  <a:pt x="1848539" y="100098"/>
                  <a:pt x="1881062" y="100098"/>
                </a:cubicBezTo>
                <a:cubicBezTo>
                  <a:pt x="2100564" y="100098"/>
                  <a:pt x="2273329" y="261260"/>
                  <a:pt x="2326675" y="311301"/>
                </a:cubicBezTo>
                <a:cubicBezTo>
                  <a:pt x="2579216" y="547161"/>
                  <a:pt x="2379374" y="836206"/>
                  <a:pt x="2585018" y="1190279"/>
                </a:cubicBezTo>
                <a:cubicBezTo>
                  <a:pt x="2616968" y="1242737"/>
                  <a:pt x="2653624" y="1292213"/>
                  <a:pt x="2694528" y="1338063"/>
                </a:cubicBezTo>
                <a:cubicBezTo>
                  <a:pt x="2775108" y="1429685"/>
                  <a:pt x="2925230" y="1413569"/>
                  <a:pt x="2982926" y="1306959"/>
                </a:cubicBezTo>
                <a:cubicBezTo>
                  <a:pt x="3078253" y="1130728"/>
                  <a:pt x="3169390" y="933143"/>
                  <a:pt x="3354163" y="881733"/>
                </a:cubicBezTo>
                <a:cubicBezTo>
                  <a:pt x="3713394" y="781733"/>
                  <a:pt x="3927255" y="1375615"/>
                  <a:pt x="4299539" y="1304623"/>
                </a:cubicBezTo>
                <a:cubicBezTo>
                  <a:pt x="4454094" y="1275131"/>
                  <a:pt x="4543700" y="1148457"/>
                  <a:pt x="4625167" y="991486"/>
                </a:cubicBezTo>
                <a:cubicBezTo>
                  <a:pt x="4647810" y="947730"/>
                  <a:pt x="4669890" y="901637"/>
                  <a:pt x="4692533" y="854498"/>
                </a:cubicBezTo>
                <a:cubicBezTo>
                  <a:pt x="4762477" y="605422"/>
                  <a:pt x="4865621" y="105095"/>
                  <a:pt x="5607288" y="28863"/>
                </a:cubicBezTo>
                <a:cubicBezTo>
                  <a:pt x="5658191" y="20163"/>
                  <a:pt x="5709812" y="16455"/>
                  <a:pt x="5761439" y="17664"/>
                </a:cubicBezTo>
                <a:close/>
                <a:moveTo>
                  <a:pt x="4156539" y="0"/>
                </a:moveTo>
                <a:cubicBezTo>
                  <a:pt x="4436664" y="0"/>
                  <a:pt x="4663751" y="227087"/>
                  <a:pt x="4663751" y="507212"/>
                </a:cubicBezTo>
                <a:cubicBezTo>
                  <a:pt x="4663751" y="787337"/>
                  <a:pt x="4436664" y="1014424"/>
                  <a:pt x="4156539" y="1014424"/>
                </a:cubicBezTo>
                <a:cubicBezTo>
                  <a:pt x="3876414" y="1014424"/>
                  <a:pt x="3649327" y="787337"/>
                  <a:pt x="3649327" y="507212"/>
                </a:cubicBezTo>
                <a:cubicBezTo>
                  <a:pt x="3649327" y="227087"/>
                  <a:pt x="3876414" y="0"/>
                  <a:pt x="41565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-1031345"/>
            <a:ext cx="10969752" cy="31308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Output During Execution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3902206"/>
            <a:ext cx="10969752" cy="22405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342900">
              <a:buFont typeface="Arial" panose="020B0504020202020204" pitchFamily="34" charset="0"/>
              <a:buChar char="•"/>
            </a:pPr>
            <a:r>
              <a:rPr lang="en-US" sz="2400"/>
              <a:t>On </a:t>
            </a:r>
            <a:r>
              <a:rPr lang="en-US" sz="2400" err="1"/>
              <a:t>SIGINT:</a:t>
            </a:r>
            <a:r>
              <a:rPr lang="en-US" sz="2400" b="1" err="1"/>
              <a:t>Caught</a:t>
            </a:r>
            <a:r>
              <a:rPr lang="en-US" sz="2400" b="1">
                <a:ea typeface="+mn-lt"/>
                <a:cs typeface="+mn-lt"/>
              </a:rPr>
              <a:t> SIGINT, saving data and shutting down...</a:t>
            </a:r>
            <a:endParaRPr lang="en-US" sz="2400"/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sz="2400" b="1"/>
              <a:t>P</a:t>
            </a:r>
            <a:r>
              <a:rPr lang="en-US" sz="2400" b="1">
                <a:ea typeface="+mn-lt"/>
                <a:cs typeface="+mn-lt"/>
              </a:rPr>
              <a:t>rogress saved to </a:t>
            </a:r>
            <a:r>
              <a:rPr lang="en-US" sz="2400" b="1">
                <a:latin typeface="Avenir Next LT Pro"/>
              </a:rPr>
              <a:t>progress.txt</a:t>
            </a:r>
            <a:r>
              <a:rPr lang="en-US" sz="2400" b="1">
                <a:ea typeface="+mn-lt"/>
                <a:cs typeface="+mn-lt"/>
              </a:rPr>
              <a:t>, then system shutdown is initiated.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2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9262" y="1859187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b="1" dirty="0"/>
              <a:t>Conclusion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8180386-708D-2A0C-9DCC-7C2810560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253767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63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5196-7E7E-9CA4-3F82-7E92C957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38136"/>
            <a:ext cx="10972800" cy="19817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cs typeface="Posterama"/>
              </a:rPr>
              <a:t>GITHUB LINK</a:t>
            </a:r>
            <a:br>
              <a:rPr lang="en-US" dirty="0">
                <a:cs typeface="Posterama"/>
              </a:rPr>
            </a:br>
            <a:r>
              <a:rPr lang="en-US" dirty="0">
                <a:cs typeface="Posterama"/>
              </a:rPr>
              <a:t>https://github.com/Malli-Santhosh/Linux-Custom-Signals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96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2FF84-3A0C-D7FA-E48C-ADC6D1640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6FFC-8E87-7C60-DA42-7949FF43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031" y="2445307"/>
            <a:ext cx="10972800" cy="1325563"/>
          </a:xfrm>
        </p:spPr>
        <p:txBody>
          <a:bodyPr/>
          <a:lstStyle/>
          <a:p>
            <a:r>
              <a:rPr lang="en-US" dirty="0">
                <a:cs typeface="Posterama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5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dirty="0"/>
              <a:t>What is a User-Defined System Call?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368FEA9-4A8F-E07C-DDD7-853B9BBF1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292899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77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/>
              <a:t>Concept: Graceful Shutdown </a:t>
            </a:r>
            <a:r>
              <a:rPr lang="en-US" dirty="0"/>
              <a:t>Using a Signal Handler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F8FC851-9B75-574F-A5C8-E0C2A30C2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749435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269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Overview of the Custom System Call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Create a custom system call in Linux that saves data and initiates system shutdown</a:t>
            </a:r>
          </a:p>
          <a:p>
            <a:pPr marL="342900" lvl="0" indent="-342900">
              <a:buFont typeface="Arial" panose="020B0504020202020204" pitchFamily="34" charset="0"/>
              <a:buChar char="•"/>
            </a:pPr>
            <a:r>
              <a:rPr lang="en-US" dirty="0"/>
              <a:t>Define the system call in the kernel</a:t>
            </a:r>
          </a:p>
          <a:p>
            <a:pPr marL="342900" lvl="0" indent="-342900">
              <a:buFont typeface="Arial" panose="020B0504020202020204" pitchFamily="34" charset="0"/>
              <a:buChar char="•"/>
            </a:pPr>
            <a:r>
              <a:rPr lang="en-US" dirty="0"/>
              <a:t>Modify the syscall table</a:t>
            </a:r>
          </a:p>
          <a:p>
            <a:pPr marL="342900" lvl="0" indent="-342900">
              <a:buFont typeface="Arial" panose="020B0504020202020204" pitchFamily="34" charset="0"/>
              <a:buChar char="•"/>
            </a:pPr>
            <a:r>
              <a:rPr lang="en-US" dirty="0"/>
              <a:t>Recompile the kernel</a:t>
            </a:r>
          </a:p>
          <a:p>
            <a:pPr marL="342900" lvl="0" indent="-342900">
              <a:buFont typeface="Arial" panose="020B0504020202020204" pitchFamily="34" charset="0"/>
              <a:buChar char="•"/>
            </a:pPr>
            <a:r>
              <a:rPr lang="en-US" dirty="0"/>
              <a:t>Call the system call from user space</a:t>
            </a:r>
          </a:p>
        </p:txBody>
      </p:sp>
      <p:pic>
        <p:nvPicPr>
          <p:cNvPr id="6" name="Picture 5" descr="Lines and dots connected representing a network">
            <a:extLst>
              <a:ext uri="{FF2B5EF4-FFF2-40B4-BE49-F238E27FC236}">
                <a16:creationId xmlns:a16="http://schemas.microsoft.com/office/drawing/2014/main" id="{05223610-9FF5-5364-C94B-7AEBA2CF1F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652" r="24549" b="-2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8755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6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BF742A-50EF-4EE9-855D-53E511F86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Step 1 - Define the System Call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761C453-3E3E-10E4-7FC1-8B44813B1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254" y="669856"/>
            <a:ext cx="394014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Creating the System Call in the Kernel (mycall.c)</a:t>
            </a:r>
            <a:r>
              <a:rPr lang="en-US"/>
              <a:t>:</a:t>
            </a:r>
            <a:endParaRPr lang="en-US" dirty="0"/>
          </a:p>
        </p:txBody>
      </p:sp>
      <p:pic>
        <p:nvPicPr>
          <p:cNvPr id="3" name="Picture 2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5BCB4C13-9364-D6D7-F984-5C45FE08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87" y="2314678"/>
            <a:ext cx="5812648" cy="4319316"/>
          </a:xfrm>
          <a:prstGeom prst="rect">
            <a:avLst/>
          </a:prstGeom>
        </p:spPr>
      </p:pic>
      <p:pic>
        <p:nvPicPr>
          <p:cNvPr id="4" name="Picture 3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6F9527FF-4401-105A-4BED-49B66E344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922" y="2776744"/>
            <a:ext cx="5636141" cy="34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3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/>
              <a:t>Step 1 - Define the System Call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0B07999-9769-300A-D1D1-E7D82E05AA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537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/>
              <a:t>Step 2 - Modify the Syscall Table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64217BC-D586-7165-064F-E7BA6EDDE8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440504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2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sz="4100" dirty="0"/>
              <a:t>Step 3 - Configure the Kernel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r>
              <a:rPr lang="en-US" dirty="0"/>
              <a:t>1)Navigate to the kernel source directory: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cd /</a:t>
            </a:r>
            <a:r>
              <a:rPr lang="en-US" b="1" err="1">
                <a:ea typeface="+mn-lt"/>
                <a:cs typeface="+mn-lt"/>
              </a:rPr>
              <a:t>usr</a:t>
            </a:r>
            <a:r>
              <a:rPr lang="en-US" b="1" dirty="0">
                <a:ea typeface="+mn-lt"/>
                <a:cs typeface="+mn-lt"/>
              </a:rPr>
              <a:t>/</a:t>
            </a:r>
            <a:r>
              <a:rPr lang="en-US" b="1" err="1">
                <a:ea typeface="+mn-lt"/>
                <a:cs typeface="+mn-lt"/>
              </a:rPr>
              <a:t>src</a:t>
            </a:r>
            <a:r>
              <a:rPr lang="en-US" b="1" dirty="0">
                <a:ea typeface="+mn-lt"/>
                <a:cs typeface="+mn-lt"/>
              </a:rPr>
              <a:t>/</a:t>
            </a:r>
            <a:r>
              <a:rPr lang="en-US" b="1" err="1">
                <a:ea typeface="+mn-lt"/>
                <a:cs typeface="+mn-lt"/>
              </a:rPr>
              <a:t>linux</a:t>
            </a:r>
            <a:endParaRPr lang="en-US" b="1" err="1"/>
          </a:p>
          <a:p>
            <a:r>
              <a:rPr lang="en-US" dirty="0"/>
              <a:t>2)Clean the source tree: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make clean</a:t>
            </a:r>
          </a:p>
          <a:p>
            <a:pPr lvl="0"/>
            <a:endParaRPr lang="en-US" dirty="0"/>
          </a:p>
          <a:p>
            <a:r>
              <a:rPr lang="en-US" dirty="0"/>
              <a:t>3)Update the kernel configuration to include your custom </a:t>
            </a:r>
            <a:r>
              <a:rPr lang="en-US" dirty="0" err="1"/>
              <a:t>changes:</a:t>
            </a:r>
            <a:r>
              <a:rPr lang="en-US" b="1" dirty="0" err="1">
                <a:ea typeface="+mn-lt"/>
                <a:cs typeface="+mn-lt"/>
              </a:rPr>
              <a:t>make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menuconfig</a:t>
            </a:r>
            <a:endParaRPr lang="en-US" b="1" dirty="0">
              <a:ea typeface="+mn-lt"/>
              <a:cs typeface="+mn-lt"/>
            </a:endParaRPr>
          </a:p>
          <a:p>
            <a:r>
              <a:rPr lang="en-US" dirty="0"/>
              <a:t>4)Save and exit the configuration tool</a:t>
            </a:r>
          </a:p>
          <a:p>
            <a:endParaRPr lang="en-US" b="1" dirty="0"/>
          </a:p>
          <a:p>
            <a:pPr lvl="0"/>
            <a:endParaRPr lang="en-US" dirty="0"/>
          </a:p>
        </p:txBody>
      </p:sp>
      <p:pic>
        <p:nvPicPr>
          <p:cNvPr id="6" name="Picture 5" descr="Small plant growing on soil">
            <a:extLst>
              <a:ext uri="{FF2B5EF4-FFF2-40B4-BE49-F238E27FC236}">
                <a16:creationId xmlns:a16="http://schemas.microsoft.com/office/drawing/2014/main" id="{B84F3136-826F-0589-B41F-F1A2E18ADC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27" r="25035" b="-3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983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/>
              <a:t>Step 4 - Compile the Kernel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6E3EC39-0DC8-2E15-5D96-7CBFC171F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536253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575134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540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 Next LT Pro</vt:lpstr>
      <vt:lpstr>Posterama</vt:lpstr>
      <vt:lpstr>SplashVTI</vt:lpstr>
      <vt:lpstr>User-Defined System Calls in Linux and Graceful Shutdown</vt:lpstr>
      <vt:lpstr>What is a User-Defined System Call?</vt:lpstr>
      <vt:lpstr>Concept: Graceful Shutdown Using a Signal Handler</vt:lpstr>
      <vt:lpstr>Overview of the Custom System Call</vt:lpstr>
      <vt:lpstr>Step 1 - Define the System Call</vt:lpstr>
      <vt:lpstr>Step 1 - Define the System Call</vt:lpstr>
      <vt:lpstr>Step 2 - Modify the Syscall Table</vt:lpstr>
      <vt:lpstr>Step 3 - Configure the Kernel</vt:lpstr>
      <vt:lpstr>Step 4 - Compile the Kernel</vt:lpstr>
      <vt:lpstr>Step 5 - Install and Reboot the Kernel</vt:lpstr>
      <vt:lpstr>Call the System Call from User Space</vt:lpstr>
      <vt:lpstr>Compile and Run the User-Space Program</vt:lpstr>
      <vt:lpstr>Modifying sudoers for Password-Free Shutdown</vt:lpstr>
      <vt:lpstr>Use Case and Benefits of Graceful Shutdown</vt:lpstr>
      <vt:lpstr>Output During Execution</vt:lpstr>
      <vt:lpstr>Conclusion</vt:lpstr>
      <vt:lpstr>GITHUB LINK https://github.com/Malli-Santhosh/Linux-Custom-Signals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Malli Santhosh</cp:lastModifiedBy>
  <cp:revision>132</cp:revision>
  <dcterms:created xsi:type="dcterms:W3CDTF">2024-10-14T12:28:07Z</dcterms:created>
  <dcterms:modified xsi:type="dcterms:W3CDTF">2024-10-18T10:54:30Z</dcterms:modified>
</cp:coreProperties>
</file>