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A5FBE-C466-4C56-B667-A90EE1F16B27}" v="10" dt="2025-08-13T13:35:51.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malleswari Allu" userId="08eb56d63b7aa3cf" providerId="LiveId" clId="{F56A5FBE-C466-4C56-B667-A90EE1F16B27}"/>
    <pc:docChg chg="custSel addSld modSld sldOrd">
      <pc:chgData name="Sivamalleswari Allu" userId="08eb56d63b7aa3cf" providerId="LiveId" clId="{F56A5FBE-C466-4C56-B667-A90EE1F16B27}" dt="2025-08-13T14:23:10.909" v="226" actId="14100"/>
      <pc:docMkLst>
        <pc:docMk/>
      </pc:docMkLst>
      <pc:sldChg chg="addSp modSp mod">
        <pc:chgData name="Sivamalleswari Allu" userId="08eb56d63b7aa3cf" providerId="LiveId" clId="{F56A5FBE-C466-4C56-B667-A90EE1F16B27}" dt="2025-08-13T13:31:55.815" v="141" actId="14100"/>
        <pc:sldMkLst>
          <pc:docMk/>
          <pc:sldMk cId="0" sldId="256"/>
        </pc:sldMkLst>
        <pc:spChg chg="mod">
          <ac:chgData name="Sivamalleswari Allu" userId="08eb56d63b7aa3cf" providerId="LiveId" clId="{F56A5FBE-C466-4C56-B667-A90EE1F16B27}" dt="2025-08-13T13:28:17.849" v="37" actId="6549"/>
          <ac:spMkLst>
            <pc:docMk/>
            <pc:sldMk cId="0" sldId="256"/>
            <ac:spMk id="2" creationId="{00000000-0000-0000-0000-000000000000}"/>
          </ac:spMkLst>
        </pc:spChg>
        <pc:spChg chg="mod">
          <ac:chgData name="Sivamalleswari Allu" userId="08eb56d63b7aa3cf" providerId="LiveId" clId="{F56A5FBE-C466-4C56-B667-A90EE1F16B27}" dt="2025-08-13T13:29:13.514" v="128" actId="20577"/>
          <ac:spMkLst>
            <pc:docMk/>
            <pc:sldMk cId="0" sldId="256"/>
            <ac:spMk id="3" creationId="{00000000-0000-0000-0000-000000000000}"/>
          </ac:spMkLst>
        </pc:spChg>
        <pc:picChg chg="add mod">
          <ac:chgData name="Sivamalleswari Allu" userId="08eb56d63b7aa3cf" providerId="LiveId" clId="{F56A5FBE-C466-4C56-B667-A90EE1F16B27}" dt="2025-08-13T13:31:55.815" v="141" actId="14100"/>
          <ac:picMkLst>
            <pc:docMk/>
            <pc:sldMk cId="0" sldId="256"/>
            <ac:picMk id="4" creationId="{D5B07DE4-1393-6B80-72EB-95BC2258A146}"/>
          </ac:picMkLst>
        </pc:picChg>
      </pc:sldChg>
      <pc:sldChg chg="addSp modSp mod">
        <pc:chgData name="Sivamalleswari Allu" userId="08eb56d63b7aa3cf" providerId="LiveId" clId="{F56A5FBE-C466-4C56-B667-A90EE1F16B27}" dt="2025-08-13T13:32:19.599" v="145" actId="14100"/>
        <pc:sldMkLst>
          <pc:docMk/>
          <pc:sldMk cId="0" sldId="257"/>
        </pc:sldMkLst>
        <pc:spChg chg="mod">
          <ac:chgData name="Sivamalleswari Allu" userId="08eb56d63b7aa3cf" providerId="LiveId" clId="{F56A5FBE-C466-4C56-B667-A90EE1F16B27}" dt="2025-08-13T13:32:08.058" v="143" actId="27636"/>
          <ac:spMkLst>
            <pc:docMk/>
            <pc:sldMk cId="0" sldId="257"/>
            <ac:spMk id="2" creationId="{00000000-0000-0000-0000-000000000000}"/>
          </ac:spMkLst>
        </pc:spChg>
        <pc:spChg chg="mod">
          <ac:chgData name="Sivamalleswari Allu" userId="08eb56d63b7aa3cf" providerId="LiveId" clId="{F56A5FBE-C466-4C56-B667-A90EE1F16B27}" dt="2025-08-13T13:30:48.726" v="130" actId="27636"/>
          <ac:spMkLst>
            <pc:docMk/>
            <pc:sldMk cId="0" sldId="257"/>
            <ac:spMk id="3" creationId="{00000000-0000-0000-0000-000000000000}"/>
          </ac:spMkLst>
        </pc:spChg>
        <pc:picChg chg="add mod">
          <ac:chgData name="Sivamalleswari Allu" userId="08eb56d63b7aa3cf" providerId="LiveId" clId="{F56A5FBE-C466-4C56-B667-A90EE1F16B27}" dt="2025-08-13T13:32:19.599" v="145" actId="14100"/>
          <ac:picMkLst>
            <pc:docMk/>
            <pc:sldMk cId="0" sldId="257"/>
            <ac:picMk id="4" creationId="{D1DCE610-0FA7-7542-CA94-29D4147EE3DE}"/>
          </ac:picMkLst>
        </pc:picChg>
      </pc:sldChg>
      <pc:sldChg chg="addSp modSp mod">
        <pc:chgData name="Sivamalleswari Allu" userId="08eb56d63b7aa3cf" providerId="LiveId" clId="{F56A5FBE-C466-4C56-B667-A90EE1F16B27}" dt="2025-08-13T13:33:02.635" v="149" actId="14100"/>
        <pc:sldMkLst>
          <pc:docMk/>
          <pc:sldMk cId="0" sldId="258"/>
        </pc:sldMkLst>
        <pc:spChg chg="mod">
          <ac:chgData name="Sivamalleswari Allu" userId="08eb56d63b7aa3cf" providerId="LiveId" clId="{F56A5FBE-C466-4C56-B667-A90EE1F16B27}" dt="2025-08-13T13:32:43.632" v="147" actId="27636"/>
          <ac:spMkLst>
            <pc:docMk/>
            <pc:sldMk cId="0" sldId="258"/>
            <ac:spMk id="2" creationId="{00000000-0000-0000-0000-000000000000}"/>
          </ac:spMkLst>
        </pc:spChg>
        <pc:spChg chg="mod">
          <ac:chgData name="Sivamalleswari Allu" userId="08eb56d63b7aa3cf" providerId="LiveId" clId="{F56A5FBE-C466-4C56-B667-A90EE1F16B27}" dt="2025-08-13T13:30:48.737" v="131" actId="27636"/>
          <ac:spMkLst>
            <pc:docMk/>
            <pc:sldMk cId="0" sldId="258"/>
            <ac:spMk id="3" creationId="{00000000-0000-0000-0000-000000000000}"/>
          </ac:spMkLst>
        </pc:spChg>
        <pc:picChg chg="add mod">
          <ac:chgData name="Sivamalleswari Allu" userId="08eb56d63b7aa3cf" providerId="LiveId" clId="{F56A5FBE-C466-4C56-B667-A90EE1F16B27}" dt="2025-08-13T13:33:02.635" v="149" actId="14100"/>
          <ac:picMkLst>
            <pc:docMk/>
            <pc:sldMk cId="0" sldId="258"/>
            <ac:picMk id="4" creationId="{3A37928F-6896-E672-DB39-1B9EA752ACA3}"/>
          </ac:picMkLst>
        </pc:picChg>
      </pc:sldChg>
      <pc:sldChg chg="addSp modSp mod">
        <pc:chgData name="Sivamalleswari Allu" userId="08eb56d63b7aa3cf" providerId="LiveId" clId="{F56A5FBE-C466-4C56-B667-A90EE1F16B27}" dt="2025-08-13T13:33:23.830" v="153" actId="27636"/>
        <pc:sldMkLst>
          <pc:docMk/>
          <pc:sldMk cId="0" sldId="259"/>
        </pc:sldMkLst>
        <pc:spChg chg="mod">
          <ac:chgData name="Sivamalleswari Allu" userId="08eb56d63b7aa3cf" providerId="LiveId" clId="{F56A5FBE-C466-4C56-B667-A90EE1F16B27}" dt="2025-08-13T13:33:23.830" v="153" actId="27636"/>
          <ac:spMkLst>
            <pc:docMk/>
            <pc:sldMk cId="0" sldId="259"/>
            <ac:spMk id="2" creationId="{00000000-0000-0000-0000-000000000000}"/>
          </ac:spMkLst>
        </pc:spChg>
        <pc:spChg chg="mod">
          <ac:chgData name="Sivamalleswari Allu" userId="08eb56d63b7aa3cf" providerId="LiveId" clId="{F56A5FBE-C466-4C56-B667-A90EE1F16B27}" dt="2025-08-13T13:30:48.743" v="132" actId="27636"/>
          <ac:spMkLst>
            <pc:docMk/>
            <pc:sldMk cId="0" sldId="259"/>
            <ac:spMk id="3" creationId="{00000000-0000-0000-0000-000000000000}"/>
          </ac:spMkLst>
        </pc:spChg>
        <pc:picChg chg="add mod">
          <ac:chgData name="Sivamalleswari Allu" userId="08eb56d63b7aa3cf" providerId="LiveId" clId="{F56A5FBE-C466-4C56-B667-A90EE1F16B27}" dt="2025-08-13T13:33:19.065" v="151" actId="14100"/>
          <ac:picMkLst>
            <pc:docMk/>
            <pc:sldMk cId="0" sldId="259"/>
            <ac:picMk id="4" creationId="{6494B40C-8B4E-9EDC-8100-6181FCA4518F}"/>
          </ac:picMkLst>
        </pc:picChg>
      </pc:sldChg>
      <pc:sldChg chg="addSp modSp mod">
        <pc:chgData name="Sivamalleswari Allu" userId="08eb56d63b7aa3cf" providerId="LiveId" clId="{F56A5FBE-C466-4C56-B667-A90EE1F16B27}" dt="2025-08-13T13:33:56.223" v="157" actId="14100"/>
        <pc:sldMkLst>
          <pc:docMk/>
          <pc:sldMk cId="0" sldId="260"/>
        </pc:sldMkLst>
        <pc:spChg chg="mod">
          <ac:chgData name="Sivamalleswari Allu" userId="08eb56d63b7aa3cf" providerId="LiveId" clId="{F56A5FBE-C466-4C56-B667-A90EE1F16B27}" dt="2025-08-13T13:33:41.165" v="155" actId="27636"/>
          <ac:spMkLst>
            <pc:docMk/>
            <pc:sldMk cId="0" sldId="260"/>
            <ac:spMk id="2" creationId="{00000000-0000-0000-0000-000000000000}"/>
          </ac:spMkLst>
        </pc:spChg>
        <pc:spChg chg="mod">
          <ac:chgData name="Sivamalleswari Allu" userId="08eb56d63b7aa3cf" providerId="LiveId" clId="{F56A5FBE-C466-4C56-B667-A90EE1F16B27}" dt="2025-08-13T13:30:48.751" v="133" actId="27636"/>
          <ac:spMkLst>
            <pc:docMk/>
            <pc:sldMk cId="0" sldId="260"/>
            <ac:spMk id="3" creationId="{00000000-0000-0000-0000-000000000000}"/>
          </ac:spMkLst>
        </pc:spChg>
        <pc:picChg chg="add mod">
          <ac:chgData name="Sivamalleswari Allu" userId="08eb56d63b7aa3cf" providerId="LiveId" clId="{F56A5FBE-C466-4C56-B667-A90EE1F16B27}" dt="2025-08-13T13:33:56.223" v="157" actId="14100"/>
          <ac:picMkLst>
            <pc:docMk/>
            <pc:sldMk cId="0" sldId="260"/>
            <ac:picMk id="4" creationId="{57645370-64D7-9DDD-A4EF-A208FC002FC8}"/>
          </ac:picMkLst>
        </pc:picChg>
      </pc:sldChg>
      <pc:sldChg chg="addSp modSp mod">
        <pc:chgData name="Sivamalleswari Allu" userId="08eb56d63b7aa3cf" providerId="LiveId" clId="{F56A5FBE-C466-4C56-B667-A90EE1F16B27}" dt="2025-08-13T13:34:30.686" v="161" actId="14100"/>
        <pc:sldMkLst>
          <pc:docMk/>
          <pc:sldMk cId="0" sldId="261"/>
        </pc:sldMkLst>
        <pc:spChg chg="mod">
          <ac:chgData name="Sivamalleswari Allu" userId="08eb56d63b7aa3cf" providerId="LiveId" clId="{F56A5FBE-C466-4C56-B667-A90EE1F16B27}" dt="2025-08-13T13:34:04.518" v="159" actId="27636"/>
          <ac:spMkLst>
            <pc:docMk/>
            <pc:sldMk cId="0" sldId="261"/>
            <ac:spMk id="2" creationId="{00000000-0000-0000-0000-000000000000}"/>
          </ac:spMkLst>
        </pc:spChg>
        <pc:spChg chg="mod">
          <ac:chgData name="Sivamalleswari Allu" userId="08eb56d63b7aa3cf" providerId="LiveId" clId="{F56A5FBE-C466-4C56-B667-A90EE1F16B27}" dt="2025-08-13T13:30:48.761" v="134" actId="27636"/>
          <ac:spMkLst>
            <pc:docMk/>
            <pc:sldMk cId="0" sldId="261"/>
            <ac:spMk id="3" creationId="{00000000-0000-0000-0000-000000000000}"/>
          </ac:spMkLst>
        </pc:spChg>
        <pc:picChg chg="add mod">
          <ac:chgData name="Sivamalleswari Allu" userId="08eb56d63b7aa3cf" providerId="LiveId" clId="{F56A5FBE-C466-4C56-B667-A90EE1F16B27}" dt="2025-08-13T13:34:30.686" v="161" actId="14100"/>
          <ac:picMkLst>
            <pc:docMk/>
            <pc:sldMk cId="0" sldId="261"/>
            <ac:picMk id="4" creationId="{29BEF4E2-D0ED-2452-7183-7C9026DFC82D}"/>
          </ac:picMkLst>
        </pc:picChg>
      </pc:sldChg>
      <pc:sldChg chg="addSp modSp mod">
        <pc:chgData name="Sivamalleswari Allu" userId="08eb56d63b7aa3cf" providerId="LiveId" clId="{F56A5FBE-C466-4C56-B667-A90EE1F16B27}" dt="2025-08-13T13:34:50.974" v="165" actId="14100"/>
        <pc:sldMkLst>
          <pc:docMk/>
          <pc:sldMk cId="0" sldId="262"/>
        </pc:sldMkLst>
        <pc:spChg chg="mod">
          <ac:chgData name="Sivamalleswari Allu" userId="08eb56d63b7aa3cf" providerId="LiveId" clId="{F56A5FBE-C466-4C56-B667-A90EE1F16B27}" dt="2025-08-13T13:34:41.940" v="163" actId="27636"/>
          <ac:spMkLst>
            <pc:docMk/>
            <pc:sldMk cId="0" sldId="262"/>
            <ac:spMk id="2" creationId="{00000000-0000-0000-0000-000000000000}"/>
          </ac:spMkLst>
        </pc:spChg>
        <pc:spChg chg="mod">
          <ac:chgData name="Sivamalleswari Allu" userId="08eb56d63b7aa3cf" providerId="LiveId" clId="{F56A5FBE-C466-4C56-B667-A90EE1F16B27}" dt="2025-08-13T13:30:48.779" v="135" actId="27636"/>
          <ac:spMkLst>
            <pc:docMk/>
            <pc:sldMk cId="0" sldId="262"/>
            <ac:spMk id="3" creationId="{00000000-0000-0000-0000-000000000000}"/>
          </ac:spMkLst>
        </pc:spChg>
        <pc:picChg chg="add mod">
          <ac:chgData name="Sivamalleswari Allu" userId="08eb56d63b7aa3cf" providerId="LiveId" clId="{F56A5FBE-C466-4C56-B667-A90EE1F16B27}" dt="2025-08-13T13:34:50.974" v="165" actId="14100"/>
          <ac:picMkLst>
            <pc:docMk/>
            <pc:sldMk cId="0" sldId="262"/>
            <ac:picMk id="4" creationId="{6D9E9C3B-B4F1-9B0B-D57C-0968AA646440}"/>
          </ac:picMkLst>
        </pc:picChg>
      </pc:sldChg>
      <pc:sldChg chg="addSp modSp mod">
        <pc:chgData name="Sivamalleswari Allu" userId="08eb56d63b7aa3cf" providerId="LiveId" clId="{F56A5FBE-C466-4C56-B667-A90EE1F16B27}" dt="2025-08-13T13:35:23.727" v="169" actId="14100"/>
        <pc:sldMkLst>
          <pc:docMk/>
          <pc:sldMk cId="0" sldId="263"/>
        </pc:sldMkLst>
        <pc:spChg chg="mod">
          <ac:chgData name="Sivamalleswari Allu" userId="08eb56d63b7aa3cf" providerId="LiveId" clId="{F56A5FBE-C466-4C56-B667-A90EE1F16B27}" dt="2025-08-13T13:35:14.552" v="167" actId="27636"/>
          <ac:spMkLst>
            <pc:docMk/>
            <pc:sldMk cId="0" sldId="263"/>
            <ac:spMk id="2" creationId="{00000000-0000-0000-0000-000000000000}"/>
          </ac:spMkLst>
        </pc:spChg>
        <pc:spChg chg="mod">
          <ac:chgData name="Sivamalleswari Allu" userId="08eb56d63b7aa3cf" providerId="LiveId" clId="{F56A5FBE-C466-4C56-B667-A90EE1F16B27}" dt="2025-08-13T13:30:48.789" v="136" actId="27636"/>
          <ac:spMkLst>
            <pc:docMk/>
            <pc:sldMk cId="0" sldId="263"/>
            <ac:spMk id="3" creationId="{00000000-0000-0000-0000-000000000000}"/>
          </ac:spMkLst>
        </pc:spChg>
        <pc:picChg chg="add mod">
          <ac:chgData name="Sivamalleswari Allu" userId="08eb56d63b7aa3cf" providerId="LiveId" clId="{F56A5FBE-C466-4C56-B667-A90EE1F16B27}" dt="2025-08-13T13:35:23.727" v="169" actId="14100"/>
          <ac:picMkLst>
            <pc:docMk/>
            <pc:sldMk cId="0" sldId="263"/>
            <ac:picMk id="4" creationId="{1D5E8B68-B256-0D3F-A0CB-16347546F228}"/>
          </ac:picMkLst>
        </pc:picChg>
      </pc:sldChg>
      <pc:sldChg chg="addSp modSp mod">
        <pc:chgData name="Sivamalleswari Allu" userId="08eb56d63b7aa3cf" providerId="LiveId" clId="{F56A5FBE-C466-4C56-B667-A90EE1F16B27}" dt="2025-08-13T13:35:37.716" v="173" actId="14100"/>
        <pc:sldMkLst>
          <pc:docMk/>
          <pc:sldMk cId="0" sldId="264"/>
        </pc:sldMkLst>
        <pc:spChg chg="mod">
          <ac:chgData name="Sivamalleswari Allu" userId="08eb56d63b7aa3cf" providerId="LiveId" clId="{F56A5FBE-C466-4C56-B667-A90EE1F16B27}" dt="2025-08-13T13:35:30.634" v="171" actId="27636"/>
          <ac:spMkLst>
            <pc:docMk/>
            <pc:sldMk cId="0" sldId="264"/>
            <ac:spMk id="2" creationId="{00000000-0000-0000-0000-000000000000}"/>
          </ac:spMkLst>
        </pc:spChg>
        <pc:spChg chg="mod">
          <ac:chgData name="Sivamalleswari Allu" userId="08eb56d63b7aa3cf" providerId="LiveId" clId="{F56A5FBE-C466-4C56-B667-A90EE1F16B27}" dt="2025-08-13T13:30:48.797" v="137" actId="27636"/>
          <ac:spMkLst>
            <pc:docMk/>
            <pc:sldMk cId="0" sldId="264"/>
            <ac:spMk id="3" creationId="{00000000-0000-0000-0000-000000000000}"/>
          </ac:spMkLst>
        </pc:spChg>
        <pc:picChg chg="add mod">
          <ac:chgData name="Sivamalleswari Allu" userId="08eb56d63b7aa3cf" providerId="LiveId" clId="{F56A5FBE-C466-4C56-B667-A90EE1F16B27}" dt="2025-08-13T13:35:37.716" v="173" actId="14100"/>
          <ac:picMkLst>
            <pc:docMk/>
            <pc:sldMk cId="0" sldId="264"/>
            <ac:picMk id="4" creationId="{0F74F584-918D-7123-D271-5EC9E050EE93}"/>
          </ac:picMkLst>
        </pc:picChg>
      </pc:sldChg>
      <pc:sldChg chg="addSp modSp mod">
        <pc:chgData name="Sivamalleswari Allu" userId="08eb56d63b7aa3cf" providerId="LiveId" clId="{F56A5FBE-C466-4C56-B667-A90EE1F16B27}" dt="2025-08-13T13:35:57.805" v="177" actId="14100"/>
        <pc:sldMkLst>
          <pc:docMk/>
          <pc:sldMk cId="0" sldId="265"/>
        </pc:sldMkLst>
        <pc:spChg chg="mod">
          <ac:chgData name="Sivamalleswari Allu" userId="08eb56d63b7aa3cf" providerId="LiveId" clId="{F56A5FBE-C466-4C56-B667-A90EE1F16B27}" dt="2025-08-13T13:35:45.825" v="175" actId="27636"/>
          <ac:spMkLst>
            <pc:docMk/>
            <pc:sldMk cId="0" sldId="265"/>
            <ac:spMk id="2" creationId="{00000000-0000-0000-0000-000000000000}"/>
          </ac:spMkLst>
        </pc:spChg>
        <pc:spChg chg="mod">
          <ac:chgData name="Sivamalleswari Allu" userId="08eb56d63b7aa3cf" providerId="LiveId" clId="{F56A5FBE-C466-4C56-B667-A90EE1F16B27}" dt="2025-08-13T13:30:48.809" v="138" actId="27636"/>
          <ac:spMkLst>
            <pc:docMk/>
            <pc:sldMk cId="0" sldId="265"/>
            <ac:spMk id="3" creationId="{00000000-0000-0000-0000-000000000000}"/>
          </ac:spMkLst>
        </pc:spChg>
        <pc:picChg chg="add mod">
          <ac:chgData name="Sivamalleswari Allu" userId="08eb56d63b7aa3cf" providerId="LiveId" clId="{F56A5FBE-C466-4C56-B667-A90EE1F16B27}" dt="2025-08-13T13:35:57.805" v="177" actId="14100"/>
          <ac:picMkLst>
            <pc:docMk/>
            <pc:sldMk cId="0" sldId="265"/>
            <ac:picMk id="4" creationId="{7A8BF0BF-7C74-83F0-0292-89393A88DD09}"/>
          </ac:picMkLst>
        </pc:picChg>
      </pc:sldChg>
      <pc:sldChg chg="addSp modSp new mod ord">
        <pc:chgData name="Sivamalleswari Allu" userId="08eb56d63b7aa3cf" providerId="LiveId" clId="{F56A5FBE-C466-4C56-B667-A90EE1F16B27}" dt="2025-08-13T14:19:45.203" v="222" actId="1076"/>
        <pc:sldMkLst>
          <pc:docMk/>
          <pc:sldMk cId="3678288971" sldId="266"/>
        </pc:sldMkLst>
        <pc:picChg chg="add mod modCrop">
          <ac:chgData name="Sivamalleswari Allu" userId="08eb56d63b7aa3cf" providerId="LiveId" clId="{F56A5FBE-C466-4C56-B667-A90EE1F16B27}" dt="2025-08-13T14:19:45.203" v="222" actId="1076"/>
          <ac:picMkLst>
            <pc:docMk/>
            <pc:sldMk cId="3678288971" sldId="266"/>
            <ac:picMk id="3" creationId="{73B39707-A94A-18A4-1102-973FEB6F8197}"/>
          </ac:picMkLst>
        </pc:picChg>
      </pc:sldChg>
      <pc:sldChg chg="addSp delSp modSp new mod">
        <pc:chgData name="Sivamalleswari Allu" userId="08eb56d63b7aa3cf" providerId="LiveId" clId="{F56A5FBE-C466-4C56-B667-A90EE1F16B27}" dt="2025-08-13T14:18:16.560" v="212" actId="14100"/>
        <pc:sldMkLst>
          <pc:docMk/>
          <pc:sldMk cId="3075377672" sldId="267"/>
        </pc:sldMkLst>
        <pc:spChg chg="add del mod">
          <ac:chgData name="Sivamalleswari Allu" userId="08eb56d63b7aa3cf" providerId="LiveId" clId="{F56A5FBE-C466-4C56-B667-A90EE1F16B27}" dt="2025-08-13T14:16:12.053" v="198" actId="478"/>
          <ac:spMkLst>
            <pc:docMk/>
            <pc:sldMk cId="3075377672" sldId="267"/>
            <ac:spMk id="3" creationId="{DA52347C-A785-2016-444D-418D4BCCD2D3}"/>
          </ac:spMkLst>
        </pc:spChg>
        <pc:spChg chg="add del mod">
          <ac:chgData name="Sivamalleswari Allu" userId="08eb56d63b7aa3cf" providerId="LiveId" clId="{F56A5FBE-C466-4C56-B667-A90EE1F16B27}" dt="2025-08-13T14:17:30.185" v="203"/>
          <ac:spMkLst>
            <pc:docMk/>
            <pc:sldMk cId="3075377672" sldId="267"/>
            <ac:spMk id="5" creationId="{841587E4-FD65-D4AA-DBC3-57F06047F558}"/>
          </ac:spMkLst>
        </pc:spChg>
        <pc:picChg chg="add mod modCrop">
          <ac:chgData name="Sivamalleswari Allu" userId="08eb56d63b7aa3cf" providerId="LiveId" clId="{F56A5FBE-C466-4C56-B667-A90EE1F16B27}" dt="2025-08-13T14:18:16.560" v="212" actId="14100"/>
          <ac:picMkLst>
            <pc:docMk/>
            <pc:sldMk cId="3075377672" sldId="267"/>
            <ac:picMk id="7" creationId="{DDC7A2FA-2579-2FF4-7764-D879A19C323E}"/>
          </ac:picMkLst>
        </pc:picChg>
      </pc:sldChg>
      <pc:sldChg chg="addSp modSp new mod">
        <pc:chgData name="Sivamalleswari Allu" userId="08eb56d63b7aa3cf" providerId="LiveId" clId="{F56A5FBE-C466-4C56-B667-A90EE1F16B27}" dt="2025-08-13T14:23:10.909" v="226" actId="14100"/>
        <pc:sldMkLst>
          <pc:docMk/>
          <pc:sldMk cId="2182744776" sldId="268"/>
        </pc:sldMkLst>
        <pc:picChg chg="add mod modCrop">
          <ac:chgData name="Sivamalleswari Allu" userId="08eb56d63b7aa3cf" providerId="LiveId" clId="{F56A5FBE-C466-4C56-B667-A90EE1F16B27}" dt="2025-08-13T14:23:10.909" v="226" actId="14100"/>
          <ac:picMkLst>
            <pc:docMk/>
            <pc:sldMk cId="2182744776" sldId="268"/>
            <ac:picMk id="3" creationId="{49890BB0-7AA5-223D-1730-E30FBE868A93}"/>
          </ac:picMkLst>
        </pc:picChg>
      </pc:sldChg>
      <pc:sldChg chg="new ord">
        <pc:chgData name="Sivamalleswari Allu" userId="08eb56d63b7aa3cf" providerId="LiveId" clId="{F56A5FBE-C466-4C56-B667-A90EE1F16B27}" dt="2025-08-13T14:19:59.214" v="225"/>
        <pc:sldMkLst>
          <pc:docMk/>
          <pc:sldMk cId="2837034427"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110"/>
            <a:ext cx="8229600" cy="896528"/>
          </a:xfrm>
        </p:spPr>
        <p:txBody>
          <a:bodyPr>
            <a:normAutofit/>
          </a:bodyPr>
          <a:lstStyle/>
          <a:p>
            <a:endParaRPr sz="1050" dirty="0"/>
          </a:p>
        </p:txBody>
      </p:sp>
      <p:sp>
        <p:nvSpPr>
          <p:cNvPr id="3" name="Content Placeholder 2"/>
          <p:cNvSpPr>
            <a:spLocks noGrp="1"/>
          </p:cNvSpPr>
          <p:nvPr>
            <p:ph idx="1"/>
          </p:nvPr>
        </p:nvSpPr>
        <p:spPr/>
        <p:txBody>
          <a:bodyPr>
            <a:normAutofit/>
          </a:bodyPr>
          <a:lstStyle/>
          <a:p>
            <a:r>
              <a:rPr sz="2800" dirty="0"/>
              <a:t>Presented by: </a:t>
            </a:r>
            <a:r>
              <a:rPr lang="en-US" sz="2800" dirty="0"/>
              <a:t>Allu Siva Malleswari</a:t>
            </a:r>
            <a:r>
              <a:rPr sz="2800" dirty="0"/>
              <a:t>| ID </a:t>
            </a:r>
            <a:r>
              <a:rPr lang="en-US" sz="2800" dirty="0"/>
              <a:t>23ME1A4904</a:t>
            </a:r>
            <a:r>
              <a:rPr sz="2800" dirty="0"/>
              <a:t>| Institution </a:t>
            </a:r>
            <a:r>
              <a:rPr lang="en-US" sz="2800" dirty="0"/>
              <a:t> </a:t>
            </a:r>
            <a:r>
              <a:rPr lang="en-US" sz="2800" dirty="0" err="1"/>
              <a:t>Ramachandhra</a:t>
            </a:r>
            <a:r>
              <a:rPr lang="en-US" sz="2800" dirty="0"/>
              <a:t> College of Engineering</a:t>
            </a:r>
            <a:endParaRPr sz="2800" dirty="0"/>
          </a:p>
          <a:p>
            <a:endParaRPr sz="2800" dirty="0"/>
          </a:p>
          <a:p>
            <a:r>
              <a:rPr sz="2800" dirty="0"/>
              <a:t>This project focuses on using AI-based transfer learning models to identify and sort rotten fruits and vegetables in real-time, reducing human effort and improving food quality.</a:t>
            </a:r>
          </a:p>
        </p:txBody>
      </p:sp>
      <p:pic>
        <p:nvPicPr>
          <p:cNvPr id="4" name="Picture 3">
            <a:extLst>
              <a:ext uri="{FF2B5EF4-FFF2-40B4-BE49-F238E27FC236}">
                <a16:creationId xmlns:a16="http://schemas.microsoft.com/office/drawing/2014/main" id="{D5B07DE4-1393-6B80-72EB-95BC2258A146}"/>
              </a:ext>
            </a:extLst>
          </p:cNvPr>
          <p:cNvPicPr/>
          <p:nvPr/>
        </p:nvPicPr>
        <p:blipFill>
          <a:blip r:embed="rId2"/>
          <a:stretch>
            <a:fillRect/>
          </a:stretch>
        </p:blipFill>
        <p:spPr>
          <a:xfrm>
            <a:off x="319548" y="521109"/>
            <a:ext cx="8504904" cy="8965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Conclusion &amp; Future Work</a:t>
            </a:r>
          </a:p>
        </p:txBody>
      </p:sp>
      <p:sp>
        <p:nvSpPr>
          <p:cNvPr id="3" name="Content Placeholder 2"/>
          <p:cNvSpPr>
            <a:spLocks noGrp="1"/>
          </p:cNvSpPr>
          <p:nvPr>
            <p:ph idx="1"/>
          </p:nvPr>
        </p:nvSpPr>
        <p:spPr/>
        <p:txBody>
          <a:bodyPr>
            <a:normAutofit fontScale="77500" lnSpcReduction="20000"/>
          </a:bodyPr>
          <a:lstStyle/>
          <a:p>
            <a:r>
              <a:rPr dirty="0"/>
              <a:t>Conclusion:</a:t>
            </a:r>
          </a:p>
          <a:p>
            <a:r>
              <a:rPr dirty="0"/>
              <a:t>The Smart Sorting system using transfer learning proved to be an efficient and accurate method for detecting rotten produce, reducing waste, and improving quality control.</a:t>
            </a:r>
          </a:p>
          <a:p>
            <a:endParaRPr dirty="0"/>
          </a:p>
          <a:p>
            <a:r>
              <a:rPr dirty="0"/>
              <a:t>Future Work:</a:t>
            </a:r>
          </a:p>
          <a:p>
            <a:r>
              <a:rPr dirty="0"/>
              <a:t>• Integration with IoT sensors for real-time monitoring.</a:t>
            </a:r>
          </a:p>
          <a:p>
            <a:r>
              <a:rPr dirty="0"/>
              <a:t>• Expanding the dataset to include more fruit and vegetable types.</a:t>
            </a:r>
          </a:p>
          <a:p>
            <a:r>
              <a:rPr dirty="0"/>
              <a:t>• Implementing multi-class classification to detect different defects beyond rotting.</a:t>
            </a:r>
          </a:p>
        </p:txBody>
      </p:sp>
      <p:pic>
        <p:nvPicPr>
          <p:cNvPr id="4" name="Picture 3">
            <a:extLst>
              <a:ext uri="{FF2B5EF4-FFF2-40B4-BE49-F238E27FC236}">
                <a16:creationId xmlns:a16="http://schemas.microsoft.com/office/drawing/2014/main" id="{7A8BF0BF-7C74-83F0-0292-89393A88DD09}"/>
              </a:ext>
            </a:extLst>
          </p:cNvPr>
          <p:cNvPicPr/>
          <p:nvPr/>
        </p:nvPicPr>
        <p:blipFill>
          <a:blip r:embed="rId2"/>
          <a:stretch>
            <a:fillRect/>
          </a:stretch>
        </p:blipFill>
        <p:spPr>
          <a:xfrm>
            <a:off x="181896" y="113071"/>
            <a:ext cx="8863781" cy="7078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C7A2FA-2579-2FF4-7764-D879A19C323E}"/>
              </a:ext>
            </a:extLst>
          </p:cNvPr>
          <p:cNvPicPr>
            <a:picLocks noChangeAspect="1"/>
          </p:cNvPicPr>
          <p:nvPr/>
        </p:nvPicPr>
        <p:blipFill>
          <a:blip r:embed="rId2"/>
          <a:srcRect l="6452" t="19098" r="28387" b="4680"/>
          <a:stretch>
            <a:fillRect/>
          </a:stretch>
        </p:blipFill>
        <p:spPr>
          <a:xfrm>
            <a:off x="589934" y="422787"/>
            <a:ext cx="7108723" cy="5577963"/>
          </a:xfrm>
          <a:prstGeom prst="rect">
            <a:avLst/>
          </a:prstGeom>
        </p:spPr>
      </p:pic>
    </p:spTree>
    <p:extLst>
      <p:ext uri="{BB962C8B-B14F-4D97-AF65-F5344CB8AC3E}">
        <p14:creationId xmlns:p14="http://schemas.microsoft.com/office/powerpoint/2010/main" val="30753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90BB0-7AA5-223D-1730-E30FBE868A93}"/>
              </a:ext>
            </a:extLst>
          </p:cNvPr>
          <p:cNvPicPr>
            <a:picLocks noChangeAspect="1"/>
          </p:cNvPicPr>
          <p:nvPr/>
        </p:nvPicPr>
        <p:blipFill>
          <a:blip r:embed="rId2"/>
          <a:srcRect l="5883" t="20609" r="-30250" b="11147"/>
          <a:stretch>
            <a:fillRect/>
          </a:stretch>
        </p:blipFill>
        <p:spPr>
          <a:xfrm>
            <a:off x="412954" y="501445"/>
            <a:ext cx="8731045" cy="5132439"/>
          </a:xfrm>
          <a:prstGeom prst="rect">
            <a:avLst/>
          </a:prstGeom>
        </p:spPr>
      </p:pic>
    </p:spTree>
    <p:extLst>
      <p:ext uri="{BB962C8B-B14F-4D97-AF65-F5344CB8AC3E}">
        <p14:creationId xmlns:p14="http://schemas.microsoft.com/office/powerpoint/2010/main" val="218274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39707-A94A-18A4-1102-973FEB6F8197}"/>
              </a:ext>
            </a:extLst>
          </p:cNvPr>
          <p:cNvPicPr>
            <a:picLocks noChangeAspect="1"/>
          </p:cNvPicPr>
          <p:nvPr/>
        </p:nvPicPr>
        <p:blipFill>
          <a:blip r:embed="rId2"/>
          <a:srcRect t="49656" r="28554" b="9117"/>
          <a:stretch>
            <a:fillRect/>
          </a:stretch>
        </p:blipFill>
        <p:spPr>
          <a:xfrm>
            <a:off x="836596" y="580105"/>
            <a:ext cx="7098037" cy="4404852"/>
          </a:xfrm>
          <a:prstGeom prst="rect">
            <a:avLst/>
          </a:prstGeom>
        </p:spPr>
      </p:pic>
    </p:spTree>
    <p:extLst>
      <p:ext uri="{BB962C8B-B14F-4D97-AF65-F5344CB8AC3E}">
        <p14:creationId xmlns:p14="http://schemas.microsoft.com/office/powerpoint/2010/main" val="367828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03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Introduction</a:t>
            </a:r>
          </a:p>
        </p:txBody>
      </p:sp>
      <p:sp>
        <p:nvSpPr>
          <p:cNvPr id="3" name="Content Placeholder 2"/>
          <p:cNvSpPr>
            <a:spLocks noGrp="1"/>
          </p:cNvSpPr>
          <p:nvPr>
            <p:ph idx="1"/>
          </p:nvPr>
        </p:nvSpPr>
        <p:spPr/>
        <p:txBody>
          <a:bodyPr>
            <a:normAutofit fontScale="92500" lnSpcReduction="20000"/>
          </a:bodyPr>
          <a:lstStyle/>
          <a:p>
            <a:r>
              <a:t>Food wastage is a global issue, and one of the main reasons for it is the mixing of rotten produce with fresh ones during storage and transportation. Traditional manual sorting methods are slow and prone to errors. With the advancement of Artificial Intelligence (AI) and Machine Learning (ML), automation in sorting can greatly improve efficiency and quality control.</a:t>
            </a:r>
          </a:p>
          <a:p>
            <a:endParaRPr/>
          </a:p>
          <a:p>
            <a:r>
              <a:t>Our solution leverages transfer learning for accurate and fast detection of rotten produce.</a:t>
            </a:r>
          </a:p>
        </p:txBody>
      </p:sp>
      <p:pic>
        <p:nvPicPr>
          <p:cNvPr id="4" name="Picture 3">
            <a:extLst>
              <a:ext uri="{FF2B5EF4-FFF2-40B4-BE49-F238E27FC236}">
                <a16:creationId xmlns:a16="http://schemas.microsoft.com/office/drawing/2014/main" id="{D1DCE610-0FA7-7542-CA94-29D4147EE3DE}"/>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Problem Statement</a:t>
            </a:r>
          </a:p>
        </p:txBody>
      </p:sp>
      <p:sp>
        <p:nvSpPr>
          <p:cNvPr id="3" name="Content Placeholder 2"/>
          <p:cNvSpPr>
            <a:spLocks noGrp="1"/>
          </p:cNvSpPr>
          <p:nvPr>
            <p:ph idx="1"/>
          </p:nvPr>
        </p:nvSpPr>
        <p:spPr/>
        <p:txBody>
          <a:bodyPr>
            <a:normAutofit fontScale="85000" lnSpcReduction="10000"/>
          </a:bodyPr>
          <a:lstStyle/>
          <a:p>
            <a:r>
              <a:rPr dirty="0"/>
              <a:t>Manual sorting of fruits and vegetables is labor-intensive, time-consuming, and inconsistent. Rotten produce not only causes economic loss but also affects the freshness of other items in storage.</a:t>
            </a:r>
          </a:p>
          <a:p>
            <a:endParaRPr dirty="0"/>
          </a:p>
          <a:p>
            <a:r>
              <a:rPr dirty="0"/>
              <a:t>Challenges:</a:t>
            </a:r>
          </a:p>
          <a:p>
            <a:r>
              <a:rPr dirty="0"/>
              <a:t>• Inconsistent human judgment</a:t>
            </a:r>
          </a:p>
          <a:p>
            <a:r>
              <a:rPr dirty="0"/>
              <a:t>• High labor costs</a:t>
            </a:r>
          </a:p>
          <a:p>
            <a:r>
              <a:rPr dirty="0"/>
              <a:t>• Slow processing speed</a:t>
            </a:r>
          </a:p>
          <a:p>
            <a:r>
              <a:rPr dirty="0"/>
              <a:t>• Risk of contaminated produce reaching consumers</a:t>
            </a:r>
          </a:p>
        </p:txBody>
      </p:sp>
      <p:pic>
        <p:nvPicPr>
          <p:cNvPr id="4" name="Picture 3">
            <a:extLst>
              <a:ext uri="{FF2B5EF4-FFF2-40B4-BE49-F238E27FC236}">
                <a16:creationId xmlns:a16="http://schemas.microsoft.com/office/drawing/2014/main" id="{3A37928F-6896-E672-DB39-1B9EA752ACA3}"/>
              </a:ext>
            </a:extLst>
          </p:cNvPr>
          <p:cNvPicPr/>
          <p:nvPr/>
        </p:nvPicPr>
        <p:blipFill>
          <a:blip r:embed="rId2"/>
          <a:stretch>
            <a:fillRect/>
          </a:stretch>
        </p:blipFill>
        <p:spPr>
          <a:xfrm>
            <a:off x="181896" y="113071"/>
            <a:ext cx="8814620" cy="7078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Objectives</a:t>
            </a:r>
          </a:p>
        </p:txBody>
      </p:sp>
      <p:sp>
        <p:nvSpPr>
          <p:cNvPr id="3" name="Content Placeholder 2"/>
          <p:cNvSpPr>
            <a:spLocks noGrp="1"/>
          </p:cNvSpPr>
          <p:nvPr>
            <p:ph idx="1"/>
          </p:nvPr>
        </p:nvSpPr>
        <p:spPr/>
        <p:txBody>
          <a:bodyPr>
            <a:normAutofit lnSpcReduction="10000"/>
          </a:bodyPr>
          <a:lstStyle/>
          <a:p>
            <a:r>
              <a:t>The primary objectives of this project are:</a:t>
            </a:r>
          </a:p>
          <a:p>
            <a:r>
              <a:t>1. To develop an AI model capable of identifying rotten produce with high accuracy.</a:t>
            </a:r>
          </a:p>
          <a:p>
            <a:r>
              <a:t>2. To integrate this model with a conveyor belt sorting system.</a:t>
            </a:r>
          </a:p>
          <a:p>
            <a:r>
              <a:t>3. To improve sorting speed and reduce wastage.</a:t>
            </a:r>
          </a:p>
          <a:p>
            <a:r>
              <a:t>4. To ensure consistent and reliable quality control in food supply chains.</a:t>
            </a:r>
          </a:p>
        </p:txBody>
      </p:sp>
      <p:pic>
        <p:nvPicPr>
          <p:cNvPr id="4" name="Picture 3">
            <a:extLst>
              <a:ext uri="{FF2B5EF4-FFF2-40B4-BE49-F238E27FC236}">
                <a16:creationId xmlns:a16="http://schemas.microsoft.com/office/drawing/2014/main" id="{6494B40C-8B4E-9EDC-8100-6181FCA4518F}"/>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Technology Used</a:t>
            </a:r>
          </a:p>
        </p:txBody>
      </p:sp>
      <p:sp>
        <p:nvSpPr>
          <p:cNvPr id="3" name="Content Placeholder 2"/>
          <p:cNvSpPr>
            <a:spLocks noGrp="1"/>
          </p:cNvSpPr>
          <p:nvPr>
            <p:ph idx="1"/>
          </p:nvPr>
        </p:nvSpPr>
        <p:spPr/>
        <p:txBody>
          <a:bodyPr>
            <a:normAutofit fontScale="92500" lnSpcReduction="10000"/>
          </a:bodyPr>
          <a:lstStyle/>
          <a:p>
            <a:r>
              <a:t>This project utilizes:</a:t>
            </a:r>
          </a:p>
          <a:p>
            <a:r>
              <a:t>• Transfer Learning – reusing pre-trained CNN models such as MobileNet and ResNet for fruit classification.</a:t>
            </a:r>
          </a:p>
          <a:p>
            <a:r>
              <a:t>• Python programming language.</a:t>
            </a:r>
          </a:p>
          <a:p>
            <a:r>
              <a:t>• TensorFlow/Keras deep learning libraries.</a:t>
            </a:r>
          </a:p>
          <a:p>
            <a:r>
              <a:t>• Image processing techniques for preprocessing datasets.</a:t>
            </a:r>
          </a:p>
          <a:p>
            <a:r>
              <a:t>• Google Colab for model training and testing.</a:t>
            </a:r>
          </a:p>
        </p:txBody>
      </p:sp>
      <p:pic>
        <p:nvPicPr>
          <p:cNvPr id="4" name="Picture 3">
            <a:extLst>
              <a:ext uri="{FF2B5EF4-FFF2-40B4-BE49-F238E27FC236}">
                <a16:creationId xmlns:a16="http://schemas.microsoft.com/office/drawing/2014/main" id="{57645370-64D7-9DDD-A4EF-A208FC002FC8}"/>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Methodology</a:t>
            </a:r>
          </a:p>
        </p:txBody>
      </p:sp>
      <p:sp>
        <p:nvSpPr>
          <p:cNvPr id="3" name="Content Placeholder 2"/>
          <p:cNvSpPr>
            <a:spLocks noGrp="1"/>
          </p:cNvSpPr>
          <p:nvPr>
            <p:ph idx="1"/>
          </p:nvPr>
        </p:nvSpPr>
        <p:spPr/>
        <p:txBody>
          <a:bodyPr>
            <a:normAutofit fontScale="85000" lnSpcReduction="20000"/>
          </a:bodyPr>
          <a:lstStyle/>
          <a:p>
            <a:r>
              <a:rPr dirty="0"/>
              <a:t>The workflow followed in this project includes:</a:t>
            </a:r>
          </a:p>
          <a:p>
            <a:r>
              <a:rPr dirty="0"/>
              <a:t>1. Data Collection – images of fresh and rotten fruits and vegetables.</a:t>
            </a:r>
          </a:p>
          <a:p>
            <a:r>
              <a:rPr dirty="0"/>
              <a:t>2. Data Preprocessing – resizing images, normalization, and data augmentation to improve model performance.</a:t>
            </a:r>
          </a:p>
          <a:p>
            <a:r>
              <a:rPr dirty="0"/>
              <a:t>3. Model Selection – choosing a pre-trained CNN model for transfer learning.</a:t>
            </a:r>
          </a:p>
          <a:p>
            <a:r>
              <a:rPr dirty="0"/>
              <a:t>4. Training – fine-tuning the model on our dataset.</a:t>
            </a:r>
          </a:p>
          <a:p>
            <a:r>
              <a:rPr dirty="0"/>
              <a:t>5. Evaluation – testing the model using accuracy, precision, recall, and confusion matrix.</a:t>
            </a:r>
          </a:p>
        </p:txBody>
      </p:sp>
      <p:pic>
        <p:nvPicPr>
          <p:cNvPr id="4" name="Picture 3">
            <a:extLst>
              <a:ext uri="{FF2B5EF4-FFF2-40B4-BE49-F238E27FC236}">
                <a16:creationId xmlns:a16="http://schemas.microsoft.com/office/drawing/2014/main" id="{29BEF4E2-D0ED-2452-7183-7C9026DFC82D}"/>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System Architecture</a:t>
            </a:r>
          </a:p>
        </p:txBody>
      </p:sp>
      <p:sp>
        <p:nvSpPr>
          <p:cNvPr id="3" name="Content Placeholder 2"/>
          <p:cNvSpPr>
            <a:spLocks noGrp="1"/>
          </p:cNvSpPr>
          <p:nvPr>
            <p:ph idx="1"/>
          </p:nvPr>
        </p:nvSpPr>
        <p:spPr/>
        <p:txBody>
          <a:bodyPr>
            <a:normAutofit fontScale="85000" lnSpcReduction="20000"/>
          </a:bodyPr>
          <a:lstStyle/>
          <a:p>
            <a:r>
              <a:t>The proposed system consists of:</a:t>
            </a:r>
          </a:p>
          <a:p>
            <a:r>
              <a:t>• Image Capture: A camera captures images of produce on a conveyor belt.</a:t>
            </a:r>
          </a:p>
          <a:p>
            <a:r>
              <a:t>• Preprocessing: Images are resized and normalized.</a:t>
            </a:r>
          </a:p>
          <a:p>
            <a:r>
              <a:t>• Classification: The AI model classifies each item as fresh or rotten.</a:t>
            </a:r>
          </a:p>
          <a:p>
            <a:r>
              <a:t>• Sorting Mechanism: Conveyor belt and robotic arms sort items based on classification results.</a:t>
            </a:r>
          </a:p>
          <a:p>
            <a:endParaRPr/>
          </a:p>
          <a:p>
            <a:r>
              <a:t>This automated pipeline ensures faster and more accurate sorting.</a:t>
            </a:r>
          </a:p>
        </p:txBody>
      </p:sp>
      <p:pic>
        <p:nvPicPr>
          <p:cNvPr id="4" name="Picture 3">
            <a:extLst>
              <a:ext uri="{FF2B5EF4-FFF2-40B4-BE49-F238E27FC236}">
                <a16:creationId xmlns:a16="http://schemas.microsoft.com/office/drawing/2014/main" id="{6D9E9C3B-B4F1-9B0B-D57C-0968AA646440}"/>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Results &amp; Analysis</a:t>
            </a:r>
          </a:p>
        </p:txBody>
      </p:sp>
      <p:sp>
        <p:nvSpPr>
          <p:cNvPr id="3" name="Content Placeholder 2"/>
          <p:cNvSpPr>
            <a:spLocks noGrp="1"/>
          </p:cNvSpPr>
          <p:nvPr>
            <p:ph idx="1"/>
          </p:nvPr>
        </p:nvSpPr>
        <p:spPr/>
        <p:txBody>
          <a:bodyPr>
            <a:normAutofit fontScale="85000" lnSpcReduction="10000"/>
          </a:bodyPr>
          <a:lstStyle/>
          <a:p>
            <a:r>
              <a:t>The trained transfer learning model achieved an accuracy of over 95% in distinguishing between fresh and rotten produce. The confusion matrix showed minimal false positives and false negatives.</a:t>
            </a:r>
          </a:p>
          <a:p>
            <a:endParaRPr/>
          </a:p>
          <a:p>
            <a:r>
              <a:t>Key Findings:</a:t>
            </a:r>
          </a:p>
          <a:p>
            <a:r>
              <a:t>• Transfer learning significantly reduced training time.</a:t>
            </a:r>
          </a:p>
          <a:p>
            <a:r>
              <a:t>• The model performed well on unseen test data.</a:t>
            </a:r>
          </a:p>
          <a:p>
            <a:r>
              <a:t>• Visual inspection confirmed the accuracy of predictions.</a:t>
            </a:r>
          </a:p>
        </p:txBody>
      </p:sp>
      <p:pic>
        <p:nvPicPr>
          <p:cNvPr id="4" name="Picture 3">
            <a:extLst>
              <a:ext uri="{FF2B5EF4-FFF2-40B4-BE49-F238E27FC236}">
                <a16:creationId xmlns:a16="http://schemas.microsoft.com/office/drawing/2014/main" id="{1D5E8B68-B256-0D3F-A0CB-16347546F228}"/>
              </a:ext>
            </a:extLst>
          </p:cNvPr>
          <p:cNvPicPr/>
          <p:nvPr/>
        </p:nvPicPr>
        <p:blipFill>
          <a:blip r:embed="rId2"/>
          <a:stretch>
            <a:fillRect/>
          </a:stretch>
        </p:blipFill>
        <p:spPr>
          <a:xfrm>
            <a:off x="181896" y="113071"/>
            <a:ext cx="8883446" cy="7078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Applications &amp; Benefits</a:t>
            </a:r>
          </a:p>
        </p:txBody>
      </p:sp>
      <p:sp>
        <p:nvSpPr>
          <p:cNvPr id="3" name="Content Placeholder 2"/>
          <p:cNvSpPr>
            <a:spLocks noGrp="1"/>
          </p:cNvSpPr>
          <p:nvPr>
            <p:ph idx="1"/>
          </p:nvPr>
        </p:nvSpPr>
        <p:spPr/>
        <p:txBody>
          <a:bodyPr>
            <a:normAutofit fontScale="92500" lnSpcReduction="20000"/>
          </a:bodyPr>
          <a:lstStyle/>
          <a:p>
            <a:r>
              <a:t>Applications:</a:t>
            </a:r>
          </a:p>
          <a:p>
            <a:r>
              <a:t>• Automated sorting in food processing plants.</a:t>
            </a:r>
          </a:p>
          <a:p>
            <a:r>
              <a:t>• Quality control in retail and supermarkets.</a:t>
            </a:r>
          </a:p>
          <a:p>
            <a:r>
              <a:t>• Inspection during transportation and storage.</a:t>
            </a:r>
          </a:p>
          <a:p>
            <a:endParaRPr/>
          </a:p>
          <a:p>
            <a:r>
              <a:t>Benefits:</a:t>
            </a:r>
          </a:p>
          <a:p>
            <a:r>
              <a:t>• Reduced labor costs.</a:t>
            </a:r>
          </a:p>
          <a:p>
            <a:r>
              <a:t>• Increased sorting speed and consistency.</a:t>
            </a:r>
          </a:p>
          <a:p>
            <a:r>
              <a:t>• Minimized wastage and improved customer satisfaction.</a:t>
            </a:r>
          </a:p>
        </p:txBody>
      </p:sp>
      <p:pic>
        <p:nvPicPr>
          <p:cNvPr id="4" name="Picture 3">
            <a:extLst>
              <a:ext uri="{FF2B5EF4-FFF2-40B4-BE49-F238E27FC236}">
                <a16:creationId xmlns:a16="http://schemas.microsoft.com/office/drawing/2014/main" id="{0F74F584-918D-7123-D271-5EC9E050EE93}"/>
              </a:ext>
            </a:extLst>
          </p:cNvPr>
          <p:cNvPicPr/>
          <p:nvPr/>
        </p:nvPicPr>
        <p:blipFill>
          <a:blip r:embed="rId2"/>
          <a:stretch>
            <a:fillRect/>
          </a:stretch>
        </p:blipFill>
        <p:spPr>
          <a:xfrm>
            <a:off x="181896" y="113071"/>
            <a:ext cx="8844117" cy="7078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642</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 Introduction</vt:lpstr>
      <vt:lpstr> Problem Statement</vt:lpstr>
      <vt:lpstr> Objectives</vt:lpstr>
      <vt:lpstr> Technology Used</vt:lpstr>
      <vt:lpstr> Methodology</vt:lpstr>
      <vt:lpstr> System Architecture</vt:lpstr>
      <vt:lpstr> Results &amp; Analysis</vt:lpstr>
      <vt:lpstr> Applications &amp; Benefits</vt:lpstr>
      <vt:lpstr> Conclusion &amp; Future Work</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Sivamalleswari Allu</dc:creator>
  <cp:keywords/>
  <dc:description>generated using python-pptx</dc:description>
  <cp:lastModifiedBy>Sivamalleswari Allu</cp:lastModifiedBy>
  <cp:revision>1</cp:revision>
  <dcterms:created xsi:type="dcterms:W3CDTF">2013-01-27T09:14:16Z</dcterms:created>
  <dcterms:modified xsi:type="dcterms:W3CDTF">2025-08-13T14:23:20Z</dcterms:modified>
  <cp:category/>
</cp:coreProperties>
</file>