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2" r:id="rId10"/>
    <p:sldId id="263"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AC21EA-844D-4B0F-9449-7A82B3EFE3E5}"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019B6F53-41AA-4555-B6F0-76093209422D}">
      <dgm:prSet/>
      <dgm:spPr/>
      <dgm:t>
        <a:bodyPr/>
        <a:lstStyle/>
        <a:p>
          <a:r>
            <a:rPr lang="en-US"/>
            <a:t>we know that this type of website already exist but</a:t>
          </a:r>
          <a:r>
            <a:rPr lang="en-IN"/>
            <a:t> they</a:t>
          </a:r>
          <a:r>
            <a:rPr lang="en-US"/>
            <a:t> cost high just to provide notes and question for practise and some time there will no lecture in few web app, even of YouTube lecture links will not be available.</a:t>
          </a:r>
        </a:p>
      </dgm:t>
    </dgm:pt>
    <dgm:pt modelId="{36387AD0-E21C-45EC-966C-BC0264045C33}" type="parTrans" cxnId="{8155AB1F-F39E-416E-9A54-C4391B51C550}">
      <dgm:prSet/>
      <dgm:spPr/>
      <dgm:t>
        <a:bodyPr/>
        <a:lstStyle/>
        <a:p>
          <a:endParaRPr lang="en-US"/>
        </a:p>
      </dgm:t>
    </dgm:pt>
    <dgm:pt modelId="{35BDBFE2-C0EF-42F3-A799-F94F9AE310C8}" type="sibTrans" cxnId="{8155AB1F-F39E-416E-9A54-C4391B51C550}">
      <dgm:prSet/>
      <dgm:spPr/>
      <dgm:t>
        <a:bodyPr/>
        <a:lstStyle/>
        <a:p>
          <a:endParaRPr lang="en-US"/>
        </a:p>
      </dgm:t>
    </dgm:pt>
    <dgm:pt modelId="{218128AF-F4FB-4E12-B691-FD4D718D736A}">
      <dgm:prSet/>
      <dgm:spPr/>
      <dgm:t>
        <a:bodyPr/>
        <a:lstStyle/>
        <a:p>
          <a:r>
            <a:rPr lang="en-US"/>
            <a:t>We had also face this problems that’s why this is the reason of our motivation to work on this project.</a:t>
          </a:r>
        </a:p>
      </dgm:t>
    </dgm:pt>
    <dgm:pt modelId="{FC3213DD-F13E-4BE4-9595-A38CA095C951}" type="parTrans" cxnId="{1B58530E-3E95-4247-81F9-7CEC2BBFC77D}">
      <dgm:prSet/>
      <dgm:spPr/>
      <dgm:t>
        <a:bodyPr/>
        <a:lstStyle/>
        <a:p>
          <a:endParaRPr lang="en-US"/>
        </a:p>
      </dgm:t>
    </dgm:pt>
    <dgm:pt modelId="{7C5A3A3B-9CAD-4607-915C-2866E4A7C22D}" type="sibTrans" cxnId="{1B58530E-3E95-4247-81F9-7CEC2BBFC77D}">
      <dgm:prSet/>
      <dgm:spPr/>
      <dgm:t>
        <a:bodyPr/>
        <a:lstStyle/>
        <a:p>
          <a:endParaRPr lang="en-US"/>
        </a:p>
      </dgm:t>
    </dgm:pt>
    <dgm:pt modelId="{42CE6AC0-9E6A-48DB-8421-CD177C4DDB7B}">
      <dgm:prSet/>
      <dgm:spPr/>
      <dgm:t>
        <a:bodyPr/>
        <a:lstStyle/>
        <a:p>
          <a:r>
            <a:rPr lang="en-US"/>
            <a:t>Now students don’t have to search 10 different website for free notes and questions for practice and also for YouTube lectures.</a:t>
          </a:r>
        </a:p>
      </dgm:t>
    </dgm:pt>
    <dgm:pt modelId="{0990C614-CE0A-4FD8-B05E-F4981C720999}" type="parTrans" cxnId="{B325E6FC-F43D-4A36-95CE-B0F16E240318}">
      <dgm:prSet/>
      <dgm:spPr/>
      <dgm:t>
        <a:bodyPr/>
        <a:lstStyle/>
        <a:p>
          <a:endParaRPr lang="en-US"/>
        </a:p>
      </dgm:t>
    </dgm:pt>
    <dgm:pt modelId="{28685C14-0D83-413C-A37A-47CA21A1688E}" type="sibTrans" cxnId="{B325E6FC-F43D-4A36-95CE-B0F16E240318}">
      <dgm:prSet/>
      <dgm:spPr/>
      <dgm:t>
        <a:bodyPr/>
        <a:lstStyle/>
        <a:p>
          <a:endParaRPr lang="en-US"/>
        </a:p>
      </dgm:t>
    </dgm:pt>
    <dgm:pt modelId="{4B9A4DAF-116D-439B-A6BC-190239885081}" type="pres">
      <dgm:prSet presAssocID="{ACAC21EA-844D-4B0F-9449-7A82B3EFE3E5}" presName="linear" presStyleCnt="0">
        <dgm:presLayoutVars>
          <dgm:animLvl val="lvl"/>
          <dgm:resizeHandles val="exact"/>
        </dgm:presLayoutVars>
      </dgm:prSet>
      <dgm:spPr/>
    </dgm:pt>
    <dgm:pt modelId="{5680ADDE-ED54-4691-903F-91B3C891001C}" type="pres">
      <dgm:prSet presAssocID="{019B6F53-41AA-4555-B6F0-76093209422D}" presName="parentText" presStyleLbl="node1" presStyleIdx="0" presStyleCnt="3">
        <dgm:presLayoutVars>
          <dgm:chMax val="0"/>
          <dgm:bulletEnabled val="1"/>
        </dgm:presLayoutVars>
      </dgm:prSet>
      <dgm:spPr/>
    </dgm:pt>
    <dgm:pt modelId="{EF7AB6EB-A8F9-4F2A-BACC-4474602FED9C}" type="pres">
      <dgm:prSet presAssocID="{35BDBFE2-C0EF-42F3-A799-F94F9AE310C8}" presName="spacer" presStyleCnt="0"/>
      <dgm:spPr/>
    </dgm:pt>
    <dgm:pt modelId="{07328BE6-710B-4539-A468-178732CC101D}" type="pres">
      <dgm:prSet presAssocID="{218128AF-F4FB-4E12-B691-FD4D718D736A}" presName="parentText" presStyleLbl="node1" presStyleIdx="1" presStyleCnt="3">
        <dgm:presLayoutVars>
          <dgm:chMax val="0"/>
          <dgm:bulletEnabled val="1"/>
        </dgm:presLayoutVars>
      </dgm:prSet>
      <dgm:spPr/>
    </dgm:pt>
    <dgm:pt modelId="{0A814465-FFFD-48DC-80EF-FE4E3A5D2A55}" type="pres">
      <dgm:prSet presAssocID="{7C5A3A3B-9CAD-4607-915C-2866E4A7C22D}" presName="spacer" presStyleCnt="0"/>
      <dgm:spPr/>
    </dgm:pt>
    <dgm:pt modelId="{311F01A9-3E16-4495-BB15-2BCA6E226C65}" type="pres">
      <dgm:prSet presAssocID="{42CE6AC0-9E6A-48DB-8421-CD177C4DDB7B}" presName="parentText" presStyleLbl="node1" presStyleIdx="2" presStyleCnt="3">
        <dgm:presLayoutVars>
          <dgm:chMax val="0"/>
          <dgm:bulletEnabled val="1"/>
        </dgm:presLayoutVars>
      </dgm:prSet>
      <dgm:spPr/>
    </dgm:pt>
  </dgm:ptLst>
  <dgm:cxnLst>
    <dgm:cxn modelId="{2ABE6205-E40C-4E4C-BB27-20577369FF07}" type="presOf" srcId="{019B6F53-41AA-4555-B6F0-76093209422D}" destId="{5680ADDE-ED54-4691-903F-91B3C891001C}" srcOrd="0" destOrd="0" presId="urn:microsoft.com/office/officeart/2005/8/layout/vList2"/>
    <dgm:cxn modelId="{1B58530E-3E95-4247-81F9-7CEC2BBFC77D}" srcId="{ACAC21EA-844D-4B0F-9449-7A82B3EFE3E5}" destId="{218128AF-F4FB-4E12-B691-FD4D718D736A}" srcOrd="1" destOrd="0" parTransId="{FC3213DD-F13E-4BE4-9595-A38CA095C951}" sibTransId="{7C5A3A3B-9CAD-4607-915C-2866E4A7C22D}"/>
    <dgm:cxn modelId="{7DC75717-9786-435F-B1A1-7045926DEFB2}" type="presOf" srcId="{42CE6AC0-9E6A-48DB-8421-CD177C4DDB7B}" destId="{311F01A9-3E16-4495-BB15-2BCA6E226C65}" srcOrd="0" destOrd="0" presId="urn:microsoft.com/office/officeart/2005/8/layout/vList2"/>
    <dgm:cxn modelId="{8155AB1F-F39E-416E-9A54-C4391B51C550}" srcId="{ACAC21EA-844D-4B0F-9449-7A82B3EFE3E5}" destId="{019B6F53-41AA-4555-B6F0-76093209422D}" srcOrd="0" destOrd="0" parTransId="{36387AD0-E21C-45EC-966C-BC0264045C33}" sibTransId="{35BDBFE2-C0EF-42F3-A799-F94F9AE310C8}"/>
    <dgm:cxn modelId="{CD9E6A26-9ED2-44B5-A9B7-FCD033108E30}" type="presOf" srcId="{218128AF-F4FB-4E12-B691-FD4D718D736A}" destId="{07328BE6-710B-4539-A468-178732CC101D}" srcOrd="0" destOrd="0" presId="urn:microsoft.com/office/officeart/2005/8/layout/vList2"/>
    <dgm:cxn modelId="{83B26039-53FA-4F36-B856-9D1FAA1C3E7E}" type="presOf" srcId="{ACAC21EA-844D-4B0F-9449-7A82B3EFE3E5}" destId="{4B9A4DAF-116D-439B-A6BC-190239885081}" srcOrd="0" destOrd="0" presId="urn:microsoft.com/office/officeart/2005/8/layout/vList2"/>
    <dgm:cxn modelId="{B325E6FC-F43D-4A36-95CE-B0F16E240318}" srcId="{ACAC21EA-844D-4B0F-9449-7A82B3EFE3E5}" destId="{42CE6AC0-9E6A-48DB-8421-CD177C4DDB7B}" srcOrd="2" destOrd="0" parTransId="{0990C614-CE0A-4FD8-B05E-F4981C720999}" sibTransId="{28685C14-0D83-413C-A37A-47CA21A1688E}"/>
    <dgm:cxn modelId="{174FD457-EEF5-4296-823E-46C0EB031705}" type="presParOf" srcId="{4B9A4DAF-116D-439B-A6BC-190239885081}" destId="{5680ADDE-ED54-4691-903F-91B3C891001C}" srcOrd="0" destOrd="0" presId="urn:microsoft.com/office/officeart/2005/8/layout/vList2"/>
    <dgm:cxn modelId="{E186A752-D75D-4E7B-9664-C8D1B5D48BC1}" type="presParOf" srcId="{4B9A4DAF-116D-439B-A6BC-190239885081}" destId="{EF7AB6EB-A8F9-4F2A-BACC-4474602FED9C}" srcOrd="1" destOrd="0" presId="urn:microsoft.com/office/officeart/2005/8/layout/vList2"/>
    <dgm:cxn modelId="{F24B3EA5-AB4A-4FD7-8008-580516197F55}" type="presParOf" srcId="{4B9A4DAF-116D-439B-A6BC-190239885081}" destId="{07328BE6-710B-4539-A468-178732CC101D}" srcOrd="2" destOrd="0" presId="urn:microsoft.com/office/officeart/2005/8/layout/vList2"/>
    <dgm:cxn modelId="{52439F10-6ACE-49B7-915D-3E304EE9F37E}" type="presParOf" srcId="{4B9A4DAF-116D-439B-A6BC-190239885081}" destId="{0A814465-FFFD-48DC-80EF-FE4E3A5D2A55}" srcOrd="3" destOrd="0" presId="urn:microsoft.com/office/officeart/2005/8/layout/vList2"/>
    <dgm:cxn modelId="{7E58AD3B-23AD-4B97-9318-C935B38D5476}" type="presParOf" srcId="{4B9A4DAF-116D-439B-A6BC-190239885081}" destId="{311F01A9-3E16-4495-BB15-2BCA6E226C6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A1032A-3FE7-4744-AD5F-EBC37557FA7D}"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B5848A3-D33D-478B-A446-2613F237A274}">
      <dgm:prSet/>
      <dgm:spPr/>
      <dgm:t>
        <a:bodyPr/>
        <a:lstStyle/>
        <a:p>
          <a:r>
            <a:rPr lang="en-US"/>
            <a:t>Provides Notes &amp; Study Material For Free. This is a Very Important Point For those Who Can’t Afford. They Also Has Paid Plan But Work Can Easily be Done in Free Version too.</a:t>
          </a:r>
        </a:p>
      </dgm:t>
    </dgm:pt>
    <dgm:pt modelId="{6CBC20B6-CA8C-46C2-96AA-DA32FA771BFE}" type="parTrans" cxnId="{A67D93A5-66E2-431B-9E24-ED468C51959C}">
      <dgm:prSet/>
      <dgm:spPr/>
      <dgm:t>
        <a:bodyPr/>
        <a:lstStyle/>
        <a:p>
          <a:endParaRPr lang="en-US"/>
        </a:p>
      </dgm:t>
    </dgm:pt>
    <dgm:pt modelId="{D5D7FEE7-5E31-4E5A-A546-5A5CE7DB0EDE}" type="sibTrans" cxnId="{A67D93A5-66E2-431B-9E24-ED468C51959C}">
      <dgm:prSet/>
      <dgm:spPr/>
      <dgm:t>
        <a:bodyPr/>
        <a:lstStyle/>
        <a:p>
          <a:endParaRPr lang="en-US"/>
        </a:p>
      </dgm:t>
    </dgm:pt>
    <dgm:pt modelId="{CBF9BD3B-DBDE-4F87-B880-6459C76C76A0}">
      <dgm:prSet/>
      <dgm:spPr/>
      <dgm:t>
        <a:bodyPr/>
        <a:lstStyle/>
        <a:p>
          <a:r>
            <a:rPr lang="en-US"/>
            <a:t>Some Websites Have Ads on their Website. This is Annoying. When we Go on Downloading it is keep redirecting on other scam websites. ( lecturenotes.in ) Doesn’t Have any Ads.</a:t>
          </a:r>
        </a:p>
      </dgm:t>
    </dgm:pt>
    <dgm:pt modelId="{3CA1BD75-049C-4BE5-B522-4C9C7E8C15F4}" type="parTrans" cxnId="{B991C584-6903-4735-8667-805298E05ACF}">
      <dgm:prSet/>
      <dgm:spPr/>
      <dgm:t>
        <a:bodyPr/>
        <a:lstStyle/>
        <a:p>
          <a:endParaRPr lang="en-US"/>
        </a:p>
      </dgm:t>
    </dgm:pt>
    <dgm:pt modelId="{1C2B04F8-6C6F-4053-9848-19F95EF2423D}" type="sibTrans" cxnId="{B991C584-6903-4735-8667-805298E05ACF}">
      <dgm:prSet/>
      <dgm:spPr/>
      <dgm:t>
        <a:bodyPr/>
        <a:lstStyle/>
        <a:p>
          <a:endParaRPr lang="en-US"/>
        </a:p>
      </dgm:t>
    </dgm:pt>
    <dgm:pt modelId="{92CA4A53-DD98-4BB0-9E56-671DC0D03E0D}">
      <dgm:prSet/>
      <dgm:spPr/>
      <dgm:t>
        <a:bodyPr/>
        <a:lstStyle/>
        <a:p>
          <a:r>
            <a:rPr lang="en-US"/>
            <a:t>Content is Latest &amp; Updated. As this is online it is Easy to do so. So You Don’t Have to Worry About Whether Your Notes are Updated or Not. Admin Has Access to Change the Material. An exact copy of the original can be made any number of times without any degradation in quality.</a:t>
          </a:r>
        </a:p>
      </dgm:t>
    </dgm:pt>
    <dgm:pt modelId="{1D2D552E-AE21-4398-B121-5F45B76E5014}" type="parTrans" cxnId="{28377A5E-0689-45D7-AC3A-4C7DC2F1187D}">
      <dgm:prSet/>
      <dgm:spPr/>
      <dgm:t>
        <a:bodyPr/>
        <a:lstStyle/>
        <a:p>
          <a:endParaRPr lang="en-US"/>
        </a:p>
      </dgm:t>
    </dgm:pt>
    <dgm:pt modelId="{BB5FCC55-669A-4258-9A4D-2E615E7B9ABD}" type="sibTrans" cxnId="{28377A5E-0689-45D7-AC3A-4C7DC2F1187D}">
      <dgm:prSet/>
      <dgm:spPr/>
      <dgm:t>
        <a:bodyPr/>
        <a:lstStyle/>
        <a:p>
          <a:endParaRPr lang="en-US"/>
        </a:p>
      </dgm:t>
    </dgm:pt>
    <dgm:pt modelId="{5F92C70F-62A4-4320-A071-06F2395B2036}">
      <dgm:prSet/>
      <dgm:spPr/>
      <dgm:t>
        <a:bodyPr/>
        <a:lstStyle/>
        <a:p>
          <a:r>
            <a:rPr lang="en-US"/>
            <a:t>Physical books are still more popular than eBooks ( Study Related ). But the number of people reading books the digital format has been increasing consistently. The younger readers opt for digital versions of books to read the content anytime and anywhere. Also, they can access the eBooks anytime and anywhere using their mobile devices.</a:t>
          </a:r>
        </a:p>
      </dgm:t>
    </dgm:pt>
    <dgm:pt modelId="{B7EB6122-3FE5-4AA2-AD94-06C078D94E42}" type="parTrans" cxnId="{C1C9AE6D-521A-4220-A8C9-1A20B4CE5F98}">
      <dgm:prSet/>
      <dgm:spPr/>
      <dgm:t>
        <a:bodyPr/>
        <a:lstStyle/>
        <a:p>
          <a:endParaRPr lang="en-US"/>
        </a:p>
      </dgm:t>
    </dgm:pt>
    <dgm:pt modelId="{9E8010F3-251D-4086-AC3F-FF6E8E9C6E4E}" type="sibTrans" cxnId="{C1C9AE6D-521A-4220-A8C9-1A20B4CE5F98}">
      <dgm:prSet/>
      <dgm:spPr/>
      <dgm:t>
        <a:bodyPr/>
        <a:lstStyle/>
        <a:p>
          <a:endParaRPr lang="en-US"/>
        </a:p>
      </dgm:t>
    </dgm:pt>
    <dgm:pt modelId="{D484E13A-217B-4BBE-BB13-82E4161CEE91}">
      <dgm:prSet/>
      <dgm:spPr/>
      <dgm:t>
        <a:bodyPr/>
        <a:lstStyle/>
        <a:p>
          <a:r>
            <a:rPr lang="en-IN"/>
            <a:t>The only thing that is dislike is probably one of the worst thing of the website they offers a lot of stuff in which students gets confused</a:t>
          </a:r>
          <a:endParaRPr lang="en-US"/>
        </a:p>
      </dgm:t>
    </dgm:pt>
    <dgm:pt modelId="{7ED492AF-CBE8-45AA-A976-136041635169}" type="parTrans" cxnId="{F41F31E2-D85A-4B32-B480-126389BC91D9}">
      <dgm:prSet/>
      <dgm:spPr/>
      <dgm:t>
        <a:bodyPr/>
        <a:lstStyle/>
        <a:p>
          <a:endParaRPr lang="en-US"/>
        </a:p>
      </dgm:t>
    </dgm:pt>
    <dgm:pt modelId="{AEC3702B-B396-400D-A1BC-DA2ABE7F6C68}" type="sibTrans" cxnId="{F41F31E2-D85A-4B32-B480-126389BC91D9}">
      <dgm:prSet/>
      <dgm:spPr/>
      <dgm:t>
        <a:bodyPr/>
        <a:lstStyle/>
        <a:p>
          <a:endParaRPr lang="en-US"/>
        </a:p>
      </dgm:t>
    </dgm:pt>
    <dgm:pt modelId="{D89B51BA-E7F1-4671-B46A-2A24088E6462}" type="pres">
      <dgm:prSet presAssocID="{E3A1032A-3FE7-4744-AD5F-EBC37557FA7D}" presName="linear" presStyleCnt="0">
        <dgm:presLayoutVars>
          <dgm:animLvl val="lvl"/>
          <dgm:resizeHandles val="exact"/>
        </dgm:presLayoutVars>
      </dgm:prSet>
      <dgm:spPr/>
    </dgm:pt>
    <dgm:pt modelId="{CA582599-D6C9-44CC-9A25-3C31FB21962C}" type="pres">
      <dgm:prSet presAssocID="{AB5848A3-D33D-478B-A446-2613F237A274}" presName="parentText" presStyleLbl="node1" presStyleIdx="0" presStyleCnt="5">
        <dgm:presLayoutVars>
          <dgm:chMax val="0"/>
          <dgm:bulletEnabled val="1"/>
        </dgm:presLayoutVars>
      </dgm:prSet>
      <dgm:spPr/>
    </dgm:pt>
    <dgm:pt modelId="{EC4A7891-315A-4C80-8166-34834464DE5F}" type="pres">
      <dgm:prSet presAssocID="{D5D7FEE7-5E31-4E5A-A546-5A5CE7DB0EDE}" presName="spacer" presStyleCnt="0"/>
      <dgm:spPr/>
    </dgm:pt>
    <dgm:pt modelId="{6F8F9CC8-0111-4122-9251-0EE12C7E7459}" type="pres">
      <dgm:prSet presAssocID="{CBF9BD3B-DBDE-4F87-B880-6459C76C76A0}" presName="parentText" presStyleLbl="node1" presStyleIdx="1" presStyleCnt="5">
        <dgm:presLayoutVars>
          <dgm:chMax val="0"/>
          <dgm:bulletEnabled val="1"/>
        </dgm:presLayoutVars>
      </dgm:prSet>
      <dgm:spPr/>
    </dgm:pt>
    <dgm:pt modelId="{0039745C-3768-4128-8D3F-D4BF0CE377DE}" type="pres">
      <dgm:prSet presAssocID="{1C2B04F8-6C6F-4053-9848-19F95EF2423D}" presName="spacer" presStyleCnt="0"/>
      <dgm:spPr/>
    </dgm:pt>
    <dgm:pt modelId="{E1B79740-3B69-4ED5-9E7A-4283D3FCC2A9}" type="pres">
      <dgm:prSet presAssocID="{92CA4A53-DD98-4BB0-9E56-671DC0D03E0D}" presName="parentText" presStyleLbl="node1" presStyleIdx="2" presStyleCnt="5">
        <dgm:presLayoutVars>
          <dgm:chMax val="0"/>
          <dgm:bulletEnabled val="1"/>
        </dgm:presLayoutVars>
      </dgm:prSet>
      <dgm:spPr/>
    </dgm:pt>
    <dgm:pt modelId="{78E5CD62-7E34-42C2-AB52-93A9D97378EF}" type="pres">
      <dgm:prSet presAssocID="{BB5FCC55-669A-4258-9A4D-2E615E7B9ABD}" presName="spacer" presStyleCnt="0"/>
      <dgm:spPr/>
    </dgm:pt>
    <dgm:pt modelId="{41DCF574-DC35-453B-8479-68435BFEC7F3}" type="pres">
      <dgm:prSet presAssocID="{5F92C70F-62A4-4320-A071-06F2395B2036}" presName="parentText" presStyleLbl="node1" presStyleIdx="3" presStyleCnt="5">
        <dgm:presLayoutVars>
          <dgm:chMax val="0"/>
          <dgm:bulletEnabled val="1"/>
        </dgm:presLayoutVars>
      </dgm:prSet>
      <dgm:spPr/>
    </dgm:pt>
    <dgm:pt modelId="{AAC96FB9-68E8-4586-9770-B7189212A26C}" type="pres">
      <dgm:prSet presAssocID="{9E8010F3-251D-4086-AC3F-FF6E8E9C6E4E}" presName="spacer" presStyleCnt="0"/>
      <dgm:spPr/>
    </dgm:pt>
    <dgm:pt modelId="{BE87EFF9-0EEF-4C0E-A62E-92AABF35022E}" type="pres">
      <dgm:prSet presAssocID="{D484E13A-217B-4BBE-BB13-82E4161CEE91}" presName="parentText" presStyleLbl="node1" presStyleIdx="4" presStyleCnt="5">
        <dgm:presLayoutVars>
          <dgm:chMax val="0"/>
          <dgm:bulletEnabled val="1"/>
        </dgm:presLayoutVars>
      </dgm:prSet>
      <dgm:spPr/>
    </dgm:pt>
  </dgm:ptLst>
  <dgm:cxnLst>
    <dgm:cxn modelId="{28377A5E-0689-45D7-AC3A-4C7DC2F1187D}" srcId="{E3A1032A-3FE7-4744-AD5F-EBC37557FA7D}" destId="{92CA4A53-DD98-4BB0-9E56-671DC0D03E0D}" srcOrd="2" destOrd="0" parTransId="{1D2D552E-AE21-4398-B121-5F45B76E5014}" sibTransId="{BB5FCC55-669A-4258-9A4D-2E615E7B9ABD}"/>
    <dgm:cxn modelId="{C1C9AE6D-521A-4220-A8C9-1A20B4CE5F98}" srcId="{E3A1032A-3FE7-4744-AD5F-EBC37557FA7D}" destId="{5F92C70F-62A4-4320-A071-06F2395B2036}" srcOrd="3" destOrd="0" parTransId="{B7EB6122-3FE5-4AA2-AD94-06C078D94E42}" sibTransId="{9E8010F3-251D-4086-AC3F-FF6E8E9C6E4E}"/>
    <dgm:cxn modelId="{B1852E6E-26B4-42D2-B05C-E300443BC8D6}" type="presOf" srcId="{D484E13A-217B-4BBE-BB13-82E4161CEE91}" destId="{BE87EFF9-0EEF-4C0E-A62E-92AABF35022E}" srcOrd="0" destOrd="0" presId="urn:microsoft.com/office/officeart/2005/8/layout/vList2"/>
    <dgm:cxn modelId="{2763D478-3421-4002-93D1-69928E18CF86}" type="presOf" srcId="{E3A1032A-3FE7-4744-AD5F-EBC37557FA7D}" destId="{D89B51BA-E7F1-4671-B46A-2A24088E6462}" srcOrd="0" destOrd="0" presId="urn:microsoft.com/office/officeart/2005/8/layout/vList2"/>
    <dgm:cxn modelId="{B991C584-6903-4735-8667-805298E05ACF}" srcId="{E3A1032A-3FE7-4744-AD5F-EBC37557FA7D}" destId="{CBF9BD3B-DBDE-4F87-B880-6459C76C76A0}" srcOrd="1" destOrd="0" parTransId="{3CA1BD75-049C-4BE5-B522-4C9C7E8C15F4}" sibTransId="{1C2B04F8-6C6F-4053-9848-19F95EF2423D}"/>
    <dgm:cxn modelId="{539A5B91-A712-471D-8CBB-79CB1ED3507B}" type="presOf" srcId="{AB5848A3-D33D-478B-A446-2613F237A274}" destId="{CA582599-D6C9-44CC-9A25-3C31FB21962C}" srcOrd="0" destOrd="0" presId="urn:microsoft.com/office/officeart/2005/8/layout/vList2"/>
    <dgm:cxn modelId="{DC71CE9F-E85B-44EF-97FE-E25DC41C98FF}" type="presOf" srcId="{CBF9BD3B-DBDE-4F87-B880-6459C76C76A0}" destId="{6F8F9CC8-0111-4122-9251-0EE12C7E7459}" srcOrd="0" destOrd="0" presId="urn:microsoft.com/office/officeart/2005/8/layout/vList2"/>
    <dgm:cxn modelId="{A8BEEAA1-4AF6-4CAB-B8C6-6E36B8873B54}" type="presOf" srcId="{92CA4A53-DD98-4BB0-9E56-671DC0D03E0D}" destId="{E1B79740-3B69-4ED5-9E7A-4283D3FCC2A9}" srcOrd="0" destOrd="0" presId="urn:microsoft.com/office/officeart/2005/8/layout/vList2"/>
    <dgm:cxn modelId="{A67D93A5-66E2-431B-9E24-ED468C51959C}" srcId="{E3A1032A-3FE7-4744-AD5F-EBC37557FA7D}" destId="{AB5848A3-D33D-478B-A446-2613F237A274}" srcOrd="0" destOrd="0" parTransId="{6CBC20B6-CA8C-46C2-96AA-DA32FA771BFE}" sibTransId="{D5D7FEE7-5E31-4E5A-A546-5A5CE7DB0EDE}"/>
    <dgm:cxn modelId="{D8160AAD-129E-453A-9017-B3E75DCCCCC8}" type="presOf" srcId="{5F92C70F-62A4-4320-A071-06F2395B2036}" destId="{41DCF574-DC35-453B-8479-68435BFEC7F3}" srcOrd="0" destOrd="0" presId="urn:microsoft.com/office/officeart/2005/8/layout/vList2"/>
    <dgm:cxn modelId="{F41F31E2-D85A-4B32-B480-126389BC91D9}" srcId="{E3A1032A-3FE7-4744-AD5F-EBC37557FA7D}" destId="{D484E13A-217B-4BBE-BB13-82E4161CEE91}" srcOrd="4" destOrd="0" parTransId="{7ED492AF-CBE8-45AA-A976-136041635169}" sibTransId="{AEC3702B-B396-400D-A1BC-DA2ABE7F6C68}"/>
    <dgm:cxn modelId="{98A76D78-6B40-4E8F-A756-D1212C53C70F}" type="presParOf" srcId="{D89B51BA-E7F1-4671-B46A-2A24088E6462}" destId="{CA582599-D6C9-44CC-9A25-3C31FB21962C}" srcOrd="0" destOrd="0" presId="urn:microsoft.com/office/officeart/2005/8/layout/vList2"/>
    <dgm:cxn modelId="{A7CC9B6F-27E6-4CD8-9258-E9C13DC757ED}" type="presParOf" srcId="{D89B51BA-E7F1-4671-B46A-2A24088E6462}" destId="{EC4A7891-315A-4C80-8166-34834464DE5F}" srcOrd="1" destOrd="0" presId="urn:microsoft.com/office/officeart/2005/8/layout/vList2"/>
    <dgm:cxn modelId="{F3A7C4B0-CCEC-40BE-830E-08AD3CB67E64}" type="presParOf" srcId="{D89B51BA-E7F1-4671-B46A-2A24088E6462}" destId="{6F8F9CC8-0111-4122-9251-0EE12C7E7459}" srcOrd="2" destOrd="0" presId="urn:microsoft.com/office/officeart/2005/8/layout/vList2"/>
    <dgm:cxn modelId="{D9448F9C-198B-4C8E-B619-0539C270BEBA}" type="presParOf" srcId="{D89B51BA-E7F1-4671-B46A-2A24088E6462}" destId="{0039745C-3768-4128-8D3F-D4BF0CE377DE}" srcOrd="3" destOrd="0" presId="urn:microsoft.com/office/officeart/2005/8/layout/vList2"/>
    <dgm:cxn modelId="{FD6F3C92-BEBC-4E50-9D30-E1D3841E5233}" type="presParOf" srcId="{D89B51BA-E7F1-4671-B46A-2A24088E6462}" destId="{E1B79740-3B69-4ED5-9E7A-4283D3FCC2A9}" srcOrd="4" destOrd="0" presId="urn:microsoft.com/office/officeart/2005/8/layout/vList2"/>
    <dgm:cxn modelId="{D5C01783-71C5-49D5-AF64-7FF14AEED96A}" type="presParOf" srcId="{D89B51BA-E7F1-4671-B46A-2A24088E6462}" destId="{78E5CD62-7E34-42C2-AB52-93A9D97378EF}" srcOrd="5" destOrd="0" presId="urn:microsoft.com/office/officeart/2005/8/layout/vList2"/>
    <dgm:cxn modelId="{C5E587DB-CF5B-4EDF-BAC6-71B9CC0C97CA}" type="presParOf" srcId="{D89B51BA-E7F1-4671-B46A-2A24088E6462}" destId="{41DCF574-DC35-453B-8479-68435BFEC7F3}" srcOrd="6" destOrd="0" presId="urn:microsoft.com/office/officeart/2005/8/layout/vList2"/>
    <dgm:cxn modelId="{D23660C9-2704-4FF3-BBEB-D84E663BE47A}" type="presParOf" srcId="{D89B51BA-E7F1-4671-B46A-2A24088E6462}" destId="{AAC96FB9-68E8-4586-9770-B7189212A26C}" srcOrd="7" destOrd="0" presId="urn:microsoft.com/office/officeart/2005/8/layout/vList2"/>
    <dgm:cxn modelId="{79B39585-80DE-49AE-921C-D3934D51AE0C}" type="presParOf" srcId="{D89B51BA-E7F1-4671-B46A-2A24088E6462}" destId="{BE87EFF9-0EEF-4C0E-A62E-92AABF35022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709C95-4FD6-4E49-9A8B-2C8B7F158A9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026C8C5-E44C-4309-B483-CDC0C6C33FA0}">
      <dgm:prSet/>
      <dgm:spPr/>
      <dgm:t>
        <a:bodyPr/>
        <a:lstStyle/>
        <a:p>
          <a:r>
            <a:rPr lang="en-US"/>
            <a:t>Students can find the required information instantly. Also, they can use the search option to find and sort digital resources by simply entering relevant words and phrases. The user is able to use any search term bellowing to the word or phrase of the entire collection</a:t>
          </a:r>
        </a:p>
      </dgm:t>
    </dgm:pt>
    <dgm:pt modelId="{302D464A-2383-4302-8371-F4986E590A9E}" type="parTrans" cxnId="{9E11EAF0-2000-4B02-A7F1-9F837284B7A6}">
      <dgm:prSet/>
      <dgm:spPr/>
      <dgm:t>
        <a:bodyPr/>
        <a:lstStyle/>
        <a:p>
          <a:endParaRPr lang="en-US"/>
        </a:p>
      </dgm:t>
    </dgm:pt>
    <dgm:pt modelId="{CA3C4C4E-4141-4E31-9260-1E55423BF20B}" type="sibTrans" cxnId="{9E11EAF0-2000-4B02-A7F1-9F837284B7A6}">
      <dgm:prSet/>
      <dgm:spPr/>
      <dgm:t>
        <a:bodyPr/>
        <a:lstStyle/>
        <a:p>
          <a:endParaRPr lang="en-US"/>
        </a:p>
      </dgm:t>
    </dgm:pt>
    <dgm:pt modelId="{D8C22E37-99E4-44B8-9B7C-41BE19AC36B0}">
      <dgm:prSet/>
      <dgm:spPr/>
      <dgm:t>
        <a:bodyPr/>
        <a:lstStyle/>
        <a:p>
          <a:r>
            <a:rPr lang="en-US"/>
            <a:t>Online Education Hub enable readers to read eBooks ( Study Related), Notes, and watch videos 24 hours a day. The readers can access and read the library materials in digital format anytime and anywhere using their preferred devices. Provides access to much richer content in a more structured manner</a:t>
          </a:r>
        </a:p>
      </dgm:t>
    </dgm:pt>
    <dgm:pt modelId="{236BCBD7-14DF-4DA8-8C7E-A2E2E1405333}" type="parTrans" cxnId="{412653D1-06B2-448D-9EA5-D6A48B963733}">
      <dgm:prSet/>
      <dgm:spPr/>
      <dgm:t>
        <a:bodyPr/>
        <a:lstStyle/>
        <a:p>
          <a:endParaRPr lang="en-US"/>
        </a:p>
      </dgm:t>
    </dgm:pt>
    <dgm:pt modelId="{707044BB-6F88-4117-B725-4CDBD86FBD4C}" type="sibTrans" cxnId="{412653D1-06B2-448D-9EA5-D6A48B963733}">
      <dgm:prSet/>
      <dgm:spPr/>
      <dgm:t>
        <a:bodyPr/>
        <a:lstStyle/>
        <a:p>
          <a:endParaRPr lang="en-US"/>
        </a:p>
      </dgm:t>
    </dgm:pt>
    <dgm:pt modelId="{47573ED6-991C-49ED-B314-F16B0B5B1754}">
      <dgm:prSet/>
      <dgm:spPr/>
      <dgm:t>
        <a:bodyPr/>
        <a:lstStyle/>
        <a:p>
          <a:r>
            <a:rPr lang="en-US"/>
            <a:t>With the much larger volume of digital information, finding the right material for a specific task becomes increasingly difficult.</a:t>
          </a:r>
        </a:p>
      </dgm:t>
    </dgm:pt>
    <dgm:pt modelId="{B1FC6A28-F476-4709-93F6-C406F29ED87D}" type="parTrans" cxnId="{A7B1093C-849E-445A-A005-93FB76DA8714}">
      <dgm:prSet/>
      <dgm:spPr/>
      <dgm:t>
        <a:bodyPr/>
        <a:lstStyle/>
        <a:p>
          <a:endParaRPr lang="en-US"/>
        </a:p>
      </dgm:t>
    </dgm:pt>
    <dgm:pt modelId="{A3D1CB22-BC55-49F4-85C1-0C0F45F275CD}" type="sibTrans" cxnId="{A7B1093C-849E-445A-A005-93FB76DA8714}">
      <dgm:prSet/>
      <dgm:spPr/>
      <dgm:t>
        <a:bodyPr/>
        <a:lstStyle/>
        <a:p>
          <a:endParaRPr lang="en-US"/>
        </a:p>
      </dgm:t>
    </dgm:pt>
    <dgm:pt modelId="{AB86DC37-5F50-498E-94F1-D91CA38FBC75}">
      <dgm:prSet/>
      <dgm:spPr/>
      <dgm:t>
        <a:bodyPr/>
        <a:lstStyle/>
        <a:p>
          <a:r>
            <a:rPr lang="en-US"/>
            <a:t>Online Education Hub will </a:t>
          </a:r>
          <a:r>
            <a:rPr lang="en-IN"/>
            <a:t>not </a:t>
          </a:r>
          <a:r>
            <a:rPr lang="en-US"/>
            <a:t>need high band for transfer of multimedia resources but the band width is decreasing day by day due to its over utilization.</a:t>
          </a:r>
        </a:p>
      </dgm:t>
    </dgm:pt>
    <dgm:pt modelId="{FFB6569F-6F95-474B-B7CD-AF2DEAABE005}" type="parTrans" cxnId="{4C0084B7-F20B-4BFC-B5C0-B41A34D52AB8}">
      <dgm:prSet/>
      <dgm:spPr/>
      <dgm:t>
        <a:bodyPr/>
        <a:lstStyle/>
        <a:p>
          <a:endParaRPr lang="en-US"/>
        </a:p>
      </dgm:t>
    </dgm:pt>
    <dgm:pt modelId="{9F370FAF-C626-4AE2-9028-7BE9CF3D2E54}" type="sibTrans" cxnId="{4C0084B7-F20B-4BFC-B5C0-B41A34D52AB8}">
      <dgm:prSet/>
      <dgm:spPr/>
      <dgm:t>
        <a:bodyPr/>
        <a:lstStyle/>
        <a:p>
          <a:endParaRPr lang="en-US"/>
        </a:p>
      </dgm:t>
    </dgm:pt>
    <dgm:pt modelId="{6211CEEA-0CDA-402A-ADC2-594C88F3673C}">
      <dgm:prSet/>
      <dgm:spPr/>
      <dgm:t>
        <a:bodyPr/>
        <a:lstStyle/>
        <a:p>
          <a:r>
            <a:rPr lang="en-US"/>
            <a:t>Online courses offer students greater flexibility to study while balancing commitments and user should be able to take courses anywhere through any devices</a:t>
          </a:r>
        </a:p>
      </dgm:t>
    </dgm:pt>
    <dgm:pt modelId="{93A24D01-435E-4B4B-8D88-3C06509C5BA2}" type="parTrans" cxnId="{831FC4D1-7E16-4C1A-AB06-19FCFAE50D76}">
      <dgm:prSet/>
      <dgm:spPr/>
      <dgm:t>
        <a:bodyPr/>
        <a:lstStyle/>
        <a:p>
          <a:endParaRPr lang="en-US"/>
        </a:p>
      </dgm:t>
    </dgm:pt>
    <dgm:pt modelId="{ECFE435A-8A1F-4205-BE56-10E2FFA8899A}" type="sibTrans" cxnId="{831FC4D1-7E16-4C1A-AB06-19FCFAE50D76}">
      <dgm:prSet/>
      <dgm:spPr/>
      <dgm:t>
        <a:bodyPr/>
        <a:lstStyle/>
        <a:p>
          <a:endParaRPr lang="en-US"/>
        </a:p>
      </dgm:t>
    </dgm:pt>
    <dgm:pt modelId="{99A9585F-9F45-44C7-A69A-957C8D7AC420}" type="pres">
      <dgm:prSet presAssocID="{85709C95-4FD6-4E49-9A8B-2C8B7F158A91}" presName="linear" presStyleCnt="0">
        <dgm:presLayoutVars>
          <dgm:animLvl val="lvl"/>
          <dgm:resizeHandles val="exact"/>
        </dgm:presLayoutVars>
      </dgm:prSet>
      <dgm:spPr/>
    </dgm:pt>
    <dgm:pt modelId="{90EF2C92-D33A-4E36-8E0B-D6C56110533B}" type="pres">
      <dgm:prSet presAssocID="{7026C8C5-E44C-4309-B483-CDC0C6C33FA0}" presName="parentText" presStyleLbl="node1" presStyleIdx="0" presStyleCnt="5">
        <dgm:presLayoutVars>
          <dgm:chMax val="0"/>
          <dgm:bulletEnabled val="1"/>
        </dgm:presLayoutVars>
      </dgm:prSet>
      <dgm:spPr/>
    </dgm:pt>
    <dgm:pt modelId="{2E15696C-D7A2-4FA5-9D9B-B58A42D8CC05}" type="pres">
      <dgm:prSet presAssocID="{CA3C4C4E-4141-4E31-9260-1E55423BF20B}" presName="spacer" presStyleCnt="0"/>
      <dgm:spPr/>
    </dgm:pt>
    <dgm:pt modelId="{3CFF76E8-29EA-49FB-9FAD-3E4D1DA5C7C2}" type="pres">
      <dgm:prSet presAssocID="{D8C22E37-99E4-44B8-9B7C-41BE19AC36B0}" presName="parentText" presStyleLbl="node1" presStyleIdx="1" presStyleCnt="5">
        <dgm:presLayoutVars>
          <dgm:chMax val="0"/>
          <dgm:bulletEnabled val="1"/>
        </dgm:presLayoutVars>
      </dgm:prSet>
      <dgm:spPr/>
    </dgm:pt>
    <dgm:pt modelId="{6F9D989D-4753-424D-9162-4CB38655054C}" type="pres">
      <dgm:prSet presAssocID="{707044BB-6F88-4117-B725-4CDBD86FBD4C}" presName="spacer" presStyleCnt="0"/>
      <dgm:spPr/>
    </dgm:pt>
    <dgm:pt modelId="{E8E3349F-E2B3-449D-AC6E-507CB4414B9A}" type="pres">
      <dgm:prSet presAssocID="{47573ED6-991C-49ED-B314-F16B0B5B1754}" presName="parentText" presStyleLbl="node1" presStyleIdx="2" presStyleCnt="5">
        <dgm:presLayoutVars>
          <dgm:chMax val="0"/>
          <dgm:bulletEnabled val="1"/>
        </dgm:presLayoutVars>
      </dgm:prSet>
      <dgm:spPr/>
    </dgm:pt>
    <dgm:pt modelId="{FC128D39-7A8C-4A31-9FB5-69C4AEA700B8}" type="pres">
      <dgm:prSet presAssocID="{A3D1CB22-BC55-49F4-85C1-0C0F45F275CD}" presName="spacer" presStyleCnt="0"/>
      <dgm:spPr/>
    </dgm:pt>
    <dgm:pt modelId="{F5F300E0-EB6F-4C09-BA80-5660903BAF11}" type="pres">
      <dgm:prSet presAssocID="{AB86DC37-5F50-498E-94F1-D91CA38FBC75}" presName="parentText" presStyleLbl="node1" presStyleIdx="3" presStyleCnt="5">
        <dgm:presLayoutVars>
          <dgm:chMax val="0"/>
          <dgm:bulletEnabled val="1"/>
        </dgm:presLayoutVars>
      </dgm:prSet>
      <dgm:spPr/>
    </dgm:pt>
    <dgm:pt modelId="{B7101690-6DF9-4229-9157-63B9142DFD96}" type="pres">
      <dgm:prSet presAssocID="{9F370FAF-C626-4AE2-9028-7BE9CF3D2E54}" presName="spacer" presStyleCnt="0"/>
      <dgm:spPr/>
    </dgm:pt>
    <dgm:pt modelId="{58BB4D16-3557-4993-9736-587592528F21}" type="pres">
      <dgm:prSet presAssocID="{6211CEEA-0CDA-402A-ADC2-594C88F3673C}" presName="parentText" presStyleLbl="node1" presStyleIdx="4" presStyleCnt="5">
        <dgm:presLayoutVars>
          <dgm:chMax val="0"/>
          <dgm:bulletEnabled val="1"/>
        </dgm:presLayoutVars>
      </dgm:prSet>
      <dgm:spPr/>
    </dgm:pt>
  </dgm:ptLst>
  <dgm:cxnLst>
    <dgm:cxn modelId="{A7B1093C-849E-445A-A005-93FB76DA8714}" srcId="{85709C95-4FD6-4E49-9A8B-2C8B7F158A91}" destId="{47573ED6-991C-49ED-B314-F16B0B5B1754}" srcOrd="2" destOrd="0" parTransId="{B1FC6A28-F476-4709-93F6-C406F29ED87D}" sibTransId="{A3D1CB22-BC55-49F4-85C1-0C0F45F275CD}"/>
    <dgm:cxn modelId="{4B0EF841-DAEE-42D5-8C60-77E295F311CA}" type="presOf" srcId="{47573ED6-991C-49ED-B314-F16B0B5B1754}" destId="{E8E3349F-E2B3-449D-AC6E-507CB4414B9A}" srcOrd="0" destOrd="0" presId="urn:microsoft.com/office/officeart/2005/8/layout/vList2"/>
    <dgm:cxn modelId="{EC553463-22BC-478A-8AB3-A363FC8392EA}" type="presOf" srcId="{7026C8C5-E44C-4309-B483-CDC0C6C33FA0}" destId="{90EF2C92-D33A-4E36-8E0B-D6C56110533B}" srcOrd="0" destOrd="0" presId="urn:microsoft.com/office/officeart/2005/8/layout/vList2"/>
    <dgm:cxn modelId="{C71DD68C-F1E8-4D3D-9E88-B1F6A94E5DA5}" type="presOf" srcId="{85709C95-4FD6-4E49-9A8B-2C8B7F158A91}" destId="{99A9585F-9F45-44C7-A69A-957C8D7AC420}" srcOrd="0" destOrd="0" presId="urn:microsoft.com/office/officeart/2005/8/layout/vList2"/>
    <dgm:cxn modelId="{29A4E4A1-F1FB-4CCD-8DF4-CDB9C81CE693}" type="presOf" srcId="{6211CEEA-0CDA-402A-ADC2-594C88F3673C}" destId="{58BB4D16-3557-4993-9736-587592528F21}" srcOrd="0" destOrd="0" presId="urn:microsoft.com/office/officeart/2005/8/layout/vList2"/>
    <dgm:cxn modelId="{4C0084B7-F20B-4BFC-B5C0-B41A34D52AB8}" srcId="{85709C95-4FD6-4E49-9A8B-2C8B7F158A91}" destId="{AB86DC37-5F50-498E-94F1-D91CA38FBC75}" srcOrd="3" destOrd="0" parTransId="{FFB6569F-6F95-474B-B7CD-AF2DEAABE005}" sibTransId="{9F370FAF-C626-4AE2-9028-7BE9CF3D2E54}"/>
    <dgm:cxn modelId="{0B15F3C0-415F-456B-9CFA-CA25CF748360}" type="presOf" srcId="{D8C22E37-99E4-44B8-9B7C-41BE19AC36B0}" destId="{3CFF76E8-29EA-49FB-9FAD-3E4D1DA5C7C2}" srcOrd="0" destOrd="0" presId="urn:microsoft.com/office/officeart/2005/8/layout/vList2"/>
    <dgm:cxn modelId="{412653D1-06B2-448D-9EA5-D6A48B963733}" srcId="{85709C95-4FD6-4E49-9A8B-2C8B7F158A91}" destId="{D8C22E37-99E4-44B8-9B7C-41BE19AC36B0}" srcOrd="1" destOrd="0" parTransId="{236BCBD7-14DF-4DA8-8C7E-A2E2E1405333}" sibTransId="{707044BB-6F88-4117-B725-4CDBD86FBD4C}"/>
    <dgm:cxn modelId="{831FC4D1-7E16-4C1A-AB06-19FCFAE50D76}" srcId="{85709C95-4FD6-4E49-9A8B-2C8B7F158A91}" destId="{6211CEEA-0CDA-402A-ADC2-594C88F3673C}" srcOrd="4" destOrd="0" parTransId="{93A24D01-435E-4B4B-8D88-3C06509C5BA2}" sibTransId="{ECFE435A-8A1F-4205-BE56-10E2FFA8899A}"/>
    <dgm:cxn modelId="{9E11EAF0-2000-4B02-A7F1-9F837284B7A6}" srcId="{85709C95-4FD6-4E49-9A8B-2C8B7F158A91}" destId="{7026C8C5-E44C-4309-B483-CDC0C6C33FA0}" srcOrd="0" destOrd="0" parTransId="{302D464A-2383-4302-8371-F4986E590A9E}" sibTransId="{CA3C4C4E-4141-4E31-9260-1E55423BF20B}"/>
    <dgm:cxn modelId="{EDFB11FF-64BB-4A3B-8AA8-F1FE3B264BE7}" type="presOf" srcId="{AB86DC37-5F50-498E-94F1-D91CA38FBC75}" destId="{F5F300E0-EB6F-4C09-BA80-5660903BAF11}" srcOrd="0" destOrd="0" presId="urn:microsoft.com/office/officeart/2005/8/layout/vList2"/>
    <dgm:cxn modelId="{685ABF74-6336-4499-B2BA-DFF6FB8B1842}" type="presParOf" srcId="{99A9585F-9F45-44C7-A69A-957C8D7AC420}" destId="{90EF2C92-D33A-4E36-8E0B-D6C56110533B}" srcOrd="0" destOrd="0" presId="urn:microsoft.com/office/officeart/2005/8/layout/vList2"/>
    <dgm:cxn modelId="{8303E914-09F0-4BC5-A653-80777908A790}" type="presParOf" srcId="{99A9585F-9F45-44C7-A69A-957C8D7AC420}" destId="{2E15696C-D7A2-4FA5-9D9B-B58A42D8CC05}" srcOrd="1" destOrd="0" presId="urn:microsoft.com/office/officeart/2005/8/layout/vList2"/>
    <dgm:cxn modelId="{5D6DFA8C-F285-42D8-8D2A-02C1045702FB}" type="presParOf" srcId="{99A9585F-9F45-44C7-A69A-957C8D7AC420}" destId="{3CFF76E8-29EA-49FB-9FAD-3E4D1DA5C7C2}" srcOrd="2" destOrd="0" presId="urn:microsoft.com/office/officeart/2005/8/layout/vList2"/>
    <dgm:cxn modelId="{181133A0-5973-448F-ADF2-C7D57F7AEC21}" type="presParOf" srcId="{99A9585F-9F45-44C7-A69A-957C8D7AC420}" destId="{6F9D989D-4753-424D-9162-4CB38655054C}" srcOrd="3" destOrd="0" presId="urn:microsoft.com/office/officeart/2005/8/layout/vList2"/>
    <dgm:cxn modelId="{4F860D4E-F212-46CA-A6C0-297D11C799C8}" type="presParOf" srcId="{99A9585F-9F45-44C7-A69A-957C8D7AC420}" destId="{E8E3349F-E2B3-449D-AC6E-507CB4414B9A}" srcOrd="4" destOrd="0" presId="urn:microsoft.com/office/officeart/2005/8/layout/vList2"/>
    <dgm:cxn modelId="{E985A320-D679-4DE1-8769-ED7BE67B18F0}" type="presParOf" srcId="{99A9585F-9F45-44C7-A69A-957C8D7AC420}" destId="{FC128D39-7A8C-4A31-9FB5-69C4AEA700B8}" srcOrd="5" destOrd="0" presId="urn:microsoft.com/office/officeart/2005/8/layout/vList2"/>
    <dgm:cxn modelId="{2115CCF6-6BFE-4C47-B824-D22FC51ABD6B}" type="presParOf" srcId="{99A9585F-9F45-44C7-A69A-957C8D7AC420}" destId="{F5F300E0-EB6F-4C09-BA80-5660903BAF11}" srcOrd="6" destOrd="0" presId="urn:microsoft.com/office/officeart/2005/8/layout/vList2"/>
    <dgm:cxn modelId="{4487C208-E51F-40D4-BCAD-1916C713A047}" type="presParOf" srcId="{99A9585F-9F45-44C7-A69A-957C8D7AC420}" destId="{B7101690-6DF9-4229-9157-63B9142DFD96}" srcOrd="7" destOrd="0" presId="urn:microsoft.com/office/officeart/2005/8/layout/vList2"/>
    <dgm:cxn modelId="{2B8260FE-1CAB-46EB-8E4D-FC1C90344F9A}" type="presParOf" srcId="{99A9585F-9F45-44C7-A69A-957C8D7AC420}" destId="{58BB4D16-3557-4993-9736-587592528F2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0ADDE-ED54-4691-903F-91B3C891001C}">
      <dsp:nvSpPr>
        <dsp:cNvPr id="0" name=""/>
        <dsp:cNvSpPr/>
      </dsp:nvSpPr>
      <dsp:spPr>
        <a:xfrm>
          <a:off x="0" y="101456"/>
          <a:ext cx="6545199" cy="1498770"/>
        </a:xfrm>
        <a:prstGeom prst="roundRect">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we know that this type of website already exist but</a:t>
          </a:r>
          <a:r>
            <a:rPr lang="en-IN" sz="2100" kern="1200"/>
            <a:t> they</a:t>
          </a:r>
          <a:r>
            <a:rPr lang="en-US" sz="2100" kern="1200"/>
            <a:t> cost high just to provide notes and question for practise and some time there will no lecture in few web app, even of YouTube lecture links will not be available.</a:t>
          </a:r>
        </a:p>
      </dsp:txBody>
      <dsp:txXfrm>
        <a:off x="73164" y="174620"/>
        <a:ext cx="6398871" cy="1352442"/>
      </dsp:txXfrm>
    </dsp:sp>
    <dsp:sp modelId="{07328BE6-710B-4539-A468-178732CC101D}">
      <dsp:nvSpPr>
        <dsp:cNvPr id="0" name=""/>
        <dsp:cNvSpPr/>
      </dsp:nvSpPr>
      <dsp:spPr>
        <a:xfrm>
          <a:off x="0" y="1660706"/>
          <a:ext cx="6545199" cy="1498770"/>
        </a:xfrm>
        <a:prstGeom prst="roundRect">
          <a:avLst/>
        </a:prstGeom>
        <a:gradFill rotWithShape="0">
          <a:gsLst>
            <a:gs pos="0">
              <a:schemeClr val="accent5">
                <a:hueOff val="-1002469"/>
                <a:satOff val="551"/>
                <a:lumOff val="2647"/>
                <a:alphaOff val="0"/>
                <a:tint val="98000"/>
                <a:lumMod val="100000"/>
              </a:schemeClr>
            </a:gs>
            <a:gs pos="100000">
              <a:schemeClr val="accent5">
                <a:hueOff val="-1002469"/>
                <a:satOff val="551"/>
                <a:lumOff val="2647"/>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We had also face this problems that’s why this is the reason of our motivation to work on this project.</a:t>
          </a:r>
        </a:p>
      </dsp:txBody>
      <dsp:txXfrm>
        <a:off x="73164" y="1733870"/>
        <a:ext cx="6398871" cy="1352442"/>
      </dsp:txXfrm>
    </dsp:sp>
    <dsp:sp modelId="{311F01A9-3E16-4495-BB15-2BCA6E226C65}">
      <dsp:nvSpPr>
        <dsp:cNvPr id="0" name=""/>
        <dsp:cNvSpPr/>
      </dsp:nvSpPr>
      <dsp:spPr>
        <a:xfrm>
          <a:off x="0" y="3219956"/>
          <a:ext cx="6545199" cy="1498770"/>
        </a:xfrm>
        <a:prstGeom prst="roundRect">
          <a:avLst/>
        </a:prstGeom>
        <a:gradFill rotWithShape="0">
          <a:gsLst>
            <a:gs pos="0">
              <a:schemeClr val="accent5">
                <a:hueOff val="-2004937"/>
                <a:satOff val="1102"/>
                <a:lumOff val="5294"/>
                <a:alphaOff val="0"/>
                <a:tint val="98000"/>
                <a:lumMod val="100000"/>
              </a:schemeClr>
            </a:gs>
            <a:gs pos="100000">
              <a:schemeClr val="accent5">
                <a:hueOff val="-2004937"/>
                <a:satOff val="1102"/>
                <a:lumOff val="529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Now students don’t have to search 10 different website for free notes and questions for practice and also for YouTube lectures.</a:t>
          </a:r>
        </a:p>
      </dsp:txBody>
      <dsp:txXfrm>
        <a:off x="73164" y="3293120"/>
        <a:ext cx="6398871" cy="13524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82599-D6C9-44CC-9A25-3C31FB21962C}">
      <dsp:nvSpPr>
        <dsp:cNvPr id="0" name=""/>
        <dsp:cNvSpPr/>
      </dsp:nvSpPr>
      <dsp:spPr>
        <a:xfrm>
          <a:off x="0" y="32321"/>
          <a:ext cx="6545199" cy="921155"/>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Provides Notes &amp; Study Material For Free. This is a Very Important Point For those Who Can’t Afford. They Also Has Paid Plan But Work Can Easily be Done in Free Version too.</a:t>
          </a:r>
        </a:p>
      </dsp:txBody>
      <dsp:txXfrm>
        <a:off x="44967" y="77288"/>
        <a:ext cx="6455265" cy="831221"/>
      </dsp:txXfrm>
    </dsp:sp>
    <dsp:sp modelId="{6F8F9CC8-0111-4122-9251-0EE12C7E7459}">
      <dsp:nvSpPr>
        <dsp:cNvPr id="0" name=""/>
        <dsp:cNvSpPr/>
      </dsp:nvSpPr>
      <dsp:spPr>
        <a:xfrm>
          <a:off x="0" y="990917"/>
          <a:ext cx="6545199" cy="921155"/>
        </a:xfrm>
        <a:prstGeom prst="roundRect">
          <a:avLst/>
        </a:prstGeom>
        <a:gradFill rotWithShape="0">
          <a:gsLst>
            <a:gs pos="0">
              <a:schemeClr val="accent2">
                <a:hueOff val="-777537"/>
                <a:satOff val="-4113"/>
                <a:lumOff val="-1568"/>
                <a:alphaOff val="0"/>
                <a:tint val="98000"/>
                <a:lumMod val="100000"/>
              </a:schemeClr>
            </a:gs>
            <a:gs pos="100000">
              <a:schemeClr val="accent2">
                <a:hueOff val="-777537"/>
                <a:satOff val="-4113"/>
                <a:lumOff val="-1568"/>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Some Websites Have Ads on their Website. This is Annoying. When we Go on Downloading it is keep redirecting on other scam websites. ( lecturenotes.in ) Doesn’t Have any Ads.</a:t>
          </a:r>
        </a:p>
      </dsp:txBody>
      <dsp:txXfrm>
        <a:off x="44967" y="1035884"/>
        <a:ext cx="6455265" cy="831221"/>
      </dsp:txXfrm>
    </dsp:sp>
    <dsp:sp modelId="{E1B79740-3B69-4ED5-9E7A-4283D3FCC2A9}">
      <dsp:nvSpPr>
        <dsp:cNvPr id="0" name=""/>
        <dsp:cNvSpPr/>
      </dsp:nvSpPr>
      <dsp:spPr>
        <a:xfrm>
          <a:off x="0" y="1949513"/>
          <a:ext cx="6545199" cy="921155"/>
        </a:xfrm>
        <a:prstGeom prst="roundRect">
          <a:avLst/>
        </a:prstGeom>
        <a:gradFill rotWithShape="0">
          <a:gsLst>
            <a:gs pos="0">
              <a:schemeClr val="accent2">
                <a:hueOff val="-1555074"/>
                <a:satOff val="-8227"/>
                <a:lumOff val="-3137"/>
                <a:alphaOff val="0"/>
                <a:tint val="98000"/>
                <a:lumMod val="100000"/>
              </a:schemeClr>
            </a:gs>
            <a:gs pos="100000">
              <a:schemeClr val="accent2">
                <a:hueOff val="-1555074"/>
                <a:satOff val="-8227"/>
                <a:lumOff val="-3137"/>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Content is Latest &amp; Updated. As this is online it is Easy to do so. So You Don’t Have to Worry About Whether Your Notes are Updated or Not. Admin Has Access to Change the Material. An exact copy of the original can be made any number of times without any degradation in quality.</a:t>
          </a:r>
        </a:p>
      </dsp:txBody>
      <dsp:txXfrm>
        <a:off x="44967" y="1994480"/>
        <a:ext cx="6455265" cy="831221"/>
      </dsp:txXfrm>
    </dsp:sp>
    <dsp:sp modelId="{41DCF574-DC35-453B-8479-68435BFEC7F3}">
      <dsp:nvSpPr>
        <dsp:cNvPr id="0" name=""/>
        <dsp:cNvSpPr/>
      </dsp:nvSpPr>
      <dsp:spPr>
        <a:xfrm>
          <a:off x="0" y="2908108"/>
          <a:ext cx="6545199" cy="921155"/>
        </a:xfrm>
        <a:prstGeom prst="roundRect">
          <a:avLst/>
        </a:prstGeom>
        <a:gradFill rotWithShape="0">
          <a:gsLst>
            <a:gs pos="0">
              <a:schemeClr val="accent2">
                <a:hueOff val="-2332611"/>
                <a:satOff val="-12340"/>
                <a:lumOff val="-4705"/>
                <a:alphaOff val="0"/>
                <a:tint val="98000"/>
                <a:lumMod val="100000"/>
              </a:schemeClr>
            </a:gs>
            <a:gs pos="100000">
              <a:schemeClr val="accent2">
                <a:hueOff val="-2332611"/>
                <a:satOff val="-12340"/>
                <a:lumOff val="-470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Physical books are still more popular than eBooks ( Study Related ). But the number of people reading books the digital format has been increasing consistently. The younger readers opt for digital versions of books to read the content anytime and anywhere. Also, they can access the eBooks anytime and anywhere using their mobile devices.</a:t>
          </a:r>
        </a:p>
      </dsp:txBody>
      <dsp:txXfrm>
        <a:off x="44967" y="2953075"/>
        <a:ext cx="6455265" cy="831221"/>
      </dsp:txXfrm>
    </dsp:sp>
    <dsp:sp modelId="{BE87EFF9-0EEF-4C0E-A62E-92AABF35022E}">
      <dsp:nvSpPr>
        <dsp:cNvPr id="0" name=""/>
        <dsp:cNvSpPr/>
      </dsp:nvSpPr>
      <dsp:spPr>
        <a:xfrm>
          <a:off x="0" y="3866704"/>
          <a:ext cx="6545199" cy="921155"/>
        </a:xfrm>
        <a:prstGeom prst="roundRect">
          <a:avLst/>
        </a:prstGeom>
        <a:gradFill rotWithShape="0">
          <a:gsLst>
            <a:gs pos="0">
              <a:schemeClr val="accent2">
                <a:hueOff val="-3110148"/>
                <a:satOff val="-16453"/>
                <a:lumOff val="-6274"/>
                <a:alphaOff val="0"/>
                <a:tint val="98000"/>
                <a:lumMod val="100000"/>
              </a:schemeClr>
            </a:gs>
            <a:gs pos="100000">
              <a:schemeClr val="accent2">
                <a:hueOff val="-3110148"/>
                <a:satOff val="-16453"/>
                <a:lumOff val="-627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The only thing that is dislike is probably one of the worst thing of the website they offers a lot of stuff in which students gets confused</a:t>
          </a:r>
          <a:endParaRPr lang="en-US" sz="1300" kern="1200"/>
        </a:p>
      </dsp:txBody>
      <dsp:txXfrm>
        <a:off x="44967" y="3911671"/>
        <a:ext cx="6455265" cy="8312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EF2C92-D33A-4E36-8E0B-D6C56110533B}">
      <dsp:nvSpPr>
        <dsp:cNvPr id="0" name=""/>
        <dsp:cNvSpPr/>
      </dsp:nvSpPr>
      <dsp:spPr>
        <a:xfrm>
          <a:off x="0" y="45393"/>
          <a:ext cx="6545199" cy="915927"/>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Students can find the required information instantly. Also, they can use the search option to find and sort digital resources by simply entering relevant words and phrases. The user is able to use any search term bellowing to the word or phrase of the entire collection</a:t>
          </a:r>
        </a:p>
      </dsp:txBody>
      <dsp:txXfrm>
        <a:off x="44712" y="90105"/>
        <a:ext cx="6455775" cy="826503"/>
      </dsp:txXfrm>
    </dsp:sp>
    <dsp:sp modelId="{3CFF76E8-29EA-49FB-9FAD-3E4D1DA5C7C2}">
      <dsp:nvSpPr>
        <dsp:cNvPr id="0" name=""/>
        <dsp:cNvSpPr/>
      </dsp:nvSpPr>
      <dsp:spPr>
        <a:xfrm>
          <a:off x="0" y="998760"/>
          <a:ext cx="6545199" cy="915927"/>
        </a:xfrm>
        <a:prstGeom prst="roundRect">
          <a:avLst/>
        </a:prstGeom>
        <a:gradFill rotWithShape="0">
          <a:gsLst>
            <a:gs pos="0">
              <a:schemeClr val="accent2">
                <a:hueOff val="-777537"/>
                <a:satOff val="-4113"/>
                <a:lumOff val="-1568"/>
                <a:alphaOff val="0"/>
                <a:tint val="98000"/>
                <a:lumMod val="100000"/>
              </a:schemeClr>
            </a:gs>
            <a:gs pos="100000">
              <a:schemeClr val="accent2">
                <a:hueOff val="-777537"/>
                <a:satOff val="-4113"/>
                <a:lumOff val="-1568"/>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Online Education Hub enable readers to read eBooks ( Study Related), Notes, and watch videos 24 hours a day. The readers can access and read the library materials in digital format anytime and anywhere using their preferred devices. Provides access to much richer content in a more structured manner</a:t>
          </a:r>
        </a:p>
      </dsp:txBody>
      <dsp:txXfrm>
        <a:off x="44712" y="1043472"/>
        <a:ext cx="6455775" cy="826503"/>
      </dsp:txXfrm>
    </dsp:sp>
    <dsp:sp modelId="{E8E3349F-E2B3-449D-AC6E-507CB4414B9A}">
      <dsp:nvSpPr>
        <dsp:cNvPr id="0" name=""/>
        <dsp:cNvSpPr/>
      </dsp:nvSpPr>
      <dsp:spPr>
        <a:xfrm>
          <a:off x="0" y="1952127"/>
          <a:ext cx="6545199" cy="915927"/>
        </a:xfrm>
        <a:prstGeom prst="roundRect">
          <a:avLst/>
        </a:prstGeom>
        <a:gradFill rotWithShape="0">
          <a:gsLst>
            <a:gs pos="0">
              <a:schemeClr val="accent2">
                <a:hueOff val="-1555074"/>
                <a:satOff val="-8227"/>
                <a:lumOff val="-3137"/>
                <a:alphaOff val="0"/>
                <a:tint val="98000"/>
                <a:lumMod val="100000"/>
              </a:schemeClr>
            </a:gs>
            <a:gs pos="100000">
              <a:schemeClr val="accent2">
                <a:hueOff val="-1555074"/>
                <a:satOff val="-8227"/>
                <a:lumOff val="-3137"/>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With the much larger volume of digital information, finding the right material for a specific task becomes increasingly difficult.</a:t>
          </a:r>
        </a:p>
      </dsp:txBody>
      <dsp:txXfrm>
        <a:off x="44712" y="1996839"/>
        <a:ext cx="6455775" cy="826503"/>
      </dsp:txXfrm>
    </dsp:sp>
    <dsp:sp modelId="{F5F300E0-EB6F-4C09-BA80-5660903BAF11}">
      <dsp:nvSpPr>
        <dsp:cNvPr id="0" name=""/>
        <dsp:cNvSpPr/>
      </dsp:nvSpPr>
      <dsp:spPr>
        <a:xfrm>
          <a:off x="0" y="2905494"/>
          <a:ext cx="6545199" cy="915927"/>
        </a:xfrm>
        <a:prstGeom prst="roundRect">
          <a:avLst/>
        </a:prstGeom>
        <a:gradFill rotWithShape="0">
          <a:gsLst>
            <a:gs pos="0">
              <a:schemeClr val="accent2">
                <a:hueOff val="-2332611"/>
                <a:satOff val="-12340"/>
                <a:lumOff val="-4705"/>
                <a:alphaOff val="0"/>
                <a:tint val="98000"/>
                <a:lumMod val="100000"/>
              </a:schemeClr>
            </a:gs>
            <a:gs pos="100000">
              <a:schemeClr val="accent2">
                <a:hueOff val="-2332611"/>
                <a:satOff val="-12340"/>
                <a:lumOff val="-470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Online Education Hub will </a:t>
          </a:r>
          <a:r>
            <a:rPr lang="en-IN" sz="1300" kern="1200"/>
            <a:t>not </a:t>
          </a:r>
          <a:r>
            <a:rPr lang="en-US" sz="1300" kern="1200"/>
            <a:t>need high band for transfer of multimedia resources but the band width is decreasing day by day due to its over utilization.</a:t>
          </a:r>
        </a:p>
      </dsp:txBody>
      <dsp:txXfrm>
        <a:off x="44712" y="2950206"/>
        <a:ext cx="6455775" cy="826503"/>
      </dsp:txXfrm>
    </dsp:sp>
    <dsp:sp modelId="{58BB4D16-3557-4993-9736-587592528F21}">
      <dsp:nvSpPr>
        <dsp:cNvPr id="0" name=""/>
        <dsp:cNvSpPr/>
      </dsp:nvSpPr>
      <dsp:spPr>
        <a:xfrm>
          <a:off x="0" y="3858861"/>
          <a:ext cx="6545199" cy="915927"/>
        </a:xfrm>
        <a:prstGeom prst="roundRect">
          <a:avLst/>
        </a:prstGeom>
        <a:gradFill rotWithShape="0">
          <a:gsLst>
            <a:gs pos="0">
              <a:schemeClr val="accent2">
                <a:hueOff val="-3110148"/>
                <a:satOff val="-16453"/>
                <a:lumOff val="-6274"/>
                <a:alphaOff val="0"/>
                <a:tint val="98000"/>
                <a:lumMod val="100000"/>
              </a:schemeClr>
            </a:gs>
            <a:gs pos="100000">
              <a:schemeClr val="accent2">
                <a:hueOff val="-3110148"/>
                <a:satOff val="-16453"/>
                <a:lumOff val="-627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Online courses offer students greater flexibility to study while balancing commitments and user should be able to take courses anywhere through any devices</a:t>
          </a:r>
        </a:p>
      </dsp:txBody>
      <dsp:txXfrm>
        <a:off x="44712" y="3903573"/>
        <a:ext cx="6455775" cy="8265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64DBE-4DFD-F441-9D09-5AF0FF1644E4}"/>
              </a:ext>
            </a:extLst>
          </p:cNvPr>
          <p:cNvSpPr>
            <a:spLocks noGrp="1"/>
          </p:cNvSpPr>
          <p:nvPr>
            <p:ph type="ctrTitle"/>
          </p:nvPr>
        </p:nvSpPr>
        <p:spPr>
          <a:xfrm>
            <a:off x="1993805" y="1354668"/>
            <a:ext cx="8204391" cy="2346475"/>
          </a:xfrm>
        </p:spPr>
        <p:txBody>
          <a:bodyPr>
            <a:normAutofit/>
          </a:bodyPr>
          <a:lstStyle/>
          <a:p>
            <a:pPr algn="ctr">
              <a:lnSpc>
                <a:spcPct val="90000"/>
              </a:lnSpc>
            </a:pPr>
            <a:r>
              <a:rPr lang="en-IN" sz="3800">
                <a:latin typeface="Baskerville Old Face" panose="02020602080505020303" pitchFamily="18" charset="77"/>
              </a:rPr>
              <a:t>Online education hub</a:t>
            </a:r>
            <a:br>
              <a:rPr lang="en-IN" sz="3800">
                <a:latin typeface="Baskerville Old Face" panose="02020602080505020303" pitchFamily="18" charset="77"/>
              </a:rPr>
            </a:br>
            <a:r>
              <a:rPr lang="en-IN" sz="3800">
                <a:latin typeface="Baskerville Old Face" panose="02020602080505020303" pitchFamily="18" charset="77"/>
              </a:rPr>
              <a:t>Guide name </a:t>
            </a:r>
            <a:r>
              <a:rPr lang="hi-IN" sz="3800">
                <a:latin typeface="Baskerville Old Face" panose="02020602080505020303" pitchFamily="18" charset="77"/>
              </a:rPr>
              <a:t>:- </a:t>
            </a:r>
            <a:r>
              <a:rPr lang="en-IN" sz="3800">
                <a:latin typeface="Baskerville Old Face" panose="02020602080505020303" pitchFamily="18" charset="77"/>
              </a:rPr>
              <a:t>prof.Shaikh Mohd Ashfaque </a:t>
            </a:r>
            <a:br>
              <a:rPr lang="en-IN" sz="3800">
                <a:latin typeface="Baskerville Old Face" panose="02020602080505020303" pitchFamily="18" charset="77"/>
              </a:rPr>
            </a:br>
            <a:endParaRPr lang="en-US" sz="3800">
              <a:latin typeface="Baskerville Old Face" panose="02020602080505020303" pitchFamily="18" charset="77"/>
            </a:endParaRPr>
          </a:p>
        </p:txBody>
      </p:sp>
      <p:sp>
        <p:nvSpPr>
          <p:cNvPr id="3" name="Subtitle 2">
            <a:extLst>
              <a:ext uri="{FF2B5EF4-FFF2-40B4-BE49-F238E27FC236}">
                <a16:creationId xmlns:a16="http://schemas.microsoft.com/office/drawing/2014/main" id="{FCD1900A-B417-3F42-BCB3-5CD4B50152AD}"/>
              </a:ext>
            </a:extLst>
          </p:cNvPr>
          <p:cNvSpPr>
            <a:spLocks noGrp="1"/>
          </p:cNvSpPr>
          <p:nvPr>
            <p:ph type="subTitle" idx="1"/>
          </p:nvPr>
        </p:nvSpPr>
        <p:spPr>
          <a:xfrm>
            <a:off x="2497137" y="3429000"/>
            <a:ext cx="7197726" cy="1752599"/>
          </a:xfrm>
        </p:spPr>
        <p:txBody>
          <a:bodyPr>
            <a:noAutofit/>
          </a:bodyPr>
          <a:lstStyle/>
          <a:p>
            <a:pPr marL="457200" indent="-457200" algn="ctr">
              <a:lnSpc>
                <a:spcPct val="90000"/>
              </a:lnSpc>
              <a:buFont typeface="Wingdings" pitchFamily="2" charset="2"/>
              <a:buChar char="q"/>
            </a:pPr>
            <a:r>
              <a:rPr lang="en-IN" sz="2000" u="sng" dirty="0">
                <a:latin typeface="Baskerville Old Face" panose="02020602080505020303" pitchFamily="18" charset="77"/>
              </a:rPr>
              <a:t>Group members name </a:t>
            </a:r>
            <a:r>
              <a:rPr lang="en-IN" sz="2000" dirty="0">
                <a:latin typeface="Baskerville Old Face" panose="02020602080505020303" pitchFamily="18" charset="77"/>
              </a:rPr>
              <a:t>:- </a:t>
            </a:r>
          </a:p>
          <a:p>
            <a:pPr marL="514350" indent="-514350" algn="ctr">
              <a:lnSpc>
                <a:spcPct val="90000"/>
              </a:lnSpc>
              <a:buFont typeface="+mj-lt"/>
              <a:buAutoNum type="arabicParenR"/>
            </a:pPr>
            <a:r>
              <a:rPr lang="en-IN" sz="2000" dirty="0">
                <a:latin typeface="Baskerville Old Face" panose="02020602080505020303" pitchFamily="18" charset="77"/>
              </a:rPr>
              <a:t>Wasimuddin Zakirhussain </a:t>
            </a:r>
            <a:r>
              <a:rPr lang="en-IN" sz="2000" dirty="0" err="1">
                <a:latin typeface="Baskerville Old Face" panose="02020602080505020303" pitchFamily="18" charset="77"/>
              </a:rPr>
              <a:t>mallick</a:t>
            </a:r>
            <a:r>
              <a:rPr lang="en-IN" sz="2000" dirty="0">
                <a:latin typeface="Baskerville Old Face" panose="02020602080505020303" pitchFamily="18" charset="77"/>
              </a:rPr>
              <a:t> (SE computer ) </a:t>
            </a:r>
          </a:p>
          <a:p>
            <a:pPr marL="514350" indent="-514350" algn="ctr">
              <a:lnSpc>
                <a:spcPct val="90000"/>
              </a:lnSpc>
              <a:buFont typeface="+mj-lt"/>
              <a:buAutoNum type="arabicParenR"/>
            </a:pPr>
            <a:r>
              <a:rPr lang="en-IN" sz="2000" dirty="0">
                <a:latin typeface="Baskerville Old Face" panose="02020602080505020303" pitchFamily="18" charset="77"/>
              </a:rPr>
              <a:t>ARSHAD ABU SAEED KHAN ( se computer)</a:t>
            </a:r>
          </a:p>
          <a:p>
            <a:pPr marL="514350" indent="-514350" algn="ctr">
              <a:lnSpc>
                <a:spcPct val="90000"/>
              </a:lnSpc>
              <a:buFont typeface="+mj-lt"/>
              <a:buAutoNum type="arabicParenR"/>
            </a:pPr>
            <a:r>
              <a:rPr lang="en-IN" sz="2000" dirty="0">
                <a:latin typeface="Baskerville Old Face" panose="02020602080505020303" pitchFamily="18" charset="77"/>
              </a:rPr>
              <a:t>Khan </a:t>
            </a:r>
            <a:r>
              <a:rPr lang="en-IN" sz="2000" dirty="0" err="1">
                <a:latin typeface="Baskerville Old Face" panose="02020602080505020303" pitchFamily="18" charset="77"/>
              </a:rPr>
              <a:t>sabir</a:t>
            </a:r>
            <a:r>
              <a:rPr lang="en-IN" sz="2000" dirty="0">
                <a:latin typeface="Baskerville Old Face" panose="02020602080505020303" pitchFamily="18" charset="77"/>
              </a:rPr>
              <a:t>  </a:t>
            </a:r>
            <a:r>
              <a:rPr lang="en-IN" sz="2000" dirty="0" err="1">
                <a:latin typeface="Baskerville Old Face" panose="02020602080505020303" pitchFamily="18" charset="77"/>
              </a:rPr>
              <a:t>mohd</a:t>
            </a:r>
            <a:r>
              <a:rPr lang="en-IN" sz="2000" dirty="0">
                <a:latin typeface="Baskerville Old Face" panose="02020602080505020303" pitchFamily="18" charset="77"/>
              </a:rPr>
              <a:t> </a:t>
            </a:r>
            <a:r>
              <a:rPr lang="en-IN" sz="2000" dirty="0" err="1">
                <a:latin typeface="Baskerville Old Face" panose="02020602080505020303" pitchFamily="18" charset="77"/>
              </a:rPr>
              <a:t>umar</a:t>
            </a:r>
            <a:r>
              <a:rPr lang="en-IN" sz="2000" dirty="0">
                <a:latin typeface="Baskerville Old Face" panose="02020602080505020303" pitchFamily="18" charset="77"/>
              </a:rPr>
              <a:t> ( se computer)</a:t>
            </a:r>
          </a:p>
          <a:p>
            <a:pPr marL="514350" indent="-514350" algn="ctr">
              <a:lnSpc>
                <a:spcPct val="90000"/>
              </a:lnSpc>
              <a:buFont typeface="+mj-lt"/>
              <a:buAutoNum type="arabicParenR"/>
            </a:pPr>
            <a:r>
              <a:rPr lang="en-IN" sz="2000" dirty="0">
                <a:latin typeface="Baskerville Old Face" panose="02020602080505020303" pitchFamily="18" charset="77"/>
              </a:rPr>
              <a:t>Khan </a:t>
            </a:r>
            <a:r>
              <a:rPr lang="en-IN" sz="2000" dirty="0" err="1">
                <a:latin typeface="Baskerville Old Face" panose="02020602080505020303" pitchFamily="18" charset="77"/>
              </a:rPr>
              <a:t>shamimmurraza</a:t>
            </a:r>
            <a:r>
              <a:rPr lang="en-IN" sz="2000" dirty="0">
                <a:latin typeface="Baskerville Old Face" panose="02020602080505020303" pitchFamily="18" charset="77"/>
              </a:rPr>
              <a:t> ( se computer)</a:t>
            </a:r>
          </a:p>
        </p:txBody>
      </p:sp>
      <p:cxnSp>
        <p:nvCxnSpPr>
          <p:cNvPr id="9" name="Straight Connector 9">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83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9">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1">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189111-CB91-8E40-9D42-7BD4852B0C78}"/>
              </a:ext>
            </a:extLst>
          </p:cNvPr>
          <p:cNvSpPr>
            <a:spLocks noGrp="1"/>
          </p:cNvSpPr>
          <p:nvPr>
            <p:ph type="title"/>
          </p:nvPr>
        </p:nvSpPr>
        <p:spPr>
          <a:xfrm>
            <a:off x="685801" y="643466"/>
            <a:ext cx="2590799" cy="4995333"/>
          </a:xfrm>
        </p:spPr>
        <p:txBody>
          <a:bodyPr>
            <a:normAutofit/>
          </a:bodyPr>
          <a:lstStyle/>
          <a:p>
            <a:pPr marL="571500" indent="-571500">
              <a:buFont typeface="Wingdings" pitchFamily="2" charset="2"/>
              <a:buChar char="q"/>
            </a:pPr>
            <a:r>
              <a:rPr lang="en-IN" sz="2400" u="sng" dirty="0">
                <a:solidFill>
                  <a:srgbClr val="FFFFFF"/>
                </a:solidFill>
              </a:rPr>
              <a:t>Problem statement </a:t>
            </a:r>
            <a:r>
              <a:rPr lang="en-IN" sz="2400" dirty="0">
                <a:solidFill>
                  <a:srgbClr val="FFFFFF"/>
                </a:solidFill>
              </a:rPr>
              <a:t>:-</a:t>
            </a:r>
            <a:endParaRPr lang="en-US" sz="2400" dirty="0">
              <a:solidFill>
                <a:srgbClr val="FFFFFF"/>
              </a:solidFill>
            </a:endParaRPr>
          </a:p>
        </p:txBody>
      </p:sp>
      <p:graphicFrame>
        <p:nvGraphicFramePr>
          <p:cNvPr id="5" name="Content Placeholder 2">
            <a:extLst>
              <a:ext uri="{FF2B5EF4-FFF2-40B4-BE49-F238E27FC236}">
                <a16:creationId xmlns:a16="http://schemas.microsoft.com/office/drawing/2014/main" id="{544F77F9-2791-4AFB-A9C7-C158D1B2A48D}"/>
              </a:ext>
            </a:extLst>
          </p:cNvPr>
          <p:cNvGraphicFramePr>
            <a:graphicFrameLocks noGrp="1"/>
          </p:cNvGraphicFramePr>
          <p:nvPr>
            <p:ph idx="1"/>
            <p:extLst>
              <p:ext uri="{D42A27DB-BD31-4B8C-83A1-F6EECF244321}">
                <p14:modId xmlns:p14="http://schemas.microsoft.com/office/powerpoint/2010/main" val="1720688805"/>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307672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1A3F2F-9496-4748-9D0F-3B4E85E7CA87}"/>
              </a:ext>
            </a:extLst>
          </p:cNvPr>
          <p:cNvSpPr>
            <a:spLocks noGrp="1"/>
          </p:cNvSpPr>
          <p:nvPr>
            <p:ph type="title"/>
          </p:nvPr>
        </p:nvSpPr>
        <p:spPr>
          <a:xfrm>
            <a:off x="685801" y="643466"/>
            <a:ext cx="2590799" cy="4995333"/>
          </a:xfrm>
        </p:spPr>
        <p:txBody>
          <a:bodyPr>
            <a:normAutofit/>
          </a:bodyPr>
          <a:lstStyle/>
          <a:p>
            <a:pPr marL="571500" indent="-571500">
              <a:buFont typeface="Wingdings" panose="05000000000000000000" pitchFamily="2" charset="2"/>
              <a:buChar char="q"/>
            </a:pPr>
            <a:r>
              <a:rPr lang="en-IN" sz="2000" u="sng">
                <a:solidFill>
                  <a:srgbClr val="FFFFFF"/>
                </a:solidFill>
                <a:latin typeface="Baskerville Old Face" panose="02020602080505020303" pitchFamily="18" charset="77"/>
              </a:rPr>
              <a:t>Literature survey</a:t>
            </a:r>
            <a:r>
              <a:rPr lang="en-IN" sz="2000">
                <a:solidFill>
                  <a:srgbClr val="FFFFFF"/>
                </a:solidFill>
                <a:latin typeface="Baskerville Old Face" panose="02020602080505020303" pitchFamily="18" charset="77"/>
              </a:rPr>
              <a:t>:-</a:t>
            </a:r>
            <a:endParaRPr lang="en-US" sz="2000">
              <a:solidFill>
                <a:srgbClr val="FFFFFF"/>
              </a:solidFill>
              <a:latin typeface="Baskerville Old Face" panose="02020602080505020303" pitchFamily="18" charset="77"/>
            </a:endParaRPr>
          </a:p>
        </p:txBody>
      </p:sp>
      <p:graphicFrame>
        <p:nvGraphicFramePr>
          <p:cNvPr id="5" name="Content Placeholder 2">
            <a:extLst>
              <a:ext uri="{FF2B5EF4-FFF2-40B4-BE49-F238E27FC236}">
                <a16:creationId xmlns:a16="http://schemas.microsoft.com/office/drawing/2014/main" id="{AD9D5D82-1716-4AA4-810D-390E8EF9C047}"/>
              </a:ext>
            </a:extLst>
          </p:cNvPr>
          <p:cNvGraphicFramePr>
            <a:graphicFrameLocks noGrp="1"/>
          </p:cNvGraphicFramePr>
          <p:nvPr>
            <p:ph idx="1"/>
            <p:extLst>
              <p:ext uri="{D42A27DB-BD31-4B8C-83A1-F6EECF244321}">
                <p14:modId xmlns:p14="http://schemas.microsoft.com/office/powerpoint/2010/main" val="3665753852"/>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636283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7E51EB-609F-5F4B-A844-2164E360E7E1}"/>
              </a:ext>
            </a:extLst>
          </p:cNvPr>
          <p:cNvSpPr>
            <a:spLocks noGrp="1"/>
          </p:cNvSpPr>
          <p:nvPr>
            <p:ph type="title"/>
          </p:nvPr>
        </p:nvSpPr>
        <p:spPr>
          <a:xfrm>
            <a:off x="685801" y="643466"/>
            <a:ext cx="2590799" cy="4995333"/>
          </a:xfrm>
        </p:spPr>
        <p:txBody>
          <a:bodyPr>
            <a:normAutofit/>
          </a:bodyPr>
          <a:lstStyle/>
          <a:p>
            <a:pPr marL="571500" indent="-571500">
              <a:buFont typeface="Wingdings" pitchFamily="2" charset="2"/>
              <a:buChar char="q"/>
            </a:pPr>
            <a:r>
              <a:rPr lang="en-IN" sz="2000">
                <a:solidFill>
                  <a:srgbClr val="FFFFFF"/>
                </a:solidFill>
                <a:latin typeface="Baskerville Old Face" panose="02020602080505020303" pitchFamily="18" charset="77"/>
              </a:rPr>
              <a:t>Application and benefits:-</a:t>
            </a:r>
            <a:endParaRPr lang="en-US" sz="2000">
              <a:solidFill>
                <a:srgbClr val="FFFFFF"/>
              </a:solidFill>
              <a:latin typeface="Baskerville Old Face" panose="02020602080505020303" pitchFamily="18" charset="77"/>
            </a:endParaRPr>
          </a:p>
        </p:txBody>
      </p:sp>
      <p:graphicFrame>
        <p:nvGraphicFramePr>
          <p:cNvPr id="17" name="Content Placeholder 2">
            <a:extLst>
              <a:ext uri="{FF2B5EF4-FFF2-40B4-BE49-F238E27FC236}">
                <a16:creationId xmlns:a16="http://schemas.microsoft.com/office/drawing/2014/main" id="{81E659B3-63F1-4DB1-80D6-8DB09F29B52E}"/>
              </a:ext>
            </a:extLst>
          </p:cNvPr>
          <p:cNvGraphicFramePr>
            <a:graphicFrameLocks noGrp="1"/>
          </p:cNvGraphicFramePr>
          <p:nvPr>
            <p:ph idx="1"/>
            <p:extLst>
              <p:ext uri="{D42A27DB-BD31-4B8C-83A1-F6EECF244321}">
                <p14:modId xmlns:p14="http://schemas.microsoft.com/office/powerpoint/2010/main" val="759637778"/>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62216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3001B73-0926-9449-9E3C-30FB11FAC64E}"/>
              </a:ext>
            </a:extLst>
          </p:cNvPr>
          <p:cNvPicPr>
            <a:picLocks noChangeAspect="1"/>
          </p:cNvPicPr>
          <p:nvPr/>
        </p:nvPicPr>
        <p:blipFill>
          <a:blip r:embed="rId2"/>
          <a:stretch>
            <a:fillRect/>
          </a:stretch>
        </p:blipFill>
        <p:spPr>
          <a:xfrm>
            <a:off x="-1" y="0"/>
            <a:ext cx="12382501" cy="6857999"/>
          </a:xfrm>
          <a:prstGeom prst="rect">
            <a:avLst/>
          </a:prstGeom>
        </p:spPr>
      </p:pic>
      <p:sp>
        <p:nvSpPr>
          <p:cNvPr id="2" name="Title 1">
            <a:extLst>
              <a:ext uri="{FF2B5EF4-FFF2-40B4-BE49-F238E27FC236}">
                <a16:creationId xmlns:a16="http://schemas.microsoft.com/office/drawing/2014/main" id="{9664866E-9BBD-8341-B8BD-0BA1325E5F93}"/>
              </a:ext>
            </a:extLst>
          </p:cNvPr>
          <p:cNvSpPr>
            <a:spLocks noGrp="1"/>
          </p:cNvSpPr>
          <p:nvPr>
            <p:ph type="title"/>
          </p:nvPr>
        </p:nvSpPr>
        <p:spPr>
          <a:xfrm>
            <a:off x="0" y="5722255"/>
            <a:ext cx="10131425" cy="1456267"/>
          </a:xfrm>
        </p:spPr>
        <p:txBody>
          <a:bodyPr>
            <a:normAutofit/>
          </a:bodyPr>
          <a:lstStyle/>
          <a:p>
            <a:pPr marL="571500" indent="-571500">
              <a:buFont typeface="Wingdings" pitchFamily="2" charset="2"/>
              <a:buChar char="q"/>
            </a:pPr>
            <a:r>
              <a:rPr lang="en-IN" sz="4200" b="1" u="sng" dirty="0">
                <a:solidFill>
                  <a:schemeClr val="bg1"/>
                </a:solidFill>
                <a:latin typeface="Baskerville Old Face" panose="02020602080505020303" pitchFamily="18" charset="77"/>
              </a:rPr>
              <a:t>Gantt chart</a:t>
            </a:r>
            <a:endParaRPr lang="en-US" sz="4200" b="1" u="sng" dirty="0">
              <a:solidFill>
                <a:schemeClr val="bg1"/>
              </a:solidFill>
              <a:latin typeface="Baskerville Old Face" panose="02020602080505020303" pitchFamily="18" charset="77"/>
            </a:endParaRPr>
          </a:p>
        </p:txBody>
      </p:sp>
    </p:spTree>
    <p:extLst>
      <p:ext uri="{BB962C8B-B14F-4D97-AF65-F5344CB8AC3E}">
        <p14:creationId xmlns:p14="http://schemas.microsoft.com/office/powerpoint/2010/main" val="1147597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C3ED72BE-2F78-4DD7-B0A1-DCD0503B10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8EEE25C-025B-47EA-94CE-D7B2B0218A12}"/>
              </a:ext>
            </a:extLst>
          </p:cNvPr>
          <p:cNvSpPr>
            <a:spLocks noGrp="1"/>
          </p:cNvSpPr>
          <p:nvPr>
            <p:ph type="title"/>
          </p:nvPr>
        </p:nvSpPr>
        <p:spPr>
          <a:xfrm>
            <a:off x="663841" y="1030288"/>
            <a:ext cx="4797293" cy="1035579"/>
          </a:xfrm>
        </p:spPr>
        <p:txBody>
          <a:bodyPr vert="horz" lIns="91440" tIns="45720" rIns="91440" bIns="45720" rtlCol="0" anchor="ctr">
            <a:normAutofit/>
          </a:bodyPr>
          <a:lstStyle/>
          <a:p>
            <a:pPr marL="457200" indent="-457200">
              <a:lnSpc>
                <a:spcPct val="90000"/>
              </a:lnSpc>
              <a:buFont typeface="Wingdings" panose="05000000000000000000" pitchFamily="2" charset="2"/>
              <a:buChar char="q"/>
            </a:pPr>
            <a:r>
              <a:rPr lang="en-US" sz="3300" b="1" u="sng" dirty="0">
                <a:latin typeface="Baskerville Old Face" panose="02020602080505020303" pitchFamily="18" charset="0"/>
              </a:rPr>
              <a:t>Implementation of project</a:t>
            </a:r>
          </a:p>
        </p:txBody>
      </p:sp>
      <p:sp>
        <p:nvSpPr>
          <p:cNvPr id="56" name="Rectangle 55">
            <a:extLst>
              <a:ext uri="{FF2B5EF4-FFF2-40B4-BE49-F238E27FC236}">
                <a16:creationId xmlns:a16="http://schemas.microsoft.com/office/drawing/2014/main" id="{738C413B-57E4-4FAD-AF00-1E89B4273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168F1F-E0A9-403D-9D35-BF64243E617D}"/>
              </a:ext>
            </a:extLst>
          </p:cNvPr>
          <p:cNvSpPr>
            <a:spLocks noGrp="1"/>
          </p:cNvSpPr>
          <p:nvPr>
            <p:ph sz="half" idx="1"/>
          </p:nvPr>
        </p:nvSpPr>
        <p:spPr>
          <a:xfrm>
            <a:off x="1361187" y="2142067"/>
            <a:ext cx="4099947" cy="3649133"/>
          </a:xfrm>
        </p:spPr>
        <p:txBody>
          <a:bodyPr vert="horz" lIns="91440" tIns="45720" rIns="91440" bIns="45720" rtlCol="0" anchor="ctr">
            <a:normAutofit fontScale="92500" lnSpcReduction="20000"/>
          </a:bodyPr>
          <a:lstStyle/>
          <a:p>
            <a:pPr>
              <a:lnSpc>
                <a:spcPct val="90000"/>
              </a:lnSpc>
            </a:pPr>
            <a:endParaRPr lang="en-US" sz="1100" dirty="0"/>
          </a:p>
          <a:p>
            <a:pPr>
              <a:lnSpc>
                <a:spcPct val="90000"/>
              </a:lnSpc>
            </a:pPr>
            <a:r>
              <a:rPr lang="en-US" sz="2000" dirty="0">
                <a:latin typeface="Baskerville Old Face" panose="02020602080505020303" pitchFamily="18" charset="0"/>
              </a:rPr>
              <a:t>Front page of website</a:t>
            </a:r>
          </a:p>
          <a:p>
            <a:pPr>
              <a:lnSpc>
                <a:spcPct val="90000"/>
              </a:lnSpc>
            </a:pPr>
            <a:endParaRPr lang="en-US" sz="2000" dirty="0">
              <a:latin typeface="Baskerville Old Face" panose="02020602080505020303" pitchFamily="18" charset="0"/>
            </a:endParaRPr>
          </a:p>
          <a:p>
            <a:pPr>
              <a:lnSpc>
                <a:spcPct val="90000"/>
              </a:lnSpc>
            </a:pPr>
            <a:endParaRPr lang="en-US" sz="2000" dirty="0">
              <a:latin typeface="Baskerville Old Face" panose="02020602080505020303" pitchFamily="18" charset="0"/>
            </a:endParaRPr>
          </a:p>
          <a:p>
            <a:pPr>
              <a:lnSpc>
                <a:spcPct val="90000"/>
              </a:lnSpc>
            </a:pPr>
            <a:endParaRPr lang="en-US" sz="2000" dirty="0">
              <a:latin typeface="Baskerville Old Face" panose="02020602080505020303" pitchFamily="18" charset="0"/>
            </a:endParaRPr>
          </a:p>
          <a:p>
            <a:pPr>
              <a:lnSpc>
                <a:spcPct val="90000"/>
              </a:lnSpc>
            </a:pPr>
            <a:endParaRPr lang="en-US" sz="2000" dirty="0">
              <a:latin typeface="Baskerville Old Face" panose="02020602080505020303" pitchFamily="18" charset="0"/>
            </a:endParaRPr>
          </a:p>
          <a:p>
            <a:pPr>
              <a:lnSpc>
                <a:spcPct val="90000"/>
              </a:lnSpc>
            </a:pPr>
            <a:endParaRPr lang="en-US" sz="2000" dirty="0">
              <a:latin typeface="Baskerville Old Face" panose="02020602080505020303" pitchFamily="18" charset="0"/>
            </a:endParaRPr>
          </a:p>
          <a:p>
            <a:pPr>
              <a:lnSpc>
                <a:spcPct val="90000"/>
              </a:lnSpc>
            </a:pPr>
            <a:r>
              <a:rPr lang="en-US" sz="2000" dirty="0">
                <a:latin typeface="Baskerville Old Face" panose="02020602080505020303" pitchFamily="18" charset="0"/>
              </a:rPr>
              <a:t>Top heading Shows no. of user visited.</a:t>
            </a:r>
          </a:p>
          <a:p>
            <a:pPr>
              <a:lnSpc>
                <a:spcPct val="90000"/>
              </a:lnSpc>
            </a:pPr>
            <a:endParaRPr lang="en-US" sz="1100" dirty="0"/>
          </a:p>
          <a:p>
            <a:pPr>
              <a:lnSpc>
                <a:spcPct val="90000"/>
              </a:lnSpc>
            </a:pPr>
            <a:endParaRPr lang="en-US" sz="1100" dirty="0"/>
          </a:p>
          <a:p>
            <a:pPr marL="0" indent="0">
              <a:lnSpc>
                <a:spcPct val="90000"/>
              </a:lnSpc>
              <a:buNone/>
            </a:pPr>
            <a:r>
              <a:rPr lang="en-US" sz="1100" dirty="0"/>
              <a:t>                                                                   </a:t>
            </a:r>
          </a:p>
          <a:p>
            <a:pPr marL="0" indent="0">
              <a:lnSpc>
                <a:spcPct val="90000"/>
              </a:lnSpc>
            </a:pPr>
            <a:endParaRPr lang="en-US" sz="1100" dirty="0"/>
          </a:p>
        </p:txBody>
      </p:sp>
      <p:sp>
        <p:nvSpPr>
          <p:cNvPr id="58" name="Rounded Rectangle 30">
            <a:extLst>
              <a:ext uri="{FF2B5EF4-FFF2-40B4-BE49-F238E27FC236}">
                <a16:creationId xmlns:a16="http://schemas.microsoft.com/office/drawing/2014/main" id="{96184565-6B22-40B8-AEFC-E5D103C55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35">
            <a:extLst>
              <a:ext uri="{FF2B5EF4-FFF2-40B4-BE49-F238E27FC236}">
                <a16:creationId xmlns:a16="http://schemas.microsoft.com/office/drawing/2014/main" id="{A9B5337D-1BB2-4459-9BD6-59184E38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Content Placeholder 5">
            <a:extLst>
              <a:ext uri="{FF2B5EF4-FFF2-40B4-BE49-F238E27FC236}">
                <a16:creationId xmlns:a16="http://schemas.microsoft.com/office/drawing/2014/main" id="{17A6DE65-82D5-4ABE-80C7-7E3046DC83FF}"/>
              </a:ext>
            </a:extLst>
          </p:cNvPr>
          <p:cNvPicPr>
            <a:picLocks noChangeAspect="1"/>
          </p:cNvPicPr>
          <p:nvPr/>
        </p:nvPicPr>
        <p:blipFill rotWithShape="1">
          <a:blip r:embed="rId4"/>
          <a:srcRect l="22622" r="22623" b="2"/>
          <a:stretch/>
        </p:blipFill>
        <p:spPr>
          <a:xfrm>
            <a:off x="7177880" y="733254"/>
            <a:ext cx="3321433" cy="2497667"/>
          </a:xfrm>
          <a:prstGeom prst="roundRect">
            <a:avLst>
              <a:gd name="adj" fmla="val 5453"/>
            </a:avLst>
          </a:prstGeom>
          <a:ln w="50800" cap="sq" cmpd="dbl">
            <a:noFill/>
            <a:miter lim="800000"/>
          </a:ln>
          <a:effectLst/>
        </p:spPr>
      </p:pic>
      <p:pic>
        <p:nvPicPr>
          <p:cNvPr id="30" name="Content Placeholder 29" descr="A picture containing calendar&#10;&#10;Description automatically generated">
            <a:extLst>
              <a:ext uri="{FF2B5EF4-FFF2-40B4-BE49-F238E27FC236}">
                <a16:creationId xmlns:a16="http://schemas.microsoft.com/office/drawing/2014/main" id="{8FF36C3D-2DDF-47FF-B591-027707498CE9}"/>
              </a:ext>
            </a:extLst>
          </p:cNvPr>
          <p:cNvPicPr>
            <a:picLocks noGrp="1" noChangeAspect="1"/>
          </p:cNvPicPr>
          <p:nvPr>
            <p:ph sz="half" idx="2"/>
          </p:nvPr>
        </p:nvPicPr>
        <p:blipFill rotWithShape="1">
          <a:blip r:embed="rId5"/>
          <a:srcRect r="12482" b="-1"/>
          <a:stretch/>
        </p:blipFill>
        <p:spPr>
          <a:xfrm>
            <a:off x="7235082" y="3635804"/>
            <a:ext cx="3375886" cy="2493014"/>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196494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3ED72BE-2F78-4DD7-B0A1-DCD0503B10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7522D76-CC21-428F-ADB3-C492F644433E}"/>
              </a:ext>
            </a:extLst>
          </p:cNvPr>
          <p:cNvSpPr>
            <a:spLocks noGrp="1"/>
          </p:cNvSpPr>
          <p:nvPr>
            <p:ph type="title"/>
          </p:nvPr>
        </p:nvSpPr>
        <p:spPr>
          <a:xfrm>
            <a:off x="1327255" y="1030288"/>
            <a:ext cx="4099947" cy="1035579"/>
          </a:xfrm>
        </p:spPr>
        <p:txBody>
          <a:bodyPr vert="horz" lIns="91440" tIns="45720" rIns="91440" bIns="45720" rtlCol="0" anchor="ctr">
            <a:normAutofit/>
          </a:bodyPr>
          <a:lstStyle/>
          <a:p>
            <a:pPr>
              <a:lnSpc>
                <a:spcPct val="90000"/>
              </a:lnSpc>
            </a:pPr>
            <a:r>
              <a:rPr lang="en-US" sz="3300" b="1" u="sng" dirty="0">
                <a:latin typeface="Baskerville Old Face" panose="02020602080505020303" pitchFamily="18" charset="0"/>
              </a:rPr>
              <a:t>Implementation of project</a:t>
            </a:r>
          </a:p>
        </p:txBody>
      </p:sp>
      <p:sp>
        <p:nvSpPr>
          <p:cNvPr id="12" name="Content Placeholder 11">
            <a:extLst>
              <a:ext uri="{FF2B5EF4-FFF2-40B4-BE49-F238E27FC236}">
                <a16:creationId xmlns:a16="http://schemas.microsoft.com/office/drawing/2014/main" id="{D2CAAF75-3BE0-4DEC-81E1-F2E24EAADCF6}"/>
              </a:ext>
            </a:extLst>
          </p:cNvPr>
          <p:cNvSpPr>
            <a:spLocks noGrp="1"/>
          </p:cNvSpPr>
          <p:nvPr>
            <p:ph sz="half" idx="1"/>
          </p:nvPr>
        </p:nvSpPr>
        <p:spPr>
          <a:xfrm>
            <a:off x="1327255" y="2142067"/>
            <a:ext cx="4099947" cy="3649133"/>
          </a:xfrm>
        </p:spPr>
        <p:txBody>
          <a:bodyPr vert="horz" lIns="91440" tIns="45720" rIns="91440" bIns="45720" rtlCol="0" anchor="ctr">
            <a:normAutofit/>
          </a:bodyPr>
          <a:lstStyle/>
          <a:p>
            <a:r>
              <a:rPr lang="en-US" sz="2000" dirty="0">
                <a:latin typeface="Baskerville Old Face" panose="02020602080505020303" pitchFamily="18" charset="0"/>
              </a:rPr>
              <a:t>This will ask if you try to access any material</a:t>
            </a:r>
          </a:p>
          <a:p>
            <a:endParaRPr lang="en-US" sz="2000" dirty="0">
              <a:latin typeface="Baskerville Old Face" panose="02020602080505020303" pitchFamily="18" charset="0"/>
            </a:endParaRPr>
          </a:p>
          <a:p>
            <a:endParaRPr lang="en-US" sz="2000" dirty="0">
              <a:latin typeface="Baskerville Old Face" panose="02020602080505020303" pitchFamily="18" charset="0"/>
            </a:endParaRPr>
          </a:p>
          <a:p>
            <a:endParaRPr lang="en-US" sz="2000" dirty="0">
              <a:latin typeface="Baskerville Old Face" panose="02020602080505020303" pitchFamily="18" charset="0"/>
            </a:endParaRPr>
          </a:p>
          <a:p>
            <a:endParaRPr lang="en-US" sz="2000" dirty="0">
              <a:latin typeface="Baskerville Old Face" panose="02020602080505020303" pitchFamily="18" charset="0"/>
            </a:endParaRPr>
          </a:p>
          <a:p>
            <a:endParaRPr lang="en-US" sz="2000" dirty="0">
              <a:latin typeface="Baskerville Old Face" panose="02020602080505020303" pitchFamily="18" charset="0"/>
            </a:endParaRPr>
          </a:p>
          <a:p>
            <a:r>
              <a:rPr lang="en-US" sz="2000" dirty="0">
                <a:latin typeface="Baskerville Old Face" panose="02020602080505020303" pitchFamily="18" charset="0"/>
              </a:rPr>
              <a:t>Bottom view</a:t>
            </a:r>
          </a:p>
        </p:txBody>
      </p:sp>
      <p:pic>
        <p:nvPicPr>
          <p:cNvPr id="8" name="Content Placeholder 7" descr="Graphical user interface, application&#10;&#10;Description automatically generated">
            <a:extLst>
              <a:ext uri="{FF2B5EF4-FFF2-40B4-BE49-F238E27FC236}">
                <a16:creationId xmlns:a16="http://schemas.microsoft.com/office/drawing/2014/main" id="{09A9F4FE-3D5E-466E-B977-5B4117343241}"/>
              </a:ext>
            </a:extLst>
          </p:cNvPr>
          <p:cNvPicPr>
            <a:picLocks noGrp="1" noChangeAspect="1"/>
          </p:cNvPicPr>
          <p:nvPr>
            <p:ph sz="half" idx="2"/>
          </p:nvPr>
        </p:nvPicPr>
        <p:blipFill>
          <a:blip r:embed="rId4"/>
          <a:stretch>
            <a:fillRect/>
          </a:stretch>
        </p:blipFill>
        <p:spPr>
          <a:xfrm>
            <a:off x="7805386" y="639098"/>
            <a:ext cx="1958738"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Content Placeholder 5" descr="Graphical user interface&#10;&#10;Description automatically generated">
            <a:extLst>
              <a:ext uri="{FF2B5EF4-FFF2-40B4-BE49-F238E27FC236}">
                <a16:creationId xmlns:a16="http://schemas.microsoft.com/office/drawing/2014/main" id="{FCE919CF-88D8-465E-9259-7AE0131F7D2B}"/>
              </a:ext>
            </a:extLst>
          </p:cNvPr>
          <p:cNvPicPr>
            <a:picLocks noChangeAspect="1"/>
          </p:cNvPicPr>
          <p:nvPr/>
        </p:nvPicPr>
        <p:blipFill>
          <a:blip r:embed="rId5"/>
          <a:stretch>
            <a:fillRect/>
          </a:stretch>
        </p:blipFill>
        <p:spPr>
          <a:xfrm>
            <a:off x="7586626" y="3522111"/>
            <a:ext cx="2396257"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1221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4" name="Rectangle 21">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11461-F180-408E-AB5D-BC84511A30B9}"/>
              </a:ext>
            </a:extLst>
          </p:cNvPr>
          <p:cNvSpPr>
            <a:spLocks noGrp="1"/>
          </p:cNvSpPr>
          <p:nvPr>
            <p:ph type="title"/>
          </p:nvPr>
        </p:nvSpPr>
        <p:spPr>
          <a:xfrm>
            <a:off x="685799" y="1150076"/>
            <a:ext cx="3659389" cy="4557849"/>
          </a:xfrm>
        </p:spPr>
        <p:txBody>
          <a:bodyPr>
            <a:normAutofit/>
          </a:bodyPr>
          <a:lstStyle/>
          <a:p>
            <a:pPr marL="571500" indent="-571500" algn="r">
              <a:buFont typeface="Wingdings" panose="05000000000000000000" pitchFamily="2" charset="2"/>
              <a:buChar char="q"/>
            </a:pPr>
            <a:r>
              <a:rPr lang="en-US" sz="3100" b="1" u="sng">
                <a:latin typeface="Baskerville Old Face" panose="02020602080505020303" pitchFamily="18" charset="0"/>
              </a:rPr>
              <a:t>Conclusion</a:t>
            </a:r>
            <a:r>
              <a:rPr lang="en-US" sz="3100">
                <a:latin typeface="Baskerville Old Face" panose="02020602080505020303" pitchFamily="18" charset="0"/>
              </a:rPr>
              <a:t>:</a:t>
            </a:r>
            <a:endParaRPr lang="en-IN" sz="3100">
              <a:latin typeface="Baskerville Old Face" panose="02020602080505020303" pitchFamily="18" charset="0"/>
            </a:endParaRPr>
          </a:p>
        </p:txBody>
      </p:sp>
      <p:cxnSp>
        <p:nvCxnSpPr>
          <p:cNvPr id="35" name="Straight Connector 23">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3918DC-C37D-4C73-9C27-13900ACA8B49}"/>
              </a:ext>
            </a:extLst>
          </p:cNvPr>
          <p:cNvSpPr>
            <a:spLocks noGrp="1"/>
          </p:cNvSpPr>
          <p:nvPr>
            <p:ph idx="1"/>
          </p:nvPr>
        </p:nvSpPr>
        <p:spPr>
          <a:xfrm>
            <a:off x="4988658" y="1150076"/>
            <a:ext cx="6517543" cy="4557849"/>
          </a:xfrm>
        </p:spPr>
        <p:txBody>
          <a:bodyPr>
            <a:normAutofit/>
          </a:bodyPr>
          <a:lstStyle/>
          <a:p>
            <a:pPr marL="0" indent="0">
              <a:buNone/>
            </a:pPr>
            <a:r>
              <a:rPr lang="en-US">
                <a:latin typeface="Baskerville Old Face" panose="02020602080505020303" pitchFamily="18" charset="0"/>
              </a:rPr>
              <a:t>Online Education Hub Purpose Was to Provide Valuable and Essential Content to Engineering Student in One Website. This project was a valuable learning experience for all of us. It has helped us develop our existing skills. Working on this project, we unearthed hidden talents, making us aware of our strengths and weaknesses. We also learned various new computer and programming languages like CSS, HTML, C, C++ etc. All this would not be possible without good teamwork and making us realize the importance of teamwork. There is a lot to be Done in Future. Like Proper Updates , Giving Proper Guidance and Better Service to the Users</a:t>
            </a:r>
            <a:r>
              <a:rPr lang="en-US"/>
              <a:t>.</a:t>
            </a:r>
            <a:endParaRPr lang="en-IN"/>
          </a:p>
        </p:txBody>
      </p:sp>
    </p:spTree>
    <p:extLst>
      <p:ext uri="{BB962C8B-B14F-4D97-AF65-F5344CB8AC3E}">
        <p14:creationId xmlns:p14="http://schemas.microsoft.com/office/powerpoint/2010/main" val="147727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313C-2BA9-4D2F-8F73-8062758E1F3F}"/>
              </a:ext>
            </a:extLst>
          </p:cNvPr>
          <p:cNvSpPr>
            <a:spLocks noGrp="1"/>
          </p:cNvSpPr>
          <p:nvPr>
            <p:ph type="title"/>
          </p:nvPr>
        </p:nvSpPr>
        <p:spPr>
          <a:xfrm>
            <a:off x="1491175" y="1505242"/>
            <a:ext cx="9326051" cy="4037429"/>
          </a:xfrm>
        </p:spPr>
        <p:txBody>
          <a:bodyPr>
            <a:normAutofit/>
          </a:bodyPr>
          <a:lstStyle/>
          <a:p>
            <a:pPr algn="ctr"/>
            <a:r>
              <a:rPr lang="en-US" sz="8000" cap="none" dirty="0">
                <a:solidFill>
                  <a:schemeClr val="accent2"/>
                </a:solidFill>
                <a:latin typeface="Baskerville Old Face" panose="02020602080505020303" pitchFamily="18" charset="0"/>
              </a:rPr>
              <a:t>THANK YOU </a:t>
            </a:r>
            <a:endParaRPr lang="en-IN" sz="8000" cap="none" dirty="0">
              <a:solidFill>
                <a:schemeClr val="accent2"/>
              </a:solidFill>
              <a:latin typeface="Baskerville Old Face" panose="02020602080505020303" pitchFamily="18" charset="0"/>
            </a:endParaRPr>
          </a:p>
        </p:txBody>
      </p:sp>
    </p:spTree>
    <p:extLst>
      <p:ext uri="{BB962C8B-B14F-4D97-AF65-F5344CB8AC3E}">
        <p14:creationId xmlns:p14="http://schemas.microsoft.com/office/powerpoint/2010/main" val="2592892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1F05EF949A73446BF822B1367722FEF" ma:contentTypeVersion="2" ma:contentTypeDescription="Create a new document." ma:contentTypeScope="" ma:versionID="2907a34f9752fbe6118010090ee875ef">
  <xsd:schema xmlns:xsd="http://www.w3.org/2001/XMLSchema" xmlns:xs="http://www.w3.org/2001/XMLSchema" xmlns:p="http://schemas.microsoft.com/office/2006/metadata/properties" xmlns:ns3="9348623a-8120-4d88-8a71-ab41a2c16096" targetNamespace="http://schemas.microsoft.com/office/2006/metadata/properties" ma:root="true" ma:fieldsID="39851c13390657115beb4aa1a2ff081c" ns3:_="">
    <xsd:import namespace="9348623a-8120-4d88-8a71-ab41a2c1609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48623a-8120-4d88-8a71-ab41a2c160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0210C3-96E4-4C0E-AA96-4D1A779FBB5A}">
  <ds:schemaRefs>
    <ds:schemaRef ds:uri="http://purl.org/dc/terms/"/>
    <ds:schemaRef ds:uri="9348623a-8120-4d88-8a71-ab41a2c16096"/>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449C1AC6-09A1-4037-9CA5-761CE84D45B1}">
  <ds:schemaRefs>
    <ds:schemaRef ds:uri="http://schemas.microsoft.com/sharepoint/v3/contenttype/forms"/>
  </ds:schemaRefs>
</ds:datastoreItem>
</file>

<file path=customXml/itemProps3.xml><?xml version="1.0" encoding="utf-8"?>
<ds:datastoreItem xmlns:ds="http://schemas.openxmlformats.org/officeDocument/2006/customXml" ds:itemID="{547CCD5A-CC88-4877-92D3-441996F81E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48623a-8120-4d88-8a71-ab41a2c160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TotalTime>
  <Words>691</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Baskerville Old Face</vt:lpstr>
      <vt:lpstr>Calibri</vt:lpstr>
      <vt:lpstr>Calibri Light</vt:lpstr>
      <vt:lpstr>Wingdings</vt:lpstr>
      <vt:lpstr>Celestial</vt:lpstr>
      <vt:lpstr>Online education hub Guide name :- prof.Shaikh Mohd Ashfaque  </vt:lpstr>
      <vt:lpstr>Problem statement :-</vt:lpstr>
      <vt:lpstr>Literature survey:-</vt:lpstr>
      <vt:lpstr>Application and benefits:-</vt:lpstr>
      <vt:lpstr>Gantt chart</vt:lpstr>
      <vt:lpstr>Implementation of project</vt:lpstr>
      <vt:lpstr>Implementation of project</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education hub Guide name :- prof.Shaikh Mohd Ashfaque</dc:title>
  <dc:creator>wasimmalik1230@gmail.com</dc:creator>
  <cp:lastModifiedBy>Wasimuddin Zakirhussain Mallick</cp:lastModifiedBy>
  <cp:revision>4</cp:revision>
  <dcterms:created xsi:type="dcterms:W3CDTF">2021-11-25T18:02:57Z</dcterms:created>
  <dcterms:modified xsi:type="dcterms:W3CDTF">2021-12-06T13:47:41Z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0x010100C1F05EF949A73446BF822B1367722FEF</vt:lpwstr>
  </property>
</Properties>
</file>