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87" r:id="rId12"/>
    <p:sldId id="288" r:id="rId13"/>
    <p:sldId id="265" r:id="rId14"/>
    <p:sldId id="266" r:id="rId15"/>
    <p:sldId id="278" r:id="rId16"/>
    <p:sldId id="267" r:id="rId17"/>
    <p:sldId id="268" r:id="rId18"/>
    <p:sldId id="269" r:id="rId19"/>
    <p:sldId id="277" r:id="rId20"/>
    <p:sldId id="270" r:id="rId21"/>
    <p:sldId id="272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9" r:id="rId30"/>
    <p:sldId id="283" r:id="rId31"/>
    <p:sldId id="284" r:id="rId32"/>
    <p:sldId id="291" r:id="rId33"/>
    <p:sldId id="292" r:id="rId34"/>
    <p:sldId id="293" r:id="rId35"/>
    <p:sldId id="294" r:id="rId36"/>
    <p:sldId id="295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Jellinek" initials="MJ" lastIdx="1" clrIdx="0">
    <p:extLst>
      <p:ext uri="{19B8F6BF-5375-455C-9EA6-DF929625EA0E}">
        <p15:presenceInfo xmlns:p15="http://schemas.microsoft.com/office/powerpoint/2012/main" userId="b94e775c42e2e7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ellinek" userId="b94e775c42e2e773" providerId="LiveId" clId="{1EA7A637-13B6-4C16-A09A-92536B4596CF}"/>
    <pc:docChg chg="undo custSel addSld delSld modSld sldOrd">
      <pc:chgData name="Marc Jellinek" userId="b94e775c42e2e773" providerId="LiveId" clId="{1EA7A637-13B6-4C16-A09A-92536B4596CF}" dt="2019-10-15T02:19:31.928" v="7138" actId="20577"/>
      <pc:docMkLst>
        <pc:docMk/>
      </pc:docMkLst>
      <pc:sldChg chg="modSp">
        <pc:chgData name="Marc Jellinek" userId="b94e775c42e2e773" providerId="LiveId" clId="{1EA7A637-13B6-4C16-A09A-92536B4596CF}" dt="2019-10-15T02:19:31.928" v="7138" actId="20577"/>
        <pc:sldMkLst>
          <pc:docMk/>
          <pc:sldMk cId="2833334754" sldId="256"/>
        </pc:sldMkLst>
        <pc:spChg chg="mod">
          <ac:chgData name="Marc Jellinek" userId="b94e775c42e2e773" providerId="LiveId" clId="{1EA7A637-13B6-4C16-A09A-92536B4596CF}" dt="2019-10-15T02:19:31.928" v="7138" actId="20577"/>
          <ac:spMkLst>
            <pc:docMk/>
            <pc:sldMk cId="2833334754" sldId="256"/>
            <ac:spMk id="2" creationId="{F236C689-4B23-4412-BE7A-016B82A978DF}"/>
          </ac:spMkLst>
        </pc:spChg>
        <pc:spChg chg="mod">
          <ac:chgData name="Marc Jellinek" userId="b94e775c42e2e773" providerId="LiveId" clId="{1EA7A637-13B6-4C16-A09A-92536B4596CF}" dt="2019-10-15T01:43:29.136" v="7131" actId="20577"/>
          <ac:spMkLst>
            <pc:docMk/>
            <pc:sldMk cId="2833334754" sldId="256"/>
            <ac:spMk id="3" creationId="{7353AA0E-4275-4154-B5C7-C7FFA120C998}"/>
          </ac:spMkLst>
        </pc:spChg>
      </pc:sldChg>
      <pc:sldChg chg="modSp">
        <pc:chgData name="Marc Jellinek" userId="b94e775c42e2e773" providerId="LiveId" clId="{1EA7A637-13B6-4C16-A09A-92536B4596CF}" dt="2019-10-14T00:15:37.419" v="6520" actId="20577"/>
        <pc:sldMkLst>
          <pc:docMk/>
          <pc:sldMk cId="3158512884" sldId="257"/>
        </pc:sldMkLst>
        <pc:spChg chg="mod">
          <ac:chgData name="Marc Jellinek" userId="b94e775c42e2e773" providerId="LiveId" clId="{1EA7A637-13B6-4C16-A09A-92536B4596CF}" dt="2019-10-14T00:15:37.419" v="6520" actId="20577"/>
          <ac:spMkLst>
            <pc:docMk/>
            <pc:sldMk cId="3158512884" sldId="257"/>
            <ac:spMk id="3" creationId="{BC72F659-A5A8-48E9-A30C-C4269014EA56}"/>
          </ac:spMkLst>
        </pc:spChg>
      </pc:sldChg>
      <pc:sldChg chg="addSp modSp">
        <pc:chgData name="Marc Jellinek" userId="b94e775c42e2e773" providerId="LiveId" clId="{1EA7A637-13B6-4C16-A09A-92536B4596CF}" dt="2019-10-14T00:04:14.016" v="6498" actId="20577"/>
        <pc:sldMkLst>
          <pc:docMk/>
          <pc:sldMk cId="1116775230" sldId="258"/>
        </pc:sldMkLst>
        <pc:spChg chg="add mod">
          <ac:chgData name="Marc Jellinek" userId="b94e775c42e2e773" providerId="LiveId" clId="{1EA7A637-13B6-4C16-A09A-92536B4596CF}" dt="2019-10-14T00:04:14.016" v="6498" actId="20577"/>
          <ac:spMkLst>
            <pc:docMk/>
            <pc:sldMk cId="1116775230" sldId="258"/>
            <ac:spMk id="5" creationId="{DB8B90ED-5B71-47D2-848D-D28EA5A28B8E}"/>
          </ac:spMkLst>
        </pc:spChg>
        <pc:graphicFrameChg chg="mod">
          <ac:chgData name="Marc Jellinek" userId="b94e775c42e2e773" providerId="LiveId" clId="{1EA7A637-13B6-4C16-A09A-92536B4596CF}" dt="2019-10-13T21:58:07.442" v="3280" actId="14100"/>
          <ac:graphicFrameMkLst>
            <pc:docMk/>
            <pc:sldMk cId="1116775230" sldId="258"/>
            <ac:graphicFrameMk id="4" creationId="{1710C4EB-D5D2-49CA-8BEC-46EF6FEA052D}"/>
          </ac:graphicFrameMkLst>
        </pc:graphicFrameChg>
      </pc:sldChg>
      <pc:sldChg chg="addSp modSp">
        <pc:chgData name="Marc Jellinek" userId="b94e775c42e2e773" providerId="LiveId" clId="{1EA7A637-13B6-4C16-A09A-92536B4596CF}" dt="2019-10-14T01:06:22.332" v="6968" actId="14100"/>
        <pc:sldMkLst>
          <pc:docMk/>
          <pc:sldMk cId="1366597754" sldId="259"/>
        </pc:sldMkLst>
        <pc:spChg chg="mod">
          <ac:chgData name="Marc Jellinek" userId="b94e775c42e2e773" providerId="LiveId" clId="{1EA7A637-13B6-4C16-A09A-92536B4596CF}" dt="2019-10-14T01:05:43.706" v="6962" actId="27636"/>
          <ac:spMkLst>
            <pc:docMk/>
            <pc:sldMk cId="1366597754" sldId="259"/>
            <ac:spMk id="3" creationId="{BC72F659-A5A8-48E9-A30C-C4269014EA56}"/>
          </ac:spMkLst>
        </pc:spChg>
        <pc:graphicFrameChg chg="add mod">
          <ac:chgData name="Marc Jellinek" userId="b94e775c42e2e773" providerId="LiveId" clId="{1EA7A637-13B6-4C16-A09A-92536B4596CF}" dt="2019-10-14T01:06:22.332" v="6968" actId="14100"/>
          <ac:graphicFrameMkLst>
            <pc:docMk/>
            <pc:sldMk cId="1366597754" sldId="259"/>
            <ac:graphicFrameMk id="4" creationId="{3BE84D3D-87D9-4F97-AFC1-D535A553BB4C}"/>
          </ac:graphicFrameMkLst>
        </pc:graphicFrameChg>
      </pc:sldChg>
      <pc:sldChg chg="modSp">
        <pc:chgData name="Marc Jellinek" userId="b94e775c42e2e773" providerId="LiveId" clId="{1EA7A637-13B6-4C16-A09A-92536B4596CF}" dt="2019-10-14T00:41:19.774" v="6529" actId="20577"/>
        <pc:sldMkLst>
          <pc:docMk/>
          <pc:sldMk cId="3290586297" sldId="260"/>
        </pc:sldMkLst>
        <pc:spChg chg="mod">
          <ac:chgData name="Marc Jellinek" userId="b94e775c42e2e773" providerId="LiveId" clId="{1EA7A637-13B6-4C16-A09A-92536B4596CF}" dt="2019-10-13T20:58:01.352" v="1126" actId="20577"/>
          <ac:spMkLst>
            <pc:docMk/>
            <pc:sldMk cId="3290586297" sldId="260"/>
            <ac:spMk id="2" creationId="{5D2A9F09-82F8-433E-9742-94778FEA8E25}"/>
          </ac:spMkLst>
        </pc:spChg>
        <pc:spChg chg="mod">
          <ac:chgData name="Marc Jellinek" userId="b94e775c42e2e773" providerId="LiveId" clId="{1EA7A637-13B6-4C16-A09A-92536B4596CF}" dt="2019-10-14T00:41:19.774" v="6529" actId="20577"/>
          <ac:spMkLst>
            <pc:docMk/>
            <pc:sldMk cId="3290586297" sldId="260"/>
            <ac:spMk id="3" creationId="{7558EDEE-8481-4499-A566-7DB9764C7AD5}"/>
          </ac:spMkLst>
        </pc:spChg>
      </pc:sldChg>
      <pc:sldChg chg="modSp">
        <pc:chgData name="Marc Jellinek" userId="b94e775c42e2e773" providerId="LiveId" clId="{1EA7A637-13B6-4C16-A09A-92536B4596CF}" dt="2019-10-14T00:42:05.341" v="6594" actId="27636"/>
        <pc:sldMkLst>
          <pc:docMk/>
          <pc:sldMk cId="1419516326" sldId="261"/>
        </pc:sldMkLst>
        <pc:spChg chg="mod">
          <ac:chgData name="Marc Jellinek" userId="b94e775c42e2e773" providerId="LiveId" clId="{1EA7A637-13B6-4C16-A09A-92536B4596CF}" dt="2019-10-13T22:02:08.495" v="3686" actId="115"/>
          <ac:spMkLst>
            <pc:docMk/>
            <pc:sldMk cId="1419516326" sldId="261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42:05.341" v="6594" actId="27636"/>
          <ac:spMkLst>
            <pc:docMk/>
            <pc:sldMk cId="1419516326" sldId="261"/>
            <ac:spMk id="10" creationId="{516FF800-F0C2-4E11-8075-EC960D447692}"/>
          </ac:spMkLst>
        </pc:spChg>
      </pc:sldChg>
      <pc:sldChg chg="modSp">
        <pc:chgData name="Marc Jellinek" userId="b94e775c42e2e773" providerId="LiveId" clId="{1EA7A637-13B6-4C16-A09A-92536B4596CF}" dt="2019-10-13T22:02:00.655" v="3685" actId="115"/>
        <pc:sldMkLst>
          <pc:docMk/>
          <pc:sldMk cId="1985690317" sldId="262"/>
        </pc:sldMkLst>
        <pc:spChg chg="mod">
          <ac:chgData name="Marc Jellinek" userId="b94e775c42e2e773" providerId="LiveId" clId="{1EA7A637-13B6-4C16-A09A-92536B4596CF}" dt="2019-10-13T22:02:00.655" v="3685" actId="115"/>
          <ac:spMkLst>
            <pc:docMk/>
            <pc:sldMk cId="1985690317" sldId="262"/>
            <ac:spMk id="2" creationId="{7D6D3005-DC51-4FD1-AC46-4B11E5434AC9}"/>
          </ac:spMkLst>
        </pc:spChg>
      </pc:sldChg>
      <pc:sldChg chg="modSp">
        <pc:chgData name="Marc Jellinek" userId="b94e775c42e2e773" providerId="LiveId" clId="{1EA7A637-13B6-4C16-A09A-92536B4596CF}" dt="2019-10-13T22:02:25.334" v="3687" actId="115"/>
        <pc:sldMkLst>
          <pc:docMk/>
          <pc:sldMk cId="4045444138" sldId="263"/>
        </pc:sldMkLst>
        <pc:spChg chg="mod">
          <ac:chgData name="Marc Jellinek" userId="b94e775c42e2e773" providerId="LiveId" clId="{1EA7A637-13B6-4C16-A09A-92536B4596CF}" dt="2019-10-13T22:02:25.334" v="3687" actId="115"/>
          <ac:spMkLst>
            <pc:docMk/>
            <pc:sldMk cId="4045444138" sldId="26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12:16.976" v="1975" actId="20577"/>
          <ac:spMkLst>
            <pc:docMk/>
            <pc:sldMk cId="4045444138" sldId="263"/>
            <ac:spMk id="10" creationId="{516FF800-F0C2-4E11-8075-EC960D447692}"/>
          </ac:spMkLst>
        </pc:spChg>
      </pc:sldChg>
      <pc:sldChg chg="modSp">
        <pc:chgData name="Marc Jellinek" userId="b94e775c42e2e773" providerId="LiveId" clId="{1EA7A637-13B6-4C16-A09A-92536B4596CF}" dt="2019-10-13T22:51:10.696" v="4501" actId="6549"/>
        <pc:sldMkLst>
          <pc:docMk/>
          <pc:sldMk cId="2974577579" sldId="264"/>
        </pc:sldMkLst>
        <pc:spChg chg="mod">
          <ac:chgData name="Marc Jellinek" userId="b94e775c42e2e773" providerId="LiveId" clId="{1EA7A637-13B6-4C16-A09A-92536B4596CF}" dt="2019-10-13T22:02:33.134" v="3688" actId="115"/>
          <ac:spMkLst>
            <pc:docMk/>
            <pc:sldMk cId="2974577579" sldId="26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2:51:10.696" v="4501" actId="6549"/>
          <ac:spMkLst>
            <pc:docMk/>
            <pc:sldMk cId="2974577579" sldId="264"/>
            <ac:spMk id="10" creationId="{516FF800-F0C2-4E11-8075-EC960D447692}"/>
          </ac:spMkLst>
        </pc:spChg>
      </pc:sldChg>
      <pc:sldChg chg="addSp delSp modSp add">
        <pc:chgData name="Marc Jellinek" userId="b94e775c42e2e773" providerId="LiveId" clId="{1EA7A637-13B6-4C16-A09A-92536B4596CF}" dt="2019-10-13T22:03:36.916" v="3692" actId="27636"/>
        <pc:sldMkLst>
          <pc:docMk/>
          <pc:sldMk cId="4113803041" sldId="265"/>
        </pc:sldMkLst>
        <pc:spChg chg="mod">
          <ac:chgData name="Marc Jellinek" userId="b94e775c42e2e773" providerId="LiveId" clId="{1EA7A637-13B6-4C16-A09A-92536B4596CF}" dt="2019-10-13T20:57:34.743" v="1112" actId="27636"/>
          <ac:spMkLst>
            <pc:docMk/>
            <pc:sldMk cId="4113803041" sldId="265"/>
            <ac:spMk id="2" creationId="{7D6D3005-DC51-4FD1-AC46-4B11E5434AC9}"/>
          </ac:spMkLst>
        </pc:spChg>
        <pc:spChg chg="add del mod">
          <ac:chgData name="Marc Jellinek" userId="b94e775c42e2e773" providerId="LiveId" clId="{1EA7A637-13B6-4C16-A09A-92536B4596CF}" dt="2019-10-13T20:41:03.543" v="26" actId="478"/>
          <ac:spMkLst>
            <pc:docMk/>
            <pc:sldMk cId="4113803041" sldId="265"/>
            <ac:spMk id="4" creationId="{7C95D4FC-F954-4C56-B2AD-0882530DE9D2}"/>
          </ac:spMkLst>
        </pc:spChg>
        <pc:spChg chg="mod">
          <ac:chgData name="Marc Jellinek" userId="b94e775c42e2e773" providerId="LiveId" clId="{1EA7A637-13B6-4C16-A09A-92536B4596CF}" dt="2019-10-13T22:03:36.916" v="3692" actId="27636"/>
          <ac:spMkLst>
            <pc:docMk/>
            <pc:sldMk cId="4113803041" sldId="265"/>
            <ac:spMk id="10" creationId="{516FF800-F0C2-4E11-8075-EC960D447692}"/>
          </ac:spMkLst>
        </pc:spChg>
        <pc:graphicFrameChg chg="del mod modGraphic">
          <ac:chgData name="Marc Jellinek" userId="b94e775c42e2e773" providerId="LiveId" clId="{1EA7A637-13B6-4C16-A09A-92536B4596CF}" dt="2019-10-13T20:40:50.450" v="25" actId="478"/>
          <ac:graphicFrameMkLst>
            <pc:docMk/>
            <pc:sldMk cId="4113803041" sldId="265"/>
            <ac:graphicFrameMk id="8" creationId="{1E8E805A-F7DB-4855-ADCB-DC8B61A2E0D2}"/>
          </ac:graphicFrameMkLst>
        </pc:graphicFrameChg>
      </pc:sldChg>
      <pc:sldChg chg="addSp modSp add">
        <pc:chgData name="Marc Jellinek" userId="b94e775c42e2e773" providerId="LiveId" clId="{1EA7A637-13B6-4C16-A09A-92536B4596CF}" dt="2019-10-13T20:51:07.409" v="729" actId="20577"/>
        <pc:sldMkLst>
          <pc:docMk/>
          <pc:sldMk cId="1570964232" sldId="266"/>
        </pc:sldMkLst>
        <pc:spChg chg="mod">
          <ac:chgData name="Marc Jellinek" userId="b94e775c42e2e773" providerId="LiveId" clId="{1EA7A637-13B6-4C16-A09A-92536B4596CF}" dt="2019-10-13T20:46:17.928" v="377" actId="20577"/>
          <ac:spMkLst>
            <pc:docMk/>
            <pc:sldMk cId="1570964232" sldId="266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0:51:07.409" v="729" actId="20577"/>
          <ac:spMkLst>
            <pc:docMk/>
            <pc:sldMk cId="1570964232" sldId="266"/>
            <ac:spMk id="10" creationId="{516FF800-F0C2-4E11-8075-EC960D447692}"/>
          </ac:spMkLst>
        </pc:spChg>
        <pc:graphicFrameChg chg="add modGraphic">
          <ac:chgData name="Marc Jellinek" userId="b94e775c42e2e773" providerId="LiveId" clId="{1EA7A637-13B6-4C16-A09A-92536B4596CF}" dt="2019-10-13T20:47:51.874" v="419" actId="20577"/>
          <ac:graphicFrameMkLst>
            <pc:docMk/>
            <pc:sldMk cId="1570964232" sldId="266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3T20:57:11.775" v="1080" actId="20577"/>
        <pc:sldMkLst>
          <pc:docMk/>
          <pc:sldMk cId="2734870361" sldId="267"/>
        </pc:sldMkLst>
        <pc:spChg chg="mod">
          <ac:chgData name="Marc Jellinek" userId="b94e775c42e2e773" providerId="LiveId" clId="{1EA7A637-13B6-4C16-A09A-92536B4596CF}" dt="2019-10-13T20:57:11.775" v="1080" actId="20577"/>
          <ac:spMkLst>
            <pc:docMk/>
            <pc:sldMk cId="2734870361" sldId="267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0:52:46.711" v="882" actId="20577"/>
          <ac:spMkLst>
            <pc:docMk/>
            <pc:sldMk cId="2734870361" sldId="267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0:51:52.783" v="765" actId="20577"/>
          <ac:graphicFrameMkLst>
            <pc:docMk/>
            <pc:sldMk cId="2734870361" sldId="267"/>
            <ac:graphicFrameMk id="3" creationId="{4B976DE7-D3C5-46DA-9584-E282D7C848F7}"/>
          </ac:graphicFrameMkLst>
        </pc:graphicFrameChg>
      </pc:sldChg>
      <pc:sldChg chg="modSp add ord">
        <pc:chgData name="Marc Jellinek" userId="b94e775c42e2e773" providerId="LiveId" clId="{1EA7A637-13B6-4C16-A09A-92536B4596CF}" dt="2019-10-13T21:39:49.263" v="2364" actId="20577"/>
        <pc:sldMkLst>
          <pc:docMk/>
          <pc:sldMk cId="435792209" sldId="268"/>
        </pc:sldMkLst>
        <pc:spChg chg="mod">
          <ac:chgData name="Marc Jellinek" userId="b94e775c42e2e773" providerId="LiveId" clId="{1EA7A637-13B6-4C16-A09A-92536B4596CF}" dt="2019-10-13T20:54:14.725" v="913" actId="27636"/>
          <ac:spMkLst>
            <pc:docMk/>
            <pc:sldMk cId="435792209" sldId="268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39:49.263" v="2364" actId="20577"/>
          <ac:spMkLst>
            <pc:docMk/>
            <pc:sldMk cId="435792209" sldId="268"/>
            <ac:spMk id="10" creationId="{516FF800-F0C2-4E11-8075-EC960D447692}"/>
          </ac:spMkLst>
        </pc:spChg>
      </pc:sldChg>
      <pc:sldChg chg="modSp add ord">
        <pc:chgData name="Marc Jellinek" userId="b94e775c42e2e773" providerId="LiveId" clId="{1EA7A637-13B6-4C16-A09A-92536B4596CF}" dt="2019-10-13T23:01:45.446" v="4890" actId="20577"/>
        <pc:sldMkLst>
          <pc:docMk/>
          <pc:sldMk cId="3463440942" sldId="269"/>
        </pc:sldMkLst>
        <pc:spChg chg="mod">
          <ac:chgData name="Marc Jellinek" userId="b94e775c42e2e773" providerId="LiveId" clId="{1EA7A637-13B6-4C16-A09A-92536B4596CF}" dt="2019-10-13T20:59:10.415" v="1219" actId="20577"/>
          <ac:spMkLst>
            <pc:docMk/>
            <pc:sldMk cId="3463440942" sldId="269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01:45.446" v="4890" actId="20577"/>
          <ac:spMkLst>
            <pc:docMk/>
            <pc:sldMk cId="3463440942" sldId="269"/>
            <ac:spMk id="10" creationId="{516FF800-F0C2-4E11-8075-EC960D447692}"/>
          </ac:spMkLst>
        </pc:spChg>
      </pc:sldChg>
      <pc:sldChg chg="addSp delSp modSp add">
        <pc:chgData name="Marc Jellinek" userId="b94e775c42e2e773" providerId="LiveId" clId="{1EA7A637-13B6-4C16-A09A-92536B4596CF}" dt="2019-10-15T00:23:15.361" v="7016" actId="20577"/>
        <pc:sldMkLst>
          <pc:docMk/>
          <pc:sldMk cId="1201165655" sldId="270"/>
        </pc:sldMkLst>
        <pc:spChg chg="mod">
          <ac:chgData name="Marc Jellinek" userId="b94e775c42e2e773" providerId="LiveId" clId="{1EA7A637-13B6-4C16-A09A-92536B4596CF}" dt="2019-10-13T21:04:29.410" v="1589"/>
          <ac:spMkLst>
            <pc:docMk/>
            <pc:sldMk cId="1201165655" sldId="270"/>
            <ac:spMk id="2" creationId="{13A53AE0-0477-4DEE-8685-1D4827BDAF2B}"/>
          </ac:spMkLst>
        </pc:spChg>
        <pc:spChg chg="mod">
          <ac:chgData name="Marc Jellinek" userId="b94e775c42e2e773" providerId="LiveId" clId="{1EA7A637-13B6-4C16-A09A-92536B4596CF}" dt="2019-10-14T00:45:10.391" v="6635" actId="5793"/>
          <ac:spMkLst>
            <pc:docMk/>
            <pc:sldMk cId="1201165655" sldId="270"/>
            <ac:spMk id="3" creationId="{028E3131-94E7-46E4-8573-8573B22A0A07}"/>
          </ac:spMkLst>
        </pc:spChg>
        <pc:graphicFrameChg chg="add mod modGraphic">
          <ac:chgData name="Marc Jellinek" userId="b94e775c42e2e773" providerId="LiveId" clId="{1EA7A637-13B6-4C16-A09A-92536B4596CF}" dt="2019-10-14T00:45:17.985" v="6636" actId="1076"/>
          <ac:graphicFrameMkLst>
            <pc:docMk/>
            <pc:sldMk cId="1201165655" sldId="270"/>
            <ac:graphicFrameMk id="4" creationId="{4313F817-5DEF-466A-A461-EEC2C3B0599A}"/>
          </ac:graphicFrameMkLst>
        </pc:graphicFrameChg>
        <pc:graphicFrameChg chg="add del mod modGraphic">
          <ac:chgData name="Marc Jellinek" userId="b94e775c42e2e773" providerId="LiveId" clId="{1EA7A637-13B6-4C16-A09A-92536B4596CF}" dt="2019-10-13T21:08:08.407" v="1865" actId="478"/>
          <ac:graphicFrameMkLst>
            <pc:docMk/>
            <pc:sldMk cId="1201165655" sldId="270"/>
            <ac:graphicFrameMk id="6" creationId="{F341CB1B-75AE-4EF8-AB3D-373D94673C2E}"/>
          </ac:graphicFrameMkLst>
        </pc:graphicFrameChg>
        <pc:graphicFrameChg chg="add mod modGraphic">
          <ac:chgData name="Marc Jellinek" userId="b94e775c42e2e773" providerId="LiveId" clId="{1EA7A637-13B6-4C16-A09A-92536B4596CF}" dt="2019-10-15T00:23:15.361" v="7016" actId="20577"/>
          <ac:graphicFrameMkLst>
            <pc:docMk/>
            <pc:sldMk cId="1201165655" sldId="270"/>
            <ac:graphicFrameMk id="7" creationId="{5E7C5D7B-D275-4496-9555-BBF8D75C06E0}"/>
          </ac:graphicFrameMkLst>
        </pc:graphicFrameChg>
      </pc:sldChg>
      <pc:sldChg chg="modSp add del">
        <pc:chgData name="Marc Jellinek" userId="b94e775c42e2e773" providerId="LiveId" clId="{1EA7A637-13B6-4C16-A09A-92536B4596CF}" dt="2019-10-13T21:32:02.597" v="2156" actId="2696"/>
        <pc:sldMkLst>
          <pc:docMk/>
          <pc:sldMk cId="3994818682" sldId="271"/>
        </pc:sldMkLst>
        <pc:spChg chg="mod">
          <ac:chgData name="Marc Jellinek" userId="b94e775c42e2e773" providerId="LiveId" clId="{1EA7A637-13B6-4C16-A09A-92536B4596CF}" dt="2019-10-13T21:01:29.222" v="1347" actId="20577"/>
          <ac:spMkLst>
            <pc:docMk/>
            <pc:sldMk cId="3994818682" sldId="271"/>
            <ac:spMk id="2" creationId="{192B6D5E-916E-4744-ACE5-42BC60D9D79C}"/>
          </ac:spMkLst>
        </pc:spChg>
      </pc:sldChg>
      <pc:sldChg chg="modSp add ord">
        <pc:chgData name="Marc Jellinek" userId="b94e775c42e2e773" providerId="LiveId" clId="{1EA7A637-13B6-4C16-A09A-92536B4596CF}" dt="2019-10-13T23:03:50.230" v="4952" actId="20577"/>
        <pc:sldMkLst>
          <pc:docMk/>
          <pc:sldMk cId="2411283657" sldId="272"/>
        </pc:sldMkLst>
        <pc:spChg chg="mod">
          <ac:chgData name="Marc Jellinek" userId="b94e775c42e2e773" providerId="LiveId" clId="{1EA7A637-13B6-4C16-A09A-92536B4596CF}" dt="2019-10-13T21:01:47.926" v="1350"/>
          <ac:spMkLst>
            <pc:docMk/>
            <pc:sldMk cId="2411283657" sldId="27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03:50.230" v="4952" actId="20577"/>
          <ac:spMkLst>
            <pc:docMk/>
            <pc:sldMk cId="2411283657" sldId="27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1:08:41.831" v="1896" actId="20577"/>
          <ac:graphicFrameMkLst>
            <pc:docMk/>
            <pc:sldMk cId="2411283657" sldId="272"/>
            <ac:graphicFrameMk id="3" creationId="{4B976DE7-D3C5-46DA-9584-E282D7C848F7}"/>
          </ac:graphicFrameMkLst>
        </pc:graphicFrameChg>
      </pc:sldChg>
      <pc:sldChg chg="add del">
        <pc:chgData name="Marc Jellinek" userId="b94e775c42e2e773" providerId="LiveId" clId="{1EA7A637-13B6-4C16-A09A-92536B4596CF}" dt="2019-10-13T21:24:59.227" v="2078" actId="2696"/>
        <pc:sldMkLst>
          <pc:docMk/>
          <pc:sldMk cId="3376533856" sldId="273"/>
        </pc:sldMkLst>
      </pc:sldChg>
      <pc:sldChg chg="modSp add">
        <pc:chgData name="Marc Jellinek" userId="b94e775c42e2e773" providerId="LiveId" clId="{1EA7A637-13B6-4C16-A09A-92536B4596CF}" dt="2019-10-13T21:40:39.139" v="2366" actId="27636"/>
        <pc:sldMkLst>
          <pc:docMk/>
          <pc:sldMk cId="258399388" sldId="274"/>
        </pc:sldMkLst>
        <pc:spChg chg="mod">
          <ac:chgData name="Marc Jellinek" userId="b94e775c42e2e773" providerId="LiveId" clId="{1EA7A637-13B6-4C16-A09A-92536B4596CF}" dt="2019-10-13T21:09:44.567" v="1928" actId="20577"/>
          <ac:spMkLst>
            <pc:docMk/>
            <pc:sldMk cId="258399388" sldId="27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40:39.139" v="2366" actId="27636"/>
          <ac:spMkLst>
            <pc:docMk/>
            <pc:sldMk cId="258399388" sldId="274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1:51:24.361" v="2634" actId="20577"/>
        <pc:sldMkLst>
          <pc:docMk/>
          <pc:sldMk cId="2609609659" sldId="275"/>
        </pc:sldMkLst>
        <pc:spChg chg="mod">
          <ac:chgData name="Marc Jellinek" userId="b94e775c42e2e773" providerId="LiveId" clId="{1EA7A637-13B6-4C16-A09A-92536B4596CF}" dt="2019-10-13T21:25:03.391" v="2081" actId="20577"/>
          <ac:spMkLst>
            <pc:docMk/>
            <pc:sldMk cId="2609609659" sldId="275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51:24.361" v="2634" actId="20577"/>
          <ac:spMkLst>
            <pc:docMk/>
            <pc:sldMk cId="2609609659" sldId="275"/>
            <ac:spMk id="10" creationId="{516FF800-F0C2-4E11-8075-EC960D447692}"/>
          </ac:spMkLst>
        </pc:spChg>
      </pc:sldChg>
      <pc:sldChg chg="add del">
        <pc:chgData name="Marc Jellinek" userId="b94e775c42e2e773" providerId="LiveId" clId="{1EA7A637-13B6-4C16-A09A-92536B4596CF}" dt="2019-10-13T21:39:26.249" v="2296"/>
        <pc:sldMkLst>
          <pc:docMk/>
          <pc:sldMk cId="1312121611" sldId="276"/>
        </pc:sldMkLst>
      </pc:sldChg>
      <pc:sldChg chg="addSp delSp modSp add">
        <pc:chgData name="Marc Jellinek" userId="b94e775c42e2e773" providerId="LiveId" clId="{1EA7A637-13B6-4C16-A09A-92536B4596CF}" dt="2019-10-13T23:14:08.046" v="4955" actId="478"/>
        <pc:sldMkLst>
          <pc:docMk/>
          <pc:sldMk cId="3139031714" sldId="276"/>
        </pc:sldMkLst>
        <pc:spChg chg="mod">
          <ac:chgData name="Marc Jellinek" userId="b94e775c42e2e773" providerId="LiveId" clId="{1EA7A637-13B6-4C16-A09A-92536B4596CF}" dt="2019-10-13T21:42:14.119" v="2445" actId="20577"/>
          <ac:spMkLst>
            <pc:docMk/>
            <pc:sldMk cId="3139031714" sldId="276"/>
            <ac:spMk id="2" creationId="{F5BA8184-EC38-46D9-AFF4-F292876102FE}"/>
          </ac:spMkLst>
        </pc:spChg>
        <pc:spChg chg="del mod">
          <ac:chgData name="Marc Jellinek" userId="b94e775c42e2e773" providerId="LiveId" clId="{1EA7A637-13B6-4C16-A09A-92536B4596CF}" dt="2019-10-13T21:43:20.361" v="2452" actId="3680"/>
          <ac:spMkLst>
            <pc:docMk/>
            <pc:sldMk cId="3139031714" sldId="276"/>
            <ac:spMk id="3" creationId="{32E94423-A6D1-4A2D-BA24-8FDC4D9E3831}"/>
          </ac:spMkLst>
        </pc:spChg>
        <pc:spChg chg="add del mod">
          <ac:chgData name="Marc Jellinek" userId="b94e775c42e2e773" providerId="LiveId" clId="{1EA7A637-13B6-4C16-A09A-92536B4596CF}" dt="2019-10-13T21:46:39.558" v="2568" actId="478"/>
          <ac:spMkLst>
            <pc:docMk/>
            <pc:sldMk cId="3139031714" sldId="276"/>
            <ac:spMk id="6" creationId="{F0E63708-A74B-4EB9-9022-E52FB1C354F9}"/>
          </ac:spMkLst>
        </pc:spChg>
        <pc:spChg chg="add del">
          <ac:chgData name="Marc Jellinek" userId="b94e775c42e2e773" providerId="LiveId" clId="{1EA7A637-13B6-4C16-A09A-92536B4596CF}" dt="2019-10-13T23:14:08.046" v="4955" actId="478"/>
          <ac:spMkLst>
            <pc:docMk/>
            <pc:sldMk cId="3139031714" sldId="276"/>
            <ac:spMk id="7" creationId="{4D53AA67-BD4E-4830-9801-1A8F62D715AE}"/>
          </ac:spMkLst>
        </pc:spChg>
        <pc:spChg chg="add del">
          <ac:chgData name="Marc Jellinek" userId="b94e775c42e2e773" providerId="LiveId" clId="{1EA7A637-13B6-4C16-A09A-92536B4596CF}" dt="2019-10-13T21:46:12.338" v="2553"/>
          <ac:spMkLst>
            <pc:docMk/>
            <pc:sldMk cId="3139031714" sldId="276"/>
            <ac:spMk id="8" creationId="{121A693F-CA6C-45AE-9B3B-A02C53818722}"/>
          </ac:spMkLst>
        </pc:spChg>
        <pc:graphicFrameChg chg="add mod ord modGraphic">
          <ac:chgData name="Marc Jellinek" userId="b94e775c42e2e773" providerId="LiveId" clId="{1EA7A637-13B6-4C16-A09A-92536B4596CF}" dt="2019-10-13T21:48:34.234" v="2593" actId="14734"/>
          <ac:graphicFrameMkLst>
            <pc:docMk/>
            <pc:sldMk cId="3139031714" sldId="276"/>
            <ac:graphicFrameMk id="4" creationId="{BF5EFD51-AFE1-415D-99A1-408A9193BBF4}"/>
          </ac:graphicFrameMkLst>
        </pc:graphicFrameChg>
      </pc:sldChg>
      <pc:sldChg chg="addSp delSp modSp add ord">
        <pc:chgData name="Marc Jellinek" userId="b94e775c42e2e773" providerId="LiveId" clId="{1EA7A637-13B6-4C16-A09A-92536B4596CF}" dt="2019-10-13T21:49:28.182" v="2609" actId="2165"/>
        <pc:sldMkLst>
          <pc:docMk/>
          <pc:sldMk cId="2139450452" sldId="277"/>
        </pc:sldMkLst>
        <pc:spChg chg="add del">
          <ac:chgData name="Marc Jellinek" userId="b94e775c42e2e773" providerId="LiveId" clId="{1EA7A637-13B6-4C16-A09A-92536B4596CF}" dt="2019-10-13T21:48:07.675" v="2578"/>
          <ac:spMkLst>
            <pc:docMk/>
            <pc:sldMk cId="2139450452" sldId="277"/>
            <ac:spMk id="3" creationId="{4135C647-88D6-400D-9142-65C3B0C17D23}"/>
          </ac:spMkLst>
        </pc:spChg>
        <pc:spChg chg="del">
          <ac:chgData name="Marc Jellinek" userId="b94e775c42e2e773" providerId="LiveId" clId="{1EA7A637-13B6-4C16-A09A-92536B4596CF}" dt="2019-10-13T21:48:03.110" v="2576" actId="478"/>
          <ac:spMkLst>
            <pc:docMk/>
            <pc:sldMk cId="2139450452" sldId="277"/>
            <ac:spMk id="7" creationId="{4D53AA67-BD4E-4830-9801-1A8F62D715AE}"/>
          </ac:spMkLst>
        </pc:spChg>
        <pc:graphicFrameChg chg="mod modGraphic">
          <ac:chgData name="Marc Jellinek" userId="b94e775c42e2e773" providerId="LiveId" clId="{1EA7A637-13B6-4C16-A09A-92536B4596CF}" dt="2019-10-13T21:49:28.182" v="2609" actId="2165"/>
          <ac:graphicFrameMkLst>
            <pc:docMk/>
            <pc:sldMk cId="2139450452" sldId="277"/>
            <ac:graphicFrameMk id="4" creationId="{BF5EFD51-AFE1-415D-99A1-408A9193BBF4}"/>
          </ac:graphicFrameMkLst>
        </pc:graphicFrameChg>
      </pc:sldChg>
      <pc:sldChg chg="modSp add ord">
        <pc:chgData name="Marc Jellinek" userId="b94e775c42e2e773" providerId="LiveId" clId="{1EA7A637-13B6-4C16-A09A-92536B4596CF}" dt="2019-10-13T21:50:05.718" v="2619" actId="20577"/>
        <pc:sldMkLst>
          <pc:docMk/>
          <pc:sldMk cId="3155238316" sldId="278"/>
        </pc:sldMkLst>
        <pc:graphicFrameChg chg="modGraphic">
          <ac:chgData name="Marc Jellinek" userId="b94e775c42e2e773" providerId="LiveId" clId="{1EA7A637-13B6-4C16-A09A-92536B4596CF}" dt="2019-10-13T21:50:05.718" v="2619" actId="20577"/>
          <ac:graphicFrameMkLst>
            <pc:docMk/>
            <pc:sldMk cId="3155238316" sldId="278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5T00:43:54.513" v="7023" actId="20577"/>
        <pc:sldMkLst>
          <pc:docMk/>
          <pc:sldMk cId="677173943" sldId="279"/>
        </pc:sldMkLst>
        <pc:spChg chg="mod">
          <ac:chgData name="Marc Jellinek" userId="b94e775c42e2e773" providerId="LiveId" clId="{1EA7A637-13B6-4C16-A09A-92536B4596CF}" dt="2019-10-13T21:51:38.222" v="2664" actId="20577"/>
          <ac:spMkLst>
            <pc:docMk/>
            <pc:sldMk cId="677173943" sldId="279"/>
            <ac:spMk id="2" creationId="{90D19F4F-663B-4D32-9D98-683B83D015D9}"/>
          </ac:spMkLst>
        </pc:spChg>
        <pc:spChg chg="mod">
          <ac:chgData name="Marc Jellinek" userId="b94e775c42e2e773" providerId="LiveId" clId="{1EA7A637-13B6-4C16-A09A-92536B4596CF}" dt="2019-10-15T00:43:54.513" v="7023" actId="20577"/>
          <ac:spMkLst>
            <pc:docMk/>
            <pc:sldMk cId="677173943" sldId="279"/>
            <ac:spMk id="3" creationId="{C0FFA8AF-21FC-4F6F-87F2-6A674C7142A0}"/>
          </ac:spMkLst>
        </pc:spChg>
      </pc:sldChg>
      <pc:sldChg chg="addSp delSp modSp add">
        <pc:chgData name="Marc Jellinek" userId="b94e775c42e2e773" providerId="LiveId" clId="{1EA7A637-13B6-4C16-A09A-92536B4596CF}" dt="2019-10-13T21:57:51.352" v="3279" actId="14100"/>
        <pc:sldMkLst>
          <pc:docMk/>
          <pc:sldMk cId="3501274562" sldId="280"/>
        </pc:sldMkLst>
        <pc:spChg chg="mod">
          <ac:chgData name="Marc Jellinek" userId="b94e775c42e2e773" providerId="LiveId" clId="{1EA7A637-13B6-4C16-A09A-92536B4596CF}" dt="2019-10-13T21:55:49.223" v="3237" actId="20577"/>
          <ac:spMkLst>
            <pc:docMk/>
            <pc:sldMk cId="3501274562" sldId="280"/>
            <ac:spMk id="2" creationId="{B912E1C1-0C2F-4179-B9D7-6823B05B8C23}"/>
          </ac:spMkLst>
        </pc:spChg>
        <pc:spChg chg="mod">
          <ac:chgData name="Marc Jellinek" userId="b94e775c42e2e773" providerId="LiveId" clId="{1EA7A637-13B6-4C16-A09A-92536B4596CF}" dt="2019-10-13T21:56:10.431" v="3243" actId="14"/>
          <ac:spMkLst>
            <pc:docMk/>
            <pc:sldMk cId="3501274562" sldId="280"/>
            <ac:spMk id="3" creationId="{6BC02F9B-5D6E-44C4-A836-8DF23251B425}"/>
          </ac:spMkLst>
        </pc:spChg>
        <pc:graphicFrameChg chg="add del mod">
          <ac:chgData name="Marc Jellinek" userId="b94e775c42e2e773" providerId="LiveId" clId="{1EA7A637-13B6-4C16-A09A-92536B4596CF}" dt="2019-10-13T21:57:15.592" v="3248" actId="478"/>
          <ac:graphicFrameMkLst>
            <pc:docMk/>
            <pc:sldMk cId="3501274562" sldId="280"/>
            <ac:graphicFrameMk id="4" creationId="{ABD20159-BD89-4660-BFF0-C4715F76D1B6}"/>
          </ac:graphicFrameMkLst>
        </pc:graphicFrameChg>
        <pc:graphicFrameChg chg="add mod">
          <ac:chgData name="Marc Jellinek" userId="b94e775c42e2e773" providerId="LiveId" clId="{1EA7A637-13B6-4C16-A09A-92536B4596CF}" dt="2019-10-13T21:57:51.352" v="3279" actId="14100"/>
          <ac:graphicFrameMkLst>
            <pc:docMk/>
            <pc:sldMk cId="3501274562" sldId="280"/>
            <ac:graphicFrameMk id="5" creationId="{631A403B-F901-4815-B742-C79CAC291073}"/>
          </ac:graphicFrameMkLst>
        </pc:graphicFrameChg>
      </pc:sldChg>
      <pc:sldChg chg="modSp add">
        <pc:chgData name="Marc Jellinek" userId="b94e775c42e2e773" providerId="LiveId" clId="{1EA7A637-13B6-4C16-A09A-92536B4596CF}" dt="2019-10-13T22:06:38.351" v="3886" actId="20577"/>
        <pc:sldMkLst>
          <pc:docMk/>
          <pc:sldMk cId="15706844" sldId="281"/>
        </pc:sldMkLst>
        <pc:spChg chg="mod">
          <ac:chgData name="Marc Jellinek" userId="b94e775c42e2e773" providerId="LiveId" clId="{1EA7A637-13B6-4C16-A09A-92536B4596CF}" dt="2019-10-13T22:05:16.855" v="3708" actId="20577"/>
          <ac:spMkLst>
            <pc:docMk/>
            <pc:sldMk cId="15706844" sldId="281"/>
            <ac:spMk id="2" creationId="{B169B308-7EE6-48DC-AC5C-75ADC336A7E9}"/>
          </ac:spMkLst>
        </pc:spChg>
        <pc:spChg chg="mod">
          <ac:chgData name="Marc Jellinek" userId="b94e775c42e2e773" providerId="LiveId" clId="{1EA7A637-13B6-4C16-A09A-92536B4596CF}" dt="2019-10-13T22:06:38.351" v="3886" actId="20577"/>
          <ac:spMkLst>
            <pc:docMk/>
            <pc:sldMk cId="15706844" sldId="281"/>
            <ac:spMk id="3" creationId="{445323A2-D540-4D6C-91D4-093531F3F814}"/>
          </ac:spMkLst>
        </pc:spChg>
      </pc:sldChg>
      <pc:sldChg chg="modSp add ord addCm modCm">
        <pc:chgData name="Marc Jellinek" userId="b94e775c42e2e773" providerId="LiveId" clId="{1EA7A637-13B6-4C16-A09A-92536B4596CF}" dt="2019-10-13T23:17:37.110" v="5052" actId="20577"/>
        <pc:sldMkLst>
          <pc:docMk/>
          <pc:sldMk cId="1303424504" sldId="282"/>
        </pc:sldMkLst>
        <pc:spChg chg="mod">
          <ac:chgData name="Marc Jellinek" userId="b94e775c42e2e773" providerId="LiveId" clId="{1EA7A637-13B6-4C16-A09A-92536B4596CF}" dt="2019-10-13T22:07:17.631" v="3922" actId="20577"/>
          <ac:spMkLst>
            <pc:docMk/>
            <pc:sldMk cId="1303424504" sldId="28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17:37.110" v="5052" actId="20577"/>
          <ac:spMkLst>
            <pc:docMk/>
            <pc:sldMk cId="1303424504" sldId="28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2:07:59.126" v="4004" actId="20577"/>
          <ac:graphicFrameMkLst>
            <pc:docMk/>
            <pc:sldMk cId="1303424504" sldId="282"/>
            <ac:graphicFrameMk id="3" creationId="{4B976DE7-D3C5-46DA-9584-E282D7C848F7}"/>
          </ac:graphicFrameMkLst>
        </pc:graphicFrameChg>
      </pc:sldChg>
      <pc:sldChg chg="modSp add ord">
        <pc:chgData name="Marc Jellinek" userId="b94e775c42e2e773" providerId="LiveId" clId="{1EA7A637-13B6-4C16-A09A-92536B4596CF}" dt="2019-10-14T00:54:38.476" v="6882" actId="20577"/>
        <pc:sldMkLst>
          <pc:docMk/>
          <pc:sldMk cId="2174440520" sldId="283"/>
        </pc:sldMkLst>
        <pc:spChg chg="mod">
          <ac:chgData name="Marc Jellinek" userId="b94e775c42e2e773" providerId="LiveId" clId="{1EA7A637-13B6-4C16-A09A-92536B4596CF}" dt="2019-10-13T23:18:43.286" v="5054" actId="20577"/>
          <ac:spMkLst>
            <pc:docMk/>
            <pc:sldMk cId="2174440520" sldId="28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54:38.476" v="6882" actId="20577"/>
          <ac:spMkLst>
            <pc:docMk/>
            <pc:sldMk cId="2174440520" sldId="283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27:53.726" v="5987" actId="20577"/>
        <pc:sldMkLst>
          <pc:docMk/>
          <pc:sldMk cId="4160402269" sldId="284"/>
        </pc:sldMkLst>
        <pc:spChg chg="mod">
          <ac:chgData name="Marc Jellinek" userId="b94e775c42e2e773" providerId="LiveId" clId="{1EA7A637-13B6-4C16-A09A-92536B4596CF}" dt="2019-10-13T23:27:53.726" v="5987" actId="20577"/>
          <ac:spMkLst>
            <pc:docMk/>
            <pc:sldMk cId="4160402269" sldId="28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2:13:47.023" v="4329" actId="20577"/>
          <ac:spMkLst>
            <pc:docMk/>
            <pc:sldMk cId="4160402269" sldId="284"/>
            <ac:spMk id="10" creationId="{516FF800-F0C2-4E11-8075-EC960D447692}"/>
          </ac:spMkLst>
        </pc:spChg>
      </pc:sldChg>
      <pc:sldChg chg="modSp add del ord">
        <pc:chgData name="Marc Jellinek" userId="b94e775c42e2e773" providerId="LiveId" clId="{1EA7A637-13B6-4C16-A09A-92536B4596CF}" dt="2019-10-13T23:14:00.289" v="4954" actId="2696"/>
        <pc:sldMkLst>
          <pc:docMk/>
          <pc:sldMk cId="706583451" sldId="285"/>
        </pc:sldMkLst>
        <pc:graphicFrameChg chg="modGraphic">
          <ac:chgData name="Marc Jellinek" userId="b94e775c42e2e773" providerId="LiveId" clId="{1EA7A637-13B6-4C16-A09A-92536B4596CF}" dt="2019-10-13T22:14:09.437" v="4334" actId="2161"/>
          <ac:graphicFrameMkLst>
            <pc:docMk/>
            <pc:sldMk cId="706583451" sldId="285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3T22:18:39.454" v="4459" actId="20577"/>
        <pc:sldMkLst>
          <pc:docMk/>
          <pc:sldMk cId="207334264" sldId="286"/>
        </pc:sldMkLst>
        <pc:spChg chg="mod">
          <ac:chgData name="Marc Jellinek" userId="b94e775c42e2e773" providerId="LiveId" clId="{1EA7A637-13B6-4C16-A09A-92536B4596CF}" dt="2019-10-13T22:18:01.566" v="4388" actId="20577"/>
          <ac:spMkLst>
            <pc:docMk/>
            <pc:sldMk cId="207334264" sldId="286"/>
            <ac:spMk id="2" creationId="{63BEFFFA-F115-40B4-B249-D1638EC13215}"/>
          </ac:spMkLst>
        </pc:spChg>
        <pc:spChg chg="mod">
          <ac:chgData name="Marc Jellinek" userId="b94e775c42e2e773" providerId="LiveId" clId="{1EA7A637-13B6-4C16-A09A-92536B4596CF}" dt="2019-10-13T22:18:39.454" v="4459" actId="20577"/>
          <ac:spMkLst>
            <pc:docMk/>
            <pc:sldMk cId="207334264" sldId="286"/>
            <ac:spMk id="3" creationId="{4D6FA19B-126F-4C31-B1B4-E50926B2CCC1}"/>
          </ac:spMkLst>
        </pc:spChg>
      </pc:sldChg>
      <pc:sldChg chg="modSp add">
        <pc:chgData name="Marc Jellinek" userId="b94e775c42e2e773" providerId="LiveId" clId="{1EA7A637-13B6-4C16-A09A-92536B4596CF}" dt="2019-10-14T23:54:16.179" v="6991" actId="20577"/>
        <pc:sldMkLst>
          <pc:docMk/>
          <pc:sldMk cId="402815990" sldId="287"/>
        </pc:sldMkLst>
        <pc:spChg chg="mod">
          <ac:chgData name="Marc Jellinek" userId="b94e775c42e2e773" providerId="LiveId" clId="{1EA7A637-13B6-4C16-A09A-92536B4596CF}" dt="2019-10-13T22:55:01.311" v="4537" actId="20577"/>
          <ac:spMkLst>
            <pc:docMk/>
            <pc:sldMk cId="402815990" sldId="287"/>
            <ac:spMk id="2" creationId="{BCEA4AD7-5FD6-4761-8F44-077C8DEB3A64}"/>
          </ac:spMkLst>
        </pc:spChg>
        <pc:spChg chg="mod">
          <ac:chgData name="Marc Jellinek" userId="b94e775c42e2e773" providerId="LiveId" clId="{1EA7A637-13B6-4C16-A09A-92536B4596CF}" dt="2019-10-14T23:54:16.179" v="6991" actId="20577"/>
          <ac:spMkLst>
            <pc:docMk/>
            <pc:sldMk cId="402815990" sldId="287"/>
            <ac:spMk id="3" creationId="{B905F829-D6FD-4CA0-837F-396D93630E2F}"/>
          </ac:spMkLst>
        </pc:spChg>
      </pc:sldChg>
      <pc:sldChg chg="modSp add">
        <pc:chgData name="Marc Jellinek" userId="b94e775c42e2e773" providerId="LiveId" clId="{1EA7A637-13B6-4C16-A09A-92536B4596CF}" dt="2019-10-14T23:54:25.801" v="7013" actId="20577"/>
        <pc:sldMkLst>
          <pc:docMk/>
          <pc:sldMk cId="1526677238" sldId="288"/>
        </pc:sldMkLst>
        <pc:spChg chg="mod">
          <ac:chgData name="Marc Jellinek" userId="b94e775c42e2e773" providerId="LiveId" clId="{1EA7A637-13B6-4C16-A09A-92536B4596CF}" dt="2019-10-13T22:55:20.815" v="4602" actId="20577"/>
          <ac:spMkLst>
            <pc:docMk/>
            <pc:sldMk cId="1526677238" sldId="288"/>
            <ac:spMk id="2" creationId="{31DFB45C-E65F-4CD1-BF46-0E745EBE2960}"/>
          </ac:spMkLst>
        </pc:spChg>
        <pc:spChg chg="mod">
          <ac:chgData name="Marc Jellinek" userId="b94e775c42e2e773" providerId="LiveId" clId="{1EA7A637-13B6-4C16-A09A-92536B4596CF}" dt="2019-10-14T23:54:25.801" v="7013" actId="20577"/>
          <ac:spMkLst>
            <pc:docMk/>
            <pc:sldMk cId="1526677238" sldId="288"/>
            <ac:spMk id="3" creationId="{45FB6C6E-22CF-426B-9172-7C76B24BC21E}"/>
          </ac:spMkLst>
        </pc:spChg>
      </pc:sldChg>
      <pc:sldChg chg="modSp add">
        <pc:chgData name="Marc Jellinek" userId="b94e775c42e2e773" providerId="LiveId" clId="{1EA7A637-13B6-4C16-A09A-92536B4596CF}" dt="2019-10-14T00:47:45.936" v="6657" actId="6549"/>
        <pc:sldMkLst>
          <pc:docMk/>
          <pc:sldMk cId="1419999869" sldId="289"/>
        </pc:sldMkLst>
        <pc:spChg chg="mod">
          <ac:chgData name="Marc Jellinek" userId="b94e775c42e2e773" providerId="LiveId" clId="{1EA7A637-13B6-4C16-A09A-92536B4596CF}" dt="2019-10-13T23:19:02.335" v="5069" actId="20577"/>
          <ac:spMkLst>
            <pc:docMk/>
            <pc:sldMk cId="1419999869" sldId="289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47:45.936" v="6657" actId="6549"/>
          <ac:spMkLst>
            <pc:docMk/>
            <pc:sldMk cId="1419999869" sldId="289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3:22:38.774" v="5588" actId="20577"/>
          <ac:graphicFrameMkLst>
            <pc:docMk/>
            <pc:sldMk cId="1419999869" sldId="289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4T00:51:08.614" v="6695" actId="20577"/>
        <pc:sldMkLst>
          <pc:docMk/>
          <pc:sldMk cId="2312681158" sldId="290"/>
        </pc:sldMkLst>
        <pc:spChg chg="mod">
          <ac:chgData name="Marc Jellinek" userId="b94e775c42e2e773" providerId="LiveId" clId="{1EA7A637-13B6-4C16-A09A-92536B4596CF}" dt="2019-10-14T00:51:08.614" v="6695" actId="20577"/>
          <ac:spMkLst>
            <pc:docMk/>
            <pc:sldMk cId="2312681158" sldId="290"/>
            <ac:spMk id="2" creationId="{37CA243F-094D-4B34-B224-155C8F9B53C5}"/>
          </ac:spMkLst>
        </pc:spChg>
        <pc:spChg chg="mod">
          <ac:chgData name="Marc Jellinek" userId="b94e775c42e2e773" providerId="LiveId" clId="{1EA7A637-13B6-4C16-A09A-92536B4596CF}" dt="2019-10-14T00:50:45.478" v="6672" actId="20577"/>
          <ac:spMkLst>
            <pc:docMk/>
            <pc:sldMk cId="2312681158" sldId="290"/>
            <ac:spMk id="3" creationId="{B37A4BB3-619C-4C77-BB8B-975D983A05B0}"/>
          </ac:spMkLst>
        </pc:spChg>
      </pc:sldChg>
      <pc:sldChg chg="modSp">
        <pc:chgData name="Marc Jellinek" userId="b94e775c42e2e773" providerId="LiveId" clId="{1EA7A637-13B6-4C16-A09A-92536B4596CF}" dt="2019-10-13T23:30:57.838" v="6209" actId="20577"/>
        <pc:sldMkLst>
          <pc:docMk/>
          <pc:sldMk cId="3940369586" sldId="291"/>
        </pc:sldMkLst>
        <pc:graphicFrameChg chg="mod modGraphic">
          <ac:chgData name="Marc Jellinek" userId="b94e775c42e2e773" providerId="LiveId" clId="{1EA7A637-13B6-4C16-A09A-92536B4596CF}" dt="2019-10-13T23:30:57.838" v="6209" actId="20577"/>
          <ac:graphicFrameMkLst>
            <pc:docMk/>
            <pc:sldMk cId="3940369586" sldId="291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3T23:32:59.342" v="6284" actId="20577"/>
        <pc:sldMkLst>
          <pc:docMk/>
          <pc:sldMk cId="3955100644" sldId="292"/>
        </pc:sldMkLst>
        <pc:spChg chg="mod">
          <ac:chgData name="Marc Jellinek" userId="b94e775c42e2e773" providerId="LiveId" clId="{1EA7A637-13B6-4C16-A09A-92536B4596CF}" dt="2019-10-13T23:32:03.333" v="6220" actId="20577"/>
          <ac:spMkLst>
            <pc:docMk/>
            <pc:sldMk cId="3955100644" sldId="29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2:59.342" v="6284" actId="20577"/>
          <ac:spMkLst>
            <pc:docMk/>
            <pc:sldMk cId="3955100644" sldId="29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3:32:19.918" v="6247" actId="20577"/>
          <ac:graphicFrameMkLst>
            <pc:docMk/>
            <pc:sldMk cId="3955100644" sldId="292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3T23:35:49.126" v="6373" actId="20577"/>
        <pc:sldMkLst>
          <pc:docMk/>
          <pc:sldMk cId="447709100" sldId="293"/>
        </pc:sldMkLst>
        <pc:spChg chg="mod">
          <ac:chgData name="Marc Jellinek" userId="b94e775c42e2e773" providerId="LiveId" clId="{1EA7A637-13B6-4C16-A09A-92536B4596CF}" dt="2019-10-13T23:33:50.934" v="6289" actId="20577"/>
          <ac:spMkLst>
            <pc:docMk/>
            <pc:sldMk cId="447709100" sldId="29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5:49.126" v="6373" actId="20577"/>
          <ac:spMkLst>
            <pc:docMk/>
            <pc:sldMk cId="447709100" sldId="293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34:56.070" v="6296" actId="20577"/>
        <pc:sldMkLst>
          <pc:docMk/>
          <pc:sldMk cId="225467909" sldId="294"/>
        </pc:sldMkLst>
        <pc:spChg chg="mod">
          <ac:chgData name="Marc Jellinek" userId="b94e775c42e2e773" providerId="LiveId" clId="{1EA7A637-13B6-4C16-A09A-92536B4596CF}" dt="2019-10-13T23:34:44.797" v="6292" actId="20577"/>
          <ac:spMkLst>
            <pc:docMk/>
            <pc:sldMk cId="225467909" sldId="29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4:56.070" v="6296" actId="20577"/>
          <ac:spMkLst>
            <pc:docMk/>
            <pc:sldMk cId="225467909" sldId="294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37:10.077" v="6391" actId="20577"/>
        <pc:sldMkLst>
          <pc:docMk/>
          <pc:sldMk cId="1466730870" sldId="295"/>
        </pc:sldMkLst>
        <pc:graphicFrameChg chg="modGraphic">
          <ac:chgData name="Marc Jellinek" userId="b94e775c42e2e773" providerId="LiveId" clId="{1EA7A637-13B6-4C16-A09A-92536B4596CF}" dt="2019-10-13T23:37:10.077" v="6391" actId="20577"/>
          <ac:graphicFrameMkLst>
            <pc:docMk/>
            <pc:sldMk cId="1466730870" sldId="295"/>
            <ac:graphicFrameMk id="4" creationId="{BF5EFD51-AFE1-415D-99A1-408A9193BBF4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8:08:45.240" idx="1">
    <p:pos x="4790" y="2322"/>
    <p:text>this should be Update_dim_Load_Employee.sql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8:08:45.240" idx="1">
    <p:pos x="4790" y="2322"/>
    <p:text>this should be Update_dim_Load_Employee.sql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EAE8A-1EC5-4131-B385-E5EBE217B6C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912AB-A116-4B3B-970C-8F3745F7DC9A}">
      <dgm:prSet phldrT="[Text]"/>
      <dgm:spPr/>
      <dgm:t>
        <a:bodyPr/>
        <a:lstStyle/>
        <a:p>
          <a:r>
            <a:rPr lang="en-US" dirty="0" err="1"/>
            <a:t>dbo.Employees</a:t>
          </a:r>
          <a:endParaRPr lang="en-US" dirty="0"/>
        </a:p>
      </dgm:t>
    </dgm:pt>
    <dgm:pt modelId="{7313D7A6-5C65-48E8-B78A-14AAE582B61A}" type="parTrans" cxnId="{A21F358F-391D-45BC-B6DE-BEF9EF2DDD12}">
      <dgm:prSet/>
      <dgm:spPr/>
      <dgm:t>
        <a:bodyPr/>
        <a:lstStyle/>
        <a:p>
          <a:endParaRPr lang="en-US"/>
        </a:p>
      </dgm:t>
    </dgm:pt>
    <dgm:pt modelId="{CC3A56A3-EE47-458D-944D-3DE914D64E7C}" type="sibTrans" cxnId="{A21F358F-391D-45BC-B6DE-BEF9EF2DDD12}">
      <dgm:prSet/>
      <dgm:spPr/>
      <dgm:t>
        <a:bodyPr/>
        <a:lstStyle/>
        <a:p>
          <a:endParaRPr lang="en-US"/>
        </a:p>
      </dgm:t>
    </dgm:pt>
    <dgm:pt modelId="{FF9306C8-6D4A-4556-93C9-51FCB7D17A3C}">
      <dgm:prSet phldrT="[Text]"/>
      <dgm:spPr/>
      <dgm:t>
        <a:bodyPr/>
        <a:lstStyle/>
        <a:p>
          <a:r>
            <a:rPr lang="en-US" dirty="0"/>
            <a:t>ELT </a:t>
          </a:r>
        </a:p>
        <a:p>
          <a:r>
            <a:rPr lang="en-US" dirty="0"/>
            <a:t>Pipeline</a:t>
          </a:r>
        </a:p>
      </dgm:t>
    </dgm:pt>
    <dgm:pt modelId="{A6FC0D96-A1C0-453C-A287-C8877696F26D}" type="parTrans" cxnId="{89BAE7AF-4BC2-4E0E-973E-4B72D96765A3}">
      <dgm:prSet/>
      <dgm:spPr/>
      <dgm:t>
        <a:bodyPr/>
        <a:lstStyle/>
        <a:p>
          <a:endParaRPr lang="en-US"/>
        </a:p>
      </dgm:t>
    </dgm:pt>
    <dgm:pt modelId="{153D330C-9DB0-44A6-B25F-6BFC93887679}" type="sibTrans" cxnId="{89BAE7AF-4BC2-4E0E-973E-4B72D96765A3}">
      <dgm:prSet/>
      <dgm:spPr/>
      <dgm:t>
        <a:bodyPr/>
        <a:lstStyle/>
        <a:p>
          <a:endParaRPr lang="en-US"/>
        </a:p>
      </dgm:t>
    </dgm:pt>
    <dgm:pt modelId="{CAE9D45B-A26E-4DD7-8548-347C103ACA40}">
      <dgm:prSet phldrT="[Text]"/>
      <dgm:spPr/>
      <dgm:t>
        <a:bodyPr/>
        <a:lstStyle/>
        <a:p>
          <a:r>
            <a:rPr lang="en-US" dirty="0"/>
            <a:t>Source Table</a:t>
          </a:r>
        </a:p>
      </dgm:t>
    </dgm:pt>
    <dgm:pt modelId="{C9781F4C-CDF8-4CE7-8ED2-4797A5A4B930}" type="parTrans" cxnId="{A8563397-3972-439A-8761-EBBE74004910}">
      <dgm:prSet/>
      <dgm:spPr/>
      <dgm:t>
        <a:bodyPr/>
        <a:lstStyle/>
        <a:p>
          <a:endParaRPr lang="en-US"/>
        </a:p>
      </dgm:t>
    </dgm:pt>
    <dgm:pt modelId="{4E9CF493-9E2A-44FC-B14A-41035DB7B8EE}" type="sibTrans" cxnId="{A8563397-3972-439A-8761-EBBE74004910}">
      <dgm:prSet/>
      <dgm:spPr/>
      <dgm:t>
        <a:bodyPr/>
        <a:lstStyle/>
        <a:p>
          <a:endParaRPr lang="en-US"/>
        </a:p>
      </dgm:t>
    </dgm:pt>
    <dgm:pt modelId="{14F3D5A3-4C8F-4740-B222-CC8B9226D7FA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76354377-E200-4CFA-8D71-D89D59AD018C}" type="parTrans" cxnId="{DF8F34DE-0843-414A-B105-CE4178822D98}">
      <dgm:prSet/>
      <dgm:spPr/>
      <dgm:t>
        <a:bodyPr/>
        <a:lstStyle/>
        <a:p>
          <a:endParaRPr lang="en-US"/>
        </a:p>
      </dgm:t>
    </dgm:pt>
    <dgm:pt modelId="{1074ADC2-9490-4EEB-8BAC-BF762CAC9509}" type="sibTrans" cxnId="{DF8F34DE-0843-414A-B105-CE4178822D98}">
      <dgm:prSet/>
      <dgm:spPr/>
      <dgm:t>
        <a:bodyPr/>
        <a:lstStyle/>
        <a:p>
          <a:endParaRPr lang="en-US"/>
        </a:p>
      </dgm:t>
    </dgm:pt>
    <dgm:pt modelId="{C07B53CC-8E37-45B6-B54C-C525A555B7E0}">
      <dgm:prSet phldrT="[Text]"/>
      <dgm:spPr/>
      <dgm:t>
        <a:bodyPr/>
        <a:lstStyle/>
        <a:p>
          <a:r>
            <a:rPr lang="en-US" dirty="0"/>
            <a:t>Stored Procedure</a:t>
          </a:r>
        </a:p>
      </dgm:t>
    </dgm:pt>
    <dgm:pt modelId="{6A83D030-8A28-4D42-8566-815669911C9B}" type="parTrans" cxnId="{470CB70D-043E-46CF-90CF-BAACAE31DFCF}">
      <dgm:prSet/>
      <dgm:spPr/>
      <dgm:t>
        <a:bodyPr/>
        <a:lstStyle/>
        <a:p>
          <a:endParaRPr lang="en-US"/>
        </a:p>
      </dgm:t>
    </dgm:pt>
    <dgm:pt modelId="{E41DC095-EC01-4376-AF72-56A8D9896247}" type="sibTrans" cxnId="{470CB70D-043E-46CF-90CF-BAACAE31DFCF}">
      <dgm:prSet/>
      <dgm:spPr/>
      <dgm:t>
        <a:bodyPr/>
        <a:lstStyle/>
        <a:p>
          <a:endParaRPr lang="en-US"/>
        </a:p>
      </dgm:t>
    </dgm:pt>
    <dgm:pt modelId="{EF5C9400-1894-4441-AF55-811847D1E3B9}">
      <dgm:prSet phldrT="[Text]"/>
      <dgm:spPr/>
      <dgm:t>
        <a:bodyPr/>
        <a:lstStyle/>
        <a:p>
          <a:r>
            <a:rPr lang="en-US" dirty="0"/>
            <a:t>Sink</a:t>
          </a:r>
        </a:p>
      </dgm:t>
    </dgm:pt>
    <dgm:pt modelId="{A7174075-690A-44B6-9200-36110E6F8B2C}" type="parTrans" cxnId="{2C87A422-A0BD-4D15-8602-8A8955CF4AA4}">
      <dgm:prSet/>
      <dgm:spPr/>
      <dgm:t>
        <a:bodyPr/>
        <a:lstStyle/>
        <a:p>
          <a:endParaRPr lang="en-US"/>
        </a:p>
      </dgm:t>
    </dgm:pt>
    <dgm:pt modelId="{A7767E48-E4A1-4654-BCCD-4120B8420914}" type="sibTrans" cxnId="{2C87A422-A0BD-4D15-8602-8A8955CF4AA4}">
      <dgm:prSet/>
      <dgm:spPr/>
      <dgm:t>
        <a:bodyPr/>
        <a:lstStyle/>
        <a:p>
          <a:endParaRPr lang="en-US"/>
        </a:p>
      </dgm:t>
    </dgm:pt>
    <dgm:pt modelId="{5EC2DBCA-5A57-43B7-8C60-A717CE359586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91664C29-BCC2-42B7-8CE4-5BBE7F9F1900}" type="parTrans" cxnId="{849B76C8-6DC4-42E7-AAAF-DD2513B49302}">
      <dgm:prSet/>
      <dgm:spPr/>
      <dgm:t>
        <a:bodyPr/>
        <a:lstStyle/>
        <a:p>
          <a:endParaRPr lang="en-US"/>
        </a:p>
      </dgm:t>
    </dgm:pt>
    <dgm:pt modelId="{D8F26969-7FBF-441E-8186-6A3E92DA3707}" type="sibTrans" cxnId="{849B76C8-6DC4-42E7-AAAF-DD2513B49302}">
      <dgm:prSet/>
      <dgm:spPr/>
      <dgm:t>
        <a:bodyPr/>
        <a:lstStyle/>
        <a:p>
          <a:endParaRPr lang="en-US"/>
        </a:p>
      </dgm:t>
    </dgm:pt>
    <dgm:pt modelId="{F06201CC-2C6D-4B08-BB05-D6446FD24C8D}">
      <dgm:prSet phldrT="[Text]"/>
      <dgm:spPr/>
      <dgm:t>
        <a:bodyPr/>
        <a:lstStyle/>
        <a:p>
          <a:r>
            <a:rPr lang="en-US" dirty="0" err="1"/>
            <a:t>dbo.Load_Employees</a:t>
          </a:r>
          <a:endParaRPr lang="en-US" dirty="0"/>
        </a:p>
      </dgm:t>
    </dgm:pt>
    <dgm:pt modelId="{0850F2EC-8692-4BDF-881F-CDF50DF041E2}" type="parTrans" cxnId="{78F0CEE3-6F1E-4DD6-90F1-B1A8C59AE367}">
      <dgm:prSet/>
      <dgm:spPr/>
      <dgm:t>
        <a:bodyPr/>
        <a:lstStyle/>
        <a:p>
          <a:endParaRPr lang="en-US"/>
        </a:p>
      </dgm:t>
    </dgm:pt>
    <dgm:pt modelId="{5402FB81-9143-453E-B31B-FEE1FA08A4B8}" type="sibTrans" cxnId="{78F0CEE3-6F1E-4DD6-90F1-B1A8C59AE367}">
      <dgm:prSet/>
      <dgm:spPr/>
      <dgm:t>
        <a:bodyPr/>
        <a:lstStyle/>
        <a:p>
          <a:endParaRPr lang="en-US"/>
        </a:p>
      </dgm:t>
    </dgm:pt>
    <dgm:pt modelId="{BB7FE956-4463-4D0B-9251-027438F3CCE4}">
      <dgm:prSet phldrT="[Text]"/>
      <dgm:spPr/>
      <dgm:t>
        <a:bodyPr/>
        <a:lstStyle/>
        <a:p>
          <a:r>
            <a:rPr lang="en-US" dirty="0" err="1"/>
            <a:t>dim.Employees</a:t>
          </a:r>
          <a:endParaRPr lang="en-US" dirty="0"/>
        </a:p>
      </dgm:t>
    </dgm:pt>
    <dgm:pt modelId="{07A16DA6-503A-4871-920A-700124B1F378}" type="parTrans" cxnId="{6CDE70CC-FEC2-4D35-8248-F9E984D90341}">
      <dgm:prSet/>
      <dgm:spPr/>
      <dgm:t>
        <a:bodyPr/>
        <a:lstStyle/>
        <a:p>
          <a:endParaRPr lang="en-US"/>
        </a:p>
      </dgm:t>
    </dgm:pt>
    <dgm:pt modelId="{FB0C3BC0-01A2-4473-A6CE-301BF7009F44}" type="sibTrans" cxnId="{6CDE70CC-FEC2-4D35-8248-F9E984D90341}">
      <dgm:prSet/>
      <dgm:spPr/>
      <dgm:t>
        <a:bodyPr/>
        <a:lstStyle/>
        <a:p>
          <a:endParaRPr lang="en-US"/>
        </a:p>
      </dgm:t>
    </dgm:pt>
    <dgm:pt modelId="{4853AE3E-914B-4420-9D94-FA6B17793D86}">
      <dgm:prSet phldrT="[Text]"/>
      <dgm:spPr/>
      <dgm:t>
        <a:bodyPr/>
        <a:lstStyle/>
        <a:p>
          <a:r>
            <a:rPr lang="en-US" dirty="0" err="1"/>
            <a:t>dim.Employee_History</a:t>
          </a:r>
          <a:endParaRPr lang="en-US" dirty="0"/>
        </a:p>
      </dgm:t>
    </dgm:pt>
    <dgm:pt modelId="{4662C4AA-AC5C-4FA0-8F53-242334D35325}" type="parTrans" cxnId="{7C1D8DF4-0BF6-451E-9CED-6E5E02DAAC50}">
      <dgm:prSet/>
      <dgm:spPr/>
      <dgm:t>
        <a:bodyPr/>
        <a:lstStyle/>
        <a:p>
          <a:endParaRPr lang="en-US"/>
        </a:p>
      </dgm:t>
    </dgm:pt>
    <dgm:pt modelId="{11670B23-EA42-4B34-8F42-9E5BAEE57D39}" type="sibTrans" cxnId="{7C1D8DF4-0BF6-451E-9CED-6E5E02DAAC50}">
      <dgm:prSet/>
      <dgm:spPr/>
      <dgm:t>
        <a:bodyPr/>
        <a:lstStyle/>
        <a:p>
          <a:endParaRPr lang="en-US"/>
        </a:p>
      </dgm:t>
    </dgm:pt>
    <dgm:pt modelId="{461B9412-68BC-4834-B93B-8F06169ECE9A}" type="pres">
      <dgm:prSet presAssocID="{7D4EAE8A-1EC5-4131-B385-E5EBE217B6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5848E-A0E0-4027-8E37-6BDEB162FDCB}" type="pres">
      <dgm:prSet presAssocID="{7D4EAE8A-1EC5-4131-B385-E5EBE217B6CA}" presName="hierFlow" presStyleCnt="0"/>
      <dgm:spPr/>
    </dgm:pt>
    <dgm:pt modelId="{65581263-6D94-41D4-BDCA-4BC202F09497}" type="pres">
      <dgm:prSet presAssocID="{7D4EAE8A-1EC5-4131-B385-E5EBE217B6CA}" presName="firstBuf" presStyleCnt="0"/>
      <dgm:spPr/>
    </dgm:pt>
    <dgm:pt modelId="{51354B47-168D-4F1B-A151-7A12667FCE61}" type="pres">
      <dgm:prSet presAssocID="{7D4EAE8A-1EC5-4131-B385-E5EBE217B6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9D057-CBA7-4EC6-BD15-7902191AC5B7}" type="pres">
      <dgm:prSet presAssocID="{D2B912AB-A116-4B3B-970C-8F3745F7DC9A}" presName="Name17" presStyleCnt="0"/>
      <dgm:spPr/>
    </dgm:pt>
    <dgm:pt modelId="{9A18427B-9C3A-4FC7-B8DE-B2AF808337E8}" type="pres">
      <dgm:prSet presAssocID="{D2B912AB-A116-4B3B-970C-8F3745F7DC9A}" presName="level1Shape" presStyleLbl="node0" presStyleIdx="0" presStyleCnt="1">
        <dgm:presLayoutVars>
          <dgm:chPref val="3"/>
        </dgm:presLayoutVars>
      </dgm:prSet>
      <dgm:spPr/>
    </dgm:pt>
    <dgm:pt modelId="{5673373D-8305-4DB8-A2FC-0747F22C333C}" type="pres">
      <dgm:prSet presAssocID="{D2B912AB-A116-4B3B-970C-8F3745F7DC9A}" presName="hierChild2" presStyleCnt="0"/>
      <dgm:spPr/>
    </dgm:pt>
    <dgm:pt modelId="{EE70EE27-BE8C-4D8A-A0CE-01AE27EFFDFD}" type="pres">
      <dgm:prSet presAssocID="{A6FC0D96-A1C0-453C-A287-C8877696F26D}" presName="Name25" presStyleLbl="parChTrans1D2" presStyleIdx="0" presStyleCnt="1"/>
      <dgm:spPr/>
    </dgm:pt>
    <dgm:pt modelId="{39B6AD77-D3AA-4F4F-BC15-70FEF30DF6AA}" type="pres">
      <dgm:prSet presAssocID="{A6FC0D96-A1C0-453C-A287-C8877696F26D}" presName="connTx" presStyleLbl="parChTrans1D2" presStyleIdx="0" presStyleCnt="1"/>
      <dgm:spPr/>
    </dgm:pt>
    <dgm:pt modelId="{CE0791CF-4E6A-4A02-9D8D-C2B641C1A791}" type="pres">
      <dgm:prSet presAssocID="{FF9306C8-6D4A-4556-93C9-51FCB7D17A3C}" presName="Name30" presStyleCnt="0"/>
      <dgm:spPr/>
    </dgm:pt>
    <dgm:pt modelId="{3D52A60B-B0B8-4A89-A7AD-CCDC293BECA4}" type="pres">
      <dgm:prSet presAssocID="{FF9306C8-6D4A-4556-93C9-51FCB7D17A3C}" presName="level2Shape" presStyleLbl="node2" presStyleIdx="0" presStyleCnt="1"/>
      <dgm:spPr/>
    </dgm:pt>
    <dgm:pt modelId="{3049992D-C0A8-428D-8B19-2107D909B178}" type="pres">
      <dgm:prSet presAssocID="{FF9306C8-6D4A-4556-93C9-51FCB7D17A3C}" presName="hierChild3" presStyleCnt="0"/>
      <dgm:spPr/>
    </dgm:pt>
    <dgm:pt modelId="{79634AF2-F51B-4717-AA8D-F0820E125639}" type="pres">
      <dgm:prSet presAssocID="{0850F2EC-8692-4BDF-881F-CDF50DF041E2}" presName="Name25" presStyleLbl="parChTrans1D3" presStyleIdx="0" presStyleCnt="1"/>
      <dgm:spPr/>
    </dgm:pt>
    <dgm:pt modelId="{C6976C9F-8A9C-4904-A952-6D9424667C6F}" type="pres">
      <dgm:prSet presAssocID="{0850F2EC-8692-4BDF-881F-CDF50DF041E2}" presName="connTx" presStyleLbl="parChTrans1D3" presStyleIdx="0" presStyleCnt="1"/>
      <dgm:spPr/>
    </dgm:pt>
    <dgm:pt modelId="{873C80D5-7E33-443D-B93A-122E4A2BA916}" type="pres">
      <dgm:prSet presAssocID="{F06201CC-2C6D-4B08-BB05-D6446FD24C8D}" presName="Name30" presStyleCnt="0"/>
      <dgm:spPr/>
    </dgm:pt>
    <dgm:pt modelId="{39A38F5C-92F6-436A-9F31-C62C9A3D8514}" type="pres">
      <dgm:prSet presAssocID="{F06201CC-2C6D-4B08-BB05-D6446FD24C8D}" presName="level2Shape" presStyleLbl="node3" presStyleIdx="0" presStyleCnt="1"/>
      <dgm:spPr/>
    </dgm:pt>
    <dgm:pt modelId="{93B39EFF-4ADE-4DDA-8AE6-595229705A16}" type="pres">
      <dgm:prSet presAssocID="{F06201CC-2C6D-4B08-BB05-D6446FD24C8D}" presName="hierChild3" presStyleCnt="0"/>
      <dgm:spPr/>
    </dgm:pt>
    <dgm:pt modelId="{6D3DE032-A54C-456C-A5B2-10A3A31EF754}" type="pres">
      <dgm:prSet presAssocID="{07A16DA6-503A-4871-920A-700124B1F378}" presName="Name25" presStyleLbl="parChTrans1D4" presStyleIdx="0" presStyleCnt="2"/>
      <dgm:spPr/>
    </dgm:pt>
    <dgm:pt modelId="{DA659897-76D3-4FB2-A81D-10101426CB0B}" type="pres">
      <dgm:prSet presAssocID="{07A16DA6-503A-4871-920A-700124B1F378}" presName="connTx" presStyleLbl="parChTrans1D4" presStyleIdx="0" presStyleCnt="2"/>
      <dgm:spPr/>
    </dgm:pt>
    <dgm:pt modelId="{E01B534B-D536-4D15-9CCF-D1B4660E81BA}" type="pres">
      <dgm:prSet presAssocID="{BB7FE956-4463-4D0B-9251-027438F3CCE4}" presName="Name30" presStyleCnt="0"/>
      <dgm:spPr/>
    </dgm:pt>
    <dgm:pt modelId="{26D133DD-4BAA-4ABB-A170-85793C873EA1}" type="pres">
      <dgm:prSet presAssocID="{BB7FE956-4463-4D0B-9251-027438F3CCE4}" presName="level2Shape" presStyleLbl="node4" presStyleIdx="0" presStyleCnt="2"/>
      <dgm:spPr/>
    </dgm:pt>
    <dgm:pt modelId="{3A6CF6D2-9A04-438C-84BF-B6E91ABAFAB7}" type="pres">
      <dgm:prSet presAssocID="{BB7FE956-4463-4D0B-9251-027438F3CCE4}" presName="hierChild3" presStyleCnt="0"/>
      <dgm:spPr/>
    </dgm:pt>
    <dgm:pt modelId="{84F75BA0-6D37-4863-9276-21793105AEB3}" type="pres">
      <dgm:prSet presAssocID="{4662C4AA-AC5C-4FA0-8F53-242334D35325}" presName="Name25" presStyleLbl="parChTrans1D4" presStyleIdx="1" presStyleCnt="2"/>
      <dgm:spPr/>
    </dgm:pt>
    <dgm:pt modelId="{CBA8DCB1-28EE-43A8-BA55-20391B25D65D}" type="pres">
      <dgm:prSet presAssocID="{4662C4AA-AC5C-4FA0-8F53-242334D35325}" presName="connTx" presStyleLbl="parChTrans1D4" presStyleIdx="1" presStyleCnt="2"/>
      <dgm:spPr/>
    </dgm:pt>
    <dgm:pt modelId="{C683EF94-DBB7-41EF-BEA4-FBCD9E5D76B4}" type="pres">
      <dgm:prSet presAssocID="{4853AE3E-914B-4420-9D94-FA6B17793D86}" presName="Name30" presStyleCnt="0"/>
      <dgm:spPr/>
    </dgm:pt>
    <dgm:pt modelId="{FCFDF61E-0BAA-4135-B718-582835A0072B}" type="pres">
      <dgm:prSet presAssocID="{4853AE3E-914B-4420-9D94-FA6B17793D86}" presName="level2Shape" presStyleLbl="node4" presStyleIdx="1" presStyleCnt="2"/>
      <dgm:spPr/>
    </dgm:pt>
    <dgm:pt modelId="{1DED52B2-5E7D-4E08-8CF1-F3CDAAF18921}" type="pres">
      <dgm:prSet presAssocID="{4853AE3E-914B-4420-9D94-FA6B17793D86}" presName="hierChild3" presStyleCnt="0"/>
      <dgm:spPr/>
    </dgm:pt>
    <dgm:pt modelId="{D4BB159B-32A2-40C0-A9ED-F9A713E65BE5}" type="pres">
      <dgm:prSet presAssocID="{7D4EAE8A-1EC5-4131-B385-E5EBE217B6CA}" presName="bgShapesFlow" presStyleCnt="0"/>
      <dgm:spPr/>
    </dgm:pt>
    <dgm:pt modelId="{59B7F0CD-758A-48EB-97CA-3A55408200CC}" type="pres">
      <dgm:prSet presAssocID="{CAE9D45B-A26E-4DD7-8548-347C103ACA40}" presName="rectComp" presStyleCnt="0"/>
      <dgm:spPr/>
    </dgm:pt>
    <dgm:pt modelId="{4084EE0D-0B9A-4A06-BF88-F44BFF77C595}" type="pres">
      <dgm:prSet presAssocID="{CAE9D45B-A26E-4DD7-8548-347C103ACA40}" presName="bgRect" presStyleLbl="bgShp" presStyleIdx="0" presStyleCnt="5"/>
      <dgm:spPr/>
    </dgm:pt>
    <dgm:pt modelId="{23F067BF-2A5C-4C40-B958-EFCD947345E9}" type="pres">
      <dgm:prSet presAssocID="{CAE9D45B-A26E-4DD7-8548-347C103ACA40}" presName="bgRectTx" presStyleLbl="bgShp" presStyleIdx="0" presStyleCnt="5">
        <dgm:presLayoutVars>
          <dgm:bulletEnabled val="1"/>
        </dgm:presLayoutVars>
      </dgm:prSet>
      <dgm:spPr/>
    </dgm:pt>
    <dgm:pt modelId="{4EA7651E-E999-4F2C-B15B-0983EAA24E93}" type="pres">
      <dgm:prSet presAssocID="{CAE9D45B-A26E-4DD7-8548-347C103ACA40}" presName="spComp" presStyleCnt="0"/>
      <dgm:spPr/>
    </dgm:pt>
    <dgm:pt modelId="{50F22880-4785-4C8D-BC33-327BA2519D83}" type="pres">
      <dgm:prSet presAssocID="{CAE9D45B-A26E-4DD7-8548-347C103ACA40}" presName="hSp" presStyleCnt="0"/>
      <dgm:spPr/>
    </dgm:pt>
    <dgm:pt modelId="{04803DE8-370D-44F3-AE1B-DAD4A1C53795}" type="pres">
      <dgm:prSet presAssocID="{14F3D5A3-4C8F-4740-B222-CC8B9226D7FA}" presName="rectComp" presStyleCnt="0"/>
      <dgm:spPr/>
    </dgm:pt>
    <dgm:pt modelId="{2E2EEB5D-FBE4-452D-8334-2BFFC8CD3F79}" type="pres">
      <dgm:prSet presAssocID="{14F3D5A3-4C8F-4740-B222-CC8B9226D7FA}" presName="bgRect" presStyleLbl="bgShp" presStyleIdx="1" presStyleCnt="5"/>
      <dgm:spPr/>
    </dgm:pt>
    <dgm:pt modelId="{4C81998A-A61C-4D9E-B107-E388D20D7D5F}" type="pres">
      <dgm:prSet presAssocID="{14F3D5A3-4C8F-4740-B222-CC8B9226D7FA}" presName="bgRectTx" presStyleLbl="bgShp" presStyleIdx="1" presStyleCnt="5">
        <dgm:presLayoutVars>
          <dgm:bulletEnabled val="1"/>
        </dgm:presLayoutVars>
      </dgm:prSet>
      <dgm:spPr/>
    </dgm:pt>
    <dgm:pt modelId="{05E2AC51-85F6-45C3-8558-EFAC5F039BF2}" type="pres">
      <dgm:prSet presAssocID="{14F3D5A3-4C8F-4740-B222-CC8B9226D7FA}" presName="spComp" presStyleCnt="0"/>
      <dgm:spPr/>
    </dgm:pt>
    <dgm:pt modelId="{2EB19FB3-E6CD-4715-B0AA-B54260C6295D}" type="pres">
      <dgm:prSet presAssocID="{14F3D5A3-4C8F-4740-B222-CC8B9226D7FA}" presName="hSp" presStyleCnt="0"/>
      <dgm:spPr/>
    </dgm:pt>
    <dgm:pt modelId="{E1E85DAC-2278-48F0-A993-38080610245F}" type="pres">
      <dgm:prSet presAssocID="{C07B53CC-8E37-45B6-B54C-C525A555B7E0}" presName="rectComp" presStyleCnt="0"/>
      <dgm:spPr/>
    </dgm:pt>
    <dgm:pt modelId="{15DDD0BE-EF79-4F2E-8577-CD55C1FC95EC}" type="pres">
      <dgm:prSet presAssocID="{C07B53CC-8E37-45B6-B54C-C525A555B7E0}" presName="bgRect" presStyleLbl="bgShp" presStyleIdx="2" presStyleCnt="5"/>
      <dgm:spPr/>
    </dgm:pt>
    <dgm:pt modelId="{172460B4-DF76-4174-8B2C-AA5F0C16F6A1}" type="pres">
      <dgm:prSet presAssocID="{C07B53CC-8E37-45B6-B54C-C525A555B7E0}" presName="bgRectTx" presStyleLbl="bgShp" presStyleIdx="2" presStyleCnt="5">
        <dgm:presLayoutVars>
          <dgm:bulletEnabled val="1"/>
        </dgm:presLayoutVars>
      </dgm:prSet>
      <dgm:spPr/>
    </dgm:pt>
    <dgm:pt modelId="{CC95AAEE-1F57-4597-8BB8-90B4C9FFBBAD}" type="pres">
      <dgm:prSet presAssocID="{C07B53CC-8E37-45B6-B54C-C525A555B7E0}" presName="spComp" presStyleCnt="0"/>
      <dgm:spPr/>
    </dgm:pt>
    <dgm:pt modelId="{34039579-F36F-4817-8121-84794F01CA48}" type="pres">
      <dgm:prSet presAssocID="{C07B53CC-8E37-45B6-B54C-C525A555B7E0}" presName="hSp" presStyleCnt="0"/>
      <dgm:spPr/>
    </dgm:pt>
    <dgm:pt modelId="{3E63A6B6-27C3-45A0-9D97-3B0BC9B5C6AD}" type="pres">
      <dgm:prSet presAssocID="{EF5C9400-1894-4441-AF55-811847D1E3B9}" presName="rectComp" presStyleCnt="0"/>
      <dgm:spPr/>
    </dgm:pt>
    <dgm:pt modelId="{CDFDCBAE-DD7D-4E34-8614-2D64A55979A0}" type="pres">
      <dgm:prSet presAssocID="{EF5C9400-1894-4441-AF55-811847D1E3B9}" presName="bgRect" presStyleLbl="bgShp" presStyleIdx="3" presStyleCnt="5"/>
      <dgm:spPr/>
    </dgm:pt>
    <dgm:pt modelId="{62B97302-4E43-4A33-9C98-E7509FC5388F}" type="pres">
      <dgm:prSet presAssocID="{EF5C9400-1894-4441-AF55-811847D1E3B9}" presName="bgRectTx" presStyleLbl="bgShp" presStyleIdx="3" presStyleCnt="5">
        <dgm:presLayoutVars>
          <dgm:bulletEnabled val="1"/>
        </dgm:presLayoutVars>
      </dgm:prSet>
      <dgm:spPr/>
    </dgm:pt>
    <dgm:pt modelId="{611E6922-093D-4DB8-A421-352C870EADA7}" type="pres">
      <dgm:prSet presAssocID="{EF5C9400-1894-4441-AF55-811847D1E3B9}" presName="spComp" presStyleCnt="0"/>
      <dgm:spPr/>
    </dgm:pt>
    <dgm:pt modelId="{67F31A00-14DF-492C-BAFD-3E889D6320A5}" type="pres">
      <dgm:prSet presAssocID="{EF5C9400-1894-4441-AF55-811847D1E3B9}" presName="hSp" presStyleCnt="0"/>
      <dgm:spPr/>
    </dgm:pt>
    <dgm:pt modelId="{CD806350-2525-43A3-B8CE-75CA1E15B5CD}" type="pres">
      <dgm:prSet presAssocID="{5EC2DBCA-5A57-43B7-8C60-A717CE359586}" presName="rectComp" presStyleCnt="0"/>
      <dgm:spPr/>
    </dgm:pt>
    <dgm:pt modelId="{B0B8C188-9AD5-45FF-B240-C7F2BA9F0F64}" type="pres">
      <dgm:prSet presAssocID="{5EC2DBCA-5A57-43B7-8C60-A717CE359586}" presName="bgRect" presStyleLbl="bgShp" presStyleIdx="4" presStyleCnt="5"/>
      <dgm:spPr/>
    </dgm:pt>
    <dgm:pt modelId="{2CE3580A-6F94-460F-80BE-95A31A245817}" type="pres">
      <dgm:prSet presAssocID="{5EC2DBCA-5A57-43B7-8C60-A717CE359586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02AC7E00-C4FF-4BFB-9018-12B9C691CF21}" type="presOf" srcId="{4662C4AA-AC5C-4FA0-8F53-242334D35325}" destId="{CBA8DCB1-28EE-43A8-BA55-20391B25D65D}" srcOrd="1" destOrd="0" presId="urn:microsoft.com/office/officeart/2005/8/layout/hierarchy5"/>
    <dgm:cxn modelId="{470CB70D-043E-46CF-90CF-BAACAE31DFCF}" srcId="{7D4EAE8A-1EC5-4131-B385-E5EBE217B6CA}" destId="{C07B53CC-8E37-45B6-B54C-C525A555B7E0}" srcOrd="3" destOrd="0" parTransId="{6A83D030-8A28-4D42-8566-815669911C9B}" sibTransId="{E41DC095-EC01-4376-AF72-56A8D9896247}"/>
    <dgm:cxn modelId="{86F4200E-DCF9-4F6C-A54F-B4741CFA437F}" type="presOf" srcId="{07A16DA6-503A-4871-920A-700124B1F378}" destId="{6D3DE032-A54C-456C-A5B2-10A3A31EF754}" srcOrd="0" destOrd="0" presId="urn:microsoft.com/office/officeart/2005/8/layout/hierarchy5"/>
    <dgm:cxn modelId="{DAF18415-D8CF-4125-88DA-E51ACB933F8D}" type="presOf" srcId="{F06201CC-2C6D-4B08-BB05-D6446FD24C8D}" destId="{39A38F5C-92F6-436A-9F31-C62C9A3D8514}" srcOrd="0" destOrd="0" presId="urn:microsoft.com/office/officeart/2005/8/layout/hierarchy5"/>
    <dgm:cxn modelId="{95817616-F571-43B0-BF2F-5ED31F93BB01}" type="presOf" srcId="{A6FC0D96-A1C0-453C-A287-C8877696F26D}" destId="{EE70EE27-BE8C-4D8A-A0CE-01AE27EFFDFD}" srcOrd="0" destOrd="0" presId="urn:microsoft.com/office/officeart/2005/8/layout/hierarchy5"/>
    <dgm:cxn modelId="{D0589A22-6C96-4345-ADE0-821401A8E969}" type="presOf" srcId="{0850F2EC-8692-4BDF-881F-CDF50DF041E2}" destId="{79634AF2-F51B-4717-AA8D-F0820E125639}" srcOrd="0" destOrd="0" presId="urn:microsoft.com/office/officeart/2005/8/layout/hierarchy5"/>
    <dgm:cxn modelId="{2C87A422-A0BD-4D15-8602-8A8955CF4AA4}" srcId="{7D4EAE8A-1EC5-4131-B385-E5EBE217B6CA}" destId="{EF5C9400-1894-4441-AF55-811847D1E3B9}" srcOrd="4" destOrd="0" parTransId="{A7174075-690A-44B6-9200-36110E6F8B2C}" sibTransId="{A7767E48-E4A1-4654-BCCD-4120B8420914}"/>
    <dgm:cxn modelId="{F3B59124-0D2A-4E2F-9A91-843BFC3D74B6}" type="presOf" srcId="{EF5C9400-1894-4441-AF55-811847D1E3B9}" destId="{CDFDCBAE-DD7D-4E34-8614-2D64A55979A0}" srcOrd="0" destOrd="0" presId="urn:microsoft.com/office/officeart/2005/8/layout/hierarchy5"/>
    <dgm:cxn modelId="{858E965D-8C77-43D2-9A05-E05195DAD32B}" type="presOf" srcId="{FF9306C8-6D4A-4556-93C9-51FCB7D17A3C}" destId="{3D52A60B-B0B8-4A89-A7AD-CCDC293BECA4}" srcOrd="0" destOrd="0" presId="urn:microsoft.com/office/officeart/2005/8/layout/hierarchy5"/>
    <dgm:cxn modelId="{3F896E48-9B91-44B3-B6CB-F9AD4DF63B72}" type="presOf" srcId="{5EC2DBCA-5A57-43B7-8C60-A717CE359586}" destId="{2CE3580A-6F94-460F-80BE-95A31A245817}" srcOrd="1" destOrd="0" presId="urn:microsoft.com/office/officeart/2005/8/layout/hierarchy5"/>
    <dgm:cxn modelId="{C28F1A69-CEC5-46C5-B97E-5158FEAF7F1D}" type="presOf" srcId="{A6FC0D96-A1C0-453C-A287-C8877696F26D}" destId="{39B6AD77-D3AA-4F4F-BC15-70FEF30DF6AA}" srcOrd="1" destOrd="0" presId="urn:microsoft.com/office/officeart/2005/8/layout/hierarchy5"/>
    <dgm:cxn modelId="{F898A852-F611-42E2-AB67-83C9E8720976}" type="presOf" srcId="{C07B53CC-8E37-45B6-B54C-C525A555B7E0}" destId="{15DDD0BE-EF79-4F2E-8577-CD55C1FC95EC}" srcOrd="0" destOrd="0" presId="urn:microsoft.com/office/officeart/2005/8/layout/hierarchy5"/>
    <dgm:cxn modelId="{9606417D-FAF3-4A34-BD19-3DCFE21216D9}" type="presOf" srcId="{07A16DA6-503A-4871-920A-700124B1F378}" destId="{DA659897-76D3-4FB2-A81D-10101426CB0B}" srcOrd="1" destOrd="0" presId="urn:microsoft.com/office/officeart/2005/8/layout/hierarchy5"/>
    <dgm:cxn modelId="{C361DC80-FA05-4502-A89A-485460CAAAF1}" type="presOf" srcId="{C07B53CC-8E37-45B6-B54C-C525A555B7E0}" destId="{172460B4-DF76-4174-8B2C-AA5F0C16F6A1}" srcOrd="1" destOrd="0" presId="urn:microsoft.com/office/officeart/2005/8/layout/hierarchy5"/>
    <dgm:cxn modelId="{5B4C7481-3D45-4445-9C46-BD4FEBB6D71F}" type="presOf" srcId="{7D4EAE8A-1EC5-4131-B385-E5EBE217B6CA}" destId="{461B9412-68BC-4834-B93B-8F06169ECE9A}" srcOrd="0" destOrd="0" presId="urn:microsoft.com/office/officeart/2005/8/layout/hierarchy5"/>
    <dgm:cxn modelId="{E17F5886-447B-45DC-B8AE-50BAB5D267DF}" type="presOf" srcId="{4853AE3E-914B-4420-9D94-FA6B17793D86}" destId="{FCFDF61E-0BAA-4135-B718-582835A0072B}" srcOrd="0" destOrd="0" presId="urn:microsoft.com/office/officeart/2005/8/layout/hierarchy5"/>
    <dgm:cxn modelId="{F4194E8A-2EB6-412B-B6BA-9C512C62012B}" type="presOf" srcId="{5EC2DBCA-5A57-43B7-8C60-A717CE359586}" destId="{B0B8C188-9AD5-45FF-B240-C7F2BA9F0F64}" srcOrd="0" destOrd="0" presId="urn:microsoft.com/office/officeart/2005/8/layout/hierarchy5"/>
    <dgm:cxn modelId="{9900638C-40D0-439B-86C5-A97236406DD5}" type="presOf" srcId="{14F3D5A3-4C8F-4740-B222-CC8B9226D7FA}" destId="{4C81998A-A61C-4D9E-B107-E388D20D7D5F}" srcOrd="1" destOrd="0" presId="urn:microsoft.com/office/officeart/2005/8/layout/hierarchy5"/>
    <dgm:cxn modelId="{A21F358F-391D-45BC-B6DE-BEF9EF2DDD12}" srcId="{7D4EAE8A-1EC5-4131-B385-E5EBE217B6CA}" destId="{D2B912AB-A116-4B3B-970C-8F3745F7DC9A}" srcOrd="0" destOrd="0" parTransId="{7313D7A6-5C65-48E8-B78A-14AAE582B61A}" sibTransId="{CC3A56A3-EE47-458D-944D-3DE914D64E7C}"/>
    <dgm:cxn modelId="{A3316796-5C54-4CB7-A9CD-EEDD76486159}" type="presOf" srcId="{CAE9D45B-A26E-4DD7-8548-347C103ACA40}" destId="{4084EE0D-0B9A-4A06-BF88-F44BFF77C595}" srcOrd="0" destOrd="0" presId="urn:microsoft.com/office/officeart/2005/8/layout/hierarchy5"/>
    <dgm:cxn modelId="{A8563397-3972-439A-8761-EBBE74004910}" srcId="{7D4EAE8A-1EC5-4131-B385-E5EBE217B6CA}" destId="{CAE9D45B-A26E-4DD7-8548-347C103ACA40}" srcOrd="1" destOrd="0" parTransId="{C9781F4C-CDF8-4CE7-8ED2-4797A5A4B930}" sibTransId="{4E9CF493-9E2A-44FC-B14A-41035DB7B8EE}"/>
    <dgm:cxn modelId="{0C7F51AA-1DB7-40D6-9717-2721C478AE99}" type="presOf" srcId="{BB7FE956-4463-4D0B-9251-027438F3CCE4}" destId="{26D133DD-4BAA-4ABB-A170-85793C873EA1}" srcOrd="0" destOrd="0" presId="urn:microsoft.com/office/officeart/2005/8/layout/hierarchy5"/>
    <dgm:cxn modelId="{89BAE7AF-4BC2-4E0E-973E-4B72D96765A3}" srcId="{D2B912AB-A116-4B3B-970C-8F3745F7DC9A}" destId="{FF9306C8-6D4A-4556-93C9-51FCB7D17A3C}" srcOrd="0" destOrd="0" parTransId="{A6FC0D96-A1C0-453C-A287-C8877696F26D}" sibTransId="{153D330C-9DB0-44A6-B25F-6BFC93887679}"/>
    <dgm:cxn modelId="{849B76C8-6DC4-42E7-AAAF-DD2513B49302}" srcId="{7D4EAE8A-1EC5-4131-B385-E5EBE217B6CA}" destId="{5EC2DBCA-5A57-43B7-8C60-A717CE359586}" srcOrd="5" destOrd="0" parTransId="{91664C29-BCC2-42B7-8CE4-5BBE7F9F1900}" sibTransId="{D8F26969-7FBF-441E-8186-6A3E92DA3707}"/>
    <dgm:cxn modelId="{D074F9C8-568B-42DB-A643-F5F20E47DACB}" type="presOf" srcId="{D2B912AB-A116-4B3B-970C-8F3745F7DC9A}" destId="{9A18427B-9C3A-4FC7-B8DE-B2AF808337E8}" srcOrd="0" destOrd="0" presId="urn:microsoft.com/office/officeart/2005/8/layout/hierarchy5"/>
    <dgm:cxn modelId="{6CDE70CC-FEC2-4D35-8248-F9E984D90341}" srcId="{F06201CC-2C6D-4B08-BB05-D6446FD24C8D}" destId="{BB7FE956-4463-4D0B-9251-027438F3CCE4}" srcOrd="0" destOrd="0" parTransId="{07A16DA6-503A-4871-920A-700124B1F378}" sibTransId="{FB0C3BC0-01A2-4473-A6CE-301BF7009F44}"/>
    <dgm:cxn modelId="{9E0932DC-E9A9-46D6-A4EA-FCB5AE21ECA6}" type="presOf" srcId="{4662C4AA-AC5C-4FA0-8F53-242334D35325}" destId="{84F75BA0-6D37-4863-9276-21793105AEB3}" srcOrd="0" destOrd="0" presId="urn:microsoft.com/office/officeart/2005/8/layout/hierarchy5"/>
    <dgm:cxn modelId="{DF8F34DE-0843-414A-B105-CE4178822D98}" srcId="{7D4EAE8A-1EC5-4131-B385-E5EBE217B6CA}" destId="{14F3D5A3-4C8F-4740-B222-CC8B9226D7FA}" srcOrd="2" destOrd="0" parTransId="{76354377-E200-4CFA-8D71-D89D59AD018C}" sibTransId="{1074ADC2-9490-4EEB-8BAC-BF762CAC9509}"/>
    <dgm:cxn modelId="{78F0CEE3-6F1E-4DD6-90F1-B1A8C59AE367}" srcId="{FF9306C8-6D4A-4556-93C9-51FCB7D17A3C}" destId="{F06201CC-2C6D-4B08-BB05-D6446FD24C8D}" srcOrd="0" destOrd="0" parTransId="{0850F2EC-8692-4BDF-881F-CDF50DF041E2}" sibTransId="{5402FB81-9143-453E-B31B-FEE1FA08A4B8}"/>
    <dgm:cxn modelId="{DC663AED-C4B7-4D94-8BB7-1BFF87E90119}" type="presOf" srcId="{CAE9D45B-A26E-4DD7-8548-347C103ACA40}" destId="{23F067BF-2A5C-4C40-B958-EFCD947345E9}" srcOrd="1" destOrd="0" presId="urn:microsoft.com/office/officeart/2005/8/layout/hierarchy5"/>
    <dgm:cxn modelId="{E423B2ED-8F60-41EA-854E-7E6E72B67087}" type="presOf" srcId="{0850F2EC-8692-4BDF-881F-CDF50DF041E2}" destId="{C6976C9F-8A9C-4904-A952-6D9424667C6F}" srcOrd="1" destOrd="0" presId="urn:microsoft.com/office/officeart/2005/8/layout/hierarchy5"/>
    <dgm:cxn modelId="{7C1D8DF4-0BF6-451E-9CED-6E5E02DAAC50}" srcId="{BB7FE956-4463-4D0B-9251-027438F3CCE4}" destId="{4853AE3E-914B-4420-9D94-FA6B17793D86}" srcOrd="0" destOrd="0" parTransId="{4662C4AA-AC5C-4FA0-8F53-242334D35325}" sibTransId="{11670B23-EA42-4B34-8F42-9E5BAEE57D39}"/>
    <dgm:cxn modelId="{859AE2F6-656F-4642-BCC8-3E1E72012210}" type="presOf" srcId="{14F3D5A3-4C8F-4740-B222-CC8B9226D7FA}" destId="{2E2EEB5D-FBE4-452D-8334-2BFFC8CD3F79}" srcOrd="0" destOrd="0" presId="urn:microsoft.com/office/officeart/2005/8/layout/hierarchy5"/>
    <dgm:cxn modelId="{167916F7-A4C1-4C60-82C3-EF97D0459309}" type="presOf" srcId="{EF5C9400-1894-4441-AF55-811847D1E3B9}" destId="{62B97302-4E43-4A33-9C98-E7509FC5388F}" srcOrd="1" destOrd="0" presId="urn:microsoft.com/office/officeart/2005/8/layout/hierarchy5"/>
    <dgm:cxn modelId="{8F39DCC6-D03C-4317-8647-A747C9097E9C}" type="presParOf" srcId="{461B9412-68BC-4834-B93B-8F06169ECE9A}" destId="{72D5848E-A0E0-4027-8E37-6BDEB162FDCB}" srcOrd="0" destOrd="0" presId="urn:microsoft.com/office/officeart/2005/8/layout/hierarchy5"/>
    <dgm:cxn modelId="{76602AED-07BB-4688-8633-75CB41E5934E}" type="presParOf" srcId="{72D5848E-A0E0-4027-8E37-6BDEB162FDCB}" destId="{65581263-6D94-41D4-BDCA-4BC202F09497}" srcOrd="0" destOrd="0" presId="urn:microsoft.com/office/officeart/2005/8/layout/hierarchy5"/>
    <dgm:cxn modelId="{3E8928F3-40D2-4896-AFE9-BB81DE2400E9}" type="presParOf" srcId="{72D5848E-A0E0-4027-8E37-6BDEB162FDCB}" destId="{51354B47-168D-4F1B-A151-7A12667FCE61}" srcOrd="1" destOrd="0" presId="urn:microsoft.com/office/officeart/2005/8/layout/hierarchy5"/>
    <dgm:cxn modelId="{D089B57E-EA96-4A8B-8784-BADF8C83F584}" type="presParOf" srcId="{51354B47-168D-4F1B-A151-7A12667FCE61}" destId="{BA69D057-CBA7-4EC6-BD15-7902191AC5B7}" srcOrd="0" destOrd="0" presId="urn:microsoft.com/office/officeart/2005/8/layout/hierarchy5"/>
    <dgm:cxn modelId="{9876093E-A34E-45D3-812A-445C6F8EAFE1}" type="presParOf" srcId="{BA69D057-CBA7-4EC6-BD15-7902191AC5B7}" destId="{9A18427B-9C3A-4FC7-B8DE-B2AF808337E8}" srcOrd="0" destOrd="0" presId="urn:microsoft.com/office/officeart/2005/8/layout/hierarchy5"/>
    <dgm:cxn modelId="{385D054B-10C6-4F4C-AF2E-54027D37CF4B}" type="presParOf" srcId="{BA69D057-CBA7-4EC6-BD15-7902191AC5B7}" destId="{5673373D-8305-4DB8-A2FC-0747F22C333C}" srcOrd="1" destOrd="0" presId="urn:microsoft.com/office/officeart/2005/8/layout/hierarchy5"/>
    <dgm:cxn modelId="{A7CD3CD8-29AD-4A9B-BF22-B97C3F9E3551}" type="presParOf" srcId="{5673373D-8305-4DB8-A2FC-0747F22C333C}" destId="{EE70EE27-BE8C-4D8A-A0CE-01AE27EFFDFD}" srcOrd="0" destOrd="0" presId="urn:microsoft.com/office/officeart/2005/8/layout/hierarchy5"/>
    <dgm:cxn modelId="{B317F019-006E-4CCA-833A-0356B5EC2172}" type="presParOf" srcId="{EE70EE27-BE8C-4D8A-A0CE-01AE27EFFDFD}" destId="{39B6AD77-D3AA-4F4F-BC15-70FEF30DF6AA}" srcOrd="0" destOrd="0" presId="urn:microsoft.com/office/officeart/2005/8/layout/hierarchy5"/>
    <dgm:cxn modelId="{8D8E23AE-878A-42C7-903B-A638957723E1}" type="presParOf" srcId="{5673373D-8305-4DB8-A2FC-0747F22C333C}" destId="{CE0791CF-4E6A-4A02-9D8D-C2B641C1A791}" srcOrd="1" destOrd="0" presId="urn:microsoft.com/office/officeart/2005/8/layout/hierarchy5"/>
    <dgm:cxn modelId="{C3D6A3E7-0D55-401C-8CFD-EF6CA23CCF1B}" type="presParOf" srcId="{CE0791CF-4E6A-4A02-9D8D-C2B641C1A791}" destId="{3D52A60B-B0B8-4A89-A7AD-CCDC293BECA4}" srcOrd="0" destOrd="0" presId="urn:microsoft.com/office/officeart/2005/8/layout/hierarchy5"/>
    <dgm:cxn modelId="{3A277879-9F72-4F69-B80F-2C9421F2910F}" type="presParOf" srcId="{CE0791CF-4E6A-4A02-9D8D-C2B641C1A791}" destId="{3049992D-C0A8-428D-8B19-2107D909B178}" srcOrd="1" destOrd="0" presId="urn:microsoft.com/office/officeart/2005/8/layout/hierarchy5"/>
    <dgm:cxn modelId="{CF074357-C080-420C-9466-A3B0F8FD45C9}" type="presParOf" srcId="{3049992D-C0A8-428D-8B19-2107D909B178}" destId="{79634AF2-F51B-4717-AA8D-F0820E125639}" srcOrd="0" destOrd="0" presId="urn:microsoft.com/office/officeart/2005/8/layout/hierarchy5"/>
    <dgm:cxn modelId="{6DAE4DFA-7B06-4053-8604-E9721E8F39E8}" type="presParOf" srcId="{79634AF2-F51B-4717-AA8D-F0820E125639}" destId="{C6976C9F-8A9C-4904-A952-6D9424667C6F}" srcOrd="0" destOrd="0" presId="urn:microsoft.com/office/officeart/2005/8/layout/hierarchy5"/>
    <dgm:cxn modelId="{D47A7989-8DD9-4AFC-8AB9-750B5334D6C7}" type="presParOf" srcId="{3049992D-C0A8-428D-8B19-2107D909B178}" destId="{873C80D5-7E33-443D-B93A-122E4A2BA916}" srcOrd="1" destOrd="0" presId="urn:microsoft.com/office/officeart/2005/8/layout/hierarchy5"/>
    <dgm:cxn modelId="{74667911-B1CC-44E3-A2C3-9BF7AA865FD5}" type="presParOf" srcId="{873C80D5-7E33-443D-B93A-122E4A2BA916}" destId="{39A38F5C-92F6-436A-9F31-C62C9A3D8514}" srcOrd="0" destOrd="0" presId="urn:microsoft.com/office/officeart/2005/8/layout/hierarchy5"/>
    <dgm:cxn modelId="{BDBFE0D7-9213-476D-A526-C512C94472B7}" type="presParOf" srcId="{873C80D5-7E33-443D-B93A-122E4A2BA916}" destId="{93B39EFF-4ADE-4DDA-8AE6-595229705A16}" srcOrd="1" destOrd="0" presId="urn:microsoft.com/office/officeart/2005/8/layout/hierarchy5"/>
    <dgm:cxn modelId="{582AE2E8-14A8-45F9-B80C-8EC82D0B3599}" type="presParOf" srcId="{93B39EFF-4ADE-4DDA-8AE6-595229705A16}" destId="{6D3DE032-A54C-456C-A5B2-10A3A31EF754}" srcOrd="0" destOrd="0" presId="urn:microsoft.com/office/officeart/2005/8/layout/hierarchy5"/>
    <dgm:cxn modelId="{DE58C8E3-B1E1-464A-8C5C-B1BC275D3728}" type="presParOf" srcId="{6D3DE032-A54C-456C-A5B2-10A3A31EF754}" destId="{DA659897-76D3-4FB2-A81D-10101426CB0B}" srcOrd="0" destOrd="0" presId="urn:microsoft.com/office/officeart/2005/8/layout/hierarchy5"/>
    <dgm:cxn modelId="{041051ED-E99A-407C-8FB4-D8833AAA0C50}" type="presParOf" srcId="{93B39EFF-4ADE-4DDA-8AE6-595229705A16}" destId="{E01B534B-D536-4D15-9CCF-D1B4660E81BA}" srcOrd="1" destOrd="0" presId="urn:microsoft.com/office/officeart/2005/8/layout/hierarchy5"/>
    <dgm:cxn modelId="{EBB125E2-63DE-4877-8FBD-C97F73133779}" type="presParOf" srcId="{E01B534B-D536-4D15-9CCF-D1B4660E81BA}" destId="{26D133DD-4BAA-4ABB-A170-85793C873EA1}" srcOrd="0" destOrd="0" presId="urn:microsoft.com/office/officeart/2005/8/layout/hierarchy5"/>
    <dgm:cxn modelId="{5A79C779-48A4-470D-9903-EE099797C060}" type="presParOf" srcId="{E01B534B-D536-4D15-9CCF-D1B4660E81BA}" destId="{3A6CF6D2-9A04-438C-84BF-B6E91ABAFAB7}" srcOrd="1" destOrd="0" presId="urn:microsoft.com/office/officeart/2005/8/layout/hierarchy5"/>
    <dgm:cxn modelId="{4C56D33B-66ED-4977-B0B8-4294CB670446}" type="presParOf" srcId="{3A6CF6D2-9A04-438C-84BF-B6E91ABAFAB7}" destId="{84F75BA0-6D37-4863-9276-21793105AEB3}" srcOrd="0" destOrd="0" presId="urn:microsoft.com/office/officeart/2005/8/layout/hierarchy5"/>
    <dgm:cxn modelId="{0065165C-7F6B-4DA2-BD83-01825898760D}" type="presParOf" srcId="{84F75BA0-6D37-4863-9276-21793105AEB3}" destId="{CBA8DCB1-28EE-43A8-BA55-20391B25D65D}" srcOrd="0" destOrd="0" presId="urn:microsoft.com/office/officeart/2005/8/layout/hierarchy5"/>
    <dgm:cxn modelId="{EA755AB0-F70B-4EC8-B21D-D4CCDDC37DF5}" type="presParOf" srcId="{3A6CF6D2-9A04-438C-84BF-B6E91ABAFAB7}" destId="{C683EF94-DBB7-41EF-BEA4-FBCD9E5D76B4}" srcOrd="1" destOrd="0" presId="urn:microsoft.com/office/officeart/2005/8/layout/hierarchy5"/>
    <dgm:cxn modelId="{A978EE6A-601C-4144-8E00-29B5301F5164}" type="presParOf" srcId="{C683EF94-DBB7-41EF-BEA4-FBCD9E5D76B4}" destId="{FCFDF61E-0BAA-4135-B718-582835A0072B}" srcOrd="0" destOrd="0" presId="urn:microsoft.com/office/officeart/2005/8/layout/hierarchy5"/>
    <dgm:cxn modelId="{9D8C27B3-03ED-43FD-9C6F-00C230E88383}" type="presParOf" srcId="{C683EF94-DBB7-41EF-BEA4-FBCD9E5D76B4}" destId="{1DED52B2-5E7D-4E08-8CF1-F3CDAAF18921}" srcOrd="1" destOrd="0" presId="urn:microsoft.com/office/officeart/2005/8/layout/hierarchy5"/>
    <dgm:cxn modelId="{D04B49A6-38E6-4F4D-B9D1-BFBEB7BA653D}" type="presParOf" srcId="{461B9412-68BC-4834-B93B-8F06169ECE9A}" destId="{D4BB159B-32A2-40C0-A9ED-F9A713E65BE5}" srcOrd="1" destOrd="0" presId="urn:microsoft.com/office/officeart/2005/8/layout/hierarchy5"/>
    <dgm:cxn modelId="{1EA1AC9D-A7EB-45D9-88BA-FFA8617746D2}" type="presParOf" srcId="{D4BB159B-32A2-40C0-A9ED-F9A713E65BE5}" destId="{59B7F0CD-758A-48EB-97CA-3A55408200CC}" srcOrd="0" destOrd="0" presId="urn:microsoft.com/office/officeart/2005/8/layout/hierarchy5"/>
    <dgm:cxn modelId="{13EEA595-D393-4AEE-AF7D-A568F7B4E856}" type="presParOf" srcId="{59B7F0CD-758A-48EB-97CA-3A55408200CC}" destId="{4084EE0D-0B9A-4A06-BF88-F44BFF77C595}" srcOrd="0" destOrd="0" presId="urn:microsoft.com/office/officeart/2005/8/layout/hierarchy5"/>
    <dgm:cxn modelId="{C0CAB23E-88DE-427F-9000-66E9A1A36BA4}" type="presParOf" srcId="{59B7F0CD-758A-48EB-97CA-3A55408200CC}" destId="{23F067BF-2A5C-4C40-B958-EFCD947345E9}" srcOrd="1" destOrd="0" presId="urn:microsoft.com/office/officeart/2005/8/layout/hierarchy5"/>
    <dgm:cxn modelId="{B424D0B3-0F98-4B99-A6EB-D5758A5330BB}" type="presParOf" srcId="{D4BB159B-32A2-40C0-A9ED-F9A713E65BE5}" destId="{4EA7651E-E999-4F2C-B15B-0983EAA24E93}" srcOrd="1" destOrd="0" presId="urn:microsoft.com/office/officeart/2005/8/layout/hierarchy5"/>
    <dgm:cxn modelId="{BDF2ECF5-13E2-49C3-A284-C4070BD0894E}" type="presParOf" srcId="{4EA7651E-E999-4F2C-B15B-0983EAA24E93}" destId="{50F22880-4785-4C8D-BC33-327BA2519D83}" srcOrd="0" destOrd="0" presId="urn:microsoft.com/office/officeart/2005/8/layout/hierarchy5"/>
    <dgm:cxn modelId="{50FFC016-68A7-4669-80F1-30FF647A6B87}" type="presParOf" srcId="{D4BB159B-32A2-40C0-A9ED-F9A713E65BE5}" destId="{04803DE8-370D-44F3-AE1B-DAD4A1C53795}" srcOrd="2" destOrd="0" presId="urn:microsoft.com/office/officeart/2005/8/layout/hierarchy5"/>
    <dgm:cxn modelId="{8CF20125-3BE7-4CAA-8C77-A72931C2F040}" type="presParOf" srcId="{04803DE8-370D-44F3-AE1B-DAD4A1C53795}" destId="{2E2EEB5D-FBE4-452D-8334-2BFFC8CD3F79}" srcOrd="0" destOrd="0" presId="urn:microsoft.com/office/officeart/2005/8/layout/hierarchy5"/>
    <dgm:cxn modelId="{ACC450EE-3708-4B49-BEDF-0460DB0314C6}" type="presParOf" srcId="{04803DE8-370D-44F3-AE1B-DAD4A1C53795}" destId="{4C81998A-A61C-4D9E-B107-E388D20D7D5F}" srcOrd="1" destOrd="0" presId="urn:microsoft.com/office/officeart/2005/8/layout/hierarchy5"/>
    <dgm:cxn modelId="{398B694E-12D3-4A55-8F65-9175DE4FFB08}" type="presParOf" srcId="{D4BB159B-32A2-40C0-A9ED-F9A713E65BE5}" destId="{05E2AC51-85F6-45C3-8558-EFAC5F039BF2}" srcOrd="3" destOrd="0" presId="urn:microsoft.com/office/officeart/2005/8/layout/hierarchy5"/>
    <dgm:cxn modelId="{FA7A3C5A-1800-4418-827F-8A7F2D5BFDA0}" type="presParOf" srcId="{05E2AC51-85F6-45C3-8558-EFAC5F039BF2}" destId="{2EB19FB3-E6CD-4715-B0AA-B54260C6295D}" srcOrd="0" destOrd="0" presId="urn:microsoft.com/office/officeart/2005/8/layout/hierarchy5"/>
    <dgm:cxn modelId="{A097C70B-4151-4811-9B86-EB76C8757CA4}" type="presParOf" srcId="{D4BB159B-32A2-40C0-A9ED-F9A713E65BE5}" destId="{E1E85DAC-2278-48F0-A993-38080610245F}" srcOrd="4" destOrd="0" presId="urn:microsoft.com/office/officeart/2005/8/layout/hierarchy5"/>
    <dgm:cxn modelId="{2BB349D0-8E12-4207-BE47-550A61668EE0}" type="presParOf" srcId="{E1E85DAC-2278-48F0-A993-38080610245F}" destId="{15DDD0BE-EF79-4F2E-8577-CD55C1FC95EC}" srcOrd="0" destOrd="0" presId="urn:microsoft.com/office/officeart/2005/8/layout/hierarchy5"/>
    <dgm:cxn modelId="{20741BD9-946A-4D8A-ACD2-E19577880858}" type="presParOf" srcId="{E1E85DAC-2278-48F0-A993-38080610245F}" destId="{172460B4-DF76-4174-8B2C-AA5F0C16F6A1}" srcOrd="1" destOrd="0" presId="urn:microsoft.com/office/officeart/2005/8/layout/hierarchy5"/>
    <dgm:cxn modelId="{94AFDC21-2C29-4090-AC17-7FD8180C8F59}" type="presParOf" srcId="{D4BB159B-32A2-40C0-A9ED-F9A713E65BE5}" destId="{CC95AAEE-1F57-4597-8BB8-90B4C9FFBBAD}" srcOrd="5" destOrd="0" presId="urn:microsoft.com/office/officeart/2005/8/layout/hierarchy5"/>
    <dgm:cxn modelId="{E7F2174E-98C6-44F2-978C-F9148F5ABE5F}" type="presParOf" srcId="{CC95AAEE-1F57-4597-8BB8-90B4C9FFBBAD}" destId="{34039579-F36F-4817-8121-84794F01CA48}" srcOrd="0" destOrd="0" presId="urn:microsoft.com/office/officeart/2005/8/layout/hierarchy5"/>
    <dgm:cxn modelId="{17E2DA49-608A-4B66-97C8-6628D7299538}" type="presParOf" srcId="{D4BB159B-32A2-40C0-A9ED-F9A713E65BE5}" destId="{3E63A6B6-27C3-45A0-9D97-3B0BC9B5C6AD}" srcOrd="6" destOrd="0" presId="urn:microsoft.com/office/officeart/2005/8/layout/hierarchy5"/>
    <dgm:cxn modelId="{EF709A3E-4040-4524-8B16-665395AB7CB7}" type="presParOf" srcId="{3E63A6B6-27C3-45A0-9D97-3B0BC9B5C6AD}" destId="{CDFDCBAE-DD7D-4E34-8614-2D64A55979A0}" srcOrd="0" destOrd="0" presId="urn:microsoft.com/office/officeart/2005/8/layout/hierarchy5"/>
    <dgm:cxn modelId="{EAC060E1-E3D9-4749-A9DF-CE6915D055E0}" type="presParOf" srcId="{3E63A6B6-27C3-45A0-9D97-3B0BC9B5C6AD}" destId="{62B97302-4E43-4A33-9C98-E7509FC5388F}" srcOrd="1" destOrd="0" presId="urn:microsoft.com/office/officeart/2005/8/layout/hierarchy5"/>
    <dgm:cxn modelId="{25C2C65C-94B7-4A11-8900-C454C6CA643A}" type="presParOf" srcId="{D4BB159B-32A2-40C0-A9ED-F9A713E65BE5}" destId="{611E6922-093D-4DB8-A421-352C870EADA7}" srcOrd="7" destOrd="0" presId="urn:microsoft.com/office/officeart/2005/8/layout/hierarchy5"/>
    <dgm:cxn modelId="{C0F4D218-35FF-47E2-B3F4-3A8928DF70F6}" type="presParOf" srcId="{611E6922-093D-4DB8-A421-352C870EADA7}" destId="{67F31A00-14DF-492C-BAFD-3E889D6320A5}" srcOrd="0" destOrd="0" presId="urn:microsoft.com/office/officeart/2005/8/layout/hierarchy5"/>
    <dgm:cxn modelId="{83505431-C86A-43ED-B952-8CF2F83BC632}" type="presParOf" srcId="{D4BB159B-32A2-40C0-A9ED-F9A713E65BE5}" destId="{CD806350-2525-43A3-B8CE-75CA1E15B5CD}" srcOrd="8" destOrd="0" presId="urn:microsoft.com/office/officeart/2005/8/layout/hierarchy5"/>
    <dgm:cxn modelId="{EDFC8247-2914-461F-8D19-41ADA2EFA133}" type="presParOf" srcId="{CD806350-2525-43A3-B8CE-75CA1E15B5CD}" destId="{B0B8C188-9AD5-45FF-B240-C7F2BA9F0F64}" srcOrd="0" destOrd="0" presId="urn:microsoft.com/office/officeart/2005/8/layout/hierarchy5"/>
    <dgm:cxn modelId="{202C664B-0860-48C1-93AF-4FA3703B8C68}" type="presParOf" srcId="{CD806350-2525-43A3-B8CE-75CA1E15B5CD}" destId="{2CE3580A-6F94-460F-80BE-95A31A2458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DBB7E-0079-4899-95FD-5909281E4F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8C853-21B8-400C-8991-0650BA278A1D}">
      <dgm:prSet phldrT="[Text]"/>
      <dgm:spPr/>
      <dgm:t>
        <a:bodyPr/>
        <a:lstStyle/>
        <a:p>
          <a:r>
            <a:rPr lang="en-US" dirty="0"/>
            <a:t>Resource </a:t>
          </a:r>
        </a:p>
        <a:p>
          <a:r>
            <a:rPr lang="en-US" dirty="0"/>
            <a:t>Group</a:t>
          </a:r>
        </a:p>
      </dgm:t>
    </dgm:pt>
    <dgm:pt modelId="{3392CAB7-99B1-469F-B771-7BAD5502264C}" type="parTrans" cxnId="{5BD1FE45-2951-4700-A0BC-8410C23FCCEF}">
      <dgm:prSet/>
      <dgm:spPr/>
      <dgm:t>
        <a:bodyPr/>
        <a:lstStyle/>
        <a:p>
          <a:endParaRPr lang="en-US"/>
        </a:p>
      </dgm:t>
    </dgm:pt>
    <dgm:pt modelId="{504C8362-892E-468E-B35F-6EC6C5D47EAC}" type="sibTrans" cxnId="{5BD1FE45-2951-4700-A0BC-8410C23FCCEF}">
      <dgm:prSet/>
      <dgm:spPr/>
      <dgm:t>
        <a:bodyPr/>
        <a:lstStyle/>
        <a:p>
          <a:endParaRPr lang="en-US"/>
        </a:p>
      </dgm:t>
    </dgm:pt>
    <dgm:pt modelId="{F6D970B7-89A8-4323-B40E-827D95103C70}">
      <dgm:prSet phldrT="[Text]"/>
      <dgm:spPr/>
      <dgm:t>
        <a:bodyPr/>
        <a:lstStyle/>
        <a:p>
          <a:r>
            <a:rPr lang="en-US" dirty="0"/>
            <a:t>Source </a:t>
          </a:r>
        </a:p>
        <a:p>
          <a:r>
            <a:rPr lang="en-US" dirty="0"/>
            <a:t>Database</a:t>
          </a:r>
        </a:p>
      </dgm:t>
    </dgm:pt>
    <dgm:pt modelId="{69AD2F08-ED15-4514-AFE5-C86746139DF7}" type="parTrans" cxnId="{1BDA650B-7EE6-4B64-8082-B125CE2EB57E}">
      <dgm:prSet/>
      <dgm:spPr/>
      <dgm:t>
        <a:bodyPr/>
        <a:lstStyle/>
        <a:p>
          <a:endParaRPr lang="en-US"/>
        </a:p>
      </dgm:t>
    </dgm:pt>
    <dgm:pt modelId="{A348EEDB-2690-41B5-B347-EC82FA8514C8}" type="sibTrans" cxnId="{1BDA650B-7EE6-4B64-8082-B125CE2EB57E}">
      <dgm:prSet/>
      <dgm:spPr/>
      <dgm:t>
        <a:bodyPr/>
        <a:lstStyle/>
        <a:p>
          <a:endParaRPr lang="en-US"/>
        </a:p>
      </dgm:t>
    </dgm:pt>
    <dgm:pt modelId="{629779F5-5991-4CEE-8331-867787B06D04}">
      <dgm:prSet phldrT="[Text]"/>
      <dgm:spPr/>
      <dgm:t>
        <a:bodyPr/>
        <a:lstStyle/>
        <a:p>
          <a:r>
            <a:rPr lang="en-US" dirty="0"/>
            <a:t>Data </a:t>
          </a:r>
        </a:p>
        <a:p>
          <a:r>
            <a:rPr lang="en-US" dirty="0"/>
            <a:t>Factory</a:t>
          </a:r>
        </a:p>
      </dgm:t>
    </dgm:pt>
    <dgm:pt modelId="{822E2945-9506-4FF6-90EA-0C0D907FBF10}" type="parTrans" cxnId="{F8D93C01-087A-4EB4-863F-13B3ED75DAE1}">
      <dgm:prSet/>
      <dgm:spPr/>
      <dgm:t>
        <a:bodyPr/>
        <a:lstStyle/>
        <a:p>
          <a:endParaRPr lang="en-US"/>
        </a:p>
      </dgm:t>
    </dgm:pt>
    <dgm:pt modelId="{124DDBFC-3879-4646-8D43-9CD27B13522A}" type="sibTrans" cxnId="{F8D93C01-087A-4EB4-863F-13B3ED75DAE1}">
      <dgm:prSet/>
      <dgm:spPr/>
      <dgm:t>
        <a:bodyPr/>
        <a:lstStyle/>
        <a:p>
          <a:endParaRPr lang="en-US"/>
        </a:p>
      </dgm:t>
    </dgm:pt>
    <dgm:pt modelId="{E39A4C13-A6FC-4EA3-ACC8-25D43B9AA34B}">
      <dgm:prSet phldrT="[Text]"/>
      <dgm:spPr/>
      <dgm:t>
        <a:bodyPr/>
        <a:lstStyle/>
        <a:p>
          <a:r>
            <a:rPr lang="en-US" dirty="0"/>
            <a:t>Target </a:t>
          </a:r>
        </a:p>
        <a:p>
          <a:r>
            <a:rPr lang="en-US" dirty="0"/>
            <a:t>Database</a:t>
          </a:r>
        </a:p>
      </dgm:t>
    </dgm:pt>
    <dgm:pt modelId="{E63ED82B-4185-436B-AEBB-DBDDED9A9365}" type="parTrans" cxnId="{AD482A81-5E0E-4EF7-AA22-A05CAE3D0EDB}">
      <dgm:prSet/>
      <dgm:spPr/>
      <dgm:t>
        <a:bodyPr/>
        <a:lstStyle/>
        <a:p>
          <a:endParaRPr lang="en-US"/>
        </a:p>
      </dgm:t>
    </dgm:pt>
    <dgm:pt modelId="{CF316429-18A5-4A21-80C5-C743377709F0}" type="sibTrans" cxnId="{AD482A81-5E0E-4EF7-AA22-A05CAE3D0EDB}">
      <dgm:prSet/>
      <dgm:spPr/>
      <dgm:t>
        <a:bodyPr/>
        <a:lstStyle/>
        <a:p>
          <a:endParaRPr lang="en-US"/>
        </a:p>
      </dgm:t>
    </dgm:pt>
    <dgm:pt modelId="{604FD5BE-9F15-491F-8B97-B2E20FCBF798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1451AA3E-710F-403F-8553-D337E3EEB665}" type="parTrans" cxnId="{15196E16-D616-4DB7-AD81-52183C0D2102}">
      <dgm:prSet/>
      <dgm:spPr/>
      <dgm:t>
        <a:bodyPr/>
        <a:lstStyle/>
        <a:p>
          <a:endParaRPr lang="en-US"/>
        </a:p>
      </dgm:t>
    </dgm:pt>
    <dgm:pt modelId="{26EB7BFF-99A6-49D1-B478-666EDD0ADD8C}" type="sibTrans" cxnId="{15196E16-D616-4DB7-AD81-52183C0D2102}">
      <dgm:prSet/>
      <dgm:spPr/>
      <dgm:t>
        <a:bodyPr/>
        <a:lstStyle/>
        <a:p>
          <a:endParaRPr lang="en-US"/>
        </a:p>
      </dgm:t>
    </dgm:pt>
    <dgm:pt modelId="{B0FC1AA3-162F-4AED-9946-653D28AF5C14}" type="pres">
      <dgm:prSet presAssocID="{C11DBB7E-0079-4899-95FD-5909281E4F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AC7328-98E2-47AE-9C70-9B458360A8DE}" type="pres">
      <dgm:prSet presAssocID="{A768C853-21B8-400C-8991-0650BA278A1D}" presName="hierRoot1" presStyleCnt="0">
        <dgm:presLayoutVars>
          <dgm:hierBranch val="init"/>
        </dgm:presLayoutVars>
      </dgm:prSet>
      <dgm:spPr/>
    </dgm:pt>
    <dgm:pt modelId="{55DC576C-FAD2-4661-92D1-5D6AC12A7A48}" type="pres">
      <dgm:prSet presAssocID="{A768C853-21B8-400C-8991-0650BA278A1D}" presName="rootComposite1" presStyleCnt="0"/>
      <dgm:spPr/>
    </dgm:pt>
    <dgm:pt modelId="{54740917-F8A2-4F16-B0FC-AF50B42CCBC0}" type="pres">
      <dgm:prSet presAssocID="{A768C853-21B8-400C-8991-0650BA278A1D}" presName="rootText1" presStyleLbl="node0" presStyleIdx="0" presStyleCnt="1">
        <dgm:presLayoutVars>
          <dgm:chPref val="3"/>
        </dgm:presLayoutVars>
      </dgm:prSet>
      <dgm:spPr/>
    </dgm:pt>
    <dgm:pt modelId="{022BFB8E-1A28-44CD-9AAD-D24E57562E43}" type="pres">
      <dgm:prSet presAssocID="{A768C853-21B8-400C-8991-0650BA278A1D}" presName="rootConnector1" presStyleLbl="node1" presStyleIdx="0" presStyleCnt="0"/>
      <dgm:spPr/>
    </dgm:pt>
    <dgm:pt modelId="{D4EC6848-4242-428B-A776-01D311710E91}" type="pres">
      <dgm:prSet presAssocID="{A768C853-21B8-400C-8991-0650BA278A1D}" presName="hierChild2" presStyleCnt="0"/>
      <dgm:spPr/>
    </dgm:pt>
    <dgm:pt modelId="{EBBE1E3B-F9B0-44F5-A0A8-4117FC445DE2}" type="pres">
      <dgm:prSet presAssocID="{E63ED82B-4185-436B-AEBB-DBDDED9A9365}" presName="Name64" presStyleLbl="parChTrans1D2" presStyleIdx="0" presStyleCnt="3"/>
      <dgm:spPr/>
    </dgm:pt>
    <dgm:pt modelId="{8FA0DE5F-FF7B-4D55-AD0B-E76AF573D018}" type="pres">
      <dgm:prSet presAssocID="{E39A4C13-A6FC-4EA3-ACC8-25D43B9AA34B}" presName="hierRoot2" presStyleCnt="0">
        <dgm:presLayoutVars>
          <dgm:hierBranch val="init"/>
        </dgm:presLayoutVars>
      </dgm:prSet>
      <dgm:spPr/>
    </dgm:pt>
    <dgm:pt modelId="{1CB002A8-708E-492D-91A4-61587F5C03CA}" type="pres">
      <dgm:prSet presAssocID="{E39A4C13-A6FC-4EA3-ACC8-25D43B9AA34B}" presName="rootComposite" presStyleCnt="0"/>
      <dgm:spPr/>
    </dgm:pt>
    <dgm:pt modelId="{DEE1F79C-2055-47D0-A0EC-02D2E44C2B8E}" type="pres">
      <dgm:prSet presAssocID="{E39A4C13-A6FC-4EA3-ACC8-25D43B9AA34B}" presName="rootText" presStyleLbl="node2" presStyleIdx="0" presStyleCnt="3">
        <dgm:presLayoutVars>
          <dgm:chPref val="3"/>
        </dgm:presLayoutVars>
      </dgm:prSet>
      <dgm:spPr/>
    </dgm:pt>
    <dgm:pt modelId="{323AD881-19AE-4835-9324-C241FB13FD1D}" type="pres">
      <dgm:prSet presAssocID="{E39A4C13-A6FC-4EA3-ACC8-25D43B9AA34B}" presName="rootConnector" presStyleLbl="node2" presStyleIdx="0" presStyleCnt="3"/>
      <dgm:spPr/>
    </dgm:pt>
    <dgm:pt modelId="{5D3F7202-55E5-4A7B-93BE-C6723769E538}" type="pres">
      <dgm:prSet presAssocID="{E39A4C13-A6FC-4EA3-ACC8-25D43B9AA34B}" presName="hierChild4" presStyleCnt="0"/>
      <dgm:spPr/>
    </dgm:pt>
    <dgm:pt modelId="{21FC7A63-DF82-48EA-A75C-C3D7980BD840}" type="pres">
      <dgm:prSet presAssocID="{E39A4C13-A6FC-4EA3-ACC8-25D43B9AA34B}" presName="hierChild5" presStyleCnt="0"/>
      <dgm:spPr/>
    </dgm:pt>
    <dgm:pt modelId="{20E84821-898A-43E5-885F-6E4D5BF557EF}" type="pres">
      <dgm:prSet presAssocID="{69AD2F08-ED15-4514-AFE5-C86746139DF7}" presName="Name64" presStyleLbl="parChTrans1D2" presStyleIdx="1" presStyleCnt="3"/>
      <dgm:spPr/>
    </dgm:pt>
    <dgm:pt modelId="{B6334A19-82A4-42AE-A74C-AC37D776C904}" type="pres">
      <dgm:prSet presAssocID="{F6D970B7-89A8-4323-B40E-827D95103C70}" presName="hierRoot2" presStyleCnt="0">
        <dgm:presLayoutVars>
          <dgm:hierBranch val="init"/>
        </dgm:presLayoutVars>
      </dgm:prSet>
      <dgm:spPr/>
    </dgm:pt>
    <dgm:pt modelId="{2052B658-2C00-47E4-BA4D-C858CC8880E1}" type="pres">
      <dgm:prSet presAssocID="{F6D970B7-89A8-4323-B40E-827D95103C70}" presName="rootComposite" presStyleCnt="0"/>
      <dgm:spPr/>
    </dgm:pt>
    <dgm:pt modelId="{2763255F-0BD4-4E1C-98E0-6D4D222EBBCE}" type="pres">
      <dgm:prSet presAssocID="{F6D970B7-89A8-4323-B40E-827D95103C70}" presName="rootText" presStyleLbl="node2" presStyleIdx="1" presStyleCnt="3">
        <dgm:presLayoutVars>
          <dgm:chPref val="3"/>
        </dgm:presLayoutVars>
      </dgm:prSet>
      <dgm:spPr/>
    </dgm:pt>
    <dgm:pt modelId="{FCA885E4-A298-45C6-8E56-1624240BFD6F}" type="pres">
      <dgm:prSet presAssocID="{F6D970B7-89A8-4323-B40E-827D95103C70}" presName="rootConnector" presStyleLbl="node2" presStyleIdx="1" presStyleCnt="3"/>
      <dgm:spPr/>
    </dgm:pt>
    <dgm:pt modelId="{2DCC8B0A-A5C9-435F-A347-ABD9B7B60724}" type="pres">
      <dgm:prSet presAssocID="{F6D970B7-89A8-4323-B40E-827D95103C70}" presName="hierChild4" presStyleCnt="0"/>
      <dgm:spPr/>
    </dgm:pt>
    <dgm:pt modelId="{98B083D3-A613-49DF-BBE5-1D4A9470EDA9}" type="pres">
      <dgm:prSet presAssocID="{F6D970B7-89A8-4323-B40E-827D95103C70}" presName="hierChild5" presStyleCnt="0"/>
      <dgm:spPr/>
    </dgm:pt>
    <dgm:pt modelId="{9B4785D1-A25E-41D0-A01A-B4B61E91C329}" type="pres">
      <dgm:prSet presAssocID="{822E2945-9506-4FF6-90EA-0C0D907FBF10}" presName="Name64" presStyleLbl="parChTrans1D2" presStyleIdx="2" presStyleCnt="3"/>
      <dgm:spPr/>
    </dgm:pt>
    <dgm:pt modelId="{90575340-CF17-443C-9E8C-5EB8F0246A8E}" type="pres">
      <dgm:prSet presAssocID="{629779F5-5991-4CEE-8331-867787B06D04}" presName="hierRoot2" presStyleCnt="0">
        <dgm:presLayoutVars>
          <dgm:hierBranch val="init"/>
        </dgm:presLayoutVars>
      </dgm:prSet>
      <dgm:spPr/>
    </dgm:pt>
    <dgm:pt modelId="{A6502DBB-8043-462E-9BC9-B1F5EDC954C7}" type="pres">
      <dgm:prSet presAssocID="{629779F5-5991-4CEE-8331-867787B06D04}" presName="rootComposite" presStyleCnt="0"/>
      <dgm:spPr/>
    </dgm:pt>
    <dgm:pt modelId="{886EF146-1258-416F-9A82-6C730DC47079}" type="pres">
      <dgm:prSet presAssocID="{629779F5-5991-4CEE-8331-867787B06D04}" presName="rootText" presStyleLbl="node2" presStyleIdx="2" presStyleCnt="3">
        <dgm:presLayoutVars>
          <dgm:chPref val="3"/>
        </dgm:presLayoutVars>
      </dgm:prSet>
      <dgm:spPr/>
    </dgm:pt>
    <dgm:pt modelId="{6C989D02-BEC5-4FBF-8D46-51B288F9AC71}" type="pres">
      <dgm:prSet presAssocID="{629779F5-5991-4CEE-8331-867787B06D04}" presName="rootConnector" presStyleLbl="node2" presStyleIdx="2" presStyleCnt="3"/>
      <dgm:spPr/>
    </dgm:pt>
    <dgm:pt modelId="{1C497811-4D29-4CE4-85DE-2D44E49DCC11}" type="pres">
      <dgm:prSet presAssocID="{629779F5-5991-4CEE-8331-867787B06D04}" presName="hierChild4" presStyleCnt="0"/>
      <dgm:spPr/>
    </dgm:pt>
    <dgm:pt modelId="{79AA8734-9A8A-4285-A85C-2A569AE9F4BD}" type="pres">
      <dgm:prSet presAssocID="{1451AA3E-710F-403F-8553-D337E3EEB665}" presName="Name64" presStyleLbl="parChTrans1D3" presStyleIdx="0" presStyleCnt="1"/>
      <dgm:spPr/>
    </dgm:pt>
    <dgm:pt modelId="{88BC650C-19C8-4BE0-A829-C153A6B8AC9D}" type="pres">
      <dgm:prSet presAssocID="{604FD5BE-9F15-491F-8B97-B2E20FCBF798}" presName="hierRoot2" presStyleCnt="0">
        <dgm:presLayoutVars>
          <dgm:hierBranch val="init"/>
        </dgm:presLayoutVars>
      </dgm:prSet>
      <dgm:spPr/>
    </dgm:pt>
    <dgm:pt modelId="{B118C286-2B53-46F4-B16D-E2F1C33C6FB2}" type="pres">
      <dgm:prSet presAssocID="{604FD5BE-9F15-491F-8B97-B2E20FCBF798}" presName="rootComposite" presStyleCnt="0"/>
      <dgm:spPr/>
    </dgm:pt>
    <dgm:pt modelId="{D37FCA27-98AE-4D5E-9A03-C791D343A649}" type="pres">
      <dgm:prSet presAssocID="{604FD5BE-9F15-491F-8B97-B2E20FCBF798}" presName="rootText" presStyleLbl="node3" presStyleIdx="0" presStyleCnt="1">
        <dgm:presLayoutVars>
          <dgm:chPref val="3"/>
        </dgm:presLayoutVars>
      </dgm:prSet>
      <dgm:spPr/>
    </dgm:pt>
    <dgm:pt modelId="{156A05F7-5EF7-4332-8CA6-70D352DA5B7D}" type="pres">
      <dgm:prSet presAssocID="{604FD5BE-9F15-491F-8B97-B2E20FCBF798}" presName="rootConnector" presStyleLbl="node3" presStyleIdx="0" presStyleCnt="1"/>
      <dgm:spPr/>
    </dgm:pt>
    <dgm:pt modelId="{097EEA6A-0754-46DA-BD3E-0878F483EFAA}" type="pres">
      <dgm:prSet presAssocID="{604FD5BE-9F15-491F-8B97-B2E20FCBF798}" presName="hierChild4" presStyleCnt="0"/>
      <dgm:spPr/>
    </dgm:pt>
    <dgm:pt modelId="{1B513912-1B23-4D0A-A912-1D5A0A9A3EC7}" type="pres">
      <dgm:prSet presAssocID="{604FD5BE-9F15-491F-8B97-B2E20FCBF798}" presName="hierChild5" presStyleCnt="0"/>
      <dgm:spPr/>
    </dgm:pt>
    <dgm:pt modelId="{1A84DFBA-782D-4ED1-BC6E-D13A1B23A339}" type="pres">
      <dgm:prSet presAssocID="{629779F5-5991-4CEE-8331-867787B06D04}" presName="hierChild5" presStyleCnt="0"/>
      <dgm:spPr/>
    </dgm:pt>
    <dgm:pt modelId="{D2B68D2F-952E-429E-8D48-C53F9C7767EA}" type="pres">
      <dgm:prSet presAssocID="{A768C853-21B8-400C-8991-0650BA278A1D}" presName="hierChild3" presStyleCnt="0"/>
      <dgm:spPr/>
    </dgm:pt>
  </dgm:ptLst>
  <dgm:cxnLst>
    <dgm:cxn modelId="{F8D93C01-087A-4EB4-863F-13B3ED75DAE1}" srcId="{A768C853-21B8-400C-8991-0650BA278A1D}" destId="{629779F5-5991-4CEE-8331-867787B06D04}" srcOrd="2" destOrd="0" parTransId="{822E2945-9506-4FF6-90EA-0C0D907FBF10}" sibTransId="{124DDBFC-3879-4646-8D43-9CD27B13522A}"/>
    <dgm:cxn modelId="{2B9A6C01-46C8-450E-A773-7C8643406A63}" type="presOf" srcId="{C11DBB7E-0079-4899-95FD-5909281E4F6C}" destId="{B0FC1AA3-162F-4AED-9946-653D28AF5C14}" srcOrd="0" destOrd="0" presId="urn:microsoft.com/office/officeart/2009/3/layout/HorizontalOrganizationChart"/>
    <dgm:cxn modelId="{1BDA650B-7EE6-4B64-8082-B125CE2EB57E}" srcId="{A768C853-21B8-400C-8991-0650BA278A1D}" destId="{F6D970B7-89A8-4323-B40E-827D95103C70}" srcOrd="1" destOrd="0" parTransId="{69AD2F08-ED15-4514-AFE5-C86746139DF7}" sibTransId="{A348EEDB-2690-41B5-B347-EC82FA8514C8}"/>
    <dgm:cxn modelId="{09C2D70E-0756-41F2-830A-9BD7694C853D}" type="presOf" srcId="{1451AA3E-710F-403F-8553-D337E3EEB665}" destId="{79AA8734-9A8A-4285-A85C-2A569AE9F4BD}" srcOrd="0" destOrd="0" presId="urn:microsoft.com/office/officeart/2009/3/layout/HorizontalOrganizationChart"/>
    <dgm:cxn modelId="{15196E16-D616-4DB7-AD81-52183C0D2102}" srcId="{629779F5-5991-4CEE-8331-867787B06D04}" destId="{604FD5BE-9F15-491F-8B97-B2E20FCBF798}" srcOrd="0" destOrd="0" parTransId="{1451AA3E-710F-403F-8553-D337E3EEB665}" sibTransId="{26EB7BFF-99A6-49D1-B478-666EDD0ADD8C}"/>
    <dgm:cxn modelId="{07938F19-41C2-4025-9E56-7545BEBE1395}" type="presOf" srcId="{E63ED82B-4185-436B-AEBB-DBDDED9A9365}" destId="{EBBE1E3B-F9B0-44F5-A0A8-4117FC445DE2}" srcOrd="0" destOrd="0" presId="urn:microsoft.com/office/officeart/2009/3/layout/HorizontalOrganizationChart"/>
    <dgm:cxn modelId="{CA454027-58CD-4111-A46D-964B1F8ECA7B}" type="presOf" srcId="{E39A4C13-A6FC-4EA3-ACC8-25D43B9AA34B}" destId="{DEE1F79C-2055-47D0-A0EC-02D2E44C2B8E}" srcOrd="0" destOrd="0" presId="urn:microsoft.com/office/officeart/2009/3/layout/HorizontalOrganizationChart"/>
    <dgm:cxn modelId="{A692A037-8FC4-40E3-B56A-2BF300343A60}" type="presOf" srcId="{F6D970B7-89A8-4323-B40E-827D95103C70}" destId="{2763255F-0BD4-4E1C-98E0-6D4D222EBBCE}" srcOrd="0" destOrd="0" presId="urn:microsoft.com/office/officeart/2009/3/layout/HorizontalOrganizationChart"/>
    <dgm:cxn modelId="{B70BBB5C-632F-4F7D-8F46-439610531D67}" type="presOf" srcId="{69AD2F08-ED15-4514-AFE5-C86746139DF7}" destId="{20E84821-898A-43E5-885F-6E4D5BF557EF}" srcOrd="0" destOrd="0" presId="urn:microsoft.com/office/officeart/2009/3/layout/HorizontalOrganizationChart"/>
    <dgm:cxn modelId="{5BD1FE45-2951-4700-A0BC-8410C23FCCEF}" srcId="{C11DBB7E-0079-4899-95FD-5909281E4F6C}" destId="{A768C853-21B8-400C-8991-0650BA278A1D}" srcOrd="0" destOrd="0" parTransId="{3392CAB7-99B1-469F-B771-7BAD5502264C}" sibTransId="{504C8362-892E-468E-B35F-6EC6C5D47EAC}"/>
    <dgm:cxn modelId="{B2CDD74B-FE95-4B98-9ABA-197845686C6F}" type="presOf" srcId="{604FD5BE-9F15-491F-8B97-B2E20FCBF798}" destId="{D37FCA27-98AE-4D5E-9A03-C791D343A649}" srcOrd="0" destOrd="0" presId="urn:microsoft.com/office/officeart/2009/3/layout/HorizontalOrganizationChart"/>
    <dgm:cxn modelId="{E2B3484D-F3B3-4D21-ABE4-B5E0143A1207}" type="presOf" srcId="{A768C853-21B8-400C-8991-0650BA278A1D}" destId="{022BFB8E-1A28-44CD-9AAD-D24E57562E43}" srcOrd="1" destOrd="0" presId="urn:microsoft.com/office/officeart/2009/3/layout/HorizontalOrganizationChart"/>
    <dgm:cxn modelId="{5820AA51-C60E-45EB-ACF1-86D36DC8A7DF}" type="presOf" srcId="{822E2945-9506-4FF6-90EA-0C0D907FBF10}" destId="{9B4785D1-A25E-41D0-A01A-B4B61E91C329}" srcOrd="0" destOrd="0" presId="urn:microsoft.com/office/officeart/2009/3/layout/HorizontalOrganizationChart"/>
    <dgm:cxn modelId="{5AF04B77-5A25-495F-A27E-116308A23C59}" type="presOf" srcId="{629779F5-5991-4CEE-8331-867787B06D04}" destId="{886EF146-1258-416F-9A82-6C730DC47079}" srcOrd="0" destOrd="0" presId="urn:microsoft.com/office/officeart/2009/3/layout/HorizontalOrganizationChart"/>
    <dgm:cxn modelId="{B026B680-00A9-46C8-8760-E297EA791181}" type="presOf" srcId="{F6D970B7-89A8-4323-B40E-827D95103C70}" destId="{FCA885E4-A298-45C6-8E56-1624240BFD6F}" srcOrd="1" destOrd="0" presId="urn:microsoft.com/office/officeart/2009/3/layout/HorizontalOrganizationChart"/>
    <dgm:cxn modelId="{AD482A81-5E0E-4EF7-AA22-A05CAE3D0EDB}" srcId="{A768C853-21B8-400C-8991-0650BA278A1D}" destId="{E39A4C13-A6FC-4EA3-ACC8-25D43B9AA34B}" srcOrd="0" destOrd="0" parTransId="{E63ED82B-4185-436B-AEBB-DBDDED9A9365}" sibTransId="{CF316429-18A5-4A21-80C5-C743377709F0}"/>
    <dgm:cxn modelId="{AA9EAAB3-3898-480D-8521-E3839531F6E1}" type="presOf" srcId="{604FD5BE-9F15-491F-8B97-B2E20FCBF798}" destId="{156A05F7-5EF7-4332-8CA6-70D352DA5B7D}" srcOrd="1" destOrd="0" presId="urn:microsoft.com/office/officeart/2009/3/layout/HorizontalOrganizationChart"/>
    <dgm:cxn modelId="{0136B9CA-66F9-494D-9958-C3C6564D238D}" type="presOf" srcId="{629779F5-5991-4CEE-8331-867787B06D04}" destId="{6C989D02-BEC5-4FBF-8D46-51B288F9AC71}" srcOrd="1" destOrd="0" presId="urn:microsoft.com/office/officeart/2009/3/layout/HorizontalOrganizationChart"/>
    <dgm:cxn modelId="{F17E9EDF-E8D8-4E93-8B98-861966722149}" type="presOf" srcId="{A768C853-21B8-400C-8991-0650BA278A1D}" destId="{54740917-F8A2-4F16-B0FC-AF50B42CCBC0}" srcOrd="0" destOrd="0" presId="urn:microsoft.com/office/officeart/2009/3/layout/HorizontalOrganizationChart"/>
    <dgm:cxn modelId="{D739BEE7-6E0C-474E-8698-65F88D30184F}" type="presOf" srcId="{E39A4C13-A6FC-4EA3-ACC8-25D43B9AA34B}" destId="{323AD881-19AE-4835-9324-C241FB13FD1D}" srcOrd="1" destOrd="0" presId="urn:microsoft.com/office/officeart/2009/3/layout/HorizontalOrganizationChart"/>
    <dgm:cxn modelId="{BC16D1E2-CE97-412C-BB18-8281428C86A5}" type="presParOf" srcId="{B0FC1AA3-162F-4AED-9946-653D28AF5C14}" destId="{13AC7328-98E2-47AE-9C70-9B458360A8DE}" srcOrd="0" destOrd="0" presId="urn:microsoft.com/office/officeart/2009/3/layout/HorizontalOrganizationChart"/>
    <dgm:cxn modelId="{7CC68186-1209-4B15-9C53-D50A47AD06BC}" type="presParOf" srcId="{13AC7328-98E2-47AE-9C70-9B458360A8DE}" destId="{55DC576C-FAD2-4661-92D1-5D6AC12A7A48}" srcOrd="0" destOrd="0" presId="urn:microsoft.com/office/officeart/2009/3/layout/HorizontalOrganizationChart"/>
    <dgm:cxn modelId="{C8522792-9DE5-416A-9581-5E92531C76E3}" type="presParOf" srcId="{55DC576C-FAD2-4661-92D1-5D6AC12A7A48}" destId="{54740917-F8A2-4F16-B0FC-AF50B42CCBC0}" srcOrd="0" destOrd="0" presId="urn:microsoft.com/office/officeart/2009/3/layout/HorizontalOrganizationChart"/>
    <dgm:cxn modelId="{3848062A-E094-432F-A92E-C5001034B224}" type="presParOf" srcId="{55DC576C-FAD2-4661-92D1-5D6AC12A7A48}" destId="{022BFB8E-1A28-44CD-9AAD-D24E57562E43}" srcOrd="1" destOrd="0" presId="urn:microsoft.com/office/officeart/2009/3/layout/HorizontalOrganizationChart"/>
    <dgm:cxn modelId="{5E643908-C999-4294-B286-320E523F9D4B}" type="presParOf" srcId="{13AC7328-98E2-47AE-9C70-9B458360A8DE}" destId="{D4EC6848-4242-428B-A776-01D311710E91}" srcOrd="1" destOrd="0" presId="urn:microsoft.com/office/officeart/2009/3/layout/HorizontalOrganizationChart"/>
    <dgm:cxn modelId="{9633E2AD-708F-4BF3-ADB2-15FAA7A87AC7}" type="presParOf" srcId="{D4EC6848-4242-428B-A776-01D311710E91}" destId="{EBBE1E3B-F9B0-44F5-A0A8-4117FC445DE2}" srcOrd="0" destOrd="0" presId="urn:microsoft.com/office/officeart/2009/3/layout/HorizontalOrganizationChart"/>
    <dgm:cxn modelId="{78C0DD63-DACA-4289-9557-EB71FFCB1237}" type="presParOf" srcId="{D4EC6848-4242-428B-A776-01D311710E91}" destId="{8FA0DE5F-FF7B-4D55-AD0B-E76AF573D018}" srcOrd="1" destOrd="0" presId="urn:microsoft.com/office/officeart/2009/3/layout/HorizontalOrganizationChart"/>
    <dgm:cxn modelId="{8527D6F9-7DA9-4C3A-BBBB-452FDD505B9B}" type="presParOf" srcId="{8FA0DE5F-FF7B-4D55-AD0B-E76AF573D018}" destId="{1CB002A8-708E-492D-91A4-61587F5C03CA}" srcOrd="0" destOrd="0" presId="urn:microsoft.com/office/officeart/2009/3/layout/HorizontalOrganizationChart"/>
    <dgm:cxn modelId="{32998854-6B57-4DF1-BF2B-AC9D0A2B0B44}" type="presParOf" srcId="{1CB002A8-708E-492D-91A4-61587F5C03CA}" destId="{DEE1F79C-2055-47D0-A0EC-02D2E44C2B8E}" srcOrd="0" destOrd="0" presId="urn:microsoft.com/office/officeart/2009/3/layout/HorizontalOrganizationChart"/>
    <dgm:cxn modelId="{E6AAD305-09ED-4A28-8EEF-2B539BB5EE5D}" type="presParOf" srcId="{1CB002A8-708E-492D-91A4-61587F5C03CA}" destId="{323AD881-19AE-4835-9324-C241FB13FD1D}" srcOrd="1" destOrd="0" presId="urn:microsoft.com/office/officeart/2009/3/layout/HorizontalOrganizationChart"/>
    <dgm:cxn modelId="{A6EC9872-ADD4-4DB6-8E96-27FC09952E8B}" type="presParOf" srcId="{8FA0DE5F-FF7B-4D55-AD0B-E76AF573D018}" destId="{5D3F7202-55E5-4A7B-93BE-C6723769E538}" srcOrd="1" destOrd="0" presId="urn:microsoft.com/office/officeart/2009/3/layout/HorizontalOrganizationChart"/>
    <dgm:cxn modelId="{846154EB-A307-4EB1-88C2-911C43A5E313}" type="presParOf" srcId="{8FA0DE5F-FF7B-4D55-AD0B-E76AF573D018}" destId="{21FC7A63-DF82-48EA-A75C-C3D7980BD840}" srcOrd="2" destOrd="0" presId="urn:microsoft.com/office/officeart/2009/3/layout/HorizontalOrganizationChart"/>
    <dgm:cxn modelId="{82572DB9-D988-415A-94BC-E03FDFF1FC20}" type="presParOf" srcId="{D4EC6848-4242-428B-A776-01D311710E91}" destId="{20E84821-898A-43E5-885F-6E4D5BF557EF}" srcOrd="2" destOrd="0" presId="urn:microsoft.com/office/officeart/2009/3/layout/HorizontalOrganizationChart"/>
    <dgm:cxn modelId="{1A328E87-E475-4A75-8BC2-77591E9B4C01}" type="presParOf" srcId="{D4EC6848-4242-428B-A776-01D311710E91}" destId="{B6334A19-82A4-42AE-A74C-AC37D776C904}" srcOrd="3" destOrd="0" presId="urn:microsoft.com/office/officeart/2009/3/layout/HorizontalOrganizationChart"/>
    <dgm:cxn modelId="{26FDAFB1-9C0A-46ED-833F-C5BCD7E6E761}" type="presParOf" srcId="{B6334A19-82A4-42AE-A74C-AC37D776C904}" destId="{2052B658-2C00-47E4-BA4D-C858CC8880E1}" srcOrd="0" destOrd="0" presId="urn:microsoft.com/office/officeart/2009/3/layout/HorizontalOrganizationChart"/>
    <dgm:cxn modelId="{E672B45C-8BF4-43AA-9789-A10B075E6E8A}" type="presParOf" srcId="{2052B658-2C00-47E4-BA4D-C858CC8880E1}" destId="{2763255F-0BD4-4E1C-98E0-6D4D222EBBCE}" srcOrd="0" destOrd="0" presId="urn:microsoft.com/office/officeart/2009/3/layout/HorizontalOrganizationChart"/>
    <dgm:cxn modelId="{7B73FBE6-3579-48EC-927B-7A4E1324CD76}" type="presParOf" srcId="{2052B658-2C00-47E4-BA4D-C858CC8880E1}" destId="{FCA885E4-A298-45C6-8E56-1624240BFD6F}" srcOrd="1" destOrd="0" presId="urn:microsoft.com/office/officeart/2009/3/layout/HorizontalOrganizationChart"/>
    <dgm:cxn modelId="{B6B988A3-6009-4951-A003-D7641F1B8526}" type="presParOf" srcId="{B6334A19-82A4-42AE-A74C-AC37D776C904}" destId="{2DCC8B0A-A5C9-435F-A347-ABD9B7B60724}" srcOrd="1" destOrd="0" presId="urn:microsoft.com/office/officeart/2009/3/layout/HorizontalOrganizationChart"/>
    <dgm:cxn modelId="{25DFFD4A-48E9-483D-ABD7-661C24E2AC1D}" type="presParOf" srcId="{B6334A19-82A4-42AE-A74C-AC37D776C904}" destId="{98B083D3-A613-49DF-BBE5-1D4A9470EDA9}" srcOrd="2" destOrd="0" presId="urn:microsoft.com/office/officeart/2009/3/layout/HorizontalOrganizationChart"/>
    <dgm:cxn modelId="{EA0A030E-A594-4C8F-B79C-C998DCC14712}" type="presParOf" srcId="{D4EC6848-4242-428B-A776-01D311710E91}" destId="{9B4785D1-A25E-41D0-A01A-B4B61E91C329}" srcOrd="4" destOrd="0" presId="urn:microsoft.com/office/officeart/2009/3/layout/HorizontalOrganizationChart"/>
    <dgm:cxn modelId="{CE2818E8-DBE5-4075-B2EE-E7C058436885}" type="presParOf" srcId="{D4EC6848-4242-428B-A776-01D311710E91}" destId="{90575340-CF17-443C-9E8C-5EB8F0246A8E}" srcOrd="5" destOrd="0" presId="urn:microsoft.com/office/officeart/2009/3/layout/HorizontalOrganizationChart"/>
    <dgm:cxn modelId="{8EAD36DD-CA40-45C8-A553-FA61A249F6EE}" type="presParOf" srcId="{90575340-CF17-443C-9E8C-5EB8F0246A8E}" destId="{A6502DBB-8043-462E-9BC9-B1F5EDC954C7}" srcOrd="0" destOrd="0" presId="urn:microsoft.com/office/officeart/2009/3/layout/HorizontalOrganizationChart"/>
    <dgm:cxn modelId="{241F9675-EE10-48ED-BEB8-E6909CD3B05D}" type="presParOf" srcId="{A6502DBB-8043-462E-9BC9-B1F5EDC954C7}" destId="{886EF146-1258-416F-9A82-6C730DC47079}" srcOrd="0" destOrd="0" presId="urn:microsoft.com/office/officeart/2009/3/layout/HorizontalOrganizationChart"/>
    <dgm:cxn modelId="{E00AAEA4-4E46-4C9E-AB0B-3E9BAC86B0B5}" type="presParOf" srcId="{A6502DBB-8043-462E-9BC9-B1F5EDC954C7}" destId="{6C989D02-BEC5-4FBF-8D46-51B288F9AC71}" srcOrd="1" destOrd="0" presId="urn:microsoft.com/office/officeart/2009/3/layout/HorizontalOrganizationChart"/>
    <dgm:cxn modelId="{84C4CD7F-CA20-4BFB-8FD3-9CC74A276B4C}" type="presParOf" srcId="{90575340-CF17-443C-9E8C-5EB8F0246A8E}" destId="{1C497811-4D29-4CE4-85DE-2D44E49DCC11}" srcOrd="1" destOrd="0" presId="urn:microsoft.com/office/officeart/2009/3/layout/HorizontalOrganizationChart"/>
    <dgm:cxn modelId="{098C8165-F464-4481-B5B8-985D2EBC9FFE}" type="presParOf" srcId="{1C497811-4D29-4CE4-85DE-2D44E49DCC11}" destId="{79AA8734-9A8A-4285-A85C-2A569AE9F4BD}" srcOrd="0" destOrd="0" presId="urn:microsoft.com/office/officeart/2009/3/layout/HorizontalOrganizationChart"/>
    <dgm:cxn modelId="{A631514C-76E1-4596-878E-DF266EAB2BA7}" type="presParOf" srcId="{1C497811-4D29-4CE4-85DE-2D44E49DCC11}" destId="{88BC650C-19C8-4BE0-A829-C153A6B8AC9D}" srcOrd="1" destOrd="0" presId="urn:microsoft.com/office/officeart/2009/3/layout/HorizontalOrganizationChart"/>
    <dgm:cxn modelId="{B6E3C9FF-4292-4754-BCFC-C25FE2D8D0BA}" type="presParOf" srcId="{88BC650C-19C8-4BE0-A829-C153A6B8AC9D}" destId="{B118C286-2B53-46F4-B16D-E2F1C33C6FB2}" srcOrd="0" destOrd="0" presId="urn:microsoft.com/office/officeart/2009/3/layout/HorizontalOrganizationChart"/>
    <dgm:cxn modelId="{7128A706-A5C5-4173-843D-C398D6CDBEBB}" type="presParOf" srcId="{B118C286-2B53-46F4-B16D-E2F1C33C6FB2}" destId="{D37FCA27-98AE-4D5E-9A03-C791D343A649}" srcOrd="0" destOrd="0" presId="urn:microsoft.com/office/officeart/2009/3/layout/HorizontalOrganizationChart"/>
    <dgm:cxn modelId="{D52A06C4-5F53-4E48-BAFE-6CF063F3568C}" type="presParOf" srcId="{B118C286-2B53-46F4-B16D-E2F1C33C6FB2}" destId="{156A05F7-5EF7-4332-8CA6-70D352DA5B7D}" srcOrd="1" destOrd="0" presId="urn:microsoft.com/office/officeart/2009/3/layout/HorizontalOrganizationChart"/>
    <dgm:cxn modelId="{C0AB2804-CFD4-4F0A-AA26-F8BDB6081540}" type="presParOf" srcId="{88BC650C-19C8-4BE0-A829-C153A6B8AC9D}" destId="{097EEA6A-0754-46DA-BD3E-0878F483EFAA}" srcOrd="1" destOrd="0" presId="urn:microsoft.com/office/officeart/2009/3/layout/HorizontalOrganizationChart"/>
    <dgm:cxn modelId="{F767A43F-CE5D-4431-9C4D-2256431E5E44}" type="presParOf" srcId="{88BC650C-19C8-4BE0-A829-C153A6B8AC9D}" destId="{1B513912-1B23-4D0A-A912-1D5A0A9A3EC7}" srcOrd="2" destOrd="0" presId="urn:microsoft.com/office/officeart/2009/3/layout/HorizontalOrganizationChart"/>
    <dgm:cxn modelId="{74550CE7-5661-4672-AE7E-1BB41CC9F98A}" type="presParOf" srcId="{90575340-CF17-443C-9E8C-5EB8F0246A8E}" destId="{1A84DFBA-782D-4ED1-BC6E-D13A1B23A339}" srcOrd="2" destOrd="0" presId="urn:microsoft.com/office/officeart/2009/3/layout/HorizontalOrganizationChart"/>
    <dgm:cxn modelId="{09FA5BFB-89A5-49BA-93B0-C5AF412EF051}" type="presParOf" srcId="{13AC7328-98E2-47AE-9C70-9B458360A8DE}" destId="{D2B68D2F-952E-429E-8D48-C53F9C7767E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EAE8A-1EC5-4131-B385-E5EBE217B6C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912AB-A116-4B3B-970C-8F3745F7DC9A}">
      <dgm:prSet phldrT="[Text]"/>
      <dgm:spPr/>
      <dgm:t>
        <a:bodyPr/>
        <a:lstStyle/>
        <a:p>
          <a:r>
            <a:rPr lang="en-US" dirty="0" err="1"/>
            <a:t>dbo.Employees</a:t>
          </a:r>
          <a:endParaRPr lang="en-US" dirty="0"/>
        </a:p>
      </dgm:t>
    </dgm:pt>
    <dgm:pt modelId="{7313D7A6-5C65-48E8-B78A-14AAE582B61A}" type="parTrans" cxnId="{A21F358F-391D-45BC-B6DE-BEF9EF2DDD12}">
      <dgm:prSet/>
      <dgm:spPr/>
      <dgm:t>
        <a:bodyPr/>
        <a:lstStyle/>
        <a:p>
          <a:endParaRPr lang="en-US"/>
        </a:p>
      </dgm:t>
    </dgm:pt>
    <dgm:pt modelId="{CC3A56A3-EE47-458D-944D-3DE914D64E7C}" type="sibTrans" cxnId="{A21F358F-391D-45BC-B6DE-BEF9EF2DDD12}">
      <dgm:prSet/>
      <dgm:spPr/>
      <dgm:t>
        <a:bodyPr/>
        <a:lstStyle/>
        <a:p>
          <a:endParaRPr lang="en-US"/>
        </a:p>
      </dgm:t>
    </dgm:pt>
    <dgm:pt modelId="{FF9306C8-6D4A-4556-93C9-51FCB7D17A3C}">
      <dgm:prSet phldrT="[Text]"/>
      <dgm:spPr/>
      <dgm:t>
        <a:bodyPr/>
        <a:lstStyle/>
        <a:p>
          <a:r>
            <a:rPr lang="en-US" dirty="0"/>
            <a:t>ELT </a:t>
          </a:r>
        </a:p>
        <a:p>
          <a:r>
            <a:rPr lang="en-US" dirty="0"/>
            <a:t>Pipeline</a:t>
          </a:r>
        </a:p>
      </dgm:t>
    </dgm:pt>
    <dgm:pt modelId="{A6FC0D96-A1C0-453C-A287-C8877696F26D}" type="parTrans" cxnId="{89BAE7AF-4BC2-4E0E-973E-4B72D96765A3}">
      <dgm:prSet/>
      <dgm:spPr/>
      <dgm:t>
        <a:bodyPr/>
        <a:lstStyle/>
        <a:p>
          <a:endParaRPr lang="en-US"/>
        </a:p>
      </dgm:t>
    </dgm:pt>
    <dgm:pt modelId="{153D330C-9DB0-44A6-B25F-6BFC93887679}" type="sibTrans" cxnId="{89BAE7AF-4BC2-4E0E-973E-4B72D96765A3}">
      <dgm:prSet/>
      <dgm:spPr/>
      <dgm:t>
        <a:bodyPr/>
        <a:lstStyle/>
        <a:p>
          <a:endParaRPr lang="en-US"/>
        </a:p>
      </dgm:t>
    </dgm:pt>
    <dgm:pt modelId="{CAE9D45B-A26E-4DD7-8548-347C103ACA40}">
      <dgm:prSet phldrT="[Text]"/>
      <dgm:spPr/>
      <dgm:t>
        <a:bodyPr/>
        <a:lstStyle/>
        <a:p>
          <a:r>
            <a:rPr lang="en-US" dirty="0"/>
            <a:t>Source Table</a:t>
          </a:r>
        </a:p>
      </dgm:t>
    </dgm:pt>
    <dgm:pt modelId="{C9781F4C-CDF8-4CE7-8ED2-4797A5A4B930}" type="parTrans" cxnId="{A8563397-3972-439A-8761-EBBE74004910}">
      <dgm:prSet/>
      <dgm:spPr/>
      <dgm:t>
        <a:bodyPr/>
        <a:lstStyle/>
        <a:p>
          <a:endParaRPr lang="en-US"/>
        </a:p>
      </dgm:t>
    </dgm:pt>
    <dgm:pt modelId="{4E9CF493-9E2A-44FC-B14A-41035DB7B8EE}" type="sibTrans" cxnId="{A8563397-3972-439A-8761-EBBE74004910}">
      <dgm:prSet/>
      <dgm:spPr/>
      <dgm:t>
        <a:bodyPr/>
        <a:lstStyle/>
        <a:p>
          <a:endParaRPr lang="en-US"/>
        </a:p>
      </dgm:t>
    </dgm:pt>
    <dgm:pt modelId="{14F3D5A3-4C8F-4740-B222-CC8B9226D7FA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76354377-E200-4CFA-8D71-D89D59AD018C}" type="parTrans" cxnId="{DF8F34DE-0843-414A-B105-CE4178822D98}">
      <dgm:prSet/>
      <dgm:spPr/>
      <dgm:t>
        <a:bodyPr/>
        <a:lstStyle/>
        <a:p>
          <a:endParaRPr lang="en-US"/>
        </a:p>
      </dgm:t>
    </dgm:pt>
    <dgm:pt modelId="{1074ADC2-9490-4EEB-8BAC-BF762CAC9509}" type="sibTrans" cxnId="{DF8F34DE-0843-414A-B105-CE4178822D98}">
      <dgm:prSet/>
      <dgm:spPr/>
      <dgm:t>
        <a:bodyPr/>
        <a:lstStyle/>
        <a:p>
          <a:endParaRPr lang="en-US"/>
        </a:p>
      </dgm:t>
    </dgm:pt>
    <dgm:pt modelId="{C07B53CC-8E37-45B6-B54C-C525A555B7E0}">
      <dgm:prSet phldrT="[Text]"/>
      <dgm:spPr/>
      <dgm:t>
        <a:bodyPr/>
        <a:lstStyle/>
        <a:p>
          <a:r>
            <a:rPr lang="en-US" dirty="0"/>
            <a:t>Stored Procedure</a:t>
          </a:r>
        </a:p>
      </dgm:t>
    </dgm:pt>
    <dgm:pt modelId="{6A83D030-8A28-4D42-8566-815669911C9B}" type="parTrans" cxnId="{470CB70D-043E-46CF-90CF-BAACAE31DFCF}">
      <dgm:prSet/>
      <dgm:spPr/>
      <dgm:t>
        <a:bodyPr/>
        <a:lstStyle/>
        <a:p>
          <a:endParaRPr lang="en-US"/>
        </a:p>
      </dgm:t>
    </dgm:pt>
    <dgm:pt modelId="{E41DC095-EC01-4376-AF72-56A8D9896247}" type="sibTrans" cxnId="{470CB70D-043E-46CF-90CF-BAACAE31DFCF}">
      <dgm:prSet/>
      <dgm:spPr/>
      <dgm:t>
        <a:bodyPr/>
        <a:lstStyle/>
        <a:p>
          <a:endParaRPr lang="en-US"/>
        </a:p>
      </dgm:t>
    </dgm:pt>
    <dgm:pt modelId="{EF5C9400-1894-4441-AF55-811847D1E3B9}">
      <dgm:prSet phldrT="[Text]"/>
      <dgm:spPr/>
      <dgm:t>
        <a:bodyPr/>
        <a:lstStyle/>
        <a:p>
          <a:r>
            <a:rPr lang="en-US" dirty="0"/>
            <a:t>Sink</a:t>
          </a:r>
        </a:p>
      </dgm:t>
    </dgm:pt>
    <dgm:pt modelId="{A7174075-690A-44B6-9200-36110E6F8B2C}" type="parTrans" cxnId="{2C87A422-A0BD-4D15-8602-8A8955CF4AA4}">
      <dgm:prSet/>
      <dgm:spPr/>
      <dgm:t>
        <a:bodyPr/>
        <a:lstStyle/>
        <a:p>
          <a:endParaRPr lang="en-US"/>
        </a:p>
      </dgm:t>
    </dgm:pt>
    <dgm:pt modelId="{A7767E48-E4A1-4654-BCCD-4120B8420914}" type="sibTrans" cxnId="{2C87A422-A0BD-4D15-8602-8A8955CF4AA4}">
      <dgm:prSet/>
      <dgm:spPr/>
      <dgm:t>
        <a:bodyPr/>
        <a:lstStyle/>
        <a:p>
          <a:endParaRPr lang="en-US"/>
        </a:p>
      </dgm:t>
    </dgm:pt>
    <dgm:pt modelId="{5EC2DBCA-5A57-43B7-8C60-A717CE359586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91664C29-BCC2-42B7-8CE4-5BBE7F9F1900}" type="parTrans" cxnId="{849B76C8-6DC4-42E7-AAAF-DD2513B49302}">
      <dgm:prSet/>
      <dgm:spPr/>
      <dgm:t>
        <a:bodyPr/>
        <a:lstStyle/>
        <a:p>
          <a:endParaRPr lang="en-US"/>
        </a:p>
      </dgm:t>
    </dgm:pt>
    <dgm:pt modelId="{D8F26969-7FBF-441E-8186-6A3E92DA3707}" type="sibTrans" cxnId="{849B76C8-6DC4-42E7-AAAF-DD2513B49302}">
      <dgm:prSet/>
      <dgm:spPr/>
      <dgm:t>
        <a:bodyPr/>
        <a:lstStyle/>
        <a:p>
          <a:endParaRPr lang="en-US"/>
        </a:p>
      </dgm:t>
    </dgm:pt>
    <dgm:pt modelId="{F06201CC-2C6D-4B08-BB05-D6446FD24C8D}">
      <dgm:prSet phldrT="[Text]"/>
      <dgm:spPr/>
      <dgm:t>
        <a:bodyPr/>
        <a:lstStyle/>
        <a:p>
          <a:r>
            <a:rPr lang="en-US" dirty="0" err="1"/>
            <a:t>dbo.Load_Employees</a:t>
          </a:r>
          <a:endParaRPr lang="en-US" dirty="0"/>
        </a:p>
      </dgm:t>
    </dgm:pt>
    <dgm:pt modelId="{0850F2EC-8692-4BDF-881F-CDF50DF041E2}" type="parTrans" cxnId="{78F0CEE3-6F1E-4DD6-90F1-B1A8C59AE367}">
      <dgm:prSet/>
      <dgm:spPr/>
      <dgm:t>
        <a:bodyPr/>
        <a:lstStyle/>
        <a:p>
          <a:endParaRPr lang="en-US"/>
        </a:p>
      </dgm:t>
    </dgm:pt>
    <dgm:pt modelId="{5402FB81-9143-453E-B31B-FEE1FA08A4B8}" type="sibTrans" cxnId="{78F0CEE3-6F1E-4DD6-90F1-B1A8C59AE367}">
      <dgm:prSet/>
      <dgm:spPr/>
      <dgm:t>
        <a:bodyPr/>
        <a:lstStyle/>
        <a:p>
          <a:endParaRPr lang="en-US"/>
        </a:p>
      </dgm:t>
    </dgm:pt>
    <dgm:pt modelId="{BB7FE956-4463-4D0B-9251-027438F3CCE4}">
      <dgm:prSet phldrT="[Text]"/>
      <dgm:spPr/>
      <dgm:t>
        <a:bodyPr/>
        <a:lstStyle/>
        <a:p>
          <a:r>
            <a:rPr lang="en-US" dirty="0" err="1"/>
            <a:t>dim.Employees</a:t>
          </a:r>
          <a:endParaRPr lang="en-US" dirty="0"/>
        </a:p>
      </dgm:t>
    </dgm:pt>
    <dgm:pt modelId="{07A16DA6-503A-4871-920A-700124B1F378}" type="parTrans" cxnId="{6CDE70CC-FEC2-4D35-8248-F9E984D90341}">
      <dgm:prSet/>
      <dgm:spPr/>
      <dgm:t>
        <a:bodyPr/>
        <a:lstStyle/>
        <a:p>
          <a:endParaRPr lang="en-US"/>
        </a:p>
      </dgm:t>
    </dgm:pt>
    <dgm:pt modelId="{FB0C3BC0-01A2-4473-A6CE-301BF7009F44}" type="sibTrans" cxnId="{6CDE70CC-FEC2-4D35-8248-F9E984D90341}">
      <dgm:prSet/>
      <dgm:spPr/>
      <dgm:t>
        <a:bodyPr/>
        <a:lstStyle/>
        <a:p>
          <a:endParaRPr lang="en-US"/>
        </a:p>
      </dgm:t>
    </dgm:pt>
    <dgm:pt modelId="{4853AE3E-914B-4420-9D94-FA6B17793D86}">
      <dgm:prSet phldrT="[Text]"/>
      <dgm:spPr/>
      <dgm:t>
        <a:bodyPr/>
        <a:lstStyle/>
        <a:p>
          <a:r>
            <a:rPr lang="en-US" dirty="0" err="1"/>
            <a:t>dim.Employee_History</a:t>
          </a:r>
          <a:endParaRPr lang="en-US" dirty="0"/>
        </a:p>
      </dgm:t>
    </dgm:pt>
    <dgm:pt modelId="{4662C4AA-AC5C-4FA0-8F53-242334D35325}" type="parTrans" cxnId="{7C1D8DF4-0BF6-451E-9CED-6E5E02DAAC50}">
      <dgm:prSet/>
      <dgm:spPr/>
      <dgm:t>
        <a:bodyPr/>
        <a:lstStyle/>
        <a:p>
          <a:endParaRPr lang="en-US"/>
        </a:p>
      </dgm:t>
    </dgm:pt>
    <dgm:pt modelId="{11670B23-EA42-4B34-8F42-9E5BAEE57D39}" type="sibTrans" cxnId="{7C1D8DF4-0BF6-451E-9CED-6E5E02DAAC50}">
      <dgm:prSet/>
      <dgm:spPr/>
      <dgm:t>
        <a:bodyPr/>
        <a:lstStyle/>
        <a:p>
          <a:endParaRPr lang="en-US"/>
        </a:p>
      </dgm:t>
    </dgm:pt>
    <dgm:pt modelId="{FC62635B-46D0-4B4D-A7C9-4D485061AF25}">
      <dgm:prSet phldrT="[Text]"/>
      <dgm:spPr/>
      <dgm:t>
        <a:bodyPr/>
        <a:lstStyle/>
        <a:p>
          <a:r>
            <a:rPr lang="en-US" dirty="0"/>
            <a:t>Stage Table</a:t>
          </a:r>
        </a:p>
      </dgm:t>
    </dgm:pt>
    <dgm:pt modelId="{E7D2D15B-B7A9-4960-ACF0-D4BD2E60F8D1}" type="parTrans" cxnId="{20F8A3FD-A743-4C2B-8ACD-826D50D23E6C}">
      <dgm:prSet/>
      <dgm:spPr/>
      <dgm:t>
        <a:bodyPr/>
        <a:lstStyle/>
        <a:p>
          <a:endParaRPr lang="en-US"/>
        </a:p>
      </dgm:t>
    </dgm:pt>
    <dgm:pt modelId="{3943396A-1AD6-42AC-9DC3-587CC68C1EB0}" type="sibTrans" cxnId="{20F8A3FD-A743-4C2B-8ACD-826D50D23E6C}">
      <dgm:prSet/>
      <dgm:spPr/>
      <dgm:t>
        <a:bodyPr/>
        <a:lstStyle/>
        <a:p>
          <a:endParaRPr lang="en-US"/>
        </a:p>
      </dgm:t>
    </dgm:pt>
    <dgm:pt modelId="{E6F6B012-6C0C-4C29-9C48-4DE9147143C6}">
      <dgm:prSet phldrT="[Text]"/>
      <dgm:spPr/>
      <dgm:t>
        <a:bodyPr/>
        <a:lstStyle/>
        <a:p>
          <a:r>
            <a:rPr lang="en-US" dirty="0" err="1"/>
            <a:t>Stage.Employees</a:t>
          </a:r>
          <a:endParaRPr lang="en-US" dirty="0"/>
        </a:p>
      </dgm:t>
    </dgm:pt>
    <dgm:pt modelId="{8C6E4D6A-1400-4529-BCBB-462E0F746BE7}" type="parTrans" cxnId="{44027903-FF0C-459D-8725-873D61D4165C}">
      <dgm:prSet/>
      <dgm:spPr/>
      <dgm:t>
        <a:bodyPr/>
        <a:lstStyle/>
        <a:p>
          <a:endParaRPr lang="en-US"/>
        </a:p>
      </dgm:t>
    </dgm:pt>
    <dgm:pt modelId="{7ACBD007-3816-4803-8689-472B30280D08}" type="sibTrans" cxnId="{44027903-FF0C-459D-8725-873D61D4165C}">
      <dgm:prSet/>
      <dgm:spPr/>
      <dgm:t>
        <a:bodyPr/>
        <a:lstStyle/>
        <a:p>
          <a:endParaRPr lang="en-US"/>
        </a:p>
      </dgm:t>
    </dgm:pt>
    <dgm:pt modelId="{461B9412-68BC-4834-B93B-8F06169ECE9A}" type="pres">
      <dgm:prSet presAssocID="{7D4EAE8A-1EC5-4131-B385-E5EBE217B6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5848E-A0E0-4027-8E37-6BDEB162FDCB}" type="pres">
      <dgm:prSet presAssocID="{7D4EAE8A-1EC5-4131-B385-E5EBE217B6CA}" presName="hierFlow" presStyleCnt="0"/>
      <dgm:spPr/>
    </dgm:pt>
    <dgm:pt modelId="{65581263-6D94-41D4-BDCA-4BC202F09497}" type="pres">
      <dgm:prSet presAssocID="{7D4EAE8A-1EC5-4131-B385-E5EBE217B6CA}" presName="firstBuf" presStyleCnt="0"/>
      <dgm:spPr/>
    </dgm:pt>
    <dgm:pt modelId="{51354B47-168D-4F1B-A151-7A12667FCE61}" type="pres">
      <dgm:prSet presAssocID="{7D4EAE8A-1EC5-4131-B385-E5EBE217B6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9D057-CBA7-4EC6-BD15-7902191AC5B7}" type="pres">
      <dgm:prSet presAssocID="{D2B912AB-A116-4B3B-970C-8F3745F7DC9A}" presName="Name17" presStyleCnt="0"/>
      <dgm:spPr/>
    </dgm:pt>
    <dgm:pt modelId="{9A18427B-9C3A-4FC7-B8DE-B2AF808337E8}" type="pres">
      <dgm:prSet presAssocID="{D2B912AB-A116-4B3B-970C-8F3745F7DC9A}" presName="level1Shape" presStyleLbl="node0" presStyleIdx="0" presStyleCnt="1">
        <dgm:presLayoutVars>
          <dgm:chPref val="3"/>
        </dgm:presLayoutVars>
      </dgm:prSet>
      <dgm:spPr/>
    </dgm:pt>
    <dgm:pt modelId="{5673373D-8305-4DB8-A2FC-0747F22C333C}" type="pres">
      <dgm:prSet presAssocID="{D2B912AB-A116-4B3B-970C-8F3745F7DC9A}" presName="hierChild2" presStyleCnt="0"/>
      <dgm:spPr/>
    </dgm:pt>
    <dgm:pt modelId="{EE70EE27-BE8C-4D8A-A0CE-01AE27EFFDFD}" type="pres">
      <dgm:prSet presAssocID="{A6FC0D96-A1C0-453C-A287-C8877696F26D}" presName="Name25" presStyleLbl="parChTrans1D2" presStyleIdx="0" presStyleCnt="1"/>
      <dgm:spPr/>
    </dgm:pt>
    <dgm:pt modelId="{39B6AD77-D3AA-4F4F-BC15-70FEF30DF6AA}" type="pres">
      <dgm:prSet presAssocID="{A6FC0D96-A1C0-453C-A287-C8877696F26D}" presName="connTx" presStyleLbl="parChTrans1D2" presStyleIdx="0" presStyleCnt="1"/>
      <dgm:spPr/>
    </dgm:pt>
    <dgm:pt modelId="{CE0791CF-4E6A-4A02-9D8D-C2B641C1A791}" type="pres">
      <dgm:prSet presAssocID="{FF9306C8-6D4A-4556-93C9-51FCB7D17A3C}" presName="Name30" presStyleCnt="0"/>
      <dgm:spPr/>
    </dgm:pt>
    <dgm:pt modelId="{3D52A60B-B0B8-4A89-A7AD-CCDC293BECA4}" type="pres">
      <dgm:prSet presAssocID="{FF9306C8-6D4A-4556-93C9-51FCB7D17A3C}" presName="level2Shape" presStyleLbl="node2" presStyleIdx="0" presStyleCnt="1"/>
      <dgm:spPr/>
    </dgm:pt>
    <dgm:pt modelId="{3049992D-C0A8-428D-8B19-2107D909B178}" type="pres">
      <dgm:prSet presAssocID="{FF9306C8-6D4A-4556-93C9-51FCB7D17A3C}" presName="hierChild3" presStyleCnt="0"/>
      <dgm:spPr/>
    </dgm:pt>
    <dgm:pt modelId="{79634AF2-F51B-4717-AA8D-F0820E125639}" type="pres">
      <dgm:prSet presAssocID="{0850F2EC-8692-4BDF-881F-CDF50DF041E2}" presName="Name25" presStyleLbl="parChTrans1D3" presStyleIdx="0" presStyleCnt="1"/>
      <dgm:spPr/>
    </dgm:pt>
    <dgm:pt modelId="{C6976C9F-8A9C-4904-A952-6D9424667C6F}" type="pres">
      <dgm:prSet presAssocID="{0850F2EC-8692-4BDF-881F-CDF50DF041E2}" presName="connTx" presStyleLbl="parChTrans1D3" presStyleIdx="0" presStyleCnt="1"/>
      <dgm:spPr/>
    </dgm:pt>
    <dgm:pt modelId="{873C80D5-7E33-443D-B93A-122E4A2BA916}" type="pres">
      <dgm:prSet presAssocID="{F06201CC-2C6D-4B08-BB05-D6446FD24C8D}" presName="Name30" presStyleCnt="0"/>
      <dgm:spPr/>
    </dgm:pt>
    <dgm:pt modelId="{39A38F5C-92F6-436A-9F31-C62C9A3D8514}" type="pres">
      <dgm:prSet presAssocID="{F06201CC-2C6D-4B08-BB05-D6446FD24C8D}" presName="level2Shape" presStyleLbl="node3" presStyleIdx="0" presStyleCnt="1"/>
      <dgm:spPr/>
    </dgm:pt>
    <dgm:pt modelId="{93B39EFF-4ADE-4DDA-8AE6-595229705A16}" type="pres">
      <dgm:prSet presAssocID="{F06201CC-2C6D-4B08-BB05-D6446FD24C8D}" presName="hierChild3" presStyleCnt="0"/>
      <dgm:spPr/>
    </dgm:pt>
    <dgm:pt modelId="{413DD56D-E4F0-41D1-AB49-30FBE62080FA}" type="pres">
      <dgm:prSet presAssocID="{8C6E4D6A-1400-4529-BCBB-462E0F746BE7}" presName="Name25" presStyleLbl="parChTrans1D4" presStyleIdx="0" presStyleCnt="3"/>
      <dgm:spPr/>
    </dgm:pt>
    <dgm:pt modelId="{5D50B684-CE3F-4198-8DA0-F021A945199F}" type="pres">
      <dgm:prSet presAssocID="{8C6E4D6A-1400-4529-BCBB-462E0F746BE7}" presName="connTx" presStyleLbl="parChTrans1D4" presStyleIdx="0" presStyleCnt="3"/>
      <dgm:spPr/>
    </dgm:pt>
    <dgm:pt modelId="{4B6CD711-2FB2-43C4-8269-DD5E09493F38}" type="pres">
      <dgm:prSet presAssocID="{E6F6B012-6C0C-4C29-9C48-4DE9147143C6}" presName="Name30" presStyleCnt="0"/>
      <dgm:spPr/>
    </dgm:pt>
    <dgm:pt modelId="{5279E283-97B4-4B76-967F-3539B665FBBB}" type="pres">
      <dgm:prSet presAssocID="{E6F6B012-6C0C-4C29-9C48-4DE9147143C6}" presName="level2Shape" presStyleLbl="node4" presStyleIdx="0" presStyleCnt="3"/>
      <dgm:spPr/>
    </dgm:pt>
    <dgm:pt modelId="{C83D7CA9-60DB-4F2F-AD27-0729CAB98873}" type="pres">
      <dgm:prSet presAssocID="{E6F6B012-6C0C-4C29-9C48-4DE9147143C6}" presName="hierChild3" presStyleCnt="0"/>
      <dgm:spPr/>
    </dgm:pt>
    <dgm:pt modelId="{6D3DE032-A54C-456C-A5B2-10A3A31EF754}" type="pres">
      <dgm:prSet presAssocID="{07A16DA6-503A-4871-920A-700124B1F378}" presName="Name25" presStyleLbl="parChTrans1D4" presStyleIdx="1" presStyleCnt="3"/>
      <dgm:spPr/>
    </dgm:pt>
    <dgm:pt modelId="{DA659897-76D3-4FB2-A81D-10101426CB0B}" type="pres">
      <dgm:prSet presAssocID="{07A16DA6-503A-4871-920A-700124B1F378}" presName="connTx" presStyleLbl="parChTrans1D4" presStyleIdx="1" presStyleCnt="3"/>
      <dgm:spPr/>
    </dgm:pt>
    <dgm:pt modelId="{E01B534B-D536-4D15-9CCF-D1B4660E81BA}" type="pres">
      <dgm:prSet presAssocID="{BB7FE956-4463-4D0B-9251-027438F3CCE4}" presName="Name30" presStyleCnt="0"/>
      <dgm:spPr/>
    </dgm:pt>
    <dgm:pt modelId="{26D133DD-4BAA-4ABB-A170-85793C873EA1}" type="pres">
      <dgm:prSet presAssocID="{BB7FE956-4463-4D0B-9251-027438F3CCE4}" presName="level2Shape" presStyleLbl="node4" presStyleIdx="1" presStyleCnt="3"/>
      <dgm:spPr/>
    </dgm:pt>
    <dgm:pt modelId="{3A6CF6D2-9A04-438C-84BF-B6E91ABAFAB7}" type="pres">
      <dgm:prSet presAssocID="{BB7FE956-4463-4D0B-9251-027438F3CCE4}" presName="hierChild3" presStyleCnt="0"/>
      <dgm:spPr/>
    </dgm:pt>
    <dgm:pt modelId="{84F75BA0-6D37-4863-9276-21793105AEB3}" type="pres">
      <dgm:prSet presAssocID="{4662C4AA-AC5C-4FA0-8F53-242334D35325}" presName="Name25" presStyleLbl="parChTrans1D4" presStyleIdx="2" presStyleCnt="3"/>
      <dgm:spPr/>
    </dgm:pt>
    <dgm:pt modelId="{CBA8DCB1-28EE-43A8-BA55-20391B25D65D}" type="pres">
      <dgm:prSet presAssocID="{4662C4AA-AC5C-4FA0-8F53-242334D35325}" presName="connTx" presStyleLbl="parChTrans1D4" presStyleIdx="2" presStyleCnt="3"/>
      <dgm:spPr/>
    </dgm:pt>
    <dgm:pt modelId="{C683EF94-DBB7-41EF-BEA4-FBCD9E5D76B4}" type="pres">
      <dgm:prSet presAssocID="{4853AE3E-914B-4420-9D94-FA6B17793D86}" presName="Name30" presStyleCnt="0"/>
      <dgm:spPr/>
    </dgm:pt>
    <dgm:pt modelId="{FCFDF61E-0BAA-4135-B718-582835A0072B}" type="pres">
      <dgm:prSet presAssocID="{4853AE3E-914B-4420-9D94-FA6B17793D86}" presName="level2Shape" presStyleLbl="node4" presStyleIdx="2" presStyleCnt="3"/>
      <dgm:spPr/>
    </dgm:pt>
    <dgm:pt modelId="{1DED52B2-5E7D-4E08-8CF1-F3CDAAF18921}" type="pres">
      <dgm:prSet presAssocID="{4853AE3E-914B-4420-9D94-FA6B17793D86}" presName="hierChild3" presStyleCnt="0"/>
      <dgm:spPr/>
    </dgm:pt>
    <dgm:pt modelId="{D4BB159B-32A2-40C0-A9ED-F9A713E65BE5}" type="pres">
      <dgm:prSet presAssocID="{7D4EAE8A-1EC5-4131-B385-E5EBE217B6CA}" presName="bgShapesFlow" presStyleCnt="0"/>
      <dgm:spPr/>
    </dgm:pt>
    <dgm:pt modelId="{59B7F0CD-758A-48EB-97CA-3A55408200CC}" type="pres">
      <dgm:prSet presAssocID="{CAE9D45B-A26E-4DD7-8548-347C103ACA40}" presName="rectComp" presStyleCnt="0"/>
      <dgm:spPr/>
    </dgm:pt>
    <dgm:pt modelId="{4084EE0D-0B9A-4A06-BF88-F44BFF77C595}" type="pres">
      <dgm:prSet presAssocID="{CAE9D45B-A26E-4DD7-8548-347C103ACA40}" presName="bgRect" presStyleLbl="bgShp" presStyleIdx="0" presStyleCnt="6"/>
      <dgm:spPr/>
    </dgm:pt>
    <dgm:pt modelId="{23F067BF-2A5C-4C40-B958-EFCD947345E9}" type="pres">
      <dgm:prSet presAssocID="{CAE9D45B-A26E-4DD7-8548-347C103ACA40}" presName="bgRectTx" presStyleLbl="bgShp" presStyleIdx="0" presStyleCnt="6">
        <dgm:presLayoutVars>
          <dgm:bulletEnabled val="1"/>
        </dgm:presLayoutVars>
      </dgm:prSet>
      <dgm:spPr/>
    </dgm:pt>
    <dgm:pt modelId="{4EA7651E-E999-4F2C-B15B-0983EAA24E93}" type="pres">
      <dgm:prSet presAssocID="{CAE9D45B-A26E-4DD7-8548-347C103ACA40}" presName="spComp" presStyleCnt="0"/>
      <dgm:spPr/>
    </dgm:pt>
    <dgm:pt modelId="{50F22880-4785-4C8D-BC33-327BA2519D83}" type="pres">
      <dgm:prSet presAssocID="{CAE9D45B-A26E-4DD7-8548-347C103ACA40}" presName="hSp" presStyleCnt="0"/>
      <dgm:spPr/>
    </dgm:pt>
    <dgm:pt modelId="{04803DE8-370D-44F3-AE1B-DAD4A1C53795}" type="pres">
      <dgm:prSet presAssocID="{14F3D5A3-4C8F-4740-B222-CC8B9226D7FA}" presName="rectComp" presStyleCnt="0"/>
      <dgm:spPr/>
    </dgm:pt>
    <dgm:pt modelId="{2E2EEB5D-FBE4-452D-8334-2BFFC8CD3F79}" type="pres">
      <dgm:prSet presAssocID="{14F3D5A3-4C8F-4740-B222-CC8B9226D7FA}" presName="bgRect" presStyleLbl="bgShp" presStyleIdx="1" presStyleCnt="6"/>
      <dgm:spPr/>
    </dgm:pt>
    <dgm:pt modelId="{4C81998A-A61C-4D9E-B107-E388D20D7D5F}" type="pres">
      <dgm:prSet presAssocID="{14F3D5A3-4C8F-4740-B222-CC8B9226D7FA}" presName="bgRectTx" presStyleLbl="bgShp" presStyleIdx="1" presStyleCnt="6">
        <dgm:presLayoutVars>
          <dgm:bulletEnabled val="1"/>
        </dgm:presLayoutVars>
      </dgm:prSet>
      <dgm:spPr/>
    </dgm:pt>
    <dgm:pt modelId="{05E2AC51-85F6-45C3-8558-EFAC5F039BF2}" type="pres">
      <dgm:prSet presAssocID="{14F3D5A3-4C8F-4740-B222-CC8B9226D7FA}" presName="spComp" presStyleCnt="0"/>
      <dgm:spPr/>
    </dgm:pt>
    <dgm:pt modelId="{2EB19FB3-E6CD-4715-B0AA-B54260C6295D}" type="pres">
      <dgm:prSet presAssocID="{14F3D5A3-4C8F-4740-B222-CC8B9226D7FA}" presName="hSp" presStyleCnt="0"/>
      <dgm:spPr/>
    </dgm:pt>
    <dgm:pt modelId="{233108EF-F66E-4A6D-99A1-1A94A68FE3E7}" type="pres">
      <dgm:prSet presAssocID="{FC62635B-46D0-4B4D-A7C9-4D485061AF25}" presName="rectComp" presStyleCnt="0"/>
      <dgm:spPr/>
    </dgm:pt>
    <dgm:pt modelId="{B2F0435B-E04C-42FB-BB44-E5F6142BE11C}" type="pres">
      <dgm:prSet presAssocID="{FC62635B-46D0-4B4D-A7C9-4D485061AF25}" presName="bgRect" presStyleLbl="bgShp" presStyleIdx="2" presStyleCnt="6"/>
      <dgm:spPr/>
    </dgm:pt>
    <dgm:pt modelId="{5AC13238-5E32-4361-8037-DFC6A792E78A}" type="pres">
      <dgm:prSet presAssocID="{FC62635B-46D0-4B4D-A7C9-4D485061AF25}" presName="bgRectTx" presStyleLbl="bgShp" presStyleIdx="2" presStyleCnt="6">
        <dgm:presLayoutVars>
          <dgm:bulletEnabled val="1"/>
        </dgm:presLayoutVars>
      </dgm:prSet>
      <dgm:spPr/>
    </dgm:pt>
    <dgm:pt modelId="{4D8C592C-2081-4E0C-A4B3-FA7CAF649079}" type="pres">
      <dgm:prSet presAssocID="{FC62635B-46D0-4B4D-A7C9-4D485061AF25}" presName="spComp" presStyleCnt="0"/>
      <dgm:spPr/>
    </dgm:pt>
    <dgm:pt modelId="{477494EC-BB81-4C7B-B5E6-62D8171F80C5}" type="pres">
      <dgm:prSet presAssocID="{FC62635B-46D0-4B4D-A7C9-4D485061AF25}" presName="hSp" presStyleCnt="0"/>
      <dgm:spPr/>
    </dgm:pt>
    <dgm:pt modelId="{E1E85DAC-2278-48F0-A993-38080610245F}" type="pres">
      <dgm:prSet presAssocID="{C07B53CC-8E37-45B6-B54C-C525A555B7E0}" presName="rectComp" presStyleCnt="0"/>
      <dgm:spPr/>
    </dgm:pt>
    <dgm:pt modelId="{15DDD0BE-EF79-4F2E-8577-CD55C1FC95EC}" type="pres">
      <dgm:prSet presAssocID="{C07B53CC-8E37-45B6-B54C-C525A555B7E0}" presName="bgRect" presStyleLbl="bgShp" presStyleIdx="3" presStyleCnt="6"/>
      <dgm:spPr/>
    </dgm:pt>
    <dgm:pt modelId="{172460B4-DF76-4174-8B2C-AA5F0C16F6A1}" type="pres">
      <dgm:prSet presAssocID="{C07B53CC-8E37-45B6-B54C-C525A555B7E0}" presName="bgRectTx" presStyleLbl="bgShp" presStyleIdx="3" presStyleCnt="6">
        <dgm:presLayoutVars>
          <dgm:bulletEnabled val="1"/>
        </dgm:presLayoutVars>
      </dgm:prSet>
      <dgm:spPr/>
    </dgm:pt>
    <dgm:pt modelId="{CC95AAEE-1F57-4597-8BB8-90B4C9FFBBAD}" type="pres">
      <dgm:prSet presAssocID="{C07B53CC-8E37-45B6-B54C-C525A555B7E0}" presName="spComp" presStyleCnt="0"/>
      <dgm:spPr/>
    </dgm:pt>
    <dgm:pt modelId="{34039579-F36F-4817-8121-84794F01CA48}" type="pres">
      <dgm:prSet presAssocID="{C07B53CC-8E37-45B6-B54C-C525A555B7E0}" presName="hSp" presStyleCnt="0"/>
      <dgm:spPr/>
    </dgm:pt>
    <dgm:pt modelId="{3E63A6B6-27C3-45A0-9D97-3B0BC9B5C6AD}" type="pres">
      <dgm:prSet presAssocID="{EF5C9400-1894-4441-AF55-811847D1E3B9}" presName="rectComp" presStyleCnt="0"/>
      <dgm:spPr/>
    </dgm:pt>
    <dgm:pt modelId="{CDFDCBAE-DD7D-4E34-8614-2D64A55979A0}" type="pres">
      <dgm:prSet presAssocID="{EF5C9400-1894-4441-AF55-811847D1E3B9}" presName="bgRect" presStyleLbl="bgShp" presStyleIdx="4" presStyleCnt="6"/>
      <dgm:spPr/>
    </dgm:pt>
    <dgm:pt modelId="{62B97302-4E43-4A33-9C98-E7509FC5388F}" type="pres">
      <dgm:prSet presAssocID="{EF5C9400-1894-4441-AF55-811847D1E3B9}" presName="bgRectTx" presStyleLbl="bgShp" presStyleIdx="4" presStyleCnt="6">
        <dgm:presLayoutVars>
          <dgm:bulletEnabled val="1"/>
        </dgm:presLayoutVars>
      </dgm:prSet>
      <dgm:spPr/>
    </dgm:pt>
    <dgm:pt modelId="{611E6922-093D-4DB8-A421-352C870EADA7}" type="pres">
      <dgm:prSet presAssocID="{EF5C9400-1894-4441-AF55-811847D1E3B9}" presName="spComp" presStyleCnt="0"/>
      <dgm:spPr/>
    </dgm:pt>
    <dgm:pt modelId="{67F31A00-14DF-492C-BAFD-3E889D6320A5}" type="pres">
      <dgm:prSet presAssocID="{EF5C9400-1894-4441-AF55-811847D1E3B9}" presName="hSp" presStyleCnt="0"/>
      <dgm:spPr/>
    </dgm:pt>
    <dgm:pt modelId="{CD806350-2525-43A3-B8CE-75CA1E15B5CD}" type="pres">
      <dgm:prSet presAssocID="{5EC2DBCA-5A57-43B7-8C60-A717CE359586}" presName="rectComp" presStyleCnt="0"/>
      <dgm:spPr/>
    </dgm:pt>
    <dgm:pt modelId="{B0B8C188-9AD5-45FF-B240-C7F2BA9F0F64}" type="pres">
      <dgm:prSet presAssocID="{5EC2DBCA-5A57-43B7-8C60-A717CE359586}" presName="bgRect" presStyleLbl="bgShp" presStyleIdx="5" presStyleCnt="6"/>
      <dgm:spPr/>
    </dgm:pt>
    <dgm:pt modelId="{2CE3580A-6F94-460F-80BE-95A31A245817}" type="pres">
      <dgm:prSet presAssocID="{5EC2DBCA-5A57-43B7-8C60-A717CE359586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B2861201-6503-4FD9-B319-CC8CEA6B1551}" type="presOf" srcId="{8C6E4D6A-1400-4529-BCBB-462E0F746BE7}" destId="{5D50B684-CE3F-4198-8DA0-F021A945199F}" srcOrd="1" destOrd="0" presId="urn:microsoft.com/office/officeart/2005/8/layout/hierarchy5"/>
    <dgm:cxn modelId="{44027903-FF0C-459D-8725-873D61D4165C}" srcId="{F06201CC-2C6D-4B08-BB05-D6446FD24C8D}" destId="{E6F6B012-6C0C-4C29-9C48-4DE9147143C6}" srcOrd="0" destOrd="0" parTransId="{8C6E4D6A-1400-4529-BCBB-462E0F746BE7}" sibTransId="{7ACBD007-3816-4803-8689-472B30280D08}"/>
    <dgm:cxn modelId="{C7121109-73F1-41B9-A761-483CF0404CE7}" type="presOf" srcId="{FC62635B-46D0-4B4D-A7C9-4D485061AF25}" destId="{B2F0435B-E04C-42FB-BB44-E5F6142BE11C}" srcOrd="0" destOrd="0" presId="urn:microsoft.com/office/officeart/2005/8/layout/hierarchy5"/>
    <dgm:cxn modelId="{470CB70D-043E-46CF-90CF-BAACAE31DFCF}" srcId="{7D4EAE8A-1EC5-4131-B385-E5EBE217B6CA}" destId="{C07B53CC-8E37-45B6-B54C-C525A555B7E0}" srcOrd="4" destOrd="0" parTransId="{6A83D030-8A28-4D42-8566-815669911C9B}" sibTransId="{E41DC095-EC01-4376-AF72-56A8D9896247}"/>
    <dgm:cxn modelId="{DAF18415-D8CF-4125-88DA-E51ACB933F8D}" type="presOf" srcId="{F06201CC-2C6D-4B08-BB05-D6446FD24C8D}" destId="{39A38F5C-92F6-436A-9F31-C62C9A3D8514}" srcOrd="0" destOrd="0" presId="urn:microsoft.com/office/officeart/2005/8/layout/hierarchy5"/>
    <dgm:cxn modelId="{7781A015-6152-4EB3-B79D-84B6C9D4EFCD}" type="presOf" srcId="{FC62635B-46D0-4B4D-A7C9-4D485061AF25}" destId="{5AC13238-5E32-4361-8037-DFC6A792E78A}" srcOrd="1" destOrd="0" presId="urn:microsoft.com/office/officeart/2005/8/layout/hierarchy5"/>
    <dgm:cxn modelId="{95817616-F571-43B0-BF2F-5ED31F93BB01}" type="presOf" srcId="{A6FC0D96-A1C0-453C-A287-C8877696F26D}" destId="{EE70EE27-BE8C-4D8A-A0CE-01AE27EFFDFD}" srcOrd="0" destOrd="0" presId="urn:microsoft.com/office/officeart/2005/8/layout/hierarchy5"/>
    <dgm:cxn modelId="{D0589A22-6C96-4345-ADE0-821401A8E969}" type="presOf" srcId="{0850F2EC-8692-4BDF-881F-CDF50DF041E2}" destId="{79634AF2-F51B-4717-AA8D-F0820E125639}" srcOrd="0" destOrd="0" presId="urn:microsoft.com/office/officeart/2005/8/layout/hierarchy5"/>
    <dgm:cxn modelId="{2C87A422-A0BD-4D15-8602-8A8955CF4AA4}" srcId="{7D4EAE8A-1EC5-4131-B385-E5EBE217B6CA}" destId="{EF5C9400-1894-4441-AF55-811847D1E3B9}" srcOrd="5" destOrd="0" parTransId="{A7174075-690A-44B6-9200-36110E6F8B2C}" sibTransId="{A7767E48-E4A1-4654-BCCD-4120B8420914}"/>
    <dgm:cxn modelId="{F3B59124-0D2A-4E2F-9A91-843BFC3D74B6}" type="presOf" srcId="{EF5C9400-1894-4441-AF55-811847D1E3B9}" destId="{CDFDCBAE-DD7D-4E34-8614-2D64A55979A0}" srcOrd="0" destOrd="0" presId="urn:microsoft.com/office/officeart/2005/8/layout/hierarchy5"/>
    <dgm:cxn modelId="{8A2B4532-1EEC-4607-A65B-74C40F6D761F}" type="presOf" srcId="{BB7FE956-4463-4D0B-9251-027438F3CCE4}" destId="{26D133DD-4BAA-4ABB-A170-85793C873EA1}" srcOrd="0" destOrd="0" presId="urn:microsoft.com/office/officeart/2005/8/layout/hierarchy5"/>
    <dgm:cxn modelId="{858E965D-8C77-43D2-9A05-E05195DAD32B}" type="presOf" srcId="{FF9306C8-6D4A-4556-93C9-51FCB7D17A3C}" destId="{3D52A60B-B0B8-4A89-A7AD-CCDC293BECA4}" srcOrd="0" destOrd="0" presId="urn:microsoft.com/office/officeart/2005/8/layout/hierarchy5"/>
    <dgm:cxn modelId="{64C56545-1E02-4116-99F8-413B173A6563}" type="presOf" srcId="{8C6E4D6A-1400-4529-BCBB-462E0F746BE7}" destId="{413DD56D-E4F0-41D1-AB49-30FBE62080FA}" srcOrd="0" destOrd="0" presId="urn:microsoft.com/office/officeart/2005/8/layout/hierarchy5"/>
    <dgm:cxn modelId="{3F896E48-9B91-44B3-B6CB-F9AD4DF63B72}" type="presOf" srcId="{5EC2DBCA-5A57-43B7-8C60-A717CE359586}" destId="{2CE3580A-6F94-460F-80BE-95A31A245817}" srcOrd="1" destOrd="0" presId="urn:microsoft.com/office/officeart/2005/8/layout/hierarchy5"/>
    <dgm:cxn modelId="{C28F1A69-CEC5-46C5-B97E-5158FEAF7F1D}" type="presOf" srcId="{A6FC0D96-A1C0-453C-A287-C8877696F26D}" destId="{39B6AD77-D3AA-4F4F-BC15-70FEF30DF6AA}" srcOrd="1" destOrd="0" presId="urn:microsoft.com/office/officeart/2005/8/layout/hierarchy5"/>
    <dgm:cxn modelId="{F898A852-F611-42E2-AB67-83C9E8720976}" type="presOf" srcId="{C07B53CC-8E37-45B6-B54C-C525A555B7E0}" destId="{15DDD0BE-EF79-4F2E-8577-CD55C1FC95EC}" srcOrd="0" destOrd="0" presId="urn:microsoft.com/office/officeart/2005/8/layout/hierarchy5"/>
    <dgm:cxn modelId="{13635A7B-754A-4C85-9565-650CD53996A5}" type="presOf" srcId="{4853AE3E-914B-4420-9D94-FA6B17793D86}" destId="{FCFDF61E-0BAA-4135-B718-582835A0072B}" srcOrd="0" destOrd="0" presId="urn:microsoft.com/office/officeart/2005/8/layout/hierarchy5"/>
    <dgm:cxn modelId="{C361DC80-FA05-4502-A89A-485460CAAAF1}" type="presOf" srcId="{C07B53CC-8E37-45B6-B54C-C525A555B7E0}" destId="{172460B4-DF76-4174-8B2C-AA5F0C16F6A1}" srcOrd="1" destOrd="0" presId="urn:microsoft.com/office/officeart/2005/8/layout/hierarchy5"/>
    <dgm:cxn modelId="{5B4C7481-3D45-4445-9C46-BD4FEBB6D71F}" type="presOf" srcId="{7D4EAE8A-1EC5-4131-B385-E5EBE217B6CA}" destId="{461B9412-68BC-4834-B93B-8F06169ECE9A}" srcOrd="0" destOrd="0" presId="urn:microsoft.com/office/officeart/2005/8/layout/hierarchy5"/>
    <dgm:cxn modelId="{F4194E8A-2EB6-412B-B6BA-9C512C62012B}" type="presOf" srcId="{5EC2DBCA-5A57-43B7-8C60-A717CE359586}" destId="{B0B8C188-9AD5-45FF-B240-C7F2BA9F0F64}" srcOrd="0" destOrd="0" presId="urn:microsoft.com/office/officeart/2005/8/layout/hierarchy5"/>
    <dgm:cxn modelId="{9900638C-40D0-439B-86C5-A97236406DD5}" type="presOf" srcId="{14F3D5A3-4C8F-4740-B222-CC8B9226D7FA}" destId="{4C81998A-A61C-4D9E-B107-E388D20D7D5F}" srcOrd="1" destOrd="0" presId="urn:microsoft.com/office/officeart/2005/8/layout/hierarchy5"/>
    <dgm:cxn modelId="{A21F358F-391D-45BC-B6DE-BEF9EF2DDD12}" srcId="{7D4EAE8A-1EC5-4131-B385-E5EBE217B6CA}" destId="{D2B912AB-A116-4B3B-970C-8F3745F7DC9A}" srcOrd="0" destOrd="0" parTransId="{7313D7A6-5C65-48E8-B78A-14AAE582B61A}" sibTransId="{CC3A56A3-EE47-458D-944D-3DE914D64E7C}"/>
    <dgm:cxn modelId="{A3316796-5C54-4CB7-A9CD-EEDD76486159}" type="presOf" srcId="{CAE9D45B-A26E-4DD7-8548-347C103ACA40}" destId="{4084EE0D-0B9A-4A06-BF88-F44BFF77C595}" srcOrd="0" destOrd="0" presId="urn:microsoft.com/office/officeart/2005/8/layout/hierarchy5"/>
    <dgm:cxn modelId="{A8563397-3972-439A-8761-EBBE74004910}" srcId="{7D4EAE8A-1EC5-4131-B385-E5EBE217B6CA}" destId="{CAE9D45B-A26E-4DD7-8548-347C103ACA40}" srcOrd="1" destOrd="0" parTransId="{C9781F4C-CDF8-4CE7-8ED2-4797A5A4B930}" sibTransId="{4E9CF493-9E2A-44FC-B14A-41035DB7B8EE}"/>
    <dgm:cxn modelId="{1A4CBAA4-CBEB-45AB-B0EB-D2437F971E9D}" type="presOf" srcId="{07A16DA6-503A-4871-920A-700124B1F378}" destId="{6D3DE032-A54C-456C-A5B2-10A3A31EF754}" srcOrd="0" destOrd="0" presId="urn:microsoft.com/office/officeart/2005/8/layout/hierarchy5"/>
    <dgm:cxn modelId="{89BAE7AF-4BC2-4E0E-973E-4B72D96765A3}" srcId="{D2B912AB-A116-4B3B-970C-8F3745F7DC9A}" destId="{FF9306C8-6D4A-4556-93C9-51FCB7D17A3C}" srcOrd="0" destOrd="0" parTransId="{A6FC0D96-A1C0-453C-A287-C8877696F26D}" sibTransId="{153D330C-9DB0-44A6-B25F-6BFC93887679}"/>
    <dgm:cxn modelId="{849B76C8-6DC4-42E7-AAAF-DD2513B49302}" srcId="{7D4EAE8A-1EC5-4131-B385-E5EBE217B6CA}" destId="{5EC2DBCA-5A57-43B7-8C60-A717CE359586}" srcOrd="6" destOrd="0" parTransId="{91664C29-BCC2-42B7-8CE4-5BBE7F9F1900}" sibTransId="{D8F26969-7FBF-441E-8186-6A3E92DA3707}"/>
    <dgm:cxn modelId="{D074F9C8-568B-42DB-A643-F5F20E47DACB}" type="presOf" srcId="{D2B912AB-A116-4B3B-970C-8F3745F7DC9A}" destId="{9A18427B-9C3A-4FC7-B8DE-B2AF808337E8}" srcOrd="0" destOrd="0" presId="urn:microsoft.com/office/officeart/2005/8/layout/hierarchy5"/>
    <dgm:cxn modelId="{6CDE70CC-FEC2-4D35-8248-F9E984D90341}" srcId="{E6F6B012-6C0C-4C29-9C48-4DE9147143C6}" destId="{BB7FE956-4463-4D0B-9251-027438F3CCE4}" srcOrd="0" destOrd="0" parTransId="{07A16DA6-503A-4871-920A-700124B1F378}" sibTransId="{FB0C3BC0-01A2-4473-A6CE-301BF7009F44}"/>
    <dgm:cxn modelId="{E07B33D1-E595-41A1-AD51-21B185477DBD}" type="presOf" srcId="{4662C4AA-AC5C-4FA0-8F53-242334D35325}" destId="{CBA8DCB1-28EE-43A8-BA55-20391B25D65D}" srcOrd="1" destOrd="0" presId="urn:microsoft.com/office/officeart/2005/8/layout/hierarchy5"/>
    <dgm:cxn modelId="{DF8F34DE-0843-414A-B105-CE4178822D98}" srcId="{7D4EAE8A-1EC5-4131-B385-E5EBE217B6CA}" destId="{14F3D5A3-4C8F-4740-B222-CC8B9226D7FA}" srcOrd="2" destOrd="0" parTransId="{76354377-E200-4CFA-8D71-D89D59AD018C}" sibTransId="{1074ADC2-9490-4EEB-8BAC-BF762CAC9509}"/>
    <dgm:cxn modelId="{78F0CEE3-6F1E-4DD6-90F1-B1A8C59AE367}" srcId="{FF9306C8-6D4A-4556-93C9-51FCB7D17A3C}" destId="{F06201CC-2C6D-4B08-BB05-D6446FD24C8D}" srcOrd="0" destOrd="0" parTransId="{0850F2EC-8692-4BDF-881F-CDF50DF041E2}" sibTransId="{5402FB81-9143-453E-B31B-FEE1FA08A4B8}"/>
    <dgm:cxn modelId="{DC663AED-C4B7-4D94-8BB7-1BFF87E90119}" type="presOf" srcId="{CAE9D45B-A26E-4DD7-8548-347C103ACA40}" destId="{23F067BF-2A5C-4C40-B958-EFCD947345E9}" srcOrd="1" destOrd="0" presId="urn:microsoft.com/office/officeart/2005/8/layout/hierarchy5"/>
    <dgm:cxn modelId="{E423B2ED-8F60-41EA-854E-7E6E72B67087}" type="presOf" srcId="{0850F2EC-8692-4BDF-881F-CDF50DF041E2}" destId="{C6976C9F-8A9C-4904-A952-6D9424667C6F}" srcOrd="1" destOrd="0" presId="urn:microsoft.com/office/officeart/2005/8/layout/hierarchy5"/>
    <dgm:cxn modelId="{7C1D8DF4-0BF6-451E-9CED-6E5E02DAAC50}" srcId="{BB7FE956-4463-4D0B-9251-027438F3CCE4}" destId="{4853AE3E-914B-4420-9D94-FA6B17793D86}" srcOrd="0" destOrd="0" parTransId="{4662C4AA-AC5C-4FA0-8F53-242334D35325}" sibTransId="{11670B23-EA42-4B34-8F42-9E5BAEE57D39}"/>
    <dgm:cxn modelId="{859AE2F6-656F-4642-BCC8-3E1E72012210}" type="presOf" srcId="{14F3D5A3-4C8F-4740-B222-CC8B9226D7FA}" destId="{2E2EEB5D-FBE4-452D-8334-2BFFC8CD3F79}" srcOrd="0" destOrd="0" presId="urn:microsoft.com/office/officeart/2005/8/layout/hierarchy5"/>
    <dgm:cxn modelId="{167916F7-A4C1-4C60-82C3-EF97D0459309}" type="presOf" srcId="{EF5C9400-1894-4441-AF55-811847D1E3B9}" destId="{62B97302-4E43-4A33-9C98-E7509FC5388F}" srcOrd="1" destOrd="0" presId="urn:microsoft.com/office/officeart/2005/8/layout/hierarchy5"/>
    <dgm:cxn modelId="{A32FE0F9-447F-4BA6-90BF-7FE7C2C46103}" type="presOf" srcId="{07A16DA6-503A-4871-920A-700124B1F378}" destId="{DA659897-76D3-4FB2-A81D-10101426CB0B}" srcOrd="1" destOrd="0" presId="urn:microsoft.com/office/officeart/2005/8/layout/hierarchy5"/>
    <dgm:cxn modelId="{2B53A3FA-7A8B-462F-A2A6-D11F93C2414E}" type="presOf" srcId="{4662C4AA-AC5C-4FA0-8F53-242334D35325}" destId="{84F75BA0-6D37-4863-9276-21793105AEB3}" srcOrd="0" destOrd="0" presId="urn:microsoft.com/office/officeart/2005/8/layout/hierarchy5"/>
    <dgm:cxn modelId="{468B44FD-4AF7-4916-9E94-1B3776D634CA}" type="presOf" srcId="{E6F6B012-6C0C-4C29-9C48-4DE9147143C6}" destId="{5279E283-97B4-4B76-967F-3539B665FBBB}" srcOrd="0" destOrd="0" presId="urn:microsoft.com/office/officeart/2005/8/layout/hierarchy5"/>
    <dgm:cxn modelId="{20F8A3FD-A743-4C2B-8ACD-826D50D23E6C}" srcId="{7D4EAE8A-1EC5-4131-B385-E5EBE217B6CA}" destId="{FC62635B-46D0-4B4D-A7C9-4D485061AF25}" srcOrd="3" destOrd="0" parTransId="{E7D2D15B-B7A9-4960-ACF0-D4BD2E60F8D1}" sibTransId="{3943396A-1AD6-42AC-9DC3-587CC68C1EB0}"/>
    <dgm:cxn modelId="{8F39DCC6-D03C-4317-8647-A747C9097E9C}" type="presParOf" srcId="{461B9412-68BC-4834-B93B-8F06169ECE9A}" destId="{72D5848E-A0E0-4027-8E37-6BDEB162FDCB}" srcOrd="0" destOrd="0" presId="urn:microsoft.com/office/officeart/2005/8/layout/hierarchy5"/>
    <dgm:cxn modelId="{76602AED-07BB-4688-8633-75CB41E5934E}" type="presParOf" srcId="{72D5848E-A0E0-4027-8E37-6BDEB162FDCB}" destId="{65581263-6D94-41D4-BDCA-4BC202F09497}" srcOrd="0" destOrd="0" presId="urn:microsoft.com/office/officeart/2005/8/layout/hierarchy5"/>
    <dgm:cxn modelId="{3E8928F3-40D2-4896-AFE9-BB81DE2400E9}" type="presParOf" srcId="{72D5848E-A0E0-4027-8E37-6BDEB162FDCB}" destId="{51354B47-168D-4F1B-A151-7A12667FCE61}" srcOrd="1" destOrd="0" presId="urn:microsoft.com/office/officeart/2005/8/layout/hierarchy5"/>
    <dgm:cxn modelId="{D089B57E-EA96-4A8B-8784-BADF8C83F584}" type="presParOf" srcId="{51354B47-168D-4F1B-A151-7A12667FCE61}" destId="{BA69D057-CBA7-4EC6-BD15-7902191AC5B7}" srcOrd="0" destOrd="0" presId="urn:microsoft.com/office/officeart/2005/8/layout/hierarchy5"/>
    <dgm:cxn modelId="{9876093E-A34E-45D3-812A-445C6F8EAFE1}" type="presParOf" srcId="{BA69D057-CBA7-4EC6-BD15-7902191AC5B7}" destId="{9A18427B-9C3A-4FC7-B8DE-B2AF808337E8}" srcOrd="0" destOrd="0" presId="urn:microsoft.com/office/officeart/2005/8/layout/hierarchy5"/>
    <dgm:cxn modelId="{385D054B-10C6-4F4C-AF2E-54027D37CF4B}" type="presParOf" srcId="{BA69D057-CBA7-4EC6-BD15-7902191AC5B7}" destId="{5673373D-8305-4DB8-A2FC-0747F22C333C}" srcOrd="1" destOrd="0" presId="urn:microsoft.com/office/officeart/2005/8/layout/hierarchy5"/>
    <dgm:cxn modelId="{A7CD3CD8-29AD-4A9B-BF22-B97C3F9E3551}" type="presParOf" srcId="{5673373D-8305-4DB8-A2FC-0747F22C333C}" destId="{EE70EE27-BE8C-4D8A-A0CE-01AE27EFFDFD}" srcOrd="0" destOrd="0" presId="urn:microsoft.com/office/officeart/2005/8/layout/hierarchy5"/>
    <dgm:cxn modelId="{B317F019-006E-4CCA-833A-0356B5EC2172}" type="presParOf" srcId="{EE70EE27-BE8C-4D8A-A0CE-01AE27EFFDFD}" destId="{39B6AD77-D3AA-4F4F-BC15-70FEF30DF6AA}" srcOrd="0" destOrd="0" presId="urn:microsoft.com/office/officeart/2005/8/layout/hierarchy5"/>
    <dgm:cxn modelId="{8D8E23AE-878A-42C7-903B-A638957723E1}" type="presParOf" srcId="{5673373D-8305-4DB8-A2FC-0747F22C333C}" destId="{CE0791CF-4E6A-4A02-9D8D-C2B641C1A791}" srcOrd="1" destOrd="0" presId="urn:microsoft.com/office/officeart/2005/8/layout/hierarchy5"/>
    <dgm:cxn modelId="{C3D6A3E7-0D55-401C-8CFD-EF6CA23CCF1B}" type="presParOf" srcId="{CE0791CF-4E6A-4A02-9D8D-C2B641C1A791}" destId="{3D52A60B-B0B8-4A89-A7AD-CCDC293BECA4}" srcOrd="0" destOrd="0" presId="urn:microsoft.com/office/officeart/2005/8/layout/hierarchy5"/>
    <dgm:cxn modelId="{3A277879-9F72-4F69-B80F-2C9421F2910F}" type="presParOf" srcId="{CE0791CF-4E6A-4A02-9D8D-C2B641C1A791}" destId="{3049992D-C0A8-428D-8B19-2107D909B178}" srcOrd="1" destOrd="0" presId="urn:microsoft.com/office/officeart/2005/8/layout/hierarchy5"/>
    <dgm:cxn modelId="{CF074357-C080-420C-9466-A3B0F8FD45C9}" type="presParOf" srcId="{3049992D-C0A8-428D-8B19-2107D909B178}" destId="{79634AF2-F51B-4717-AA8D-F0820E125639}" srcOrd="0" destOrd="0" presId="urn:microsoft.com/office/officeart/2005/8/layout/hierarchy5"/>
    <dgm:cxn modelId="{6DAE4DFA-7B06-4053-8604-E9721E8F39E8}" type="presParOf" srcId="{79634AF2-F51B-4717-AA8D-F0820E125639}" destId="{C6976C9F-8A9C-4904-A952-6D9424667C6F}" srcOrd="0" destOrd="0" presId="urn:microsoft.com/office/officeart/2005/8/layout/hierarchy5"/>
    <dgm:cxn modelId="{D47A7989-8DD9-4AFC-8AB9-750B5334D6C7}" type="presParOf" srcId="{3049992D-C0A8-428D-8B19-2107D909B178}" destId="{873C80D5-7E33-443D-B93A-122E4A2BA916}" srcOrd="1" destOrd="0" presId="urn:microsoft.com/office/officeart/2005/8/layout/hierarchy5"/>
    <dgm:cxn modelId="{74667911-B1CC-44E3-A2C3-9BF7AA865FD5}" type="presParOf" srcId="{873C80D5-7E33-443D-B93A-122E4A2BA916}" destId="{39A38F5C-92F6-436A-9F31-C62C9A3D8514}" srcOrd="0" destOrd="0" presId="urn:microsoft.com/office/officeart/2005/8/layout/hierarchy5"/>
    <dgm:cxn modelId="{BDBFE0D7-9213-476D-A526-C512C94472B7}" type="presParOf" srcId="{873C80D5-7E33-443D-B93A-122E4A2BA916}" destId="{93B39EFF-4ADE-4DDA-8AE6-595229705A16}" srcOrd="1" destOrd="0" presId="urn:microsoft.com/office/officeart/2005/8/layout/hierarchy5"/>
    <dgm:cxn modelId="{732B8CFB-929E-4EF4-8312-849383C7628B}" type="presParOf" srcId="{93B39EFF-4ADE-4DDA-8AE6-595229705A16}" destId="{413DD56D-E4F0-41D1-AB49-30FBE62080FA}" srcOrd="0" destOrd="0" presId="urn:microsoft.com/office/officeart/2005/8/layout/hierarchy5"/>
    <dgm:cxn modelId="{5A5EF16F-0C9B-40BE-945C-CDC556A45624}" type="presParOf" srcId="{413DD56D-E4F0-41D1-AB49-30FBE62080FA}" destId="{5D50B684-CE3F-4198-8DA0-F021A945199F}" srcOrd="0" destOrd="0" presId="urn:microsoft.com/office/officeart/2005/8/layout/hierarchy5"/>
    <dgm:cxn modelId="{0487D929-0C13-4A2D-A912-14D3174E76F7}" type="presParOf" srcId="{93B39EFF-4ADE-4DDA-8AE6-595229705A16}" destId="{4B6CD711-2FB2-43C4-8269-DD5E09493F38}" srcOrd="1" destOrd="0" presId="urn:microsoft.com/office/officeart/2005/8/layout/hierarchy5"/>
    <dgm:cxn modelId="{3A9D0743-B9A8-4C07-8BAC-253A234CF09A}" type="presParOf" srcId="{4B6CD711-2FB2-43C4-8269-DD5E09493F38}" destId="{5279E283-97B4-4B76-967F-3539B665FBBB}" srcOrd="0" destOrd="0" presId="urn:microsoft.com/office/officeart/2005/8/layout/hierarchy5"/>
    <dgm:cxn modelId="{324EDDB4-1802-4B1A-B32F-352E1831AE80}" type="presParOf" srcId="{4B6CD711-2FB2-43C4-8269-DD5E09493F38}" destId="{C83D7CA9-60DB-4F2F-AD27-0729CAB98873}" srcOrd="1" destOrd="0" presId="urn:microsoft.com/office/officeart/2005/8/layout/hierarchy5"/>
    <dgm:cxn modelId="{8F3A1FFD-002B-416D-8EF3-A69FC5757D4F}" type="presParOf" srcId="{C83D7CA9-60DB-4F2F-AD27-0729CAB98873}" destId="{6D3DE032-A54C-456C-A5B2-10A3A31EF754}" srcOrd="0" destOrd="0" presId="urn:microsoft.com/office/officeart/2005/8/layout/hierarchy5"/>
    <dgm:cxn modelId="{DC64DE64-E598-4763-895A-0758912BABEF}" type="presParOf" srcId="{6D3DE032-A54C-456C-A5B2-10A3A31EF754}" destId="{DA659897-76D3-4FB2-A81D-10101426CB0B}" srcOrd="0" destOrd="0" presId="urn:microsoft.com/office/officeart/2005/8/layout/hierarchy5"/>
    <dgm:cxn modelId="{34EFB23D-3A7C-4AD2-8581-A884D9B99E05}" type="presParOf" srcId="{C83D7CA9-60DB-4F2F-AD27-0729CAB98873}" destId="{E01B534B-D536-4D15-9CCF-D1B4660E81BA}" srcOrd="1" destOrd="0" presId="urn:microsoft.com/office/officeart/2005/8/layout/hierarchy5"/>
    <dgm:cxn modelId="{54CC8A02-F319-4B87-82B6-1E08B791D6A1}" type="presParOf" srcId="{E01B534B-D536-4D15-9CCF-D1B4660E81BA}" destId="{26D133DD-4BAA-4ABB-A170-85793C873EA1}" srcOrd="0" destOrd="0" presId="urn:microsoft.com/office/officeart/2005/8/layout/hierarchy5"/>
    <dgm:cxn modelId="{A684281D-24B4-4F58-8AB6-D697B27684DD}" type="presParOf" srcId="{E01B534B-D536-4D15-9CCF-D1B4660E81BA}" destId="{3A6CF6D2-9A04-438C-84BF-B6E91ABAFAB7}" srcOrd="1" destOrd="0" presId="urn:microsoft.com/office/officeart/2005/8/layout/hierarchy5"/>
    <dgm:cxn modelId="{6ECEFAA4-FB58-487E-9821-C5DB6E089DED}" type="presParOf" srcId="{3A6CF6D2-9A04-438C-84BF-B6E91ABAFAB7}" destId="{84F75BA0-6D37-4863-9276-21793105AEB3}" srcOrd="0" destOrd="0" presId="urn:microsoft.com/office/officeart/2005/8/layout/hierarchy5"/>
    <dgm:cxn modelId="{C23731B7-081D-4DCD-B488-2F610AA24558}" type="presParOf" srcId="{84F75BA0-6D37-4863-9276-21793105AEB3}" destId="{CBA8DCB1-28EE-43A8-BA55-20391B25D65D}" srcOrd="0" destOrd="0" presId="urn:microsoft.com/office/officeart/2005/8/layout/hierarchy5"/>
    <dgm:cxn modelId="{B23C9B3E-1034-4604-9F9A-F4F983504642}" type="presParOf" srcId="{3A6CF6D2-9A04-438C-84BF-B6E91ABAFAB7}" destId="{C683EF94-DBB7-41EF-BEA4-FBCD9E5D76B4}" srcOrd="1" destOrd="0" presId="urn:microsoft.com/office/officeart/2005/8/layout/hierarchy5"/>
    <dgm:cxn modelId="{6006ECF4-A258-49B4-9F93-161995B6B2B8}" type="presParOf" srcId="{C683EF94-DBB7-41EF-BEA4-FBCD9E5D76B4}" destId="{FCFDF61E-0BAA-4135-B718-582835A0072B}" srcOrd="0" destOrd="0" presId="urn:microsoft.com/office/officeart/2005/8/layout/hierarchy5"/>
    <dgm:cxn modelId="{B6D1B712-81A8-44AA-89CF-FBC1D7D7E5F8}" type="presParOf" srcId="{C683EF94-DBB7-41EF-BEA4-FBCD9E5D76B4}" destId="{1DED52B2-5E7D-4E08-8CF1-F3CDAAF18921}" srcOrd="1" destOrd="0" presId="urn:microsoft.com/office/officeart/2005/8/layout/hierarchy5"/>
    <dgm:cxn modelId="{D04B49A6-38E6-4F4D-B9D1-BFBEB7BA653D}" type="presParOf" srcId="{461B9412-68BC-4834-B93B-8F06169ECE9A}" destId="{D4BB159B-32A2-40C0-A9ED-F9A713E65BE5}" srcOrd="1" destOrd="0" presId="urn:microsoft.com/office/officeart/2005/8/layout/hierarchy5"/>
    <dgm:cxn modelId="{1EA1AC9D-A7EB-45D9-88BA-FFA8617746D2}" type="presParOf" srcId="{D4BB159B-32A2-40C0-A9ED-F9A713E65BE5}" destId="{59B7F0CD-758A-48EB-97CA-3A55408200CC}" srcOrd="0" destOrd="0" presId="urn:microsoft.com/office/officeart/2005/8/layout/hierarchy5"/>
    <dgm:cxn modelId="{13EEA595-D393-4AEE-AF7D-A568F7B4E856}" type="presParOf" srcId="{59B7F0CD-758A-48EB-97CA-3A55408200CC}" destId="{4084EE0D-0B9A-4A06-BF88-F44BFF77C595}" srcOrd="0" destOrd="0" presId="urn:microsoft.com/office/officeart/2005/8/layout/hierarchy5"/>
    <dgm:cxn modelId="{C0CAB23E-88DE-427F-9000-66E9A1A36BA4}" type="presParOf" srcId="{59B7F0CD-758A-48EB-97CA-3A55408200CC}" destId="{23F067BF-2A5C-4C40-B958-EFCD947345E9}" srcOrd="1" destOrd="0" presId="urn:microsoft.com/office/officeart/2005/8/layout/hierarchy5"/>
    <dgm:cxn modelId="{B424D0B3-0F98-4B99-A6EB-D5758A5330BB}" type="presParOf" srcId="{D4BB159B-32A2-40C0-A9ED-F9A713E65BE5}" destId="{4EA7651E-E999-4F2C-B15B-0983EAA24E93}" srcOrd="1" destOrd="0" presId="urn:microsoft.com/office/officeart/2005/8/layout/hierarchy5"/>
    <dgm:cxn modelId="{BDF2ECF5-13E2-49C3-A284-C4070BD0894E}" type="presParOf" srcId="{4EA7651E-E999-4F2C-B15B-0983EAA24E93}" destId="{50F22880-4785-4C8D-BC33-327BA2519D83}" srcOrd="0" destOrd="0" presId="urn:microsoft.com/office/officeart/2005/8/layout/hierarchy5"/>
    <dgm:cxn modelId="{50FFC016-68A7-4669-80F1-30FF647A6B87}" type="presParOf" srcId="{D4BB159B-32A2-40C0-A9ED-F9A713E65BE5}" destId="{04803DE8-370D-44F3-AE1B-DAD4A1C53795}" srcOrd="2" destOrd="0" presId="urn:microsoft.com/office/officeart/2005/8/layout/hierarchy5"/>
    <dgm:cxn modelId="{8CF20125-3BE7-4CAA-8C77-A72931C2F040}" type="presParOf" srcId="{04803DE8-370D-44F3-AE1B-DAD4A1C53795}" destId="{2E2EEB5D-FBE4-452D-8334-2BFFC8CD3F79}" srcOrd="0" destOrd="0" presId="urn:microsoft.com/office/officeart/2005/8/layout/hierarchy5"/>
    <dgm:cxn modelId="{ACC450EE-3708-4B49-BEDF-0460DB0314C6}" type="presParOf" srcId="{04803DE8-370D-44F3-AE1B-DAD4A1C53795}" destId="{4C81998A-A61C-4D9E-B107-E388D20D7D5F}" srcOrd="1" destOrd="0" presId="urn:microsoft.com/office/officeart/2005/8/layout/hierarchy5"/>
    <dgm:cxn modelId="{398B694E-12D3-4A55-8F65-9175DE4FFB08}" type="presParOf" srcId="{D4BB159B-32A2-40C0-A9ED-F9A713E65BE5}" destId="{05E2AC51-85F6-45C3-8558-EFAC5F039BF2}" srcOrd="3" destOrd="0" presId="urn:microsoft.com/office/officeart/2005/8/layout/hierarchy5"/>
    <dgm:cxn modelId="{FA7A3C5A-1800-4418-827F-8A7F2D5BFDA0}" type="presParOf" srcId="{05E2AC51-85F6-45C3-8558-EFAC5F039BF2}" destId="{2EB19FB3-E6CD-4715-B0AA-B54260C6295D}" srcOrd="0" destOrd="0" presId="urn:microsoft.com/office/officeart/2005/8/layout/hierarchy5"/>
    <dgm:cxn modelId="{0F548414-4303-4324-B476-97C7B24BEBC5}" type="presParOf" srcId="{D4BB159B-32A2-40C0-A9ED-F9A713E65BE5}" destId="{233108EF-F66E-4A6D-99A1-1A94A68FE3E7}" srcOrd="4" destOrd="0" presId="urn:microsoft.com/office/officeart/2005/8/layout/hierarchy5"/>
    <dgm:cxn modelId="{451AFE3C-633E-4EED-AFEA-3E0693E8EBF5}" type="presParOf" srcId="{233108EF-F66E-4A6D-99A1-1A94A68FE3E7}" destId="{B2F0435B-E04C-42FB-BB44-E5F6142BE11C}" srcOrd="0" destOrd="0" presId="urn:microsoft.com/office/officeart/2005/8/layout/hierarchy5"/>
    <dgm:cxn modelId="{220D86E6-B2C6-4F47-8B1D-8E722359BD7F}" type="presParOf" srcId="{233108EF-F66E-4A6D-99A1-1A94A68FE3E7}" destId="{5AC13238-5E32-4361-8037-DFC6A792E78A}" srcOrd="1" destOrd="0" presId="urn:microsoft.com/office/officeart/2005/8/layout/hierarchy5"/>
    <dgm:cxn modelId="{DBC31FB0-96BE-47DE-9215-633E8F603E65}" type="presParOf" srcId="{D4BB159B-32A2-40C0-A9ED-F9A713E65BE5}" destId="{4D8C592C-2081-4E0C-A4B3-FA7CAF649079}" srcOrd="5" destOrd="0" presId="urn:microsoft.com/office/officeart/2005/8/layout/hierarchy5"/>
    <dgm:cxn modelId="{0647F8F1-D75B-4436-B093-939249B38CE6}" type="presParOf" srcId="{4D8C592C-2081-4E0C-A4B3-FA7CAF649079}" destId="{477494EC-BB81-4C7B-B5E6-62D8171F80C5}" srcOrd="0" destOrd="0" presId="urn:microsoft.com/office/officeart/2005/8/layout/hierarchy5"/>
    <dgm:cxn modelId="{A097C70B-4151-4811-9B86-EB76C8757CA4}" type="presParOf" srcId="{D4BB159B-32A2-40C0-A9ED-F9A713E65BE5}" destId="{E1E85DAC-2278-48F0-A993-38080610245F}" srcOrd="6" destOrd="0" presId="urn:microsoft.com/office/officeart/2005/8/layout/hierarchy5"/>
    <dgm:cxn modelId="{2BB349D0-8E12-4207-BE47-550A61668EE0}" type="presParOf" srcId="{E1E85DAC-2278-48F0-A993-38080610245F}" destId="{15DDD0BE-EF79-4F2E-8577-CD55C1FC95EC}" srcOrd="0" destOrd="0" presId="urn:microsoft.com/office/officeart/2005/8/layout/hierarchy5"/>
    <dgm:cxn modelId="{20741BD9-946A-4D8A-ACD2-E19577880858}" type="presParOf" srcId="{E1E85DAC-2278-48F0-A993-38080610245F}" destId="{172460B4-DF76-4174-8B2C-AA5F0C16F6A1}" srcOrd="1" destOrd="0" presId="urn:microsoft.com/office/officeart/2005/8/layout/hierarchy5"/>
    <dgm:cxn modelId="{94AFDC21-2C29-4090-AC17-7FD8180C8F59}" type="presParOf" srcId="{D4BB159B-32A2-40C0-A9ED-F9A713E65BE5}" destId="{CC95AAEE-1F57-4597-8BB8-90B4C9FFBBAD}" srcOrd="7" destOrd="0" presId="urn:microsoft.com/office/officeart/2005/8/layout/hierarchy5"/>
    <dgm:cxn modelId="{E7F2174E-98C6-44F2-978C-F9148F5ABE5F}" type="presParOf" srcId="{CC95AAEE-1F57-4597-8BB8-90B4C9FFBBAD}" destId="{34039579-F36F-4817-8121-84794F01CA48}" srcOrd="0" destOrd="0" presId="urn:microsoft.com/office/officeart/2005/8/layout/hierarchy5"/>
    <dgm:cxn modelId="{17E2DA49-608A-4B66-97C8-6628D7299538}" type="presParOf" srcId="{D4BB159B-32A2-40C0-A9ED-F9A713E65BE5}" destId="{3E63A6B6-27C3-45A0-9D97-3B0BC9B5C6AD}" srcOrd="8" destOrd="0" presId="urn:microsoft.com/office/officeart/2005/8/layout/hierarchy5"/>
    <dgm:cxn modelId="{EF709A3E-4040-4524-8B16-665395AB7CB7}" type="presParOf" srcId="{3E63A6B6-27C3-45A0-9D97-3B0BC9B5C6AD}" destId="{CDFDCBAE-DD7D-4E34-8614-2D64A55979A0}" srcOrd="0" destOrd="0" presId="urn:microsoft.com/office/officeart/2005/8/layout/hierarchy5"/>
    <dgm:cxn modelId="{EAC060E1-E3D9-4749-A9DF-CE6915D055E0}" type="presParOf" srcId="{3E63A6B6-27C3-45A0-9D97-3B0BC9B5C6AD}" destId="{62B97302-4E43-4A33-9C98-E7509FC5388F}" srcOrd="1" destOrd="0" presId="urn:microsoft.com/office/officeart/2005/8/layout/hierarchy5"/>
    <dgm:cxn modelId="{25C2C65C-94B7-4A11-8900-C454C6CA643A}" type="presParOf" srcId="{D4BB159B-32A2-40C0-A9ED-F9A713E65BE5}" destId="{611E6922-093D-4DB8-A421-352C870EADA7}" srcOrd="9" destOrd="0" presId="urn:microsoft.com/office/officeart/2005/8/layout/hierarchy5"/>
    <dgm:cxn modelId="{C0F4D218-35FF-47E2-B3F4-3A8928DF70F6}" type="presParOf" srcId="{611E6922-093D-4DB8-A421-352C870EADA7}" destId="{67F31A00-14DF-492C-BAFD-3E889D6320A5}" srcOrd="0" destOrd="0" presId="urn:microsoft.com/office/officeart/2005/8/layout/hierarchy5"/>
    <dgm:cxn modelId="{83505431-C86A-43ED-B952-8CF2F83BC632}" type="presParOf" srcId="{D4BB159B-32A2-40C0-A9ED-F9A713E65BE5}" destId="{CD806350-2525-43A3-B8CE-75CA1E15B5CD}" srcOrd="10" destOrd="0" presId="urn:microsoft.com/office/officeart/2005/8/layout/hierarchy5"/>
    <dgm:cxn modelId="{EDFC8247-2914-461F-8D19-41ADA2EFA133}" type="presParOf" srcId="{CD806350-2525-43A3-B8CE-75CA1E15B5CD}" destId="{B0B8C188-9AD5-45FF-B240-C7F2BA9F0F64}" srcOrd="0" destOrd="0" presId="urn:microsoft.com/office/officeart/2005/8/layout/hierarchy5"/>
    <dgm:cxn modelId="{202C664B-0860-48C1-93AF-4FA3703B8C68}" type="presParOf" srcId="{CD806350-2525-43A3-B8CE-75CA1E15B5CD}" destId="{2CE3580A-6F94-460F-80BE-95A31A2458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C188-9AD5-45FF-B240-C7F2BA9F0F64}">
      <dsp:nvSpPr>
        <dsp:cNvPr id="0" name=""/>
        <dsp:cNvSpPr/>
      </dsp:nvSpPr>
      <dsp:spPr>
        <a:xfrm>
          <a:off x="8637820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History</a:t>
          </a:r>
        </a:p>
      </dsp:txBody>
      <dsp:txXfrm>
        <a:off x="8637820" y="0"/>
        <a:ext cx="1843647" cy="683030"/>
      </dsp:txXfrm>
    </dsp:sp>
    <dsp:sp modelId="{CDFDCBAE-DD7D-4E34-8614-2D64A55979A0}">
      <dsp:nvSpPr>
        <dsp:cNvPr id="0" name=""/>
        <dsp:cNvSpPr/>
      </dsp:nvSpPr>
      <dsp:spPr>
        <a:xfrm>
          <a:off x="6486898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Sink</a:t>
          </a:r>
        </a:p>
      </dsp:txBody>
      <dsp:txXfrm>
        <a:off x="6486898" y="0"/>
        <a:ext cx="1843647" cy="683030"/>
      </dsp:txXfrm>
    </dsp:sp>
    <dsp:sp modelId="{15DDD0BE-EF79-4F2E-8577-CD55C1FC95EC}">
      <dsp:nvSpPr>
        <dsp:cNvPr id="0" name=""/>
        <dsp:cNvSpPr/>
      </dsp:nvSpPr>
      <dsp:spPr>
        <a:xfrm>
          <a:off x="4335976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Stored Procedure</a:t>
          </a:r>
        </a:p>
      </dsp:txBody>
      <dsp:txXfrm>
        <a:off x="4335976" y="0"/>
        <a:ext cx="1843647" cy="683030"/>
      </dsp:txXfrm>
    </dsp:sp>
    <dsp:sp modelId="{2E2EEB5D-FBE4-452D-8334-2BFFC8CD3F79}">
      <dsp:nvSpPr>
        <dsp:cNvPr id="0" name=""/>
        <dsp:cNvSpPr/>
      </dsp:nvSpPr>
      <dsp:spPr>
        <a:xfrm>
          <a:off x="2185053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Factory</a:t>
          </a:r>
        </a:p>
      </dsp:txBody>
      <dsp:txXfrm>
        <a:off x="2185053" y="0"/>
        <a:ext cx="1843647" cy="683030"/>
      </dsp:txXfrm>
    </dsp:sp>
    <dsp:sp modelId="{4084EE0D-0B9A-4A06-BF88-F44BFF77C595}">
      <dsp:nvSpPr>
        <dsp:cNvPr id="0" name=""/>
        <dsp:cNvSpPr/>
      </dsp:nvSpPr>
      <dsp:spPr>
        <a:xfrm>
          <a:off x="34131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Table</a:t>
          </a:r>
        </a:p>
      </dsp:txBody>
      <dsp:txXfrm>
        <a:off x="34131" y="0"/>
        <a:ext cx="1843647" cy="683030"/>
      </dsp:txXfrm>
    </dsp:sp>
    <dsp:sp modelId="{9A18427B-9C3A-4FC7-B8DE-B2AF808337E8}">
      <dsp:nvSpPr>
        <dsp:cNvPr id="0" name=""/>
        <dsp:cNvSpPr/>
      </dsp:nvSpPr>
      <dsp:spPr>
        <a:xfrm>
          <a:off x="187768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dbo.Employees</a:t>
          </a:r>
          <a:endParaRPr lang="en-US" sz="1200" kern="1200" dirty="0"/>
        </a:p>
      </dsp:txBody>
      <dsp:txXfrm>
        <a:off x="210267" y="1072768"/>
        <a:ext cx="1491375" cy="723188"/>
      </dsp:txXfrm>
    </dsp:sp>
    <dsp:sp modelId="{EE70EE27-BE8C-4D8A-A0CE-01AE27EFFDFD}">
      <dsp:nvSpPr>
        <dsp:cNvPr id="0" name=""/>
        <dsp:cNvSpPr/>
      </dsp:nvSpPr>
      <dsp:spPr>
        <a:xfrm>
          <a:off x="1724141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052" y="1418999"/>
        <a:ext cx="30727" cy="30727"/>
      </dsp:txXfrm>
    </dsp:sp>
    <dsp:sp modelId="{3D52A60B-B0B8-4A89-A7AD-CCDC293BECA4}">
      <dsp:nvSpPr>
        <dsp:cNvPr id="0" name=""/>
        <dsp:cNvSpPr/>
      </dsp:nvSpPr>
      <dsp:spPr>
        <a:xfrm>
          <a:off x="2338691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Pipeline</a:t>
          </a:r>
        </a:p>
      </dsp:txBody>
      <dsp:txXfrm>
        <a:off x="2361190" y="1072768"/>
        <a:ext cx="1491375" cy="723188"/>
      </dsp:txXfrm>
    </dsp:sp>
    <dsp:sp modelId="{79634AF2-F51B-4717-AA8D-F0820E125639}">
      <dsp:nvSpPr>
        <dsp:cNvPr id="0" name=""/>
        <dsp:cNvSpPr/>
      </dsp:nvSpPr>
      <dsp:spPr>
        <a:xfrm>
          <a:off x="3875064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6975" y="1418999"/>
        <a:ext cx="30727" cy="30727"/>
      </dsp:txXfrm>
    </dsp:sp>
    <dsp:sp modelId="{39A38F5C-92F6-436A-9F31-C62C9A3D8514}">
      <dsp:nvSpPr>
        <dsp:cNvPr id="0" name=""/>
        <dsp:cNvSpPr/>
      </dsp:nvSpPr>
      <dsp:spPr>
        <a:xfrm>
          <a:off x="4489613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dbo.Load_Employees</a:t>
          </a:r>
          <a:endParaRPr lang="en-US" sz="1200" kern="1200" dirty="0"/>
        </a:p>
      </dsp:txBody>
      <dsp:txXfrm>
        <a:off x="4512112" y="1072768"/>
        <a:ext cx="1491375" cy="723188"/>
      </dsp:txXfrm>
    </dsp:sp>
    <dsp:sp modelId="{6D3DE032-A54C-456C-A5B2-10A3A31EF754}">
      <dsp:nvSpPr>
        <dsp:cNvPr id="0" name=""/>
        <dsp:cNvSpPr/>
      </dsp:nvSpPr>
      <dsp:spPr>
        <a:xfrm>
          <a:off x="6025986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17897" y="1418999"/>
        <a:ext cx="30727" cy="30727"/>
      </dsp:txXfrm>
    </dsp:sp>
    <dsp:sp modelId="{26D133DD-4BAA-4ABB-A170-85793C873EA1}">
      <dsp:nvSpPr>
        <dsp:cNvPr id="0" name=""/>
        <dsp:cNvSpPr/>
      </dsp:nvSpPr>
      <dsp:spPr>
        <a:xfrm>
          <a:off x="6640535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dim.Employees</a:t>
          </a:r>
          <a:endParaRPr lang="en-US" sz="1200" kern="1200" dirty="0"/>
        </a:p>
      </dsp:txBody>
      <dsp:txXfrm>
        <a:off x="6663034" y="1072768"/>
        <a:ext cx="1491375" cy="723188"/>
      </dsp:txXfrm>
    </dsp:sp>
    <dsp:sp modelId="{84F75BA0-6D37-4863-9276-21793105AEB3}">
      <dsp:nvSpPr>
        <dsp:cNvPr id="0" name=""/>
        <dsp:cNvSpPr/>
      </dsp:nvSpPr>
      <dsp:spPr>
        <a:xfrm>
          <a:off x="8176908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68819" y="1418999"/>
        <a:ext cx="30727" cy="30727"/>
      </dsp:txXfrm>
    </dsp:sp>
    <dsp:sp modelId="{FCFDF61E-0BAA-4135-B718-582835A0072B}">
      <dsp:nvSpPr>
        <dsp:cNvPr id="0" name=""/>
        <dsp:cNvSpPr/>
      </dsp:nvSpPr>
      <dsp:spPr>
        <a:xfrm>
          <a:off x="8791458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dim.Employee_History</a:t>
          </a:r>
          <a:endParaRPr lang="en-US" sz="1200" kern="1200" dirty="0"/>
        </a:p>
      </dsp:txBody>
      <dsp:txXfrm>
        <a:off x="8813957" y="1072768"/>
        <a:ext cx="1491375" cy="723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A8734-9A8A-4285-A85C-2A569AE9F4BD}">
      <dsp:nvSpPr>
        <dsp:cNvPr id="0" name=""/>
        <dsp:cNvSpPr/>
      </dsp:nvSpPr>
      <dsp:spPr>
        <a:xfrm>
          <a:off x="3440215" y="3283960"/>
          <a:ext cx="312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785D1-A25E-41D0-A01A-B4B61E91C329}">
      <dsp:nvSpPr>
        <dsp:cNvPr id="0" name=""/>
        <dsp:cNvSpPr/>
      </dsp:nvSpPr>
      <dsp:spPr>
        <a:xfrm>
          <a:off x="1564884" y="2657687"/>
          <a:ext cx="312555" cy="671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7" y="0"/>
              </a:lnTo>
              <a:lnTo>
                <a:pt x="156277" y="671993"/>
              </a:lnTo>
              <a:lnTo>
                <a:pt x="312555" y="6719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84821-898A-43E5-885F-6E4D5BF557EF}">
      <dsp:nvSpPr>
        <dsp:cNvPr id="0" name=""/>
        <dsp:cNvSpPr/>
      </dsp:nvSpPr>
      <dsp:spPr>
        <a:xfrm>
          <a:off x="1564884" y="2611967"/>
          <a:ext cx="312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E1E3B-F9B0-44F5-A0A8-4117FC445DE2}">
      <dsp:nvSpPr>
        <dsp:cNvPr id="0" name=""/>
        <dsp:cNvSpPr/>
      </dsp:nvSpPr>
      <dsp:spPr>
        <a:xfrm>
          <a:off x="1564884" y="1985693"/>
          <a:ext cx="312555" cy="671993"/>
        </a:xfrm>
        <a:custGeom>
          <a:avLst/>
          <a:gdLst/>
          <a:ahLst/>
          <a:cxnLst/>
          <a:rect l="0" t="0" r="0" b="0"/>
          <a:pathLst>
            <a:path>
              <a:moveTo>
                <a:pt x="0" y="671993"/>
              </a:moveTo>
              <a:lnTo>
                <a:pt x="156277" y="671993"/>
              </a:lnTo>
              <a:lnTo>
                <a:pt x="156277" y="0"/>
              </a:lnTo>
              <a:lnTo>
                <a:pt x="3125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40917-F8A2-4F16-B0FC-AF50B42CCBC0}">
      <dsp:nvSpPr>
        <dsp:cNvPr id="0" name=""/>
        <dsp:cNvSpPr/>
      </dsp:nvSpPr>
      <dsp:spPr>
        <a:xfrm>
          <a:off x="2109" y="2419363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Resource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</a:t>
          </a:r>
        </a:p>
      </dsp:txBody>
      <dsp:txXfrm>
        <a:off x="2109" y="2419363"/>
        <a:ext cx="1562775" cy="476646"/>
      </dsp:txXfrm>
    </dsp:sp>
    <dsp:sp modelId="{DEE1F79C-2055-47D0-A0EC-02D2E44C2B8E}">
      <dsp:nvSpPr>
        <dsp:cNvPr id="0" name=""/>
        <dsp:cNvSpPr/>
      </dsp:nvSpPr>
      <dsp:spPr>
        <a:xfrm>
          <a:off x="1877439" y="1747370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Target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>
        <a:off x="1877439" y="1747370"/>
        <a:ext cx="1562775" cy="476646"/>
      </dsp:txXfrm>
    </dsp:sp>
    <dsp:sp modelId="{2763255F-0BD4-4E1C-98E0-6D4D222EBBCE}">
      <dsp:nvSpPr>
        <dsp:cNvPr id="0" name=""/>
        <dsp:cNvSpPr/>
      </dsp:nvSpPr>
      <dsp:spPr>
        <a:xfrm>
          <a:off x="1877439" y="2419363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>
        <a:off x="1877439" y="2419363"/>
        <a:ext cx="1562775" cy="476646"/>
      </dsp:txXfrm>
    </dsp:sp>
    <dsp:sp modelId="{886EF146-1258-416F-9A82-6C730DC47079}">
      <dsp:nvSpPr>
        <dsp:cNvPr id="0" name=""/>
        <dsp:cNvSpPr/>
      </dsp:nvSpPr>
      <dsp:spPr>
        <a:xfrm>
          <a:off x="1877439" y="3091357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Factory</a:t>
          </a:r>
        </a:p>
      </dsp:txBody>
      <dsp:txXfrm>
        <a:off x="1877439" y="3091357"/>
        <a:ext cx="1562775" cy="476646"/>
      </dsp:txXfrm>
    </dsp:sp>
    <dsp:sp modelId="{D37FCA27-98AE-4D5E-9A03-C791D343A649}">
      <dsp:nvSpPr>
        <dsp:cNvPr id="0" name=""/>
        <dsp:cNvSpPr/>
      </dsp:nvSpPr>
      <dsp:spPr>
        <a:xfrm>
          <a:off x="3752770" y="3091357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Pipeline</a:t>
          </a:r>
        </a:p>
      </dsp:txBody>
      <dsp:txXfrm>
        <a:off x="3752770" y="3091357"/>
        <a:ext cx="1562775" cy="476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C188-9AD5-45FF-B240-C7F2BA9F0F64}">
      <dsp:nvSpPr>
        <dsp:cNvPr id="0" name=""/>
        <dsp:cNvSpPr/>
      </dsp:nvSpPr>
      <dsp:spPr>
        <a:xfrm>
          <a:off x="8943632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History</a:t>
          </a:r>
        </a:p>
      </dsp:txBody>
      <dsp:txXfrm>
        <a:off x="8943632" y="0"/>
        <a:ext cx="1525172" cy="821123"/>
      </dsp:txXfrm>
    </dsp:sp>
    <dsp:sp modelId="{CDFDCBAE-DD7D-4E34-8614-2D64A55979A0}">
      <dsp:nvSpPr>
        <dsp:cNvPr id="0" name=""/>
        <dsp:cNvSpPr/>
      </dsp:nvSpPr>
      <dsp:spPr>
        <a:xfrm>
          <a:off x="7164265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Sink</a:t>
          </a:r>
        </a:p>
      </dsp:txBody>
      <dsp:txXfrm>
        <a:off x="7164265" y="0"/>
        <a:ext cx="1525172" cy="821123"/>
      </dsp:txXfrm>
    </dsp:sp>
    <dsp:sp modelId="{15DDD0BE-EF79-4F2E-8577-CD55C1FC95EC}">
      <dsp:nvSpPr>
        <dsp:cNvPr id="0" name=""/>
        <dsp:cNvSpPr/>
      </dsp:nvSpPr>
      <dsp:spPr>
        <a:xfrm>
          <a:off x="5384897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Stored Procedure</a:t>
          </a:r>
        </a:p>
      </dsp:txBody>
      <dsp:txXfrm>
        <a:off x="5384897" y="0"/>
        <a:ext cx="1525172" cy="821123"/>
      </dsp:txXfrm>
    </dsp:sp>
    <dsp:sp modelId="{B2F0435B-E04C-42FB-BB44-E5F6142BE11C}">
      <dsp:nvSpPr>
        <dsp:cNvPr id="0" name=""/>
        <dsp:cNvSpPr/>
      </dsp:nvSpPr>
      <dsp:spPr>
        <a:xfrm>
          <a:off x="3605530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Table</a:t>
          </a:r>
        </a:p>
      </dsp:txBody>
      <dsp:txXfrm>
        <a:off x="3605530" y="0"/>
        <a:ext cx="1525172" cy="821123"/>
      </dsp:txXfrm>
    </dsp:sp>
    <dsp:sp modelId="{2E2EEB5D-FBE4-452D-8334-2BFFC8CD3F79}">
      <dsp:nvSpPr>
        <dsp:cNvPr id="0" name=""/>
        <dsp:cNvSpPr/>
      </dsp:nvSpPr>
      <dsp:spPr>
        <a:xfrm>
          <a:off x="1826162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Factory</a:t>
          </a:r>
        </a:p>
      </dsp:txBody>
      <dsp:txXfrm>
        <a:off x="1826162" y="0"/>
        <a:ext cx="1525172" cy="821123"/>
      </dsp:txXfrm>
    </dsp:sp>
    <dsp:sp modelId="{4084EE0D-0B9A-4A06-BF88-F44BFF77C595}">
      <dsp:nvSpPr>
        <dsp:cNvPr id="0" name=""/>
        <dsp:cNvSpPr/>
      </dsp:nvSpPr>
      <dsp:spPr>
        <a:xfrm>
          <a:off x="46795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Table</a:t>
          </a:r>
        </a:p>
      </dsp:txBody>
      <dsp:txXfrm>
        <a:off x="46795" y="0"/>
        <a:ext cx="1525172" cy="821123"/>
      </dsp:txXfrm>
    </dsp:sp>
    <dsp:sp modelId="{9A18427B-9C3A-4FC7-B8DE-B2AF808337E8}">
      <dsp:nvSpPr>
        <dsp:cNvPr id="0" name=""/>
        <dsp:cNvSpPr/>
      </dsp:nvSpPr>
      <dsp:spPr>
        <a:xfrm>
          <a:off x="173893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dbo.Employees</a:t>
          </a:r>
          <a:endParaRPr lang="en-US" sz="1000" kern="1200" dirty="0"/>
        </a:p>
      </dsp:txBody>
      <dsp:txXfrm>
        <a:off x="192506" y="1425227"/>
        <a:ext cx="1233750" cy="598262"/>
      </dsp:txXfrm>
    </dsp:sp>
    <dsp:sp modelId="{EE70EE27-BE8C-4D8A-A0CE-01AE27EFFDFD}">
      <dsp:nvSpPr>
        <dsp:cNvPr id="0" name=""/>
        <dsp:cNvSpPr/>
      </dsp:nvSpPr>
      <dsp:spPr>
        <a:xfrm>
          <a:off x="1444869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86355" y="1711648"/>
        <a:ext cx="25419" cy="25419"/>
      </dsp:txXfrm>
    </dsp:sp>
    <dsp:sp modelId="{3D52A60B-B0B8-4A89-A7AD-CCDC293BECA4}">
      <dsp:nvSpPr>
        <dsp:cNvPr id="0" name=""/>
        <dsp:cNvSpPr/>
      </dsp:nvSpPr>
      <dsp:spPr>
        <a:xfrm>
          <a:off x="1953260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Pipeline</a:t>
          </a:r>
        </a:p>
      </dsp:txBody>
      <dsp:txXfrm>
        <a:off x="1971873" y="1425227"/>
        <a:ext cx="1233750" cy="598262"/>
      </dsp:txXfrm>
    </dsp:sp>
    <dsp:sp modelId="{79634AF2-F51B-4717-AA8D-F0820E125639}">
      <dsp:nvSpPr>
        <dsp:cNvPr id="0" name=""/>
        <dsp:cNvSpPr/>
      </dsp:nvSpPr>
      <dsp:spPr>
        <a:xfrm>
          <a:off x="3224237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5722" y="1711648"/>
        <a:ext cx="25419" cy="25419"/>
      </dsp:txXfrm>
    </dsp:sp>
    <dsp:sp modelId="{39A38F5C-92F6-436A-9F31-C62C9A3D8514}">
      <dsp:nvSpPr>
        <dsp:cNvPr id="0" name=""/>
        <dsp:cNvSpPr/>
      </dsp:nvSpPr>
      <dsp:spPr>
        <a:xfrm>
          <a:off x="3732627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dbo.Load_Employees</a:t>
          </a:r>
          <a:endParaRPr lang="en-US" sz="1000" kern="1200" dirty="0"/>
        </a:p>
      </dsp:txBody>
      <dsp:txXfrm>
        <a:off x="3751240" y="1425227"/>
        <a:ext cx="1233750" cy="598262"/>
      </dsp:txXfrm>
    </dsp:sp>
    <dsp:sp modelId="{413DD56D-E4F0-41D1-AB49-30FBE62080FA}">
      <dsp:nvSpPr>
        <dsp:cNvPr id="0" name=""/>
        <dsp:cNvSpPr/>
      </dsp:nvSpPr>
      <dsp:spPr>
        <a:xfrm>
          <a:off x="5003604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5090" y="1711648"/>
        <a:ext cx="25419" cy="25419"/>
      </dsp:txXfrm>
    </dsp:sp>
    <dsp:sp modelId="{5279E283-97B4-4B76-967F-3539B665FBBB}">
      <dsp:nvSpPr>
        <dsp:cNvPr id="0" name=""/>
        <dsp:cNvSpPr/>
      </dsp:nvSpPr>
      <dsp:spPr>
        <a:xfrm>
          <a:off x="5511995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Stage.Employees</a:t>
          </a:r>
          <a:endParaRPr lang="en-US" sz="1000" kern="1200" dirty="0"/>
        </a:p>
      </dsp:txBody>
      <dsp:txXfrm>
        <a:off x="5530608" y="1425227"/>
        <a:ext cx="1233750" cy="598262"/>
      </dsp:txXfrm>
    </dsp:sp>
    <dsp:sp modelId="{6D3DE032-A54C-456C-A5B2-10A3A31EF754}">
      <dsp:nvSpPr>
        <dsp:cNvPr id="0" name=""/>
        <dsp:cNvSpPr/>
      </dsp:nvSpPr>
      <dsp:spPr>
        <a:xfrm>
          <a:off x="6782972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4457" y="1711648"/>
        <a:ext cx="25419" cy="25419"/>
      </dsp:txXfrm>
    </dsp:sp>
    <dsp:sp modelId="{26D133DD-4BAA-4ABB-A170-85793C873EA1}">
      <dsp:nvSpPr>
        <dsp:cNvPr id="0" name=""/>
        <dsp:cNvSpPr/>
      </dsp:nvSpPr>
      <dsp:spPr>
        <a:xfrm>
          <a:off x="7291362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dim.Employees</a:t>
          </a:r>
          <a:endParaRPr lang="en-US" sz="1000" kern="1200" dirty="0"/>
        </a:p>
      </dsp:txBody>
      <dsp:txXfrm>
        <a:off x="7309975" y="1425227"/>
        <a:ext cx="1233750" cy="598262"/>
      </dsp:txXfrm>
    </dsp:sp>
    <dsp:sp modelId="{84F75BA0-6D37-4863-9276-21793105AEB3}">
      <dsp:nvSpPr>
        <dsp:cNvPr id="0" name=""/>
        <dsp:cNvSpPr/>
      </dsp:nvSpPr>
      <dsp:spPr>
        <a:xfrm>
          <a:off x="8562339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03824" y="1711648"/>
        <a:ext cx="25419" cy="25419"/>
      </dsp:txXfrm>
    </dsp:sp>
    <dsp:sp modelId="{FCFDF61E-0BAA-4135-B718-582835A0072B}">
      <dsp:nvSpPr>
        <dsp:cNvPr id="0" name=""/>
        <dsp:cNvSpPr/>
      </dsp:nvSpPr>
      <dsp:spPr>
        <a:xfrm>
          <a:off x="9070730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dim.Employee_History</a:t>
          </a:r>
          <a:endParaRPr lang="en-US" sz="1000" kern="1200" dirty="0"/>
        </a:p>
      </dsp:txBody>
      <dsp:txXfrm>
        <a:off x="9089343" y="1425227"/>
        <a:ext cx="1233750" cy="59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70384-08F7-42DB-936D-68C9BA0A1AA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612D-B400-4B5A-BDC7-5D16B33A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612D-B400-4B5A-BDC7-5D16B33AF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612D-B400-4B5A-BDC7-5D16B33AF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B6A4-B23D-47FB-B079-CADCB9D8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7C998-2257-4040-AEA4-597C43F9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FD6B-CF73-4670-B182-3E1370D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197B-643F-47CD-92D6-113AA31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5E26-377E-4395-AD03-A5009AA2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38ED-C45F-49A0-9A17-D496E70C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3688-94F8-4687-8041-7C9F2D056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19AC-48BF-45BE-86B2-D954F297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6DB4-683D-4376-AEF6-3F5CAAA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FDB3-A725-4999-9CC4-690C163D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7E300-1EB4-4A1D-AE1B-2511B520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D5996-BFF9-4C8E-AD0B-B0A91060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BBA9-AA31-4F92-9B02-C015BC98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FD5B-0DB4-4278-AB63-6887B392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8DF4-7804-4A5D-B4E9-49D81D72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AF17-8686-4AE0-9F23-56542AF2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976B-B9FF-49E4-8F3C-A4006514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9CB3-4635-4223-9BB9-B3A292ED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95E6-037C-44AD-AE67-9F74F330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7926-D5E6-495A-A4E0-1AD2F53C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F760-24FC-4278-AEE3-D609AEBF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150F4-C46D-466A-B1EB-341DFA7F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785B-7C81-48FD-9D34-A7743DB2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254D-4C9C-411F-8678-F86F3E2A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965A-5D70-4215-AE38-C5BA2F32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F54A-0AF4-45C5-8994-27313ECC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C5DA-A07C-4025-933C-80109124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A4466-F18A-4AA5-B0EA-D0762C9B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DF71-0829-4350-A6D8-1F7183A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645C-BD07-48CB-95F2-18B7E458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2494-01B0-4D9B-BB96-84359DC2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156-6DD7-4C0D-A4E2-38310D1C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DD9D-B2D4-4FD5-BAD4-FADEBC3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A4621-8E13-4B96-AD22-C689769B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CF852-79E2-4888-9CDC-8BB582477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899B-9ED1-425A-BDCB-3546EFA6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8247-73C7-4E10-9542-3FE986BF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D4338-67BD-4135-A087-3525715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A688-2ADE-43C2-95A1-4414EA95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8C3B-1E25-4C01-ADF7-285EF34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EFB6C-8022-4024-B15B-B5C6566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369-D0C5-4903-BA18-7BA2119B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7AF46-2144-41E6-9B98-D57D2439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1584-3558-4AA0-9DD9-5BEE670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234FF-5FBD-4657-A4C8-35B2B141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620B-9238-4553-BD48-4FF29702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463-9ED4-47BA-A4C0-D7CA5548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CB74-7867-4CD6-952A-2A0B5251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7E64-999F-44A6-98C5-6FE1D90D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90FB-F149-4D3A-AA69-3A61C10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3AF6-BCD0-4602-BAB7-4453330B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551E-3DB0-46F8-8723-0EA23A18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687-EAD6-41A5-9E99-D1CB3F66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9FF95-15F7-4F74-BA28-821B117BE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A376-0372-4797-BA47-B912DBD72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ED95-BB16-4163-A2D2-9B772563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1327-BB50-4177-BDB9-51DB8DCB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3DF7-9573-4282-9F34-562FECC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DC8F9-163A-40E9-BB98-D45DEDE5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84FA-D502-44EB-8439-03306C0D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CED0-D30A-41BD-93BE-C06D0B49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02F-8BB5-44AC-B46B-1ABC078DC6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1F50-9A97-42A6-9A44-74205987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AB23-96D0-4A88-A942-BE4F7FEA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689-4B23-4412-BE7A-016B82A97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Deploying and </a:t>
            </a:r>
            <a:r>
              <a:rPr lang="en-US"/>
              <a:t>Developing </a:t>
            </a:r>
            <a:br>
              <a:rPr lang="en-US"/>
            </a:br>
            <a:r>
              <a:rPr lang="en-US"/>
              <a:t>Azure </a:t>
            </a:r>
            <a:r>
              <a:rPr lang="en-US" dirty="0"/>
              <a:t>Solutions </a:t>
            </a:r>
            <a:r>
              <a:rPr lang="en-US"/>
              <a:t>Using Modern</a:t>
            </a:r>
            <a:br>
              <a:rPr lang="en-US"/>
            </a:br>
            <a:r>
              <a:rPr lang="en-US"/>
              <a:t>Cross-Platform </a:t>
            </a:r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AA0E-4275-4154-B5C7-C7FFA120C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Marc Jellinek</a:t>
            </a:r>
          </a:p>
        </p:txBody>
      </p:sp>
    </p:spTree>
    <p:extLst>
      <p:ext uri="{BB962C8B-B14F-4D97-AF65-F5344CB8AC3E}">
        <p14:creationId xmlns:p14="http://schemas.microsoft.com/office/powerpoint/2010/main" val="283333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source database, target database, </a:t>
            </a:r>
            <a:r>
              <a:rPr lang="en-US" u="sng" dirty="0"/>
              <a:t>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031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6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532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Parameters in 0040_DeployDataFactory.parameters.json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SourceDatabase_connectionString</a:t>
            </a:r>
            <a:r>
              <a:rPr lang="en-US" dirty="0"/>
              <a:t> $sourceDatabaseServerName.database.windows.net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TargetDatabase_connectionString</a:t>
            </a:r>
            <a:r>
              <a:rPr lang="en-US" dirty="0"/>
              <a:t> $targetDatabaseServerName.database.windows.net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factoryName</a:t>
            </a:r>
            <a:r>
              <a:rPr lang="en-US" dirty="0"/>
              <a:t> $</a:t>
            </a:r>
            <a:r>
              <a:rPr lang="en-US" dirty="0" err="1"/>
              <a:t>dataFactoryName</a:t>
            </a:r>
            <a:endParaRPr lang="en-US" dirty="0"/>
          </a:p>
          <a:p>
            <a:r>
              <a:rPr lang="en-US" dirty="0"/>
              <a:t>Execute 0040_DeployDataFactory.ps1</a:t>
            </a:r>
          </a:p>
        </p:txBody>
      </p:sp>
    </p:spTree>
    <p:extLst>
      <p:ext uri="{BB962C8B-B14F-4D97-AF65-F5344CB8AC3E}">
        <p14:creationId xmlns:p14="http://schemas.microsoft.com/office/powerpoint/2010/main" val="297457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AD7-5FD6-4761-8F44-077C8DE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F829-D6FD-4CA0-837F-396D9363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following objects in Azure Data Studio: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dbo.Employees</a:t>
            </a:r>
            <a:r>
              <a:rPr lang="en-US" dirty="0"/>
              <a:t> 100 rows test data</a:t>
            </a:r>
          </a:p>
        </p:txBody>
      </p:sp>
    </p:spTree>
    <p:extLst>
      <p:ext uri="{BB962C8B-B14F-4D97-AF65-F5344CB8AC3E}">
        <p14:creationId xmlns:p14="http://schemas.microsoft.com/office/powerpoint/2010/main" val="40281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B45C-E65F-4CD1-BF46-0E745EB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target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6C6E-22CF-426B-9172-7C76B24B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following objects in Azure Data Studio: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dim.Employee</a:t>
            </a:r>
            <a:r>
              <a:rPr lang="en-US" dirty="0"/>
              <a:t> 0 rows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dim.Employee_History</a:t>
            </a:r>
            <a:r>
              <a:rPr lang="en-US" dirty="0"/>
              <a:t> 0 rows</a:t>
            </a:r>
          </a:p>
          <a:p>
            <a:pPr lvl="1"/>
            <a:r>
              <a:rPr lang="en-US" dirty="0"/>
              <a:t>Programmability/Stored Procedures/</a:t>
            </a:r>
            <a:r>
              <a:rPr lang="en-US" dirty="0" err="1"/>
              <a:t>Audit.OperationsEventLog</a:t>
            </a:r>
            <a:endParaRPr lang="en-US" dirty="0"/>
          </a:p>
          <a:p>
            <a:pPr lvl="1"/>
            <a:r>
              <a:rPr lang="en-US" dirty="0"/>
              <a:t>Programmability/Stored Procedures/</a:t>
            </a:r>
            <a:r>
              <a:rPr lang="en-US" dirty="0" err="1"/>
              <a:t>dim.Load_Employee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Connections to source and target database</a:t>
            </a:r>
          </a:p>
          <a:p>
            <a:pPr lvl="1"/>
            <a:r>
              <a:rPr lang="en-US" dirty="0"/>
              <a:t>datasets representing source and target tables</a:t>
            </a:r>
          </a:p>
          <a:p>
            <a:pPr lvl="1"/>
            <a:r>
              <a:rPr lang="en-US" dirty="0"/>
              <a:t>pipeline to coordinate and call </a:t>
            </a:r>
            <a:r>
              <a:rPr lang="en-US" dirty="0" err="1"/>
              <a:t>dim.Load_Employees</a:t>
            </a:r>
            <a:endParaRPr lang="en-US" dirty="0"/>
          </a:p>
          <a:p>
            <a:pPr lvl="1"/>
            <a:r>
              <a:rPr lang="en-US" dirty="0"/>
              <a:t>MERGE into </a:t>
            </a:r>
            <a:r>
              <a:rPr lang="en-US" dirty="0" err="1"/>
              <a:t>dim.Employee</a:t>
            </a:r>
            <a:r>
              <a:rPr lang="en-US" dirty="0"/>
              <a:t> =&gt; 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- 100</a:t>
            </a:r>
          </a:p>
          <a:p>
            <a:pPr lvl="2"/>
            <a:r>
              <a:rPr lang="en-US" dirty="0"/>
              <a:t>Rows written - 100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11380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100 rows in </a:t>
            </a:r>
            <a:r>
              <a:rPr lang="en-US" dirty="0" err="1"/>
              <a:t>dim.Employee</a:t>
            </a:r>
            <a:endParaRPr lang="en-US" dirty="0"/>
          </a:p>
          <a:p>
            <a:pPr lvl="1"/>
            <a:r>
              <a:rPr lang="en-US" dirty="0"/>
              <a:t>0 rows in 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4 Events that record 100 rows of source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7727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6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2725"/>
              </p:ext>
            </p:extLst>
          </p:nvPr>
        </p:nvGraphicFramePr>
        <p:xfrm>
          <a:off x="838200" y="1825625"/>
          <a:ext cx="10723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3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 modify data in source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0060_UpdateSourceDatabase.sql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Employee ID 33 is deleted</a:t>
            </a:r>
          </a:p>
          <a:p>
            <a:pPr lvl="1"/>
            <a:r>
              <a:rPr lang="en-US" dirty="0"/>
              <a:t>Employee ID 66 is updated</a:t>
            </a:r>
          </a:p>
          <a:p>
            <a:pPr lvl="1"/>
            <a:r>
              <a:rPr lang="en-US" dirty="0"/>
              <a:t>Employee ID 101 is inserted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9240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0060_UpdateSourceDatabase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87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</a:t>
            </a:r>
            <a:r>
              <a:rPr lang="en-US" dirty="0" err="1"/>
              <a:t>Employeees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- 100</a:t>
            </a:r>
          </a:p>
          <a:p>
            <a:pPr lvl="2"/>
            <a:r>
              <a:rPr lang="en-US" dirty="0"/>
              <a:t>Rows written - 100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3579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100 rows in </a:t>
            </a:r>
            <a:r>
              <a:rPr lang="en-US" dirty="0" err="1"/>
              <a:t>dim.Employee</a:t>
            </a:r>
            <a:r>
              <a:rPr lang="en-US" dirty="0"/>
              <a:t> (100 expected)</a:t>
            </a:r>
          </a:p>
          <a:p>
            <a:pPr lvl="1"/>
            <a:r>
              <a:rPr lang="en-US" dirty="0"/>
              <a:t>2 rows in </a:t>
            </a:r>
            <a:r>
              <a:rPr lang="en-US" dirty="0" err="1"/>
              <a:t>dim.Employee_History</a:t>
            </a:r>
            <a:r>
              <a:rPr lang="en-US" dirty="0"/>
              <a:t> (ID 33, 66) (2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updated source data (expected)</a:t>
            </a:r>
          </a:p>
          <a:p>
            <a:pPr lvl="1"/>
            <a:r>
              <a:rPr lang="en-US" dirty="0"/>
              <a:t>Review Operational Event Log:  4 New Events that record 100 rows of source data (expected)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4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33315"/>
              </p:ext>
            </p:extLst>
          </p:nvPr>
        </p:nvGraphicFramePr>
        <p:xfrm>
          <a:off x="838200" y="1825625"/>
          <a:ext cx="10723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278-9CCD-4446-864D-7463D05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10C4EB-D5D2-49CA-8BEC-46EF6FEA0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13380"/>
              </p:ext>
            </p:extLst>
          </p:nvPr>
        </p:nvGraphicFramePr>
        <p:xfrm>
          <a:off x="838200" y="3900195"/>
          <a:ext cx="10515600" cy="227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8B90ED-5B71-47D2-848D-D28EA5A28B8E}"/>
              </a:ext>
            </a:extLst>
          </p:cNvPr>
          <p:cNvSpPr txBox="1"/>
          <p:nvPr/>
        </p:nvSpPr>
        <p:spPr>
          <a:xfrm>
            <a:off x="838199" y="1384980"/>
            <a:ext cx="1051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Employee Dimension in our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Merge changes from the source system into our dimension table, detecting changes in source system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a temporal table to create and maintain a Slowly Changing Dimension Type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Table in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Target Table in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Orchestrate using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111677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3AE0-0477-4DEE-8685-1D4827B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3131-94E7-46E4-8573-8573B22A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Testers report that there are incorrect </a:t>
            </a:r>
            <a:r>
              <a:rPr lang="en-US" dirty="0" err="1"/>
              <a:t>rowcounts</a:t>
            </a:r>
            <a:r>
              <a:rPr lang="en-US" dirty="0"/>
              <a:t> for </a:t>
            </a:r>
            <a:r>
              <a:rPr lang="en-US" dirty="0" err="1"/>
              <a:t>dim.Employee</a:t>
            </a:r>
            <a:r>
              <a:rPr lang="en-US" dirty="0"/>
              <a:t> and </a:t>
            </a:r>
            <a:r>
              <a:rPr lang="en-US" dirty="0" err="1"/>
              <a:t>dim.Employee_History</a:t>
            </a:r>
            <a:r>
              <a:rPr lang="en-US" dirty="0"/>
              <a:t>, operational logs reveal a problem.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difference between unit tests and test environment is </a:t>
            </a:r>
            <a:r>
              <a:rPr lang="en-US" dirty="0" err="1"/>
              <a:t>rowcount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13F817-5DEF-466A-A461-EEC2C3B0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8744"/>
              </p:ext>
            </p:extLst>
          </p:nvPr>
        </p:nvGraphicFramePr>
        <p:xfrm>
          <a:off x="2032000" y="485269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48602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3645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699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2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E7C5D7B-D275-4496-9555-BBF8D75C0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92438"/>
              </p:ext>
            </p:extLst>
          </p:nvPr>
        </p:nvGraphicFramePr>
        <p:xfrm>
          <a:off x="838200" y="2729322"/>
          <a:ext cx="36201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685">
                  <a:extLst>
                    <a:ext uri="{9D8B030D-6E8A-4147-A177-3AD203B41FA5}">
                      <a16:colId xmlns:a16="http://schemas.microsoft.com/office/drawing/2014/main" val="544860272"/>
                    </a:ext>
                  </a:extLst>
                </a:gridCol>
                <a:gridCol w="1187514">
                  <a:extLst>
                    <a:ext uri="{9D8B030D-6E8A-4147-A177-3AD203B41FA5}">
                      <a16:colId xmlns:a16="http://schemas.microsoft.com/office/drawing/2014/main" val="88699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dim.Employees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dim.Employees_History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6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9: inserted 500K rows in source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0070_500KRowsOfSourceData.sql</a:t>
            </a:r>
          </a:p>
          <a:p>
            <a:r>
              <a:rPr lang="en-US" dirty="0"/>
              <a:t>Monitor Target Database in Azure Portal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591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0070_500KRowsOfSourceData.sql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8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10: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25839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11: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20652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479352 rows in </a:t>
            </a:r>
            <a:r>
              <a:rPr lang="en-US" dirty="0" err="1"/>
              <a:t>dim.Employee_History</a:t>
            </a:r>
            <a:r>
              <a:rPr lang="en-US" dirty="0"/>
              <a:t> (2 expected)</a:t>
            </a:r>
          </a:p>
          <a:p>
            <a:pPr lvl="1"/>
            <a:r>
              <a:rPr lang="en-US" dirty="0" err="1"/>
              <a:t>dim.Employee</a:t>
            </a:r>
            <a:r>
              <a:rPr lang="en-US" dirty="0"/>
              <a:t> is missing huge chunks of data</a:t>
            </a:r>
          </a:p>
          <a:p>
            <a:pPr lvl="1"/>
            <a:r>
              <a:rPr lang="en-US" dirty="0"/>
              <a:t>Review Operational Event Log:  12 New (4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70030"/>
              </p:ext>
            </p:extLst>
          </p:nvPr>
        </p:nvGraphicFramePr>
        <p:xfrm>
          <a:off x="838200" y="1825625"/>
          <a:ext cx="1072309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2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20652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4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0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3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F4F-663B-4D32-9D98-683B83D0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A8AF-21FC-4F6F-87F2-6A674C7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pushing data to a SQL Server stored procedure sink, Data Factory Copy Activity will break up source data into batches</a:t>
            </a:r>
          </a:p>
          <a:p>
            <a:r>
              <a:rPr lang="en-US" dirty="0"/>
              <a:t>These batches will execute serially, one-after-the-other</a:t>
            </a:r>
          </a:p>
          <a:p>
            <a:r>
              <a:rPr lang="en-US" dirty="0"/>
              <a:t>The MERGE in </a:t>
            </a:r>
            <a:r>
              <a:rPr lang="en-US" dirty="0" err="1"/>
              <a:t>dim.Load_Employee</a:t>
            </a:r>
            <a:r>
              <a:rPr lang="en-US" dirty="0"/>
              <a:t> assumes it has a complete dataset, but was handed partial datasets</a:t>
            </a:r>
          </a:p>
        </p:txBody>
      </p:sp>
    </p:spTree>
    <p:extLst>
      <p:ext uri="{BB962C8B-B14F-4D97-AF65-F5344CB8AC3E}">
        <p14:creationId xmlns:p14="http://schemas.microsoft.com/office/powerpoint/2010/main" val="67717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1C1-0C2F-4179-B9D7-6823B05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2F9B-5D6E-44C4-A836-8DF23251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stage table that holds the source data</a:t>
            </a:r>
          </a:p>
          <a:p>
            <a:r>
              <a:rPr lang="en-US" dirty="0"/>
              <a:t>Maintain the stage table using truncate-and-reload pattern</a:t>
            </a:r>
          </a:p>
          <a:p>
            <a:r>
              <a:rPr lang="en-US" dirty="0"/>
              <a:t>After loading the stage table, use it as the source for the merge</a:t>
            </a:r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31A403B-F901-4815-B742-C79CAC291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69692"/>
              </p:ext>
            </p:extLst>
          </p:nvPr>
        </p:nvGraphicFramePr>
        <p:xfrm>
          <a:off x="990600" y="3592285"/>
          <a:ext cx="10515600" cy="273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7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B308-7EE6-48DC-AC5C-75ADC33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23A2-D540-4D6C-91D4-093531F3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Target Database Objects</a:t>
            </a:r>
          </a:p>
          <a:p>
            <a:pPr lvl="1"/>
            <a:r>
              <a:rPr lang="en-US" dirty="0"/>
              <a:t>Create Stage table in Target Database</a:t>
            </a:r>
          </a:p>
          <a:p>
            <a:pPr lvl="1"/>
            <a:r>
              <a:rPr lang="en-US" dirty="0"/>
              <a:t>Modify stored procedure </a:t>
            </a:r>
            <a:r>
              <a:rPr lang="en-US" dirty="0" err="1"/>
              <a:t>dim.Load_Employee</a:t>
            </a:r>
            <a:r>
              <a:rPr lang="en-US" dirty="0"/>
              <a:t> in Target Database</a:t>
            </a:r>
          </a:p>
          <a:p>
            <a:r>
              <a:rPr lang="en-US" dirty="0"/>
              <a:t>Update the Data Factory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70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12: modify target database objects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567305"/>
            <a:ext cx="10515600" cy="3609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0080_CreateStageTableInTarget.sql</a:t>
            </a:r>
          </a:p>
          <a:p>
            <a:r>
              <a:rPr lang="en-US" dirty="0"/>
              <a:t>Execute 0090_Update_dbo_Load_Employee.sql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Resets tables in target database</a:t>
            </a:r>
          </a:p>
          <a:p>
            <a:pPr lvl="2"/>
            <a:r>
              <a:rPr lang="en-US" dirty="0"/>
              <a:t>0 rows	 - </a:t>
            </a:r>
            <a:r>
              <a:rPr lang="en-US" dirty="0" err="1"/>
              <a:t>dim.Employee</a:t>
            </a:r>
            <a:endParaRPr lang="en-US" dirty="0"/>
          </a:p>
          <a:p>
            <a:pPr lvl="2"/>
            <a:r>
              <a:rPr lang="en-US" dirty="0"/>
              <a:t>0 rows	 - </a:t>
            </a:r>
            <a:r>
              <a:rPr lang="en-US" dirty="0" err="1"/>
              <a:t>dim.Employee_History</a:t>
            </a:r>
            <a:endParaRPr lang="en-US" dirty="0"/>
          </a:p>
          <a:p>
            <a:pPr lvl="2"/>
            <a:r>
              <a:rPr lang="en-US" dirty="0"/>
              <a:t>0 rows	 - </a:t>
            </a:r>
            <a:r>
              <a:rPr lang="en-US" dirty="0" err="1"/>
              <a:t>Audit.OperationsEventLog</a:t>
            </a:r>
            <a:endParaRPr lang="en-US" dirty="0"/>
          </a:p>
          <a:p>
            <a:pPr lvl="1"/>
            <a:r>
              <a:rPr lang="en-US" dirty="0"/>
              <a:t>Review changes </a:t>
            </a:r>
            <a:r>
              <a:rPr lang="en-US" dirty="0" err="1"/>
              <a:t>dim.Load_Employee</a:t>
            </a:r>
            <a:r>
              <a:rPr lang="en-US" dirty="0"/>
              <a:t>, replaced @Employee with </a:t>
            </a:r>
            <a:r>
              <a:rPr lang="en-US" dirty="0" err="1"/>
              <a:t>Stage.Employee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9254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0080_CreateStageTableInTarget.sql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0090_Update_dbo_Load_Employee.sql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2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13: modify data factory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Modifes</a:t>
            </a:r>
            <a:r>
              <a:rPr lang="en-US" dirty="0"/>
              <a:t> Data Factory to truncate stage, copy to stage, call stored procedure to merge into target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Logging is not strictly necessary, it’s all available to Azure Monitor</a:t>
            </a:r>
          </a:p>
          <a:p>
            <a:pPr lvl="1"/>
            <a:r>
              <a:rPr lang="en-US" dirty="0"/>
              <a:t>I chose to log to a SQL Server table out of habit and comfort.  </a:t>
            </a:r>
          </a:p>
          <a:p>
            <a:pPr lvl="1"/>
            <a:r>
              <a:rPr lang="en-US" dirty="0"/>
              <a:t>Also, Azure SQL Database can’t write to Azure logs (yet) and I wanted to create log entries from within the stored procedure </a:t>
            </a:r>
            <a:r>
              <a:rPr lang="en-US" dirty="0" err="1"/>
              <a:t>dim.Load_Employee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24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0100_UpdateDataFactory.json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0100_UpdateDataFactory.ps1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F99-7745-404C-8289-EA031C5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we using to build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F659-A5A8-48E9-A30C-C4269014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mssql</a:t>
            </a:r>
            <a:r>
              <a:rPr lang="en-US" dirty="0"/>
              <a:t> extension</a:t>
            </a:r>
          </a:p>
          <a:p>
            <a:r>
              <a:rPr lang="en-US" dirty="0"/>
              <a:t>Azure Data Studio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Azure Resource Manager Template Parameter Files</a:t>
            </a:r>
          </a:p>
          <a:p>
            <a:r>
              <a:rPr lang="en-US"/>
              <a:t>PowerShell Az Module</a:t>
            </a:r>
          </a:p>
          <a:p>
            <a:r>
              <a:rPr lang="en-US" dirty="0"/>
              <a:t>SQL Files</a:t>
            </a:r>
          </a:p>
          <a:p>
            <a:r>
              <a:rPr lang="en-US" dirty="0"/>
              <a:t>Azure Portal</a:t>
            </a:r>
          </a:p>
          <a:p>
            <a:r>
              <a:rPr lang="en-US" dirty="0"/>
              <a:t>Azure Data Factory Portal</a:t>
            </a:r>
          </a:p>
        </p:txBody>
      </p:sp>
    </p:spTree>
    <p:extLst>
      <p:ext uri="{BB962C8B-B14F-4D97-AF65-F5344CB8AC3E}">
        <p14:creationId xmlns:p14="http://schemas.microsoft.com/office/powerpoint/2010/main" val="3158512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14: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Pipeline logs everything</a:t>
            </a:r>
          </a:p>
          <a:p>
            <a:pPr lvl="1"/>
            <a:r>
              <a:rPr lang="en-US" dirty="0"/>
              <a:t>Copy activity copies from Source to Stage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 – faster against a stage table than against a stored procedure parameter</a:t>
            </a:r>
          </a:p>
          <a:p>
            <a:pPr lvl="2"/>
            <a:r>
              <a:rPr lang="en-US" dirty="0"/>
              <a:t>Duration – component of cost - shorter</a:t>
            </a:r>
          </a:p>
          <a:p>
            <a:pPr lvl="2"/>
            <a:r>
              <a:rPr lang="en-US" dirty="0"/>
              <a:t>DIU – component of cost – no change</a:t>
            </a:r>
          </a:p>
          <a:p>
            <a:pPr lvl="1"/>
            <a:r>
              <a:rPr lang="en-US" dirty="0"/>
              <a:t>Stored Procedure activity calls </a:t>
            </a:r>
            <a:r>
              <a:rPr lang="en-US" dirty="0" err="1"/>
              <a:t>dim.Load_Employee</a:t>
            </a:r>
            <a:r>
              <a:rPr lang="en-US" dirty="0"/>
              <a:t> to accomplish the merge from the stage table to the dimension table</a:t>
            </a:r>
          </a:p>
          <a:p>
            <a:pPr lvl="1"/>
            <a:r>
              <a:rPr lang="en-US" dirty="0"/>
              <a:t>Due to </a:t>
            </a:r>
            <a:r>
              <a:rPr lang="en-US" dirty="0" err="1"/>
              <a:t>dim.Employee’s</a:t>
            </a:r>
            <a:r>
              <a:rPr lang="en-US" dirty="0"/>
              <a:t> nature as a temporal table, a log of changes is written to </a:t>
            </a:r>
            <a:r>
              <a:rPr lang="en-US" dirty="0" err="1"/>
              <a:t>dim.Employee_History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0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15: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500000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0 rows in </a:t>
            </a:r>
            <a:r>
              <a:rPr lang="en-US" dirty="0" err="1"/>
              <a:t>dim.Employee_History</a:t>
            </a:r>
            <a:r>
              <a:rPr lang="en-US" dirty="0"/>
              <a:t> (0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6 New (6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0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489629"/>
              </p:ext>
            </p:extLst>
          </p:nvPr>
        </p:nvGraphicFramePr>
        <p:xfrm>
          <a:off x="838200" y="1825625"/>
          <a:ext cx="1072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Merge to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7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Copy From Source to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6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16: modify data in source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0110_UpdateSourceDatabaseAgain.sql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Employee ID 1024 is deleted</a:t>
            </a:r>
          </a:p>
          <a:p>
            <a:pPr lvl="1"/>
            <a:r>
              <a:rPr lang="en-US" dirty="0"/>
              <a:t>Employee ID 512 is updated</a:t>
            </a:r>
          </a:p>
          <a:p>
            <a:pPr lvl="1"/>
            <a:r>
              <a:rPr lang="en-US" dirty="0"/>
              <a:t>Employee ID 500001 is inserted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7662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0110_UpdateSourceDatabaseAgain.sql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0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17: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 – consistently higher against a stage table vs a stored procedure parameter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47709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18: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500000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2 rows in </a:t>
            </a:r>
            <a:r>
              <a:rPr lang="en-US" dirty="0" err="1"/>
              <a:t>dim.Employee_History</a:t>
            </a:r>
            <a:r>
              <a:rPr lang="en-US" dirty="0"/>
              <a:t> (2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6 New (6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51841"/>
              </p:ext>
            </p:extLst>
          </p:nvPr>
        </p:nvGraphicFramePr>
        <p:xfrm>
          <a:off x="838200" y="1825625"/>
          <a:ext cx="1072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Merge to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7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Copy From Source to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30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43F-094D-4B34-B224-155C8F9B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 and tested!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BB3-619C-4C77-BB8B-975D983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Populate Employee Dimension in our Data Warehouse</a:t>
            </a:r>
          </a:p>
          <a:p>
            <a:r>
              <a:rPr lang="en-US" dirty="0"/>
              <a:t>Merge changes from the source system into our dimension table, detecting changes in source system values</a:t>
            </a:r>
          </a:p>
          <a:p>
            <a:r>
              <a:rPr lang="en-US" dirty="0"/>
              <a:t>Use a temporal table to create and maintain a Slowly Changing Dimension Type 4</a:t>
            </a:r>
          </a:p>
          <a:p>
            <a:r>
              <a:rPr lang="en-US" dirty="0"/>
              <a:t>Keep a stage table as the source for the merge</a:t>
            </a:r>
          </a:p>
          <a:p>
            <a:r>
              <a:rPr lang="en-US" dirty="0"/>
              <a:t>Source Table in Azure SQL Database</a:t>
            </a:r>
          </a:p>
          <a:p>
            <a:r>
              <a:rPr lang="en-US" dirty="0"/>
              <a:t>Target Table in Azure SQL Database</a:t>
            </a:r>
          </a:p>
          <a:p>
            <a:r>
              <a:rPr lang="en-US" dirty="0"/>
              <a:t>Orchestrate using Azure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F99-7745-404C-8289-EA031C5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order are we doing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F659-A5A8-48E9-A30C-C4269014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463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 1: Deploy Resource Group</a:t>
            </a:r>
          </a:p>
          <a:p>
            <a:pPr marL="0" indent="0">
              <a:buNone/>
            </a:pPr>
            <a:r>
              <a:rPr lang="en-US" dirty="0"/>
              <a:t>Step 2:  Deploy Source Database, Target Database, Data Factory</a:t>
            </a:r>
          </a:p>
          <a:p>
            <a:pPr marL="0" indent="0">
              <a:buNone/>
            </a:pPr>
            <a:r>
              <a:rPr lang="en-US" dirty="0"/>
              <a:t>Step 3:  Populate Source Database, Target Database, Data Factory</a:t>
            </a:r>
          </a:p>
          <a:p>
            <a:pPr marL="0" indent="0">
              <a:buNone/>
            </a:pPr>
            <a:r>
              <a:rPr lang="en-US" dirty="0"/>
              <a:t>Step 4:  Trigger Data Factory pipeline, read from Source Database write to Target Database</a:t>
            </a:r>
          </a:p>
          <a:p>
            <a:pPr marL="0" indent="0">
              <a:buNone/>
            </a:pPr>
            <a:r>
              <a:rPr lang="en-US" dirty="0"/>
              <a:t>Step 5: Validate that expected data lands in Target Database</a:t>
            </a:r>
          </a:p>
          <a:p>
            <a:pPr marL="0" indent="0">
              <a:buNone/>
            </a:pPr>
            <a:r>
              <a:rPr lang="en-US" dirty="0"/>
              <a:t>Step 6:  Modify data in Source Database</a:t>
            </a:r>
          </a:p>
          <a:p>
            <a:pPr marL="0" indent="0">
              <a:buNone/>
            </a:pPr>
            <a:r>
              <a:rPr lang="en-US" dirty="0"/>
              <a:t>Step 7:  Trigger Data Factory pipeline, read from Source Database write to Target Database</a:t>
            </a:r>
          </a:p>
          <a:p>
            <a:pPr marL="0" indent="0">
              <a:buNone/>
            </a:pPr>
            <a:r>
              <a:rPr lang="en-US" dirty="0"/>
              <a:t>Step 8:  Validate that expected data lands in Target Database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E84D3D-87D9-4F97-AFC1-D535A553B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888300"/>
              </p:ext>
            </p:extLst>
          </p:nvPr>
        </p:nvGraphicFramePr>
        <p:xfrm>
          <a:off x="4842344" y="719667"/>
          <a:ext cx="5317655" cy="531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59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9F09-82F8-433E-9742-94778FE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deploy resource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EDEE-8481-4499-A566-7DB9764C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465"/>
            <a:ext cx="10515600" cy="3980498"/>
          </a:xfrm>
        </p:spPr>
        <p:txBody>
          <a:bodyPr>
            <a:normAutofit/>
          </a:bodyPr>
          <a:lstStyle/>
          <a:p>
            <a:r>
              <a:rPr lang="en-US" dirty="0"/>
              <a:t>Edit variables: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subscriptionName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resourceGroupName</a:t>
            </a:r>
            <a:endParaRPr lang="en-US" dirty="0"/>
          </a:p>
          <a:p>
            <a:pPr lvl="2"/>
            <a:r>
              <a:rPr lang="en-US" dirty="0"/>
              <a:t>Must be a NEW resource group name, one that does not already exist</a:t>
            </a:r>
          </a:p>
          <a:p>
            <a:pPr lvl="1"/>
            <a:r>
              <a:rPr lang="en-US" dirty="0"/>
              <a:t>$location</a:t>
            </a:r>
          </a:p>
          <a:p>
            <a:r>
              <a:rPr lang="en-US" dirty="0"/>
              <a:t>You will have to log in to your Azure subscription.  </a:t>
            </a:r>
          </a:p>
          <a:p>
            <a:pPr lvl="1"/>
            <a:r>
              <a:rPr lang="en-US" dirty="0"/>
              <a:t>On Windows the login hides behind other windows.</a:t>
            </a:r>
          </a:p>
          <a:p>
            <a:pPr lvl="1"/>
            <a:r>
              <a:rPr lang="en-US" dirty="0"/>
              <a:t>On Linux, you’ll be given an authentication code to provide to http://microsoft.com/devicelogin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358E32-690E-4319-B121-7BA3A8EA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8316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087795263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16694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0000_DeployTargetResourceGroup.ps1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7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 deploy source database, target database,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9797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2992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parameters in 0010_DeploySourceAndTargetDatabase.parameters.json:</a:t>
            </a:r>
          </a:p>
          <a:p>
            <a:pPr lvl="1"/>
            <a:r>
              <a:rPr lang="en-US" dirty="0" err="1"/>
              <a:t>adminUser</a:t>
            </a:r>
            <a:endParaRPr lang="en-US" dirty="0"/>
          </a:p>
          <a:p>
            <a:pPr lvl="1"/>
            <a:r>
              <a:rPr lang="en-US" dirty="0" err="1"/>
              <a:t>adminPassword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Execute 0010_DeploySourceAndTargetDatabase.ps1</a:t>
            </a:r>
          </a:p>
          <a:p>
            <a:r>
              <a:rPr lang="en-US" dirty="0"/>
              <a:t>Capture Output parameters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sourceDatabaseServerName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targetDatabaseServerName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dataFactoryName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FFFA-F115-40B4-B249-D1638EC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deployment </a:t>
            </a:r>
            <a:r>
              <a:rPr lang="en-US" dirty="0" err="1"/>
              <a:t>thorugh</a:t>
            </a:r>
            <a:r>
              <a:rPr lang="en-US" dirty="0"/>
              <a:t> 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A19B-126F-4C31-B1B4-E50926B2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r>
              <a:rPr lang="en-US" dirty="0"/>
              <a:t>Resource Groups</a:t>
            </a:r>
          </a:p>
          <a:p>
            <a:r>
              <a:rPr lang="en-US" dirty="0"/>
              <a:t>Activity Log</a:t>
            </a:r>
          </a:p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73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</a:t>
            </a:r>
            <a:r>
              <a:rPr lang="en-US" u="sng" dirty="0"/>
              <a:t>source database, </a:t>
            </a:r>
            <a:r>
              <a:rPr lang="en-US" dirty="0"/>
              <a:t>target database,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9959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0020_DeploySourceDatabaseObjects.sql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0020_DeploySourceDatabaseObjects.sql</a:t>
            </a:r>
          </a:p>
          <a:p>
            <a:r>
              <a:rPr lang="en-US" dirty="0"/>
              <a:t>Note 100 rows of generated source data in [$</a:t>
            </a:r>
            <a:r>
              <a:rPr lang="en-US" dirty="0" err="1"/>
              <a:t>sourceDatabaseServerName</a:t>
            </a:r>
            <a:r>
              <a:rPr lang="en-US" dirty="0"/>
              <a:t>].[</a:t>
            </a:r>
            <a:r>
              <a:rPr lang="en-US" dirty="0" err="1"/>
              <a:t>SourceDatabase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].[Employees]</a:t>
            </a:r>
          </a:p>
        </p:txBody>
      </p:sp>
    </p:spTree>
    <p:extLst>
      <p:ext uri="{BB962C8B-B14F-4D97-AF65-F5344CB8AC3E}">
        <p14:creationId xmlns:p14="http://schemas.microsoft.com/office/powerpoint/2010/main" val="198569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source database, </a:t>
            </a:r>
            <a:r>
              <a:rPr lang="en-US" u="sng" dirty="0"/>
              <a:t>target database</a:t>
            </a:r>
            <a:r>
              <a:rPr lang="en-US" dirty="0"/>
              <a:t>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8761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0030_DeployTargetDatabaseObjects.sql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0030_DeployTargetDatabaseObjects.sql</a:t>
            </a:r>
          </a:p>
          <a:p>
            <a:r>
              <a:rPr lang="en-US" dirty="0"/>
              <a:t>Note that [$</a:t>
            </a:r>
            <a:r>
              <a:rPr lang="en-US" dirty="0" err="1"/>
              <a:t>targetDatabaseServerName</a:t>
            </a:r>
            <a:r>
              <a:rPr lang="en-US" dirty="0"/>
              <a:t>].[</a:t>
            </a:r>
            <a:r>
              <a:rPr lang="en-US" dirty="0" err="1"/>
              <a:t>TargetDatabase</a:t>
            </a:r>
            <a:r>
              <a:rPr lang="en-US" dirty="0"/>
              <a:t>].[dim].[Employees] is a Temporal Table</a:t>
            </a:r>
          </a:p>
        </p:txBody>
      </p:sp>
    </p:spTree>
    <p:extLst>
      <p:ext uri="{BB962C8B-B14F-4D97-AF65-F5344CB8AC3E}">
        <p14:creationId xmlns:p14="http://schemas.microsoft.com/office/powerpoint/2010/main" val="40454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2360</Words>
  <Application>Microsoft Office PowerPoint</Application>
  <PresentationFormat>Widescreen</PresentationFormat>
  <Paragraphs>424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Deploying and Developing  Azure Solutions Using Modern Cross-Platform Tools</vt:lpstr>
      <vt:lpstr>what are we building?</vt:lpstr>
      <vt:lpstr>what tools are we using to build it?</vt:lpstr>
      <vt:lpstr>what order are we doing things?</vt:lpstr>
      <vt:lpstr>step 1: deploy resource group</vt:lpstr>
      <vt:lpstr>step 2:  deploy source database, target database, data factory</vt:lpstr>
      <vt:lpstr>monitor deployment thorugh Azure Portal</vt:lpstr>
      <vt:lpstr>step 3: populate source database, target database, data factory</vt:lpstr>
      <vt:lpstr>step 3: populate source database, target database, data factory</vt:lpstr>
      <vt:lpstr>step 3: populate source database, target database, data factory</vt:lpstr>
      <vt:lpstr>connect to source database</vt:lpstr>
      <vt:lpstr>connect to target database</vt:lpstr>
      <vt:lpstr>step 4: trigger data factory pipeline, read from source database write to target database</vt:lpstr>
      <vt:lpstr>step 5: validate that expected data lands in target database</vt:lpstr>
      <vt:lpstr>Operational Event Log Review</vt:lpstr>
      <vt:lpstr>step 6: modify data in source database</vt:lpstr>
      <vt:lpstr>step 7:  trigger data factory pipeline, read from source database write to target database</vt:lpstr>
      <vt:lpstr>step 8:  validate that expected data lands in target database</vt:lpstr>
      <vt:lpstr>Operational Event Log Review</vt:lpstr>
      <vt:lpstr>Deploy to test environment</vt:lpstr>
      <vt:lpstr>step 9: inserted 500K rows in source</vt:lpstr>
      <vt:lpstr>step 10: trigger data factory pipeline, read from source database write to target database</vt:lpstr>
      <vt:lpstr>step 11:  validate that expected data lands in target database</vt:lpstr>
      <vt:lpstr>Operational Event Log Review</vt:lpstr>
      <vt:lpstr>Learning Moment</vt:lpstr>
      <vt:lpstr>Alternative Solution</vt:lpstr>
      <vt:lpstr>task list</vt:lpstr>
      <vt:lpstr>step 12: modify target database objects</vt:lpstr>
      <vt:lpstr>step 13: modify data factory</vt:lpstr>
      <vt:lpstr>step 14: trigger data factory pipeline, read from source database write to target database</vt:lpstr>
      <vt:lpstr>step 15:  validate that expected data lands in target database</vt:lpstr>
      <vt:lpstr>Operational Event Log Review</vt:lpstr>
      <vt:lpstr>step 16: modify data in source database</vt:lpstr>
      <vt:lpstr>step 17: trigger data factory pipeline, read from source database write to target database</vt:lpstr>
      <vt:lpstr>step 18:  validate that expected data lands in target database</vt:lpstr>
      <vt:lpstr>Operational Event Log Review</vt:lpstr>
      <vt:lpstr>delivered and tested!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Jellinek</dc:creator>
  <cp:lastModifiedBy>Marc Jellinek</cp:lastModifiedBy>
  <cp:revision>20</cp:revision>
  <dcterms:created xsi:type="dcterms:W3CDTF">2019-10-13T19:58:19Z</dcterms:created>
  <dcterms:modified xsi:type="dcterms:W3CDTF">2019-10-15T02:19:35Z</dcterms:modified>
</cp:coreProperties>
</file>